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6" r:id="rId2"/>
  </p:sldMasterIdLst>
  <p:notesMasterIdLst>
    <p:notesMasterId r:id="rId27"/>
  </p:notesMasterIdLst>
  <p:sldIdLst>
    <p:sldId id="256" r:id="rId3"/>
    <p:sldId id="280" r:id="rId4"/>
    <p:sldId id="278" r:id="rId5"/>
    <p:sldId id="279"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BE150-4505-4210-A788-66288FB63647}" v="269" dt="2024-08-16T03:07:17.820"/>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1" d="100"/>
          <a:sy n="71" d="100"/>
        </p:scale>
        <p:origin x="-1160"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E4DBE150-4505-4210-A788-66288FB63647}"/>
    <pc:docChg chg="undo custSel addSld delSld modSld sldOrd modMainMaster">
      <pc:chgData name="Nguyễn Thành Kiên" userId="4003860e-cafa-482e-9892-8a93963390a6" providerId="ADAL" clId="{E4DBE150-4505-4210-A788-66288FB63647}" dt="2024-08-16T03:07:17.820" v="5569"/>
      <pc:docMkLst>
        <pc:docMk/>
      </pc:docMkLst>
      <pc:sldChg chg="addSp delSp modSp mod">
        <pc:chgData name="Nguyễn Thành Kiên" userId="4003860e-cafa-482e-9892-8a93963390a6" providerId="ADAL" clId="{E4DBE150-4505-4210-A788-66288FB63647}" dt="2024-08-16T00:06:54.741" v="2151"/>
        <pc:sldMkLst>
          <pc:docMk/>
          <pc:sldMk cId="2982180568" sldId="256"/>
        </pc:sldMkLst>
        <pc:spChg chg="mod">
          <ac:chgData name="Nguyễn Thành Kiên" userId="4003860e-cafa-482e-9892-8a93963390a6" providerId="ADAL" clId="{E4DBE150-4505-4210-A788-66288FB63647}" dt="2024-08-16T00:06:54.741" v="2151"/>
          <ac:spMkLst>
            <pc:docMk/>
            <pc:sldMk cId="2982180568" sldId="256"/>
            <ac:spMk id="4" creationId="{E890CF73-030E-E2F9-3DDC-A63B41728DBC}"/>
          </ac:spMkLst>
        </pc:spChg>
        <pc:spChg chg="del mod">
          <ac:chgData name="Nguyễn Thành Kiên" userId="4003860e-cafa-482e-9892-8a93963390a6" providerId="ADAL" clId="{E4DBE150-4505-4210-A788-66288FB63647}" dt="2024-08-15T09:03:12.762" v="106" actId="478"/>
          <ac:spMkLst>
            <pc:docMk/>
            <pc:sldMk cId="2982180568" sldId="256"/>
            <ac:spMk id="5" creationId="{F9DD78DD-BC37-D5C7-3BC6-7666D32EBC2C}"/>
          </ac:spMkLst>
        </pc:spChg>
        <pc:picChg chg="add mod">
          <ac:chgData name="Nguyễn Thành Kiên" userId="4003860e-cafa-482e-9892-8a93963390a6" providerId="ADAL" clId="{E4DBE150-4505-4210-A788-66288FB63647}" dt="2024-08-16T00:06:54.741" v="2151"/>
          <ac:picMkLst>
            <pc:docMk/>
            <pc:sldMk cId="2982180568" sldId="256"/>
            <ac:picMk id="1026" creationId="{AFFC6573-C546-75FD-D4C7-355ACB64ADE3}"/>
          </ac:picMkLst>
        </pc:picChg>
      </pc:sldChg>
      <pc:sldChg chg="addSp delSp modSp new mod setBg delAnim modAnim setClrOvrMap delDesignElem">
        <pc:chgData name="Nguyễn Thành Kiên" userId="4003860e-cafa-482e-9892-8a93963390a6" providerId="ADAL" clId="{E4DBE150-4505-4210-A788-66288FB63647}" dt="2024-08-16T00:06:54.741" v="2151"/>
        <pc:sldMkLst>
          <pc:docMk/>
          <pc:sldMk cId="3010983531" sldId="257"/>
        </pc:sldMkLst>
        <pc:spChg chg="add del mod">
          <ac:chgData name="Nguyễn Thành Kiên" userId="4003860e-cafa-482e-9892-8a93963390a6" providerId="ADAL" clId="{E4DBE150-4505-4210-A788-66288FB63647}" dt="2024-08-15T09:11:33.856" v="145" actId="478"/>
          <ac:spMkLst>
            <pc:docMk/>
            <pc:sldMk cId="3010983531" sldId="257"/>
            <ac:spMk id="2" creationId="{8E09355D-7AA5-264C-7493-204CA82411A8}"/>
          </ac:spMkLst>
        </pc:spChg>
        <pc:spChg chg="add del">
          <ac:chgData name="Nguyễn Thành Kiên" userId="4003860e-cafa-482e-9892-8a93963390a6" providerId="ADAL" clId="{E4DBE150-4505-4210-A788-66288FB63647}" dt="2024-08-15T09:12:40.777" v="152" actId="26606"/>
          <ac:spMkLst>
            <pc:docMk/>
            <pc:sldMk cId="3010983531" sldId="257"/>
            <ac:spMk id="5" creationId="{6680F1D3-7650-4307-A001-0163AD371D29}"/>
          </ac:spMkLst>
        </pc:spChg>
        <pc:spChg chg="add del">
          <ac:chgData name="Nguyễn Thành Kiên" userId="4003860e-cafa-482e-9892-8a93963390a6" providerId="ADAL" clId="{E4DBE150-4505-4210-A788-66288FB63647}" dt="2024-08-15T09:17:30.472" v="186" actId="26606"/>
          <ac:spMkLst>
            <pc:docMk/>
            <pc:sldMk cId="3010983531" sldId="257"/>
            <ac:spMk id="7" creationId="{AB8C311F-7253-4AED-9701-7FC0708C41C7}"/>
          </ac:spMkLst>
        </pc:spChg>
        <pc:spChg chg="add del">
          <ac:chgData name="Nguyễn Thành Kiên" userId="4003860e-cafa-482e-9892-8a93963390a6" providerId="ADAL" clId="{E4DBE150-4505-4210-A788-66288FB63647}" dt="2024-08-15T09:12:33.596" v="149" actId="26606"/>
          <ac:spMkLst>
            <pc:docMk/>
            <pc:sldMk cId="3010983531" sldId="257"/>
            <ac:spMk id="8" creationId="{42A4FC2C-047E-45A5-965D-8E1E3BF09BC6}"/>
          </ac:spMkLst>
        </pc:spChg>
        <pc:spChg chg="add del">
          <ac:chgData name="Nguyễn Thành Kiên" userId="4003860e-cafa-482e-9892-8a93963390a6" providerId="ADAL" clId="{E4DBE150-4505-4210-A788-66288FB63647}" dt="2024-08-15T09:17:30.472" v="186" actId="26606"/>
          <ac:spMkLst>
            <pc:docMk/>
            <pc:sldMk cId="3010983531" sldId="257"/>
            <ac:spMk id="10" creationId="{E2384209-CB15-4CDF-9D31-C44FD9A3F20D}"/>
          </ac:spMkLst>
        </pc:spChg>
        <pc:spChg chg="add mod">
          <ac:chgData name="Nguyễn Thành Kiên" userId="4003860e-cafa-482e-9892-8a93963390a6" providerId="ADAL" clId="{E4DBE150-4505-4210-A788-66288FB63647}" dt="2024-08-16T00:06:54.741" v="2151"/>
          <ac:spMkLst>
            <pc:docMk/>
            <pc:sldMk cId="3010983531" sldId="257"/>
            <ac:spMk id="11" creationId="{532CCF42-16C9-A579-82B1-442494918575}"/>
          </ac:spMkLst>
        </pc:spChg>
        <pc:spChg chg="add del">
          <ac:chgData name="Nguyễn Thành Kiên" userId="4003860e-cafa-482e-9892-8a93963390a6" providerId="ADAL" clId="{E4DBE150-4505-4210-A788-66288FB63647}" dt="2024-08-15T09:17:30.472" v="186" actId="26606"/>
          <ac:spMkLst>
            <pc:docMk/>
            <pc:sldMk cId="3010983531" sldId="257"/>
            <ac:spMk id="12" creationId="{2633B3B5-CC90-43F0-8714-D31D1F3F0209}"/>
          </ac:spMkLst>
        </pc:spChg>
        <pc:spChg chg="add mod">
          <ac:chgData name="Nguyễn Thành Kiên" userId="4003860e-cafa-482e-9892-8a93963390a6" providerId="ADAL" clId="{E4DBE150-4505-4210-A788-66288FB63647}" dt="2024-08-16T00:06:54.741" v="2151"/>
          <ac:spMkLst>
            <pc:docMk/>
            <pc:sldMk cId="3010983531" sldId="257"/>
            <ac:spMk id="13" creationId="{E9640DF9-921E-1EC3-D91F-0585D56D461C}"/>
          </ac:spMkLst>
        </pc:spChg>
        <pc:spChg chg="add del">
          <ac:chgData name="Nguyễn Thành Kiên" userId="4003860e-cafa-482e-9892-8a93963390a6" providerId="ADAL" clId="{E4DBE150-4505-4210-A788-66288FB63647}" dt="2024-08-15T09:17:30.472" v="186" actId="26606"/>
          <ac:spMkLst>
            <pc:docMk/>
            <pc:sldMk cId="3010983531" sldId="257"/>
            <ac:spMk id="14" creationId="{A8D57A06-A426-446D-B02C-A2DC6B62E45E}"/>
          </ac:spMkLst>
        </pc:spChg>
        <pc:spChg chg="add mod">
          <ac:chgData name="Nguyễn Thành Kiên" userId="4003860e-cafa-482e-9892-8a93963390a6" providerId="ADAL" clId="{E4DBE150-4505-4210-A788-66288FB63647}" dt="2024-08-16T00:06:54.741" v="2151"/>
          <ac:spMkLst>
            <pc:docMk/>
            <pc:sldMk cId="3010983531" sldId="257"/>
            <ac:spMk id="15" creationId="{FC0FFBB8-9D7F-516C-16A2-ACE09BF3201B}"/>
          </ac:spMkLst>
        </pc:spChg>
        <pc:spChg chg="add del mod">
          <ac:chgData name="Nguyễn Thành Kiên" userId="4003860e-cafa-482e-9892-8a93963390a6" providerId="ADAL" clId="{E4DBE150-4505-4210-A788-66288FB63647}" dt="2024-08-16T00:06:54.741" v="2151"/>
          <ac:spMkLst>
            <pc:docMk/>
            <pc:sldMk cId="3010983531" sldId="257"/>
            <ac:spMk id="16" creationId="{19E301E5-1206-47D0-9CDF-72583D739089}"/>
          </ac:spMkLst>
        </pc:spChg>
        <pc:spChg chg="add del mod">
          <ac:chgData name="Nguyễn Thành Kiên" userId="4003860e-cafa-482e-9892-8a93963390a6" providerId="ADAL" clId="{E4DBE150-4505-4210-A788-66288FB63647}" dt="2024-08-16T00:06:54.741" v="2151"/>
          <ac:spMkLst>
            <pc:docMk/>
            <pc:sldMk cId="3010983531" sldId="257"/>
            <ac:spMk id="17" creationId="{AFA31FBE-7948-4384-B68A-75DEFDC4955A}"/>
          </ac:spMkLst>
        </pc:spChg>
        <pc:spChg chg="add mod">
          <ac:chgData name="Nguyễn Thành Kiên" userId="4003860e-cafa-482e-9892-8a93963390a6" providerId="ADAL" clId="{E4DBE150-4505-4210-A788-66288FB63647}" dt="2024-08-16T00:06:54.741" v="2151"/>
          <ac:spMkLst>
            <pc:docMk/>
            <pc:sldMk cId="3010983531" sldId="257"/>
            <ac:spMk id="18" creationId="{DBEBB6D7-5347-A078-B66B-188C259C0809}"/>
          </ac:spMkLst>
        </pc:spChg>
        <pc:spChg chg="add del">
          <ac:chgData name="Nguyễn Thành Kiên" userId="4003860e-cafa-482e-9892-8a93963390a6" providerId="ADAL" clId="{E4DBE150-4505-4210-A788-66288FB63647}" dt="2024-08-15T09:17:01.203" v="177" actId="26606"/>
          <ac:spMkLst>
            <pc:docMk/>
            <pc:sldMk cId="3010983531" sldId="257"/>
            <ac:spMk id="19" creationId="{36A1CAC3-A129-43F8-8881-63D3E319A7B5}"/>
          </ac:spMkLst>
        </pc:spChg>
        <pc:spChg chg="add del">
          <ac:chgData name="Nguyễn Thành Kiên" userId="4003860e-cafa-482e-9892-8a93963390a6" providerId="ADAL" clId="{E4DBE150-4505-4210-A788-66288FB63647}" dt="2024-08-15T09:17:01.203" v="177" actId="26606"/>
          <ac:spMkLst>
            <pc:docMk/>
            <pc:sldMk cId="3010983531" sldId="257"/>
            <ac:spMk id="21" creationId="{B5CCE41C-FBFB-44B8-BE25-7F555613C150}"/>
          </ac:spMkLst>
        </pc:spChg>
        <pc:spChg chg="add del">
          <ac:chgData name="Nguyễn Thành Kiên" userId="4003860e-cafa-482e-9892-8a93963390a6" providerId="ADAL" clId="{E4DBE150-4505-4210-A788-66288FB63647}" dt="2024-08-15T09:17:04.883" v="179" actId="26606"/>
          <ac:spMkLst>
            <pc:docMk/>
            <pc:sldMk cId="3010983531" sldId="257"/>
            <ac:spMk id="23" creationId="{7F23EF37-19EC-4973-A7AF-4BBF68646D7D}"/>
          </ac:spMkLst>
        </pc:spChg>
        <pc:picChg chg="add mod ord">
          <ac:chgData name="Nguyễn Thành Kiên" userId="4003860e-cafa-482e-9892-8a93963390a6" providerId="ADAL" clId="{E4DBE150-4505-4210-A788-66288FB63647}" dt="2024-08-16T00:06:54.741" v="2151"/>
          <ac:picMkLst>
            <pc:docMk/>
            <pc:sldMk cId="3010983531" sldId="257"/>
            <ac:picMk id="3" creationId="{95F24682-71AE-2B2D-52A9-A46E4E4984E0}"/>
          </ac:picMkLst>
        </pc:picChg>
        <pc:picChg chg="add mod ord">
          <ac:chgData name="Nguyễn Thành Kiên" userId="4003860e-cafa-482e-9892-8a93963390a6" providerId="ADAL" clId="{E4DBE150-4505-4210-A788-66288FB63647}" dt="2024-08-16T00:06:54.741" v="2151"/>
          <ac:picMkLst>
            <pc:docMk/>
            <pc:sldMk cId="3010983531" sldId="257"/>
            <ac:picMk id="4" creationId="{D53581CF-313E-0870-AD1C-441018D30800}"/>
          </ac:picMkLst>
        </pc:picChg>
        <pc:picChg chg="add mod">
          <ac:chgData name="Nguyễn Thành Kiên" userId="4003860e-cafa-482e-9892-8a93963390a6" providerId="ADAL" clId="{E4DBE150-4505-4210-A788-66288FB63647}" dt="2024-08-15T09:17:08.034" v="181" actId="26606"/>
          <ac:picMkLst>
            <pc:docMk/>
            <pc:sldMk cId="3010983531" sldId="257"/>
            <ac:picMk id="6" creationId="{290ED6BC-C015-9BC9-274B-63F2C25BE3F1}"/>
          </ac:picMkLst>
        </pc:picChg>
        <pc:picChg chg="add mod">
          <ac:chgData name="Nguyễn Thành Kiên" userId="4003860e-cafa-482e-9892-8a93963390a6" providerId="ADAL" clId="{E4DBE150-4505-4210-A788-66288FB63647}" dt="2024-08-16T00:06:54.741" v="2151"/>
          <ac:picMkLst>
            <pc:docMk/>
            <pc:sldMk cId="3010983531" sldId="257"/>
            <ac:picMk id="9" creationId="{E964D3CD-F374-EEF6-4026-1805BDB7A6A9}"/>
          </ac:picMkLst>
        </pc:picChg>
        <pc:picChg chg="add del mod">
          <ac:chgData name="Nguyễn Thành Kiên" userId="4003860e-cafa-482e-9892-8a93963390a6" providerId="ADAL" clId="{E4DBE150-4505-4210-A788-66288FB63647}" dt="2024-08-15T09:27:13.944" v="438" actId="21"/>
          <ac:picMkLst>
            <pc:docMk/>
            <pc:sldMk cId="3010983531" sldId="257"/>
            <ac:picMk id="20" creationId="{58250783-C559-E767-359F-ECBBFE5B4491}"/>
          </ac:picMkLst>
        </pc:picChg>
        <pc:picChg chg="add del mod ord">
          <ac:chgData name="Nguyễn Thành Kiên" userId="4003860e-cafa-482e-9892-8a93963390a6" providerId="ADAL" clId="{E4DBE150-4505-4210-A788-66288FB63647}" dt="2024-08-15T14:43:04.718" v="483" actId="478"/>
          <ac:picMkLst>
            <pc:docMk/>
            <pc:sldMk cId="3010983531" sldId="257"/>
            <ac:picMk id="22" creationId="{805A5CD6-5314-64CF-5DA4-802981327D90}"/>
          </ac:picMkLst>
        </pc:picChg>
      </pc:sldChg>
      <pc:sldChg chg="addSp modSp add mod modAnim">
        <pc:chgData name="Nguyễn Thành Kiên" userId="4003860e-cafa-482e-9892-8a93963390a6" providerId="ADAL" clId="{E4DBE150-4505-4210-A788-66288FB63647}" dt="2024-08-16T00:06:54.741" v="2151"/>
        <pc:sldMkLst>
          <pc:docMk/>
          <pc:sldMk cId="2640849327" sldId="258"/>
        </pc:sldMkLst>
        <pc:spChg chg="mod">
          <ac:chgData name="Nguyễn Thành Kiên" userId="4003860e-cafa-482e-9892-8a93963390a6" providerId="ADAL" clId="{E4DBE150-4505-4210-A788-66288FB63647}" dt="2024-08-16T00:06:54.741" v="2151"/>
          <ac:spMkLst>
            <pc:docMk/>
            <pc:sldMk cId="2640849327" sldId="258"/>
            <ac:spMk id="2" creationId="{8E09355D-7AA5-264C-7493-204CA82411A8}"/>
          </ac:spMkLst>
        </pc:spChg>
        <pc:spChg chg="add mod">
          <ac:chgData name="Nguyễn Thành Kiên" userId="4003860e-cafa-482e-9892-8a93963390a6" providerId="ADAL" clId="{E4DBE150-4505-4210-A788-66288FB63647}" dt="2024-08-16T00:06:54.741" v="2151"/>
          <ac:spMkLst>
            <pc:docMk/>
            <pc:sldMk cId="2640849327" sldId="258"/>
            <ac:spMk id="3" creationId="{EB94ED04-7CDF-D269-16CB-D0B9FFCAE25F}"/>
          </ac:spMkLst>
        </pc:spChg>
      </pc:sldChg>
      <pc:sldChg chg="addSp modSp add mod modAnim">
        <pc:chgData name="Nguyễn Thành Kiên" userId="4003860e-cafa-482e-9892-8a93963390a6" providerId="ADAL" clId="{E4DBE150-4505-4210-A788-66288FB63647}" dt="2024-08-16T00:06:54.741" v="2151"/>
        <pc:sldMkLst>
          <pc:docMk/>
          <pc:sldMk cId="1781451916" sldId="259"/>
        </pc:sldMkLst>
        <pc:spChg chg="mod">
          <ac:chgData name="Nguyễn Thành Kiên" userId="4003860e-cafa-482e-9892-8a93963390a6" providerId="ADAL" clId="{E4DBE150-4505-4210-A788-66288FB63647}" dt="2024-08-16T00:06:54.741" v="2151"/>
          <ac:spMkLst>
            <pc:docMk/>
            <pc:sldMk cId="1781451916" sldId="259"/>
            <ac:spMk id="2" creationId="{8E09355D-7AA5-264C-7493-204CA82411A8}"/>
          </ac:spMkLst>
        </pc:spChg>
        <pc:spChg chg="mod">
          <ac:chgData name="Nguyễn Thành Kiên" userId="4003860e-cafa-482e-9892-8a93963390a6" providerId="ADAL" clId="{E4DBE150-4505-4210-A788-66288FB63647}" dt="2024-08-16T00:06:54.741" v="2151"/>
          <ac:spMkLst>
            <pc:docMk/>
            <pc:sldMk cId="1781451916" sldId="259"/>
            <ac:spMk id="3" creationId="{EB94ED04-7CDF-D269-16CB-D0B9FFCAE25F}"/>
          </ac:spMkLst>
        </pc:spChg>
        <pc:spChg chg="add mod">
          <ac:chgData name="Nguyễn Thành Kiên" userId="4003860e-cafa-482e-9892-8a93963390a6" providerId="ADAL" clId="{E4DBE150-4505-4210-A788-66288FB63647}" dt="2024-08-16T00:06:54.741" v="2151"/>
          <ac:spMkLst>
            <pc:docMk/>
            <pc:sldMk cId="1781451916" sldId="259"/>
            <ac:spMk id="5" creationId="{7292115B-D777-49E1-D5A8-75C196A342B4}"/>
          </ac:spMkLst>
        </pc:spChg>
        <pc:spChg chg="add mod">
          <ac:chgData name="Nguyễn Thành Kiên" userId="4003860e-cafa-482e-9892-8a93963390a6" providerId="ADAL" clId="{E4DBE150-4505-4210-A788-66288FB63647}" dt="2024-08-16T00:06:54.741" v="2151"/>
          <ac:spMkLst>
            <pc:docMk/>
            <pc:sldMk cId="1781451916" sldId="259"/>
            <ac:spMk id="9" creationId="{54770CEA-E8C2-58A0-C10C-E6229270347F}"/>
          </ac:spMkLst>
        </pc:spChg>
        <pc:spChg chg="add mod">
          <ac:chgData name="Nguyễn Thành Kiên" userId="4003860e-cafa-482e-9892-8a93963390a6" providerId="ADAL" clId="{E4DBE150-4505-4210-A788-66288FB63647}" dt="2024-08-16T00:06:54.741" v="2151"/>
          <ac:spMkLst>
            <pc:docMk/>
            <pc:sldMk cId="1781451916" sldId="259"/>
            <ac:spMk id="10" creationId="{4703344F-E5E2-64EE-89C8-D8F88902EE67}"/>
          </ac:spMkLst>
        </pc:spChg>
        <pc:spChg chg="add mod">
          <ac:chgData name="Nguyễn Thành Kiên" userId="4003860e-cafa-482e-9892-8a93963390a6" providerId="ADAL" clId="{E4DBE150-4505-4210-A788-66288FB63647}" dt="2024-08-16T00:06:54.741" v="2151"/>
          <ac:spMkLst>
            <pc:docMk/>
            <pc:sldMk cId="1781451916" sldId="259"/>
            <ac:spMk id="11" creationId="{15641EB7-23DD-025C-C1AE-667166F4064C}"/>
          </ac:spMkLst>
        </pc:spChg>
        <pc:picChg chg="add mod">
          <ac:chgData name="Nguyễn Thành Kiên" userId="4003860e-cafa-482e-9892-8a93963390a6" providerId="ADAL" clId="{E4DBE150-4505-4210-A788-66288FB63647}" dt="2024-08-16T00:06:54.741" v="2151"/>
          <ac:picMkLst>
            <pc:docMk/>
            <pc:sldMk cId="1781451916" sldId="259"/>
            <ac:picMk id="6" creationId="{151D9CC2-1DE7-CB2D-36DF-01784B4835D1}"/>
          </ac:picMkLst>
        </pc:picChg>
        <pc:picChg chg="add mod">
          <ac:chgData name="Nguyễn Thành Kiên" userId="4003860e-cafa-482e-9892-8a93963390a6" providerId="ADAL" clId="{E4DBE150-4505-4210-A788-66288FB63647}" dt="2024-08-16T00:06:54.741" v="2151"/>
          <ac:picMkLst>
            <pc:docMk/>
            <pc:sldMk cId="1781451916" sldId="259"/>
            <ac:picMk id="7" creationId="{0ED023D5-B007-3545-A0EE-7C81C4BAD338}"/>
          </ac:picMkLst>
        </pc:picChg>
        <pc:picChg chg="add mod">
          <ac:chgData name="Nguyễn Thành Kiên" userId="4003860e-cafa-482e-9892-8a93963390a6" providerId="ADAL" clId="{E4DBE150-4505-4210-A788-66288FB63647}" dt="2024-08-16T00:06:54.741" v="2151"/>
          <ac:picMkLst>
            <pc:docMk/>
            <pc:sldMk cId="1781451916" sldId="259"/>
            <ac:picMk id="8" creationId="{1CB6DC92-A3F9-99CB-ABD7-2F246132505C}"/>
          </ac:picMkLst>
        </pc:picChg>
      </pc:sldChg>
      <pc:sldChg chg="addSp delSp modSp new del mod setBg">
        <pc:chgData name="Nguyễn Thành Kiên" userId="4003860e-cafa-482e-9892-8a93963390a6" providerId="ADAL" clId="{E4DBE150-4505-4210-A788-66288FB63647}" dt="2024-08-15T09:18:21.347" v="207" actId="47"/>
        <pc:sldMkLst>
          <pc:docMk/>
          <pc:sldMk cId="2024531619" sldId="259"/>
        </pc:sldMkLst>
        <pc:spChg chg="add del">
          <ac:chgData name="Nguyễn Thành Kiên" userId="4003860e-cafa-482e-9892-8a93963390a6" providerId="ADAL" clId="{E4DBE150-4505-4210-A788-66288FB63647}" dt="2024-08-15T09:13:54.216" v="158" actId="26606"/>
          <ac:spMkLst>
            <pc:docMk/>
            <pc:sldMk cId="2024531619" sldId="259"/>
            <ac:spMk id="7" creationId="{0B761509-3B9A-49A6-A84B-C3D86811697D}"/>
          </ac:spMkLst>
        </pc:spChg>
        <pc:spChg chg="add del">
          <ac:chgData name="Nguyễn Thành Kiên" userId="4003860e-cafa-482e-9892-8a93963390a6" providerId="ADAL" clId="{E4DBE150-4505-4210-A788-66288FB63647}" dt="2024-08-15T09:13:54.216" v="158" actId="26606"/>
          <ac:spMkLst>
            <pc:docMk/>
            <pc:sldMk cId="2024531619" sldId="259"/>
            <ac:spMk id="9" creationId="{91DE43FD-EB47-414A-B0AB-169B0FFFA527}"/>
          </ac:spMkLst>
        </pc:spChg>
        <pc:spChg chg="add del">
          <ac:chgData name="Nguyễn Thành Kiên" userId="4003860e-cafa-482e-9892-8a93963390a6" providerId="ADAL" clId="{E4DBE150-4505-4210-A788-66288FB63647}" dt="2024-08-15T09:13:56.696" v="160" actId="26606"/>
          <ac:spMkLst>
            <pc:docMk/>
            <pc:sldMk cId="2024531619" sldId="259"/>
            <ac:spMk id="18" creationId="{14995E8B-DB3C-4E23-9186-1613402BFDCF}"/>
          </ac:spMkLst>
        </pc:spChg>
        <pc:spChg chg="add del">
          <ac:chgData name="Nguyễn Thành Kiên" userId="4003860e-cafa-482e-9892-8a93963390a6" providerId="ADAL" clId="{E4DBE150-4505-4210-A788-66288FB63647}" dt="2024-08-15T09:13:56.696" v="160" actId="26606"/>
          <ac:spMkLst>
            <pc:docMk/>
            <pc:sldMk cId="2024531619" sldId="259"/>
            <ac:spMk id="19" creationId="{57957B04-C024-4B5F-B7C3-20FAE3F1D3CA}"/>
          </ac:spMkLst>
        </pc:spChg>
        <pc:spChg chg="add del">
          <ac:chgData name="Nguyễn Thành Kiên" userId="4003860e-cafa-482e-9892-8a93963390a6" providerId="ADAL" clId="{E4DBE150-4505-4210-A788-66288FB63647}" dt="2024-08-15T09:13:56.696" v="160" actId="26606"/>
          <ac:spMkLst>
            <pc:docMk/>
            <pc:sldMk cId="2024531619" sldId="259"/>
            <ac:spMk id="20" creationId="{CF21E7C5-2080-4549-97AA-9A6688257789}"/>
          </ac:spMkLst>
        </pc:spChg>
        <pc:spChg chg="add del">
          <ac:chgData name="Nguyễn Thành Kiên" userId="4003860e-cafa-482e-9892-8a93963390a6" providerId="ADAL" clId="{E4DBE150-4505-4210-A788-66288FB63647}" dt="2024-08-15T09:13:56.696" v="160" actId="26606"/>
          <ac:spMkLst>
            <pc:docMk/>
            <pc:sldMk cId="2024531619" sldId="259"/>
            <ac:spMk id="21" creationId="{C6FBFCE4-B693-49EB-9CE1-4420332195E7}"/>
          </ac:spMkLst>
        </pc:spChg>
        <pc:spChg chg="add del">
          <ac:chgData name="Nguyễn Thành Kiên" userId="4003860e-cafa-482e-9892-8a93963390a6" providerId="ADAL" clId="{E4DBE150-4505-4210-A788-66288FB63647}" dt="2024-08-15T09:14:03.270" v="162" actId="26606"/>
          <ac:spMkLst>
            <pc:docMk/>
            <pc:sldMk cId="2024531619" sldId="259"/>
            <ac:spMk id="36" creationId="{C7D023E4-8DE1-436E-9847-ED6A4B4B04FD}"/>
          </ac:spMkLst>
        </pc:spChg>
        <pc:spChg chg="add del">
          <ac:chgData name="Nguyễn Thành Kiên" userId="4003860e-cafa-482e-9892-8a93963390a6" providerId="ADAL" clId="{E4DBE150-4505-4210-A788-66288FB63647}" dt="2024-08-15T09:14:03.270" v="162" actId="26606"/>
          <ac:spMkLst>
            <pc:docMk/>
            <pc:sldMk cId="2024531619" sldId="259"/>
            <ac:spMk id="37" creationId="{8B2B1708-8CE4-4A20-94F5-55118AE2CBD7}"/>
          </ac:spMkLst>
        </pc:spChg>
        <pc:spChg chg="add">
          <ac:chgData name="Nguyễn Thành Kiên" userId="4003860e-cafa-482e-9892-8a93963390a6" providerId="ADAL" clId="{E4DBE150-4505-4210-A788-66288FB63647}" dt="2024-08-15T09:14:03.275" v="163" actId="26606"/>
          <ac:spMkLst>
            <pc:docMk/>
            <pc:sldMk cId="2024531619" sldId="259"/>
            <ac:spMk id="48" creationId="{2D2B266D-3625-4584-A5C3-7D3F672CFF30}"/>
          </ac:spMkLst>
        </pc:spChg>
        <pc:spChg chg="add">
          <ac:chgData name="Nguyễn Thành Kiên" userId="4003860e-cafa-482e-9892-8a93963390a6" providerId="ADAL" clId="{E4DBE150-4505-4210-A788-66288FB63647}" dt="2024-08-15T09:14:03.275" v="163" actId="26606"/>
          <ac:spMkLst>
            <pc:docMk/>
            <pc:sldMk cId="2024531619" sldId="259"/>
            <ac:spMk id="49" creationId="{C463B99A-73EE-4FBB-B7C4-F9F9BCC25C65}"/>
          </ac:spMkLst>
        </pc:spChg>
        <pc:spChg chg="add">
          <ac:chgData name="Nguyễn Thành Kiên" userId="4003860e-cafa-482e-9892-8a93963390a6" providerId="ADAL" clId="{E4DBE150-4505-4210-A788-66288FB63647}" dt="2024-08-15T09:14:03.275" v="163" actId="26606"/>
          <ac:spMkLst>
            <pc:docMk/>
            <pc:sldMk cId="2024531619" sldId="259"/>
            <ac:spMk id="50" creationId="{A5D2A5D1-BA0D-47D3-B051-DA7743C46E28}"/>
          </ac:spMkLst>
        </pc:spChg>
        <pc:grpChg chg="add del">
          <ac:chgData name="Nguyễn Thành Kiên" userId="4003860e-cafa-482e-9892-8a93963390a6" providerId="ADAL" clId="{E4DBE150-4505-4210-A788-66288FB63647}" dt="2024-08-15T09:13:54.216" v="158" actId="26606"/>
          <ac:grpSpMkLst>
            <pc:docMk/>
            <pc:sldMk cId="2024531619" sldId="259"/>
            <ac:grpSpMk id="11" creationId="{58495BCC-CE77-4CC2-952E-846F41119FD5}"/>
          </ac:grpSpMkLst>
        </pc:grpChg>
        <pc:grpChg chg="add del">
          <ac:chgData name="Nguyễn Thành Kiên" userId="4003860e-cafa-482e-9892-8a93963390a6" providerId="ADAL" clId="{E4DBE150-4505-4210-A788-66288FB63647}" dt="2024-08-15T09:13:56.696" v="160" actId="26606"/>
          <ac:grpSpMkLst>
            <pc:docMk/>
            <pc:sldMk cId="2024531619" sldId="259"/>
            <ac:grpSpMk id="22" creationId="{58454601-8C5B-41C4-8012-BF42AE4E16F2}"/>
          </ac:grpSpMkLst>
        </pc:grpChg>
        <pc:grpChg chg="add del">
          <ac:chgData name="Nguyễn Thành Kiên" userId="4003860e-cafa-482e-9892-8a93963390a6" providerId="ADAL" clId="{E4DBE150-4505-4210-A788-66288FB63647}" dt="2024-08-15T09:13:56.696" v="160" actId="26606"/>
          <ac:grpSpMkLst>
            <pc:docMk/>
            <pc:sldMk cId="2024531619" sldId="259"/>
            <ac:grpSpMk id="23" creationId="{8FFC4225-9683-4D55-8686-FCDDB8BCBF38}"/>
          </ac:grpSpMkLst>
        </pc:grpChg>
        <pc:grpChg chg="add del">
          <ac:chgData name="Nguyễn Thành Kiên" userId="4003860e-cafa-482e-9892-8a93963390a6" providerId="ADAL" clId="{E4DBE150-4505-4210-A788-66288FB63647}" dt="2024-08-15T09:13:56.696" v="160" actId="26606"/>
          <ac:grpSpMkLst>
            <pc:docMk/>
            <pc:sldMk cId="2024531619" sldId="259"/>
            <ac:grpSpMk id="29" creationId="{2993EE7D-6C2F-43A3-9C60-0C79DB9E529F}"/>
          </ac:grpSpMkLst>
        </pc:grpChg>
        <pc:grpChg chg="add del">
          <ac:chgData name="Nguyễn Thành Kiên" userId="4003860e-cafa-482e-9892-8a93963390a6" providerId="ADAL" clId="{E4DBE150-4505-4210-A788-66288FB63647}" dt="2024-08-15T09:14:03.270" v="162" actId="26606"/>
          <ac:grpSpMkLst>
            <pc:docMk/>
            <pc:sldMk cId="2024531619" sldId="259"/>
            <ac:grpSpMk id="38" creationId="{EC2D6DD8-FAD6-401D-9DE6-71DD04C980F3}"/>
          </ac:grpSpMkLst>
        </pc:grpChg>
        <pc:grpChg chg="add del">
          <ac:chgData name="Nguyễn Thành Kiên" userId="4003860e-cafa-482e-9892-8a93963390a6" providerId="ADAL" clId="{E4DBE150-4505-4210-A788-66288FB63647}" dt="2024-08-15T09:14:03.270" v="162" actId="26606"/>
          <ac:grpSpMkLst>
            <pc:docMk/>
            <pc:sldMk cId="2024531619" sldId="259"/>
            <ac:grpSpMk id="39" creationId="{43F5E015-E085-4624-B431-B42414448684}"/>
          </ac:grpSpMkLst>
        </pc:grpChg>
        <pc:picChg chg="add mod">
          <ac:chgData name="Nguyễn Thành Kiên" userId="4003860e-cafa-482e-9892-8a93963390a6" providerId="ADAL" clId="{E4DBE150-4505-4210-A788-66288FB63647}" dt="2024-08-15T09:14:03.275" v="163" actId="26606"/>
          <ac:picMkLst>
            <pc:docMk/>
            <pc:sldMk cId="2024531619" sldId="259"/>
            <ac:picMk id="2" creationId="{BB1EB562-0452-97CF-F5AD-BA92E5CD811F}"/>
          </ac:picMkLst>
        </pc:picChg>
        <pc:picChg chg="add">
          <ac:chgData name="Nguyễn Thành Kiên" userId="4003860e-cafa-482e-9892-8a93963390a6" providerId="ADAL" clId="{E4DBE150-4505-4210-A788-66288FB63647}" dt="2024-08-15T09:13:26.736" v="155"/>
          <ac:picMkLst>
            <pc:docMk/>
            <pc:sldMk cId="2024531619" sldId="259"/>
            <ac:picMk id="2050" creationId="{0C6C7254-F6DD-BAA8-3ADE-6D866408778F}"/>
          </ac:picMkLst>
        </pc:picChg>
      </pc:sldChg>
      <pc:sldChg chg="addSp delSp modSp add mod modAnim">
        <pc:chgData name="Nguyễn Thành Kiên" userId="4003860e-cafa-482e-9892-8a93963390a6" providerId="ADAL" clId="{E4DBE150-4505-4210-A788-66288FB63647}" dt="2024-08-16T00:06:54.741" v="2151"/>
        <pc:sldMkLst>
          <pc:docMk/>
          <pc:sldMk cId="886480712" sldId="260"/>
        </pc:sldMkLst>
        <pc:spChg chg="mod">
          <ac:chgData name="Nguyễn Thành Kiên" userId="4003860e-cafa-482e-9892-8a93963390a6" providerId="ADAL" clId="{E4DBE150-4505-4210-A788-66288FB63647}" dt="2024-08-16T00:06:54.741" v="2151"/>
          <ac:spMkLst>
            <pc:docMk/>
            <pc:sldMk cId="886480712" sldId="260"/>
            <ac:spMk id="2" creationId="{8E09355D-7AA5-264C-7493-204CA82411A8}"/>
          </ac:spMkLst>
        </pc:spChg>
        <pc:spChg chg="mod">
          <ac:chgData name="Nguyễn Thành Kiên" userId="4003860e-cafa-482e-9892-8a93963390a6" providerId="ADAL" clId="{E4DBE150-4505-4210-A788-66288FB63647}" dt="2024-08-16T00:06:54.741" v="2151"/>
          <ac:spMkLst>
            <pc:docMk/>
            <pc:sldMk cId="886480712" sldId="260"/>
            <ac:spMk id="3" creationId="{EB94ED04-7CDF-D269-16CB-D0B9FFCAE25F}"/>
          </ac:spMkLst>
        </pc:spChg>
        <pc:spChg chg="mod">
          <ac:chgData name="Nguyễn Thành Kiên" userId="4003860e-cafa-482e-9892-8a93963390a6" providerId="ADAL" clId="{E4DBE150-4505-4210-A788-66288FB63647}" dt="2024-08-16T00:06:54.741" v="2151"/>
          <ac:spMkLst>
            <pc:docMk/>
            <pc:sldMk cId="886480712" sldId="260"/>
            <ac:spMk id="5" creationId="{7292115B-D777-49E1-D5A8-75C196A342B4}"/>
          </ac:spMkLst>
        </pc:spChg>
        <pc:spChg chg="del">
          <ac:chgData name="Nguyễn Thành Kiên" userId="4003860e-cafa-482e-9892-8a93963390a6" providerId="ADAL" clId="{E4DBE150-4505-4210-A788-66288FB63647}" dt="2024-08-15T15:12:49.469" v="1015" actId="478"/>
          <ac:spMkLst>
            <pc:docMk/>
            <pc:sldMk cId="886480712" sldId="260"/>
            <ac:spMk id="9" creationId="{54770CEA-E8C2-58A0-C10C-E6229270347F}"/>
          </ac:spMkLst>
        </pc:spChg>
        <pc:spChg chg="del">
          <ac:chgData name="Nguyễn Thành Kiên" userId="4003860e-cafa-482e-9892-8a93963390a6" providerId="ADAL" clId="{E4DBE150-4505-4210-A788-66288FB63647}" dt="2024-08-15T15:12:49.469" v="1015" actId="478"/>
          <ac:spMkLst>
            <pc:docMk/>
            <pc:sldMk cId="886480712" sldId="260"/>
            <ac:spMk id="10" creationId="{4703344F-E5E2-64EE-89C8-D8F88902EE67}"/>
          </ac:spMkLst>
        </pc:spChg>
        <pc:spChg chg="del">
          <ac:chgData name="Nguyễn Thành Kiên" userId="4003860e-cafa-482e-9892-8a93963390a6" providerId="ADAL" clId="{E4DBE150-4505-4210-A788-66288FB63647}" dt="2024-08-15T15:12:49.469" v="1015" actId="478"/>
          <ac:spMkLst>
            <pc:docMk/>
            <pc:sldMk cId="886480712" sldId="260"/>
            <ac:spMk id="11" creationId="{15641EB7-23DD-025C-C1AE-667166F4064C}"/>
          </ac:spMkLst>
        </pc:spChg>
        <pc:spChg chg="add del">
          <ac:chgData name="Nguyễn Thành Kiên" userId="4003860e-cafa-482e-9892-8a93963390a6" providerId="ADAL" clId="{E4DBE150-4505-4210-A788-66288FB63647}" dt="2024-08-15T15:23:26.849" v="1142"/>
          <ac:spMkLst>
            <pc:docMk/>
            <pc:sldMk cId="886480712" sldId="260"/>
            <ac:spMk id="13" creationId="{E3CBBD92-A0ED-4F4D-FC42-89299D6583E3}"/>
          </ac:spMkLst>
        </pc:spChg>
        <pc:spChg chg="add mod">
          <ac:chgData name="Nguyễn Thành Kiên" userId="4003860e-cafa-482e-9892-8a93963390a6" providerId="ADAL" clId="{E4DBE150-4505-4210-A788-66288FB63647}" dt="2024-08-16T00:06:54.741" v="2151"/>
          <ac:spMkLst>
            <pc:docMk/>
            <pc:sldMk cId="886480712" sldId="260"/>
            <ac:spMk id="15" creationId="{8DD2146F-0AAF-079A-1C5E-050CA3C1E4DF}"/>
          </ac:spMkLst>
        </pc:spChg>
        <pc:spChg chg="add mod">
          <ac:chgData name="Nguyễn Thành Kiên" userId="4003860e-cafa-482e-9892-8a93963390a6" providerId="ADAL" clId="{E4DBE150-4505-4210-A788-66288FB63647}" dt="2024-08-16T00:06:54.741" v="2151"/>
          <ac:spMkLst>
            <pc:docMk/>
            <pc:sldMk cId="886480712" sldId="260"/>
            <ac:spMk id="17" creationId="{971ACF2B-E349-A6C4-4004-D64E8162B3A8}"/>
          </ac:spMkLst>
        </pc:spChg>
        <pc:picChg chg="add mod">
          <ac:chgData name="Nguyễn Thành Kiên" userId="4003860e-cafa-482e-9892-8a93963390a6" providerId="ADAL" clId="{E4DBE150-4505-4210-A788-66288FB63647}" dt="2024-08-16T00:06:54.741" v="2151"/>
          <ac:picMkLst>
            <pc:docMk/>
            <pc:sldMk cId="886480712" sldId="260"/>
            <ac:picMk id="4" creationId="{EDE218A9-3196-C1CB-3BE3-F695B4F70C43}"/>
          </ac:picMkLst>
        </pc:picChg>
        <pc:picChg chg="del">
          <ac:chgData name="Nguyễn Thành Kiên" userId="4003860e-cafa-482e-9892-8a93963390a6" providerId="ADAL" clId="{E4DBE150-4505-4210-A788-66288FB63647}" dt="2024-08-15T15:12:49.469" v="1015" actId="478"/>
          <ac:picMkLst>
            <pc:docMk/>
            <pc:sldMk cId="886480712" sldId="260"/>
            <ac:picMk id="6" creationId="{151D9CC2-1DE7-CB2D-36DF-01784B4835D1}"/>
          </ac:picMkLst>
        </pc:picChg>
        <pc:picChg chg="del">
          <ac:chgData name="Nguyễn Thành Kiên" userId="4003860e-cafa-482e-9892-8a93963390a6" providerId="ADAL" clId="{E4DBE150-4505-4210-A788-66288FB63647}" dt="2024-08-15T15:12:49.469" v="1015" actId="478"/>
          <ac:picMkLst>
            <pc:docMk/>
            <pc:sldMk cId="886480712" sldId="260"/>
            <ac:picMk id="7" creationId="{0ED023D5-B007-3545-A0EE-7C81C4BAD338}"/>
          </ac:picMkLst>
        </pc:picChg>
        <pc:picChg chg="del">
          <ac:chgData name="Nguyễn Thành Kiên" userId="4003860e-cafa-482e-9892-8a93963390a6" providerId="ADAL" clId="{E4DBE150-4505-4210-A788-66288FB63647}" dt="2024-08-15T15:12:49.469" v="1015" actId="478"/>
          <ac:picMkLst>
            <pc:docMk/>
            <pc:sldMk cId="886480712" sldId="260"/>
            <ac:picMk id="8" creationId="{1CB6DC92-A3F9-99CB-ABD7-2F246132505C}"/>
          </ac:picMkLst>
        </pc:picChg>
        <pc:picChg chg="add mod">
          <ac:chgData name="Nguyễn Thành Kiên" userId="4003860e-cafa-482e-9892-8a93963390a6" providerId="ADAL" clId="{E4DBE150-4505-4210-A788-66288FB63647}" dt="2024-08-16T00:06:54.741" v="2151"/>
          <ac:picMkLst>
            <pc:docMk/>
            <pc:sldMk cId="886480712" sldId="260"/>
            <ac:picMk id="3074" creationId="{87EB9978-75C8-C954-BA39-96F6173D424D}"/>
          </ac:picMkLst>
        </pc:picChg>
      </pc:sldChg>
      <pc:sldChg chg="addSp modSp new del mod setBg">
        <pc:chgData name="Nguyễn Thành Kiên" userId="4003860e-cafa-482e-9892-8a93963390a6" providerId="ADAL" clId="{E4DBE150-4505-4210-A788-66288FB63647}" dt="2024-08-15T09:18:22.528" v="208" actId="47"/>
        <pc:sldMkLst>
          <pc:docMk/>
          <pc:sldMk cId="1026067920" sldId="260"/>
        </pc:sldMkLst>
        <pc:spChg chg="add">
          <ac:chgData name="Nguyễn Thành Kiên" userId="4003860e-cafa-482e-9892-8a93963390a6" providerId="ADAL" clId="{E4DBE150-4505-4210-A788-66288FB63647}" dt="2024-08-15T09:14:59.279" v="166" actId="26606"/>
          <ac:spMkLst>
            <pc:docMk/>
            <pc:sldMk cId="1026067920" sldId="260"/>
            <ac:spMk id="7" creationId="{57845966-6EFC-468A-9CC7-BAB4B95854E7}"/>
          </ac:spMkLst>
        </pc:spChg>
        <pc:spChg chg="add">
          <ac:chgData name="Nguyễn Thành Kiên" userId="4003860e-cafa-482e-9892-8a93963390a6" providerId="ADAL" clId="{E4DBE150-4505-4210-A788-66288FB63647}" dt="2024-08-15T09:14:59.279" v="166" actId="26606"/>
          <ac:spMkLst>
            <pc:docMk/>
            <pc:sldMk cId="1026067920" sldId="260"/>
            <ac:spMk id="11" creationId="{ADAD1991-FFD1-4E94-ABAB-7560D33008E4}"/>
          </ac:spMkLst>
        </pc:spChg>
        <pc:picChg chg="add mod">
          <ac:chgData name="Nguyễn Thành Kiên" userId="4003860e-cafa-482e-9892-8a93963390a6" providerId="ADAL" clId="{E4DBE150-4505-4210-A788-66288FB63647}" dt="2024-08-15T09:15:13.541" v="170"/>
          <ac:picMkLst>
            <pc:docMk/>
            <pc:sldMk cId="1026067920" sldId="260"/>
            <ac:picMk id="2" creationId="{CDF4738C-F615-6255-1D16-374824E7F830}"/>
          </ac:picMkLst>
        </pc:picChg>
        <pc:picChg chg="add">
          <ac:chgData name="Nguyễn Thành Kiên" userId="4003860e-cafa-482e-9892-8a93963390a6" providerId="ADAL" clId="{E4DBE150-4505-4210-A788-66288FB63647}" dt="2024-08-15T09:14:59.279" v="166" actId="26606"/>
          <ac:picMkLst>
            <pc:docMk/>
            <pc:sldMk cId="1026067920" sldId="260"/>
            <ac:picMk id="9" creationId="{75554383-98AF-4A47-BB65-705FAAA4BE6A}"/>
          </ac:picMkLst>
        </pc:picChg>
      </pc:sldChg>
      <pc:sldChg chg="addSp delSp modSp add mod">
        <pc:chgData name="Nguyễn Thành Kiên" userId="4003860e-cafa-482e-9892-8a93963390a6" providerId="ADAL" clId="{E4DBE150-4505-4210-A788-66288FB63647}" dt="2024-08-16T00:06:54.741" v="2151"/>
        <pc:sldMkLst>
          <pc:docMk/>
          <pc:sldMk cId="758783572" sldId="261"/>
        </pc:sldMkLst>
        <pc:spChg chg="mod">
          <ac:chgData name="Nguyễn Thành Kiên" userId="4003860e-cafa-482e-9892-8a93963390a6" providerId="ADAL" clId="{E4DBE150-4505-4210-A788-66288FB63647}" dt="2024-08-16T00:06:54.741" v="2151"/>
          <ac:spMkLst>
            <pc:docMk/>
            <pc:sldMk cId="758783572" sldId="261"/>
            <ac:spMk id="2" creationId="{8E09355D-7AA5-264C-7493-204CA82411A8}"/>
          </ac:spMkLst>
        </pc:spChg>
        <pc:spChg chg="mod">
          <ac:chgData name="Nguyễn Thành Kiên" userId="4003860e-cafa-482e-9892-8a93963390a6" providerId="ADAL" clId="{E4DBE150-4505-4210-A788-66288FB63647}" dt="2024-08-16T00:06:54.741" v="2151"/>
          <ac:spMkLst>
            <pc:docMk/>
            <pc:sldMk cId="758783572" sldId="261"/>
            <ac:spMk id="3" creationId="{EB94ED04-7CDF-D269-16CB-D0B9FFCAE25F}"/>
          </ac:spMkLst>
        </pc:spChg>
        <pc:spChg chg="del">
          <ac:chgData name="Nguyễn Thành Kiên" userId="4003860e-cafa-482e-9892-8a93963390a6" providerId="ADAL" clId="{E4DBE150-4505-4210-A788-66288FB63647}" dt="2024-08-15T15:17:40.178" v="1082" actId="478"/>
          <ac:spMkLst>
            <pc:docMk/>
            <pc:sldMk cId="758783572" sldId="261"/>
            <ac:spMk id="5" creationId="{7292115B-D777-49E1-D5A8-75C196A342B4}"/>
          </ac:spMkLst>
        </pc:spChg>
        <pc:spChg chg="add del mod">
          <ac:chgData name="Nguyễn Thành Kiên" userId="4003860e-cafa-482e-9892-8a93963390a6" providerId="ADAL" clId="{E4DBE150-4505-4210-A788-66288FB63647}" dt="2024-08-16T00:06:54.741" v="2151"/>
          <ac:spMkLst>
            <pc:docMk/>
            <pc:sldMk cId="758783572" sldId="261"/>
            <ac:spMk id="6" creationId="{91EF5505-E067-2554-1CF9-D03D33172E99}"/>
          </ac:spMkLst>
        </pc:spChg>
        <pc:spChg chg="add del mod">
          <ac:chgData name="Nguyễn Thành Kiên" userId="4003860e-cafa-482e-9892-8a93963390a6" providerId="ADAL" clId="{E4DBE150-4505-4210-A788-66288FB63647}" dt="2024-08-15T15:26:23.265" v="1192" actId="478"/>
          <ac:spMkLst>
            <pc:docMk/>
            <pc:sldMk cId="758783572" sldId="261"/>
            <ac:spMk id="8" creationId="{12BD05F3-27A7-86F3-05F0-F7D8580A8023}"/>
          </ac:spMkLst>
        </pc:spChg>
        <pc:graphicFrameChg chg="add del">
          <ac:chgData name="Nguyễn Thành Kiên" userId="4003860e-cafa-482e-9892-8a93963390a6" providerId="ADAL" clId="{E4DBE150-4505-4210-A788-66288FB63647}" dt="2024-08-15T15:26:45.192" v="1196" actId="26606"/>
          <ac:graphicFrameMkLst>
            <pc:docMk/>
            <pc:sldMk cId="758783572" sldId="261"/>
            <ac:graphicFrameMk id="11" creationId="{E2951243-F8C1-30C6-A381-A1A34BE0FDD1}"/>
          </ac:graphicFrameMkLst>
        </pc:graphicFrameChg>
        <pc:graphicFrameChg chg="add del mod">
          <ac:chgData name="Nguyễn Thành Kiên" userId="4003860e-cafa-482e-9892-8a93963390a6" providerId="ADAL" clId="{E4DBE150-4505-4210-A788-66288FB63647}" dt="2024-08-15T15:26:56.020" v="1199" actId="26606"/>
          <ac:graphicFrameMkLst>
            <pc:docMk/>
            <pc:sldMk cId="758783572" sldId="261"/>
            <ac:graphicFrameMk id="12" creationId="{6079BA29-05E3-C650-C0A5-26A45B20B856}"/>
          </ac:graphicFrameMkLst>
        </pc:graphicFrameChg>
        <pc:picChg chg="add del mod">
          <ac:chgData name="Nguyễn Thành Kiên" userId="4003860e-cafa-482e-9892-8a93963390a6" providerId="ADAL" clId="{E4DBE150-4505-4210-A788-66288FB63647}" dt="2024-08-15T15:26:13.519" v="1188" actId="478"/>
          <ac:picMkLst>
            <pc:docMk/>
            <pc:sldMk cId="758783572" sldId="261"/>
            <ac:picMk id="4" creationId="{63D0ED03-BF33-EC30-CF77-8F992A083462}"/>
          </ac:picMkLst>
        </pc:picChg>
        <pc:picChg chg="add del mod">
          <ac:chgData name="Nguyễn Thành Kiên" userId="4003860e-cafa-482e-9892-8a93963390a6" providerId="ADAL" clId="{E4DBE150-4505-4210-A788-66288FB63647}" dt="2024-08-15T15:26:23.265" v="1192" actId="478"/>
          <ac:picMkLst>
            <pc:docMk/>
            <pc:sldMk cId="758783572" sldId="261"/>
            <ac:picMk id="7" creationId="{EAA04B5F-AAB2-6A6F-F97D-930C2B3AF172}"/>
          </ac:picMkLst>
        </pc:picChg>
        <pc:picChg chg="add mod">
          <ac:chgData name="Nguyễn Thành Kiên" userId="4003860e-cafa-482e-9892-8a93963390a6" providerId="ADAL" clId="{E4DBE150-4505-4210-A788-66288FB63647}" dt="2024-08-16T00:06:54.741" v="2151"/>
          <ac:picMkLst>
            <pc:docMk/>
            <pc:sldMk cId="758783572" sldId="261"/>
            <ac:picMk id="9" creationId="{6DAB1148-550A-8235-79F5-3754BFE3FC6A}"/>
          </ac:picMkLst>
        </pc:picChg>
      </pc:sldChg>
      <pc:sldChg chg="addSp delSp modSp add mod modAnim">
        <pc:chgData name="Nguyễn Thành Kiên" userId="4003860e-cafa-482e-9892-8a93963390a6" providerId="ADAL" clId="{E4DBE150-4505-4210-A788-66288FB63647}" dt="2024-08-16T00:06:54.741" v="2151"/>
        <pc:sldMkLst>
          <pc:docMk/>
          <pc:sldMk cId="2707275239" sldId="262"/>
        </pc:sldMkLst>
        <pc:spChg chg="mod">
          <ac:chgData name="Nguyễn Thành Kiên" userId="4003860e-cafa-482e-9892-8a93963390a6" providerId="ADAL" clId="{E4DBE150-4505-4210-A788-66288FB63647}" dt="2024-08-16T00:06:54.741" v="2151"/>
          <ac:spMkLst>
            <pc:docMk/>
            <pc:sldMk cId="2707275239" sldId="262"/>
            <ac:spMk id="2" creationId="{8E09355D-7AA5-264C-7493-204CA82411A8}"/>
          </ac:spMkLst>
        </pc:spChg>
        <pc:spChg chg="mod">
          <ac:chgData name="Nguyễn Thành Kiên" userId="4003860e-cafa-482e-9892-8a93963390a6" providerId="ADAL" clId="{E4DBE150-4505-4210-A788-66288FB63647}" dt="2024-08-16T00:06:54.741" v="2151"/>
          <ac:spMkLst>
            <pc:docMk/>
            <pc:sldMk cId="2707275239" sldId="262"/>
            <ac:spMk id="3" creationId="{EB94ED04-7CDF-D269-16CB-D0B9FFCAE25F}"/>
          </ac:spMkLst>
        </pc:spChg>
        <pc:spChg chg="add mod">
          <ac:chgData name="Nguyễn Thành Kiên" userId="4003860e-cafa-482e-9892-8a93963390a6" providerId="ADAL" clId="{E4DBE150-4505-4210-A788-66288FB63647}" dt="2024-08-15T15:29:10.608" v="1321" actId="767"/>
          <ac:spMkLst>
            <pc:docMk/>
            <pc:sldMk cId="2707275239" sldId="262"/>
            <ac:spMk id="5" creationId="{1F84C046-7423-520D-A5B6-F4F6FE82FD33}"/>
          </ac:spMkLst>
        </pc:spChg>
        <pc:spChg chg="del mod">
          <ac:chgData name="Nguyễn Thành Kiên" userId="4003860e-cafa-482e-9892-8a93963390a6" providerId="ADAL" clId="{E4DBE150-4505-4210-A788-66288FB63647}" dt="2024-08-15T15:28:19.777" v="1308" actId="478"/>
          <ac:spMkLst>
            <pc:docMk/>
            <pc:sldMk cId="2707275239" sldId="262"/>
            <ac:spMk id="6" creationId="{91EF5505-E067-2554-1CF9-D03D33172E99}"/>
          </ac:spMkLst>
        </pc:spChg>
        <pc:spChg chg="add mod">
          <ac:chgData name="Nguyễn Thành Kiên" userId="4003860e-cafa-482e-9892-8a93963390a6" providerId="ADAL" clId="{E4DBE150-4505-4210-A788-66288FB63647}" dt="2024-08-16T00:06:54.741" v="2151"/>
          <ac:spMkLst>
            <pc:docMk/>
            <pc:sldMk cId="2707275239" sldId="262"/>
            <ac:spMk id="7" creationId="{0A5D7155-98E8-561A-45C6-36B95D1634A6}"/>
          </ac:spMkLst>
        </pc:spChg>
        <pc:graphicFrameChg chg="add del mod">
          <ac:chgData name="Nguyễn Thành Kiên" userId="4003860e-cafa-482e-9892-8a93963390a6" providerId="ADAL" clId="{E4DBE150-4505-4210-A788-66288FB63647}" dt="2024-08-15T15:29:35.241" v="1372"/>
          <ac:graphicFrameMkLst>
            <pc:docMk/>
            <pc:sldMk cId="2707275239" sldId="262"/>
            <ac:graphicFrameMk id="8" creationId="{7DFF7712-9721-01CA-39D1-9BCD7288598E}"/>
          </ac:graphicFrameMkLst>
        </pc:graphicFrameChg>
        <pc:graphicFrameChg chg="add del mod">
          <ac:chgData name="Nguyễn Thành Kiên" userId="4003860e-cafa-482e-9892-8a93963390a6" providerId="ADAL" clId="{E4DBE150-4505-4210-A788-66288FB63647}" dt="2024-08-15T15:29:39.373" v="1374" actId="478"/>
          <ac:graphicFrameMkLst>
            <pc:docMk/>
            <pc:sldMk cId="2707275239" sldId="262"/>
            <ac:graphicFrameMk id="10" creationId="{9D212310-F030-2185-BF87-276522B35E1F}"/>
          </ac:graphicFrameMkLst>
        </pc:graphicFrameChg>
        <pc:graphicFrameChg chg="add del mod">
          <ac:chgData name="Nguyễn Thành Kiên" userId="4003860e-cafa-482e-9892-8a93963390a6" providerId="ADAL" clId="{E4DBE150-4505-4210-A788-66288FB63647}" dt="2024-08-15T15:40:28.141" v="1377"/>
          <ac:graphicFrameMkLst>
            <pc:docMk/>
            <pc:sldMk cId="2707275239" sldId="262"/>
            <ac:graphicFrameMk id="13" creationId="{36C09DB3-E174-ED51-2882-5C11D0A54D6A}"/>
          </ac:graphicFrameMkLst>
        </pc:graphicFrameChg>
        <pc:picChg chg="add mod">
          <ac:chgData name="Nguyễn Thành Kiên" userId="4003860e-cafa-482e-9892-8a93963390a6" providerId="ADAL" clId="{E4DBE150-4505-4210-A788-66288FB63647}" dt="2024-08-16T00:06:54.741" v="2151"/>
          <ac:picMkLst>
            <pc:docMk/>
            <pc:sldMk cId="2707275239" sldId="262"/>
            <ac:picMk id="4" creationId="{C86DE8C7-EF61-75C7-177A-4C9BF0C57372}"/>
          </ac:picMkLst>
        </pc:picChg>
        <pc:picChg chg="del">
          <ac:chgData name="Nguyễn Thành Kiên" userId="4003860e-cafa-482e-9892-8a93963390a6" providerId="ADAL" clId="{E4DBE150-4505-4210-A788-66288FB63647}" dt="2024-08-15T15:27:08.451" v="1201" actId="478"/>
          <ac:picMkLst>
            <pc:docMk/>
            <pc:sldMk cId="2707275239" sldId="262"/>
            <ac:picMk id="9" creationId="{6DAB1148-550A-8235-79F5-3754BFE3FC6A}"/>
          </ac:picMkLst>
        </pc:picChg>
        <pc:picChg chg="add mod">
          <ac:chgData name="Nguyễn Thành Kiên" userId="4003860e-cafa-482e-9892-8a93963390a6" providerId="ADAL" clId="{E4DBE150-4505-4210-A788-66288FB63647}" dt="2024-08-16T00:06:54.741" v="2151"/>
          <ac:picMkLst>
            <pc:docMk/>
            <pc:sldMk cId="2707275239" sldId="262"/>
            <ac:picMk id="14" creationId="{F2E8260E-6DA9-09F2-2D88-4DC748E44DFE}"/>
          </ac:picMkLst>
        </pc:picChg>
      </pc:sldChg>
      <pc:sldChg chg="addSp delSp modSp add mod delAnim modAnim">
        <pc:chgData name="Nguyễn Thành Kiên" userId="4003860e-cafa-482e-9892-8a93963390a6" providerId="ADAL" clId="{E4DBE150-4505-4210-A788-66288FB63647}" dt="2024-08-16T00:06:54.741" v="2151"/>
        <pc:sldMkLst>
          <pc:docMk/>
          <pc:sldMk cId="3464762804" sldId="263"/>
        </pc:sldMkLst>
        <pc:spChg chg="mod">
          <ac:chgData name="Nguyễn Thành Kiên" userId="4003860e-cafa-482e-9892-8a93963390a6" providerId="ADAL" clId="{E4DBE150-4505-4210-A788-66288FB63647}" dt="2024-08-16T00:06:54.741" v="2151"/>
          <ac:spMkLst>
            <pc:docMk/>
            <pc:sldMk cId="3464762804" sldId="263"/>
            <ac:spMk id="2" creationId="{8E09355D-7AA5-264C-7493-204CA82411A8}"/>
          </ac:spMkLst>
        </pc:spChg>
        <pc:spChg chg="mod">
          <ac:chgData name="Nguyễn Thành Kiên" userId="4003860e-cafa-482e-9892-8a93963390a6" providerId="ADAL" clId="{E4DBE150-4505-4210-A788-66288FB63647}" dt="2024-08-16T00:06:54.741" v="2151"/>
          <ac:spMkLst>
            <pc:docMk/>
            <pc:sldMk cId="3464762804" sldId="263"/>
            <ac:spMk id="3" creationId="{EB94ED04-7CDF-D269-16CB-D0B9FFCAE25F}"/>
          </ac:spMkLst>
        </pc:spChg>
        <pc:spChg chg="add mod">
          <ac:chgData name="Nguyễn Thành Kiên" userId="4003860e-cafa-482e-9892-8a93963390a6" providerId="ADAL" clId="{E4DBE150-4505-4210-A788-66288FB63647}" dt="2024-08-15T15:48:46.631" v="1459" actId="767"/>
          <ac:spMkLst>
            <pc:docMk/>
            <pc:sldMk cId="3464762804" sldId="263"/>
            <ac:spMk id="6" creationId="{86C5CA0F-1F26-FE3E-0F3C-B85A925297F7}"/>
          </ac:spMkLst>
        </pc:spChg>
        <pc:spChg chg="del">
          <ac:chgData name="Nguyễn Thành Kiên" userId="4003860e-cafa-482e-9892-8a93963390a6" providerId="ADAL" clId="{E4DBE150-4505-4210-A788-66288FB63647}" dt="2024-08-15T15:47:10.209" v="1402" actId="478"/>
          <ac:spMkLst>
            <pc:docMk/>
            <pc:sldMk cId="3464762804" sldId="263"/>
            <ac:spMk id="7" creationId="{0A5D7155-98E8-561A-45C6-36B95D1634A6}"/>
          </ac:spMkLst>
        </pc:spChg>
        <pc:spChg chg="add mod">
          <ac:chgData name="Nguyễn Thành Kiên" userId="4003860e-cafa-482e-9892-8a93963390a6" providerId="ADAL" clId="{E4DBE150-4505-4210-A788-66288FB63647}" dt="2024-08-16T00:06:54.741" v="2151"/>
          <ac:spMkLst>
            <pc:docMk/>
            <pc:sldMk cId="3464762804" sldId="263"/>
            <ac:spMk id="8" creationId="{161DF24F-E418-85FA-34B2-0981498F10E3}"/>
          </ac:spMkLst>
        </pc:spChg>
        <pc:grpChg chg="add mod">
          <ac:chgData name="Nguyễn Thành Kiên" userId="4003860e-cafa-482e-9892-8a93963390a6" providerId="ADAL" clId="{E4DBE150-4505-4210-A788-66288FB63647}" dt="2024-08-16T00:06:54.741" v="2151"/>
          <ac:grpSpMkLst>
            <pc:docMk/>
            <pc:sldMk cId="3464762804" sldId="263"/>
            <ac:grpSpMk id="9" creationId="{9C30B097-2027-C0C3-9A01-86427CC29685}"/>
          </ac:grpSpMkLst>
        </pc:grpChg>
        <pc:picChg chg="del">
          <ac:chgData name="Nguyễn Thành Kiên" userId="4003860e-cafa-482e-9892-8a93963390a6" providerId="ADAL" clId="{E4DBE150-4505-4210-A788-66288FB63647}" dt="2024-08-15T15:47:10.850" v="1403" actId="478"/>
          <ac:picMkLst>
            <pc:docMk/>
            <pc:sldMk cId="3464762804" sldId="263"/>
            <ac:picMk id="4" creationId="{C86DE8C7-EF61-75C7-177A-4C9BF0C57372}"/>
          </ac:picMkLst>
        </pc:picChg>
        <pc:picChg chg="add mod">
          <ac:chgData name="Nguyễn Thành Kiên" userId="4003860e-cafa-482e-9892-8a93963390a6" providerId="ADAL" clId="{E4DBE150-4505-4210-A788-66288FB63647}" dt="2024-08-16T00:06:54.741" v="2151"/>
          <ac:picMkLst>
            <pc:docMk/>
            <pc:sldMk cId="3464762804" sldId="263"/>
            <ac:picMk id="5" creationId="{5D85668E-2588-5FBD-F48A-9A17D922DF9A}"/>
          </ac:picMkLst>
        </pc:picChg>
        <pc:picChg chg="del">
          <ac:chgData name="Nguyễn Thành Kiên" userId="4003860e-cafa-482e-9892-8a93963390a6" providerId="ADAL" clId="{E4DBE150-4505-4210-A788-66288FB63647}" dt="2024-08-15T15:47:08.507" v="1401" actId="478"/>
          <ac:picMkLst>
            <pc:docMk/>
            <pc:sldMk cId="3464762804" sldId="263"/>
            <ac:picMk id="14" creationId="{F2E8260E-6DA9-09F2-2D88-4DC748E44DFE}"/>
          </ac:picMkLst>
        </pc:picChg>
      </pc:sldChg>
      <pc:sldChg chg="addSp delSp modSp add mod modAnim">
        <pc:chgData name="Nguyễn Thành Kiên" userId="4003860e-cafa-482e-9892-8a93963390a6" providerId="ADAL" clId="{E4DBE150-4505-4210-A788-66288FB63647}" dt="2024-08-16T00:06:54.741" v="2151"/>
        <pc:sldMkLst>
          <pc:docMk/>
          <pc:sldMk cId="3673277142" sldId="264"/>
        </pc:sldMkLst>
        <pc:spChg chg="mod">
          <ac:chgData name="Nguyễn Thành Kiên" userId="4003860e-cafa-482e-9892-8a93963390a6" providerId="ADAL" clId="{E4DBE150-4505-4210-A788-66288FB63647}" dt="2024-08-16T00:06:54.741" v="2151"/>
          <ac:spMkLst>
            <pc:docMk/>
            <pc:sldMk cId="3673277142" sldId="264"/>
            <ac:spMk id="2" creationId="{8E09355D-7AA5-264C-7493-204CA82411A8}"/>
          </ac:spMkLst>
        </pc:spChg>
        <pc:spChg chg="mod">
          <ac:chgData name="Nguyễn Thành Kiên" userId="4003860e-cafa-482e-9892-8a93963390a6" providerId="ADAL" clId="{E4DBE150-4505-4210-A788-66288FB63647}" dt="2024-08-16T00:06:54.741" v="2151"/>
          <ac:spMkLst>
            <pc:docMk/>
            <pc:sldMk cId="3673277142" sldId="264"/>
            <ac:spMk id="3" creationId="{EB94ED04-7CDF-D269-16CB-D0B9FFCAE25F}"/>
          </ac:spMkLst>
        </pc:spChg>
        <pc:spChg chg="add mod">
          <ac:chgData name="Nguyễn Thành Kiên" userId="4003860e-cafa-482e-9892-8a93963390a6" providerId="ADAL" clId="{E4DBE150-4505-4210-A788-66288FB63647}" dt="2024-08-16T00:06:54.741" v="2151"/>
          <ac:spMkLst>
            <pc:docMk/>
            <pc:sldMk cId="3673277142" sldId="264"/>
            <ac:spMk id="4" creationId="{82391FF2-D696-8AF0-56B7-F5DFABE29B21}"/>
          </ac:spMkLst>
        </pc:spChg>
        <pc:spChg chg="add mod">
          <ac:chgData name="Nguyễn Thành Kiên" userId="4003860e-cafa-482e-9892-8a93963390a6" providerId="ADAL" clId="{E4DBE150-4505-4210-A788-66288FB63647}" dt="2024-08-16T00:06:54.741" v="2151"/>
          <ac:spMkLst>
            <pc:docMk/>
            <pc:sldMk cId="3673277142" sldId="264"/>
            <ac:spMk id="6" creationId="{A2FCB0F8-6041-B8A4-0767-3491F5FFABAD}"/>
          </ac:spMkLst>
        </pc:spChg>
        <pc:grpChg chg="del">
          <ac:chgData name="Nguyễn Thành Kiên" userId="4003860e-cafa-482e-9892-8a93963390a6" providerId="ADAL" clId="{E4DBE150-4505-4210-A788-66288FB63647}" dt="2024-08-15T15:52:37.252" v="1566" actId="478"/>
          <ac:grpSpMkLst>
            <pc:docMk/>
            <pc:sldMk cId="3673277142" sldId="264"/>
            <ac:grpSpMk id="9" creationId="{9C30B097-2027-C0C3-9A01-86427CC29685}"/>
          </ac:grpSpMkLst>
        </pc:grpChg>
      </pc:sldChg>
      <pc:sldChg chg="addSp delSp modSp add mod delAnim modAnim">
        <pc:chgData name="Nguyễn Thành Kiên" userId="4003860e-cafa-482e-9892-8a93963390a6" providerId="ADAL" clId="{E4DBE150-4505-4210-A788-66288FB63647}" dt="2024-08-16T00:06:54.741" v="2151"/>
        <pc:sldMkLst>
          <pc:docMk/>
          <pc:sldMk cId="1820886541" sldId="265"/>
        </pc:sldMkLst>
        <pc:spChg chg="mod">
          <ac:chgData name="Nguyễn Thành Kiên" userId="4003860e-cafa-482e-9892-8a93963390a6" providerId="ADAL" clId="{E4DBE150-4505-4210-A788-66288FB63647}" dt="2024-08-16T00:06:54.741" v="2151"/>
          <ac:spMkLst>
            <pc:docMk/>
            <pc:sldMk cId="1820886541" sldId="265"/>
            <ac:spMk id="2" creationId="{8E09355D-7AA5-264C-7493-204CA82411A8}"/>
          </ac:spMkLst>
        </pc:spChg>
        <pc:spChg chg="mod">
          <ac:chgData name="Nguyễn Thành Kiên" userId="4003860e-cafa-482e-9892-8a93963390a6" providerId="ADAL" clId="{E4DBE150-4505-4210-A788-66288FB63647}" dt="2024-08-16T00:06:54.741" v="2151"/>
          <ac:spMkLst>
            <pc:docMk/>
            <pc:sldMk cId="1820886541" sldId="265"/>
            <ac:spMk id="3" creationId="{EB94ED04-7CDF-D269-16CB-D0B9FFCAE25F}"/>
          </ac:spMkLst>
        </pc:spChg>
        <pc:spChg chg="del">
          <ac:chgData name="Nguyễn Thành Kiên" userId="4003860e-cafa-482e-9892-8a93963390a6" providerId="ADAL" clId="{E4DBE150-4505-4210-A788-66288FB63647}" dt="2024-08-15T15:59:32.760" v="1640" actId="478"/>
          <ac:spMkLst>
            <pc:docMk/>
            <pc:sldMk cId="1820886541" sldId="265"/>
            <ac:spMk id="4" creationId="{82391FF2-D696-8AF0-56B7-F5DFABE29B21}"/>
          </ac:spMkLst>
        </pc:spChg>
        <pc:spChg chg="add del mod">
          <ac:chgData name="Nguyễn Thành Kiên" userId="4003860e-cafa-482e-9892-8a93963390a6" providerId="ADAL" clId="{E4DBE150-4505-4210-A788-66288FB63647}" dt="2024-08-15T16:02:08.230" v="1671" actId="11529"/>
          <ac:spMkLst>
            <pc:docMk/>
            <pc:sldMk cId="1820886541" sldId="265"/>
            <ac:spMk id="5" creationId="{AAFB4FF2-736D-66FF-0166-3A81973BB66F}"/>
          </ac:spMkLst>
        </pc:spChg>
        <pc:spChg chg="del">
          <ac:chgData name="Nguyễn Thành Kiên" userId="4003860e-cafa-482e-9892-8a93963390a6" providerId="ADAL" clId="{E4DBE150-4505-4210-A788-66288FB63647}" dt="2024-08-15T16:00:07.656" v="1641" actId="478"/>
          <ac:spMkLst>
            <pc:docMk/>
            <pc:sldMk cId="1820886541" sldId="265"/>
            <ac:spMk id="6" creationId="{A2FCB0F8-6041-B8A4-0767-3491F5FFABAD}"/>
          </ac:spMkLst>
        </pc:spChg>
        <pc:spChg chg="add mod">
          <ac:chgData name="Nguyễn Thành Kiên" userId="4003860e-cafa-482e-9892-8a93963390a6" providerId="ADAL" clId="{E4DBE150-4505-4210-A788-66288FB63647}" dt="2024-08-16T00:06:54.741" v="2151"/>
          <ac:spMkLst>
            <pc:docMk/>
            <pc:sldMk cId="1820886541" sldId="265"/>
            <ac:spMk id="7" creationId="{D0C4F878-88C7-ACF1-A01E-EFF5C5690571}"/>
          </ac:spMkLst>
        </pc:spChg>
        <pc:spChg chg="add mod">
          <ac:chgData name="Nguyễn Thành Kiên" userId="4003860e-cafa-482e-9892-8a93963390a6" providerId="ADAL" clId="{E4DBE150-4505-4210-A788-66288FB63647}" dt="2024-08-16T00:06:54.741" v="2151"/>
          <ac:spMkLst>
            <pc:docMk/>
            <pc:sldMk cId="1820886541" sldId="265"/>
            <ac:spMk id="12" creationId="{6EB71746-95F8-564C-D434-3A7757ED1A68}"/>
          </ac:spMkLst>
        </pc:spChg>
        <pc:spChg chg="add mod">
          <ac:chgData name="Nguyễn Thành Kiên" userId="4003860e-cafa-482e-9892-8a93963390a6" providerId="ADAL" clId="{E4DBE150-4505-4210-A788-66288FB63647}" dt="2024-08-16T00:06:54.741" v="2151"/>
          <ac:spMkLst>
            <pc:docMk/>
            <pc:sldMk cId="1820886541" sldId="265"/>
            <ac:spMk id="13" creationId="{87ED4330-1957-CD2C-17A3-35BCA73D5CA4}"/>
          </ac:spMkLst>
        </pc:spChg>
        <pc:spChg chg="add mod">
          <ac:chgData name="Nguyễn Thành Kiên" userId="4003860e-cafa-482e-9892-8a93963390a6" providerId="ADAL" clId="{E4DBE150-4505-4210-A788-66288FB63647}" dt="2024-08-16T00:06:54.741" v="2151"/>
          <ac:spMkLst>
            <pc:docMk/>
            <pc:sldMk cId="1820886541" sldId="265"/>
            <ac:spMk id="14" creationId="{2F5C3297-0165-21FB-A8C8-2DDA8BFCDAB2}"/>
          </ac:spMkLst>
        </pc:spChg>
        <pc:spChg chg="add mod">
          <ac:chgData name="Nguyễn Thành Kiên" userId="4003860e-cafa-482e-9892-8a93963390a6" providerId="ADAL" clId="{E4DBE150-4505-4210-A788-66288FB63647}" dt="2024-08-16T00:06:54.741" v="2151"/>
          <ac:spMkLst>
            <pc:docMk/>
            <pc:sldMk cId="1820886541" sldId="265"/>
            <ac:spMk id="15" creationId="{272AC178-1D12-AFD7-4A4A-29233EEBFA8F}"/>
          </ac:spMkLst>
        </pc:spChg>
        <pc:picChg chg="add mod">
          <ac:chgData name="Nguyễn Thành Kiên" userId="4003860e-cafa-482e-9892-8a93963390a6" providerId="ADAL" clId="{E4DBE150-4505-4210-A788-66288FB63647}" dt="2024-08-16T00:06:54.741" v="2151"/>
          <ac:picMkLst>
            <pc:docMk/>
            <pc:sldMk cId="1820886541" sldId="265"/>
            <ac:picMk id="8" creationId="{1428B8F4-303C-FDAA-63E4-0727E805367B}"/>
          </ac:picMkLst>
        </pc:picChg>
        <pc:picChg chg="add mod">
          <ac:chgData name="Nguyễn Thành Kiên" userId="4003860e-cafa-482e-9892-8a93963390a6" providerId="ADAL" clId="{E4DBE150-4505-4210-A788-66288FB63647}" dt="2024-08-16T00:06:54.741" v="2151"/>
          <ac:picMkLst>
            <pc:docMk/>
            <pc:sldMk cId="1820886541" sldId="265"/>
            <ac:picMk id="9" creationId="{BE6D69EF-E8C0-F712-12C8-0EB260B8EB6F}"/>
          </ac:picMkLst>
        </pc:picChg>
        <pc:picChg chg="add mod">
          <ac:chgData name="Nguyễn Thành Kiên" userId="4003860e-cafa-482e-9892-8a93963390a6" providerId="ADAL" clId="{E4DBE150-4505-4210-A788-66288FB63647}" dt="2024-08-16T00:06:54.741" v="2151"/>
          <ac:picMkLst>
            <pc:docMk/>
            <pc:sldMk cId="1820886541" sldId="265"/>
            <ac:picMk id="10" creationId="{D972FBA6-C791-A1FB-343C-CFD8609978FB}"/>
          </ac:picMkLst>
        </pc:picChg>
        <pc:picChg chg="add mod">
          <ac:chgData name="Nguyễn Thành Kiên" userId="4003860e-cafa-482e-9892-8a93963390a6" providerId="ADAL" clId="{E4DBE150-4505-4210-A788-66288FB63647}" dt="2024-08-16T00:06:54.741" v="2151"/>
          <ac:picMkLst>
            <pc:docMk/>
            <pc:sldMk cId="1820886541" sldId="265"/>
            <ac:picMk id="11" creationId="{6C2BCDEF-23A9-A9A2-CD0A-B14F9E771095}"/>
          </ac:picMkLst>
        </pc:picChg>
        <pc:picChg chg="add del mod">
          <ac:chgData name="Nguyễn Thành Kiên" userId="4003860e-cafa-482e-9892-8a93963390a6" providerId="ADAL" clId="{E4DBE150-4505-4210-A788-66288FB63647}" dt="2024-08-15T16:05:48.707" v="1726" actId="478"/>
          <ac:picMkLst>
            <pc:docMk/>
            <pc:sldMk cId="1820886541" sldId="265"/>
            <ac:picMk id="5122" creationId="{1C5DE1F5-813E-1FD6-C1BA-4A5E39B87281}"/>
          </ac:picMkLst>
        </pc:picChg>
        <pc:cxnChg chg="add del">
          <ac:chgData name="Nguyễn Thành Kiên" userId="4003860e-cafa-482e-9892-8a93963390a6" providerId="ADAL" clId="{E4DBE150-4505-4210-A788-66288FB63647}" dt="2024-08-15T16:11:45.959" v="2072" actId="11529"/>
          <ac:cxnSpMkLst>
            <pc:docMk/>
            <pc:sldMk cId="1820886541" sldId="265"/>
            <ac:cxnSpMk id="17" creationId="{326002AB-DE1F-9444-9154-4F6D1150C13C}"/>
          </ac:cxnSpMkLst>
        </pc:cxnChg>
        <pc:cxnChg chg="add mod">
          <ac:chgData name="Nguyễn Thành Kiên" userId="4003860e-cafa-482e-9892-8a93963390a6" providerId="ADAL" clId="{E4DBE150-4505-4210-A788-66288FB63647}" dt="2024-08-16T00:06:54.741" v="2151"/>
          <ac:cxnSpMkLst>
            <pc:docMk/>
            <pc:sldMk cId="1820886541" sldId="265"/>
            <ac:cxnSpMk id="19" creationId="{710961F1-2B61-D11F-BBBA-AB44C310DE6E}"/>
          </ac:cxnSpMkLst>
        </pc:cxnChg>
        <pc:cxnChg chg="add mod">
          <ac:chgData name="Nguyễn Thành Kiên" userId="4003860e-cafa-482e-9892-8a93963390a6" providerId="ADAL" clId="{E4DBE150-4505-4210-A788-66288FB63647}" dt="2024-08-16T00:06:54.741" v="2151"/>
          <ac:cxnSpMkLst>
            <pc:docMk/>
            <pc:sldMk cId="1820886541" sldId="265"/>
            <ac:cxnSpMk id="20" creationId="{76E46A1F-E6D2-C3BE-421A-0E7CD0276EA5}"/>
          </ac:cxnSpMkLst>
        </pc:cxnChg>
        <pc:cxnChg chg="add mod">
          <ac:chgData name="Nguyễn Thành Kiên" userId="4003860e-cafa-482e-9892-8a93963390a6" providerId="ADAL" clId="{E4DBE150-4505-4210-A788-66288FB63647}" dt="2024-08-16T00:06:54.741" v="2151"/>
          <ac:cxnSpMkLst>
            <pc:docMk/>
            <pc:sldMk cId="1820886541" sldId="265"/>
            <ac:cxnSpMk id="27" creationId="{1666630E-F829-8180-FE45-1A4B3F71746F}"/>
          </ac:cxnSpMkLst>
        </pc:cxnChg>
        <pc:cxnChg chg="add mod">
          <ac:chgData name="Nguyễn Thành Kiên" userId="4003860e-cafa-482e-9892-8a93963390a6" providerId="ADAL" clId="{E4DBE150-4505-4210-A788-66288FB63647}" dt="2024-08-16T00:06:54.741" v="2151"/>
          <ac:cxnSpMkLst>
            <pc:docMk/>
            <pc:sldMk cId="1820886541" sldId="265"/>
            <ac:cxnSpMk id="29" creationId="{D98C66D1-9DFD-52C6-1CE9-3951F9222D2E}"/>
          </ac:cxnSpMkLst>
        </pc:cxnChg>
      </pc:sldChg>
      <pc:sldChg chg="addSp delSp modSp add mod delAnim modAnim">
        <pc:chgData name="Nguyễn Thành Kiên" userId="4003860e-cafa-482e-9892-8a93963390a6" providerId="ADAL" clId="{E4DBE150-4505-4210-A788-66288FB63647}" dt="2024-08-16T01:06:13.637" v="4594"/>
        <pc:sldMkLst>
          <pc:docMk/>
          <pc:sldMk cId="2392138165" sldId="266"/>
        </pc:sldMkLst>
        <pc:spChg chg="mod">
          <ac:chgData name="Nguyễn Thành Kiên" userId="4003860e-cafa-482e-9892-8a93963390a6" providerId="ADAL" clId="{E4DBE150-4505-4210-A788-66288FB63647}" dt="2024-08-16T00:07:28.636" v="2212" actId="20577"/>
          <ac:spMkLst>
            <pc:docMk/>
            <pc:sldMk cId="2392138165" sldId="266"/>
            <ac:spMk id="2" creationId="{8E09355D-7AA5-264C-7493-204CA82411A8}"/>
          </ac:spMkLst>
        </pc:spChg>
        <pc:spChg chg="del">
          <ac:chgData name="Nguyễn Thành Kiên" userId="4003860e-cafa-482e-9892-8a93963390a6" providerId="ADAL" clId="{E4DBE150-4505-4210-A788-66288FB63647}" dt="2024-08-16T00:07:31.571" v="2213" actId="478"/>
          <ac:spMkLst>
            <pc:docMk/>
            <pc:sldMk cId="2392138165" sldId="266"/>
            <ac:spMk id="3" creationId="{EB94ED04-7CDF-D269-16CB-D0B9FFCAE25F}"/>
          </ac:spMkLst>
        </pc:spChg>
        <pc:spChg chg="add mod">
          <ac:chgData name="Nguyễn Thành Kiên" userId="4003860e-cafa-482e-9892-8a93963390a6" providerId="ADAL" clId="{E4DBE150-4505-4210-A788-66288FB63647}" dt="2024-08-16T00:16:31.176" v="2488" actId="34135"/>
          <ac:spMkLst>
            <pc:docMk/>
            <pc:sldMk cId="2392138165" sldId="266"/>
            <ac:spMk id="4" creationId="{EA9EC4D6-0E0D-D808-49F2-10CA76401F62}"/>
          </ac:spMkLst>
        </pc:spChg>
        <pc:spChg chg="add mod">
          <ac:chgData name="Nguyễn Thành Kiên" userId="4003860e-cafa-482e-9892-8a93963390a6" providerId="ADAL" clId="{E4DBE150-4505-4210-A788-66288FB63647}" dt="2024-08-16T00:15:48.521" v="2482" actId="20577"/>
          <ac:spMkLst>
            <pc:docMk/>
            <pc:sldMk cId="2392138165" sldId="266"/>
            <ac:spMk id="5" creationId="{68814192-E8B1-F588-8FEB-9DF7D2F826AC}"/>
          </ac:spMkLst>
        </pc:spChg>
        <pc:spChg chg="del">
          <ac:chgData name="Nguyễn Thành Kiên" userId="4003860e-cafa-482e-9892-8a93963390a6" providerId="ADAL" clId="{E4DBE150-4505-4210-A788-66288FB63647}" dt="2024-08-16T00:07:31.571" v="2213" actId="478"/>
          <ac:spMkLst>
            <pc:docMk/>
            <pc:sldMk cId="2392138165" sldId="266"/>
            <ac:spMk id="7" creationId="{D0C4F878-88C7-ACF1-A01E-EFF5C5690571}"/>
          </ac:spMkLst>
        </pc:spChg>
        <pc:spChg chg="del">
          <ac:chgData name="Nguyễn Thành Kiên" userId="4003860e-cafa-482e-9892-8a93963390a6" providerId="ADAL" clId="{E4DBE150-4505-4210-A788-66288FB63647}" dt="2024-08-16T00:07:31.571" v="2213" actId="478"/>
          <ac:spMkLst>
            <pc:docMk/>
            <pc:sldMk cId="2392138165" sldId="266"/>
            <ac:spMk id="12" creationId="{6EB71746-95F8-564C-D434-3A7757ED1A68}"/>
          </ac:spMkLst>
        </pc:spChg>
        <pc:spChg chg="del">
          <ac:chgData name="Nguyễn Thành Kiên" userId="4003860e-cafa-482e-9892-8a93963390a6" providerId="ADAL" clId="{E4DBE150-4505-4210-A788-66288FB63647}" dt="2024-08-16T00:07:31.571" v="2213" actId="478"/>
          <ac:spMkLst>
            <pc:docMk/>
            <pc:sldMk cId="2392138165" sldId="266"/>
            <ac:spMk id="13" creationId="{87ED4330-1957-CD2C-17A3-35BCA73D5CA4}"/>
          </ac:spMkLst>
        </pc:spChg>
        <pc:spChg chg="del">
          <ac:chgData name="Nguyễn Thành Kiên" userId="4003860e-cafa-482e-9892-8a93963390a6" providerId="ADAL" clId="{E4DBE150-4505-4210-A788-66288FB63647}" dt="2024-08-16T00:07:31.571" v="2213" actId="478"/>
          <ac:spMkLst>
            <pc:docMk/>
            <pc:sldMk cId="2392138165" sldId="266"/>
            <ac:spMk id="14" creationId="{2F5C3297-0165-21FB-A8C8-2DDA8BFCDAB2}"/>
          </ac:spMkLst>
        </pc:spChg>
        <pc:spChg chg="del">
          <ac:chgData name="Nguyễn Thành Kiên" userId="4003860e-cafa-482e-9892-8a93963390a6" providerId="ADAL" clId="{E4DBE150-4505-4210-A788-66288FB63647}" dt="2024-08-16T00:07:31.571" v="2213" actId="478"/>
          <ac:spMkLst>
            <pc:docMk/>
            <pc:sldMk cId="2392138165" sldId="266"/>
            <ac:spMk id="15" creationId="{272AC178-1D12-AFD7-4A4A-29233EEBFA8F}"/>
          </ac:spMkLst>
        </pc:spChg>
        <pc:graphicFrameChg chg="add del mod modGraphic">
          <ac:chgData name="Nguyễn Thành Kiên" userId="4003860e-cafa-482e-9892-8a93963390a6" providerId="ADAL" clId="{E4DBE150-4505-4210-A788-66288FB63647}" dt="2024-08-16T01:02:31.675" v="4577" actId="478"/>
          <ac:graphicFrameMkLst>
            <pc:docMk/>
            <pc:sldMk cId="2392138165" sldId="266"/>
            <ac:graphicFrameMk id="6" creationId="{811A0AEB-00BF-EADA-7277-3086A961D902}"/>
          </ac:graphicFrameMkLst>
        </pc:graphicFrameChg>
        <pc:graphicFrameChg chg="add mod modGraphic">
          <ac:chgData name="Nguyễn Thành Kiên" userId="4003860e-cafa-482e-9892-8a93963390a6" providerId="ADAL" clId="{E4DBE150-4505-4210-A788-66288FB63647}" dt="2024-08-16T01:02:53.762" v="4593" actId="14100"/>
          <ac:graphicFrameMkLst>
            <pc:docMk/>
            <pc:sldMk cId="2392138165" sldId="266"/>
            <ac:graphicFrameMk id="16" creationId="{1FB7FE2D-1A14-5B39-7428-9490095842C1}"/>
          </ac:graphicFrameMkLst>
        </pc:graphicFrameChg>
        <pc:picChg chg="del">
          <ac:chgData name="Nguyễn Thành Kiên" userId="4003860e-cafa-482e-9892-8a93963390a6" providerId="ADAL" clId="{E4DBE150-4505-4210-A788-66288FB63647}" dt="2024-08-16T00:07:31.571" v="2213" actId="478"/>
          <ac:picMkLst>
            <pc:docMk/>
            <pc:sldMk cId="2392138165" sldId="266"/>
            <ac:picMk id="8" creationId="{1428B8F4-303C-FDAA-63E4-0727E805367B}"/>
          </ac:picMkLst>
        </pc:picChg>
        <pc:picChg chg="del">
          <ac:chgData name="Nguyễn Thành Kiên" userId="4003860e-cafa-482e-9892-8a93963390a6" providerId="ADAL" clId="{E4DBE150-4505-4210-A788-66288FB63647}" dt="2024-08-16T00:07:31.571" v="2213" actId="478"/>
          <ac:picMkLst>
            <pc:docMk/>
            <pc:sldMk cId="2392138165" sldId="266"/>
            <ac:picMk id="9" creationId="{BE6D69EF-E8C0-F712-12C8-0EB260B8EB6F}"/>
          </ac:picMkLst>
        </pc:picChg>
        <pc:picChg chg="del">
          <ac:chgData name="Nguyễn Thành Kiên" userId="4003860e-cafa-482e-9892-8a93963390a6" providerId="ADAL" clId="{E4DBE150-4505-4210-A788-66288FB63647}" dt="2024-08-16T00:07:31.571" v="2213" actId="478"/>
          <ac:picMkLst>
            <pc:docMk/>
            <pc:sldMk cId="2392138165" sldId="266"/>
            <ac:picMk id="10" creationId="{D972FBA6-C791-A1FB-343C-CFD8609978FB}"/>
          </ac:picMkLst>
        </pc:picChg>
        <pc:picChg chg="del">
          <ac:chgData name="Nguyễn Thành Kiên" userId="4003860e-cafa-482e-9892-8a93963390a6" providerId="ADAL" clId="{E4DBE150-4505-4210-A788-66288FB63647}" dt="2024-08-16T00:07:31.571" v="2213" actId="478"/>
          <ac:picMkLst>
            <pc:docMk/>
            <pc:sldMk cId="2392138165" sldId="266"/>
            <ac:picMk id="11" creationId="{6C2BCDEF-23A9-A9A2-CD0A-B14F9E771095}"/>
          </ac:picMkLst>
        </pc:picChg>
        <pc:cxnChg chg="del">
          <ac:chgData name="Nguyễn Thành Kiên" userId="4003860e-cafa-482e-9892-8a93963390a6" providerId="ADAL" clId="{E4DBE150-4505-4210-A788-66288FB63647}" dt="2024-08-16T00:07:31.571" v="2213" actId="478"/>
          <ac:cxnSpMkLst>
            <pc:docMk/>
            <pc:sldMk cId="2392138165" sldId="266"/>
            <ac:cxnSpMk id="19" creationId="{710961F1-2B61-D11F-BBBA-AB44C310DE6E}"/>
          </ac:cxnSpMkLst>
        </pc:cxnChg>
        <pc:cxnChg chg="del">
          <ac:chgData name="Nguyễn Thành Kiên" userId="4003860e-cafa-482e-9892-8a93963390a6" providerId="ADAL" clId="{E4DBE150-4505-4210-A788-66288FB63647}" dt="2024-08-16T00:07:31.571" v="2213" actId="478"/>
          <ac:cxnSpMkLst>
            <pc:docMk/>
            <pc:sldMk cId="2392138165" sldId="266"/>
            <ac:cxnSpMk id="20" creationId="{76E46A1F-E6D2-C3BE-421A-0E7CD0276EA5}"/>
          </ac:cxnSpMkLst>
        </pc:cxnChg>
        <pc:cxnChg chg="del">
          <ac:chgData name="Nguyễn Thành Kiên" userId="4003860e-cafa-482e-9892-8a93963390a6" providerId="ADAL" clId="{E4DBE150-4505-4210-A788-66288FB63647}" dt="2024-08-16T00:07:31.571" v="2213" actId="478"/>
          <ac:cxnSpMkLst>
            <pc:docMk/>
            <pc:sldMk cId="2392138165" sldId="266"/>
            <ac:cxnSpMk id="27" creationId="{1666630E-F829-8180-FE45-1A4B3F71746F}"/>
          </ac:cxnSpMkLst>
        </pc:cxnChg>
        <pc:cxnChg chg="del">
          <ac:chgData name="Nguyễn Thành Kiên" userId="4003860e-cafa-482e-9892-8a93963390a6" providerId="ADAL" clId="{E4DBE150-4505-4210-A788-66288FB63647}" dt="2024-08-16T00:07:31.571" v="2213" actId="478"/>
          <ac:cxnSpMkLst>
            <pc:docMk/>
            <pc:sldMk cId="2392138165" sldId="266"/>
            <ac:cxnSpMk id="29" creationId="{D98C66D1-9DFD-52C6-1CE9-3951F9222D2E}"/>
          </ac:cxnSpMkLst>
        </pc:cxnChg>
      </pc:sldChg>
      <pc:sldChg chg="addSp delSp modSp add mod">
        <pc:chgData name="Nguyễn Thành Kiên" userId="4003860e-cafa-482e-9892-8a93963390a6" providerId="ADAL" clId="{E4DBE150-4505-4210-A788-66288FB63647}" dt="2024-08-16T01:07:34.126" v="4628" actId="1036"/>
        <pc:sldMkLst>
          <pc:docMk/>
          <pc:sldMk cId="280185955" sldId="267"/>
        </pc:sldMkLst>
        <pc:spChg chg="mod">
          <ac:chgData name="Nguyễn Thành Kiên" userId="4003860e-cafa-482e-9892-8a93963390a6" providerId="ADAL" clId="{E4DBE150-4505-4210-A788-66288FB63647}" dt="2024-08-16T01:01:54.778" v="4576" actId="1076"/>
          <ac:spMkLst>
            <pc:docMk/>
            <pc:sldMk cId="280185955" sldId="267"/>
            <ac:spMk id="2" creationId="{8E09355D-7AA5-264C-7493-204CA82411A8}"/>
          </ac:spMkLst>
        </pc:spChg>
        <pc:spChg chg="del">
          <ac:chgData name="Nguyễn Thành Kiên" userId="4003860e-cafa-482e-9892-8a93963390a6" providerId="ADAL" clId="{E4DBE150-4505-4210-A788-66288FB63647}" dt="2024-08-16T00:55:44.584" v="4345" actId="478"/>
          <ac:spMkLst>
            <pc:docMk/>
            <pc:sldMk cId="280185955" sldId="267"/>
            <ac:spMk id="4" creationId="{EA9EC4D6-0E0D-D808-49F2-10CA76401F62}"/>
          </ac:spMkLst>
        </pc:spChg>
        <pc:spChg chg="del mod">
          <ac:chgData name="Nguyễn Thành Kiên" userId="4003860e-cafa-482e-9892-8a93963390a6" providerId="ADAL" clId="{E4DBE150-4505-4210-A788-66288FB63647}" dt="2024-08-16T00:55:38.152" v="4343" actId="478"/>
          <ac:spMkLst>
            <pc:docMk/>
            <pc:sldMk cId="280185955" sldId="267"/>
            <ac:spMk id="5" creationId="{68814192-E8B1-F588-8FEB-9DF7D2F826AC}"/>
          </ac:spMkLst>
        </pc:spChg>
        <pc:graphicFrameChg chg="add mod">
          <ac:chgData name="Nguyễn Thành Kiên" userId="4003860e-cafa-482e-9892-8a93963390a6" providerId="ADAL" clId="{E4DBE150-4505-4210-A788-66288FB63647}" dt="2024-08-16T00:58:00.574" v="4416"/>
          <ac:graphicFrameMkLst>
            <pc:docMk/>
            <pc:sldMk cId="280185955" sldId="267"/>
            <ac:graphicFrameMk id="3" creationId="{B0268A87-8A07-484B-B3CA-D74BE0A6E51E}"/>
          </ac:graphicFrameMkLst>
        </pc:graphicFrameChg>
        <pc:graphicFrameChg chg="mod modGraphic">
          <ac:chgData name="Nguyễn Thành Kiên" userId="4003860e-cafa-482e-9892-8a93963390a6" providerId="ADAL" clId="{E4DBE150-4505-4210-A788-66288FB63647}" dt="2024-08-16T01:07:25.582" v="4625" actId="20577"/>
          <ac:graphicFrameMkLst>
            <pc:docMk/>
            <pc:sldMk cId="280185955" sldId="267"/>
            <ac:graphicFrameMk id="6" creationId="{811A0AEB-00BF-EADA-7277-3086A961D902}"/>
          </ac:graphicFrameMkLst>
        </pc:graphicFrameChg>
        <pc:graphicFrameChg chg="add mod">
          <ac:chgData name="Nguyễn Thành Kiên" userId="4003860e-cafa-482e-9892-8a93963390a6" providerId="ADAL" clId="{E4DBE150-4505-4210-A788-66288FB63647}" dt="2024-08-16T01:07:10.284" v="4612" actId="1076"/>
          <ac:graphicFrameMkLst>
            <pc:docMk/>
            <pc:sldMk cId="280185955" sldId="267"/>
            <ac:graphicFrameMk id="7" creationId="{DD88DF8A-9264-25A1-62F8-EE355BEF3E4D}"/>
          </ac:graphicFrameMkLst>
        </pc:graphicFrameChg>
        <pc:graphicFrameChg chg="add mod">
          <ac:chgData name="Nguyễn Thành Kiên" userId="4003860e-cafa-482e-9892-8a93963390a6" providerId="ADAL" clId="{E4DBE150-4505-4210-A788-66288FB63647}" dt="2024-08-16T01:07:34.126" v="4628" actId="1036"/>
          <ac:graphicFrameMkLst>
            <pc:docMk/>
            <pc:sldMk cId="280185955" sldId="267"/>
            <ac:graphicFrameMk id="8" creationId="{FA31086F-AFDE-F8B1-8AAC-410FF4461396}"/>
          </ac:graphicFrameMkLst>
        </pc:graphicFrameChg>
      </pc:sldChg>
      <pc:sldChg chg="addSp delSp modSp add mod">
        <pc:chgData name="Nguyễn Thành Kiên" userId="4003860e-cafa-482e-9892-8a93963390a6" providerId="ADAL" clId="{E4DBE150-4505-4210-A788-66288FB63647}" dt="2024-08-16T01:15:25.901" v="4738" actId="1076"/>
        <pc:sldMkLst>
          <pc:docMk/>
          <pc:sldMk cId="1106722666" sldId="268"/>
        </pc:sldMkLst>
        <pc:spChg chg="mod">
          <ac:chgData name="Nguyễn Thành Kiên" userId="4003860e-cafa-482e-9892-8a93963390a6" providerId="ADAL" clId="{E4DBE150-4505-4210-A788-66288FB63647}" dt="2024-08-16T01:15:25.901" v="4738" actId="1076"/>
          <ac:spMkLst>
            <pc:docMk/>
            <pc:sldMk cId="1106722666" sldId="268"/>
            <ac:spMk id="2" creationId="{8E09355D-7AA5-264C-7493-204CA82411A8}"/>
          </ac:spMkLst>
        </pc:spChg>
        <pc:spChg chg="add mod">
          <ac:chgData name="Nguyễn Thành Kiên" userId="4003860e-cafa-482e-9892-8a93963390a6" providerId="ADAL" clId="{E4DBE150-4505-4210-A788-66288FB63647}" dt="2024-08-16T01:14:59.871" v="4735" actId="179"/>
          <ac:spMkLst>
            <pc:docMk/>
            <pc:sldMk cId="1106722666" sldId="268"/>
            <ac:spMk id="4" creationId="{7292C7E6-71A3-0D02-48E4-4AC77BE0363B}"/>
          </ac:spMkLst>
        </pc:spChg>
        <pc:graphicFrameChg chg="del">
          <ac:chgData name="Nguyễn Thành Kiên" userId="4003860e-cafa-482e-9892-8a93963390a6" providerId="ADAL" clId="{E4DBE150-4505-4210-A788-66288FB63647}" dt="2024-08-16T01:08:11.783" v="4630" actId="478"/>
          <ac:graphicFrameMkLst>
            <pc:docMk/>
            <pc:sldMk cId="1106722666" sldId="268"/>
            <ac:graphicFrameMk id="6" creationId="{811A0AEB-00BF-EADA-7277-3086A961D902}"/>
          </ac:graphicFrameMkLst>
        </pc:graphicFrameChg>
        <pc:graphicFrameChg chg="del">
          <ac:chgData name="Nguyễn Thành Kiên" userId="4003860e-cafa-482e-9892-8a93963390a6" providerId="ADAL" clId="{E4DBE150-4505-4210-A788-66288FB63647}" dt="2024-08-16T01:08:13.670" v="4631" actId="478"/>
          <ac:graphicFrameMkLst>
            <pc:docMk/>
            <pc:sldMk cId="1106722666" sldId="268"/>
            <ac:graphicFrameMk id="7" creationId="{DD88DF8A-9264-25A1-62F8-EE355BEF3E4D}"/>
          </ac:graphicFrameMkLst>
        </pc:graphicFrameChg>
        <pc:graphicFrameChg chg="del">
          <ac:chgData name="Nguyễn Thành Kiên" userId="4003860e-cafa-482e-9892-8a93963390a6" providerId="ADAL" clId="{E4DBE150-4505-4210-A788-66288FB63647}" dt="2024-08-16T01:08:13.670" v="4631" actId="478"/>
          <ac:graphicFrameMkLst>
            <pc:docMk/>
            <pc:sldMk cId="1106722666" sldId="268"/>
            <ac:graphicFrameMk id="8" creationId="{FA31086F-AFDE-F8B1-8AAC-410FF4461396}"/>
          </ac:graphicFrameMkLst>
        </pc:graphicFrameChg>
        <pc:picChg chg="add mod">
          <ac:chgData name="Nguyễn Thành Kiên" userId="4003860e-cafa-482e-9892-8a93963390a6" providerId="ADAL" clId="{E4DBE150-4505-4210-A788-66288FB63647}" dt="2024-08-16T01:12:18.326" v="4713" actId="14100"/>
          <ac:picMkLst>
            <pc:docMk/>
            <pc:sldMk cId="1106722666" sldId="268"/>
            <ac:picMk id="5" creationId="{90F3B5AA-2B2A-9DC4-578A-9DA39D3F4668}"/>
          </ac:picMkLst>
        </pc:picChg>
        <pc:picChg chg="add mod ord">
          <ac:chgData name="Nguyễn Thành Kiên" userId="4003860e-cafa-482e-9892-8a93963390a6" providerId="ADAL" clId="{E4DBE150-4505-4210-A788-66288FB63647}" dt="2024-08-16T01:14:47.688" v="4731" actId="1076"/>
          <ac:picMkLst>
            <pc:docMk/>
            <pc:sldMk cId="1106722666" sldId="268"/>
            <ac:picMk id="9" creationId="{8CEF712C-1A86-6034-6769-EC904F10B1C0}"/>
          </ac:picMkLst>
        </pc:picChg>
        <pc:picChg chg="add mod">
          <ac:chgData name="Nguyễn Thành Kiên" userId="4003860e-cafa-482e-9892-8a93963390a6" providerId="ADAL" clId="{E4DBE150-4505-4210-A788-66288FB63647}" dt="2024-08-16T01:09:01.522" v="4634" actId="14100"/>
          <ac:picMkLst>
            <pc:docMk/>
            <pc:sldMk cId="1106722666" sldId="268"/>
            <ac:picMk id="1026" creationId="{C63900AA-2994-973E-EEC0-F2E9B0D01D5E}"/>
          </ac:picMkLst>
        </pc:picChg>
        <pc:picChg chg="add del mod">
          <ac:chgData name="Nguyễn Thành Kiên" userId="4003860e-cafa-482e-9892-8a93963390a6" providerId="ADAL" clId="{E4DBE150-4505-4210-A788-66288FB63647}" dt="2024-08-16T01:12:03.846" v="4708" actId="478"/>
          <ac:picMkLst>
            <pc:docMk/>
            <pc:sldMk cId="1106722666" sldId="268"/>
            <ac:picMk id="1028" creationId="{20EA2248-88B6-A6EF-9282-BA1C06801399}"/>
          </ac:picMkLst>
        </pc:picChg>
      </pc:sldChg>
      <pc:sldChg chg="addSp delSp modSp add mod modAnim">
        <pc:chgData name="Nguyễn Thành Kiên" userId="4003860e-cafa-482e-9892-8a93963390a6" providerId="ADAL" clId="{E4DBE150-4505-4210-A788-66288FB63647}" dt="2024-08-16T01:21:05.411" v="4777"/>
        <pc:sldMkLst>
          <pc:docMk/>
          <pc:sldMk cId="83282563" sldId="269"/>
        </pc:sldMkLst>
        <pc:spChg chg="mod">
          <ac:chgData name="Nguyễn Thành Kiên" userId="4003860e-cafa-482e-9892-8a93963390a6" providerId="ADAL" clId="{E4DBE150-4505-4210-A788-66288FB63647}" dt="2024-08-16T01:17:45.506" v="4767" actId="1076"/>
          <ac:spMkLst>
            <pc:docMk/>
            <pc:sldMk cId="83282563" sldId="269"/>
            <ac:spMk id="2" creationId="{8E09355D-7AA5-264C-7493-204CA82411A8}"/>
          </ac:spMkLst>
        </pc:spChg>
        <pc:spChg chg="mod">
          <ac:chgData name="Nguyễn Thành Kiên" userId="4003860e-cafa-482e-9892-8a93963390a6" providerId="ADAL" clId="{E4DBE150-4505-4210-A788-66288FB63647}" dt="2024-08-16T01:17:50.262" v="4768" actId="1076"/>
          <ac:spMkLst>
            <pc:docMk/>
            <pc:sldMk cId="83282563" sldId="269"/>
            <ac:spMk id="4" creationId="{7292C7E6-71A3-0D02-48E4-4AC77BE0363B}"/>
          </ac:spMkLst>
        </pc:spChg>
        <pc:spChg chg="add mod">
          <ac:chgData name="Nguyễn Thành Kiên" userId="4003860e-cafa-482e-9892-8a93963390a6" providerId="ADAL" clId="{E4DBE150-4505-4210-A788-66288FB63647}" dt="2024-08-16T01:18:10.461" v="4775" actId="1076"/>
          <ac:spMkLst>
            <pc:docMk/>
            <pc:sldMk cId="83282563" sldId="269"/>
            <ac:spMk id="7" creationId="{E8450E9D-9C78-FF38-F5DE-ADDDC4392336}"/>
          </ac:spMkLst>
        </pc:spChg>
        <pc:picChg chg="add mod">
          <ac:chgData name="Nguyễn Thành Kiên" userId="4003860e-cafa-482e-9892-8a93963390a6" providerId="ADAL" clId="{E4DBE150-4505-4210-A788-66288FB63647}" dt="2024-08-16T01:17:42.649" v="4766" actId="1076"/>
          <ac:picMkLst>
            <pc:docMk/>
            <pc:sldMk cId="83282563" sldId="269"/>
            <ac:picMk id="3" creationId="{3D94259C-94FD-4CA5-A622-2BC8385100F6}"/>
          </ac:picMkLst>
        </pc:picChg>
        <pc:picChg chg="add mod">
          <ac:chgData name="Nguyễn Thành Kiên" userId="4003860e-cafa-482e-9892-8a93963390a6" providerId="ADAL" clId="{E4DBE150-4505-4210-A788-66288FB63647}" dt="2024-08-16T01:16:42.850" v="4749" actId="14100"/>
          <ac:picMkLst>
            <pc:docMk/>
            <pc:sldMk cId="83282563" sldId="269"/>
            <ac:picMk id="5" creationId="{824496B3-202D-EFE5-1632-1F80E593F2FA}"/>
          </ac:picMkLst>
        </pc:picChg>
        <pc:picChg chg="del">
          <ac:chgData name="Nguyễn Thành Kiên" userId="4003860e-cafa-482e-9892-8a93963390a6" providerId="ADAL" clId="{E4DBE150-4505-4210-A788-66288FB63647}" dt="2024-08-16T01:16:21.077" v="4741" actId="478"/>
          <ac:picMkLst>
            <pc:docMk/>
            <pc:sldMk cId="83282563" sldId="269"/>
            <ac:picMk id="9" creationId="{8CEF712C-1A86-6034-6769-EC904F10B1C0}"/>
          </ac:picMkLst>
        </pc:picChg>
        <pc:picChg chg="del">
          <ac:chgData name="Nguyễn Thành Kiên" userId="4003860e-cafa-482e-9892-8a93963390a6" providerId="ADAL" clId="{E4DBE150-4505-4210-A788-66288FB63647}" dt="2024-08-16T01:16:19.135" v="4740" actId="478"/>
          <ac:picMkLst>
            <pc:docMk/>
            <pc:sldMk cId="83282563" sldId="269"/>
            <ac:picMk id="1026" creationId="{C63900AA-2994-973E-EEC0-F2E9B0D01D5E}"/>
          </ac:picMkLst>
        </pc:picChg>
      </pc:sldChg>
      <pc:sldChg chg="addSp delSp modSp add mod modAnim">
        <pc:chgData name="Nguyễn Thành Kiên" userId="4003860e-cafa-482e-9892-8a93963390a6" providerId="ADAL" clId="{E4DBE150-4505-4210-A788-66288FB63647}" dt="2024-08-16T01:47:23.599" v="5165" actId="1076"/>
        <pc:sldMkLst>
          <pc:docMk/>
          <pc:sldMk cId="1095738461" sldId="270"/>
        </pc:sldMkLst>
        <pc:spChg chg="mod">
          <ac:chgData name="Nguyễn Thành Kiên" userId="4003860e-cafa-482e-9892-8a93963390a6" providerId="ADAL" clId="{E4DBE150-4505-4210-A788-66288FB63647}" dt="2024-08-16T01:26:07.811" v="4808" actId="1038"/>
          <ac:spMkLst>
            <pc:docMk/>
            <pc:sldMk cId="1095738461" sldId="270"/>
            <ac:spMk id="2" creationId="{8E09355D-7AA5-264C-7493-204CA82411A8}"/>
          </ac:spMkLst>
        </pc:spChg>
        <pc:spChg chg="del">
          <ac:chgData name="Nguyễn Thành Kiên" userId="4003860e-cafa-482e-9892-8a93963390a6" providerId="ADAL" clId="{E4DBE150-4505-4210-A788-66288FB63647}" dt="2024-08-16T01:26:11.988" v="4810" actId="478"/>
          <ac:spMkLst>
            <pc:docMk/>
            <pc:sldMk cId="1095738461" sldId="270"/>
            <ac:spMk id="4" creationId="{7292C7E6-71A3-0D02-48E4-4AC77BE0363B}"/>
          </ac:spMkLst>
        </pc:spChg>
        <pc:spChg chg="del">
          <ac:chgData name="Nguyễn Thành Kiên" userId="4003860e-cafa-482e-9892-8a93963390a6" providerId="ADAL" clId="{E4DBE150-4505-4210-A788-66288FB63647}" dt="2024-08-16T01:26:11.988" v="4810" actId="478"/>
          <ac:spMkLst>
            <pc:docMk/>
            <pc:sldMk cId="1095738461" sldId="270"/>
            <ac:spMk id="7" creationId="{E8450E9D-9C78-FF38-F5DE-ADDDC4392336}"/>
          </ac:spMkLst>
        </pc:spChg>
        <pc:spChg chg="add mod">
          <ac:chgData name="Nguyễn Thành Kiên" userId="4003860e-cafa-482e-9892-8a93963390a6" providerId="ADAL" clId="{E4DBE150-4505-4210-A788-66288FB63647}" dt="2024-08-16T01:27:38.806" v="4868" actId="20577"/>
          <ac:spMkLst>
            <pc:docMk/>
            <pc:sldMk cId="1095738461" sldId="270"/>
            <ac:spMk id="8" creationId="{592AED2D-BC76-8574-F5EC-BB5B34BB7A5A}"/>
          </ac:spMkLst>
        </pc:spChg>
        <pc:spChg chg="add mod">
          <ac:chgData name="Nguyễn Thành Kiên" userId="4003860e-cafa-482e-9892-8a93963390a6" providerId="ADAL" clId="{E4DBE150-4505-4210-A788-66288FB63647}" dt="2024-08-16T01:47:16.511" v="5163" actId="1076"/>
          <ac:spMkLst>
            <pc:docMk/>
            <pc:sldMk cId="1095738461" sldId="270"/>
            <ac:spMk id="9" creationId="{37244C17-3F9E-A52D-0AC4-3FB6D193C1DA}"/>
          </ac:spMkLst>
        </pc:spChg>
        <pc:spChg chg="add mod">
          <ac:chgData name="Nguyễn Thành Kiên" userId="4003860e-cafa-482e-9892-8a93963390a6" providerId="ADAL" clId="{E4DBE150-4505-4210-A788-66288FB63647}" dt="2024-08-16T01:47:23.599" v="5165" actId="1076"/>
          <ac:spMkLst>
            <pc:docMk/>
            <pc:sldMk cId="1095738461" sldId="270"/>
            <ac:spMk id="10" creationId="{C12AC4A2-6045-581D-B90C-F32C665492D0}"/>
          </ac:spMkLst>
        </pc:spChg>
        <pc:picChg chg="del">
          <ac:chgData name="Nguyễn Thành Kiên" userId="4003860e-cafa-482e-9892-8a93963390a6" providerId="ADAL" clId="{E4DBE150-4505-4210-A788-66288FB63647}" dt="2024-08-16T01:26:09.744" v="4809" actId="478"/>
          <ac:picMkLst>
            <pc:docMk/>
            <pc:sldMk cId="1095738461" sldId="270"/>
            <ac:picMk id="3" creationId="{3D94259C-94FD-4CA5-A622-2BC8385100F6}"/>
          </ac:picMkLst>
        </pc:picChg>
        <pc:picChg chg="del">
          <ac:chgData name="Nguyễn Thành Kiên" userId="4003860e-cafa-482e-9892-8a93963390a6" providerId="ADAL" clId="{E4DBE150-4505-4210-A788-66288FB63647}" dt="2024-08-16T01:26:11.988" v="4810" actId="478"/>
          <ac:picMkLst>
            <pc:docMk/>
            <pc:sldMk cId="1095738461" sldId="270"/>
            <ac:picMk id="5" creationId="{824496B3-202D-EFE5-1632-1F80E593F2FA}"/>
          </ac:picMkLst>
        </pc:picChg>
      </pc:sldChg>
      <pc:sldChg chg="addSp modSp add mod modAnim">
        <pc:chgData name="Nguyễn Thành Kiên" userId="4003860e-cafa-482e-9892-8a93963390a6" providerId="ADAL" clId="{E4DBE150-4505-4210-A788-66288FB63647}" dt="2024-08-16T01:47:47.789" v="5177" actId="1036"/>
        <pc:sldMkLst>
          <pc:docMk/>
          <pc:sldMk cId="1460183185" sldId="271"/>
        </pc:sldMkLst>
        <pc:spChg chg="add mod">
          <ac:chgData name="Nguyễn Thành Kiên" userId="4003860e-cafa-482e-9892-8a93963390a6" providerId="ADAL" clId="{E4DBE150-4505-4210-A788-66288FB63647}" dt="2024-08-16T01:47:38.084" v="5171" actId="1037"/>
          <ac:spMkLst>
            <pc:docMk/>
            <pc:sldMk cId="1460183185" sldId="271"/>
            <ac:spMk id="3" creationId="{61E04CAD-6528-B0E8-B4AE-D4C5B133AEB5}"/>
          </ac:spMkLst>
        </pc:spChg>
        <pc:spChg chg="add mod">
          <ac:chgData name="Nguyễn Thành Kiên" userId="4003860e-cafa-482e-9892-8a93963390a6" providerId="ADAL" clId="{E4DBE150-4505-4210-A788-66288FB63647}" dt="2024-08-16T01:47:47.789" v="5177" actId="1036"/>
          <ac:spMkLst>
            <pc:docMk/>
            <pc:sldMk cId="1460183185" sldId="271"/>
            <ac:spMk id="4" creationId="{54518FD1-392D-1676-D8A1-E87FC7C80F2A}"/>
          </ac:spMkLst>
        </pc:spChg>
        <pc:spChg chg="mod">
          <ac:chgData name="Nguyễn Thành Kiên" userId="4003860e-cafa-482e-9892-8a93963390a6" providerId="ADAL" clId="{E4DBE150-4505-4210-A788-66288FB63647}" dt="2024-08-16T01:28:48.994" v="4908" actId="20577"/>
          <ac:spMkLst>
            <pc:docMk/>
            <pc:sldMk cId="1460183185" sldId="271"/>
            <ac:spMk id="8" creationId="{592AED2D-BC76-8574-F5EC-BB5B34BB7A5A}"/>
          </ac:spMkLst>
        </pc:spChg>
      </pc:sldChg>
      <pc:sldChg chg="addSp modSp add mod modAnim">
        <pc:chgData name="Nguyễn Thành Kiên" userId="4003860e-cafa-482e-9892-8a93963390a6" providerId="ADAL" clId="{E4DBE150-4505-4210-A788-66288FB63647}" dt="2024-08-16T01:55:37.499" v="5242"/>
        <pc:sldMkLst>
          <pc:docMk/>
          <pc:sldMk cId="384488455" sldId="272"/>
        </pc:sldMkLst>
        <pc:spChg chg="add mod">
          <ac:chgData name="Nguyễn Thành Kiên" userId="4003860e-cafa-482e-9892-8a93963390a6" providerId="ADAL" clId="{E4DBE150-4505-4210-A788-66288FB63647}" dt="2024-08-16T01:48:20.046" v="5178"/>
          <ac:spMkLst>
            <pc:docMk/>
            <pc:sldMk cId="384488455" sldId="272"/>
            <ac:spMk id="3" creationId="{EDA94361-8680-8F66-7E19-CF0A7D04DEA5}"/>
          </ac:spMkLst>
        </pc:spChg>
        <pc:spChg chg="add mod">
          <ac:chgData name="Nguyễn Thành Kiên" userId="4003860e-cafa-482e-9892-8a93963390a6" providerId="ADAL" clId="{E4DBE150-4505-4210-A788-66288FB63647}" dt="2024-08-16T01:54:42.545" v="5229" actId="1037"/>
          <ac:spMkLst>
            <pc:docMk/>
            <pc:sldMk cId="384488455" sldId="272"/>
            <ac:spMk id="4" creationId="{83DB7747-B61A-22D8-02F0-FDB4D2A3E9D5}"/>
          </ac:spMkLst>
        </pc:spChg>
        <pc:spChg chg="add mod">
          <ac:chgData name="Nguyễn Thành Kiên" userId="4003860e-cafa-482e-9892-8a93963390a6" providerId="ADAL" clId="{E4DBE150-4505-4210-A788-66288FB63647}" dt="2024-08-16T01:51:32.928" v="5201" actId="1076"/>
          <ac:spMkLst>
            <pc:docMk/>
            <pc:sldMk cId="384488455" sldId="272"/>
            <ac:spMk id="6" creationId="{C0E516FE-3FA3-C686-D258-6D3D787AA20E}"/>
          </ac:spMkLst>
        </pc:spChg>
        <pc:spChg chg="add mod">
          <ac:chgData name="Nguyễn Thành Kiên" userId="4003860e-cafa-482e-9892-8a93963390a6" providerId="ADAL" clId="{E4DBE150-4505-4210-A788-66288FB63647}" dt="2024-08-16T01:52:26.204" v="5222" actId="20577"/>
          <ac:spMkLst>
            <pc:docMk/>
            <pc:sldMk cId="384488455" sldId="272"/>
            <ac:spMk id="7" creationId="{EEB55A4C-6EB9-8D9B-7496-02D0ECE452D6}"/>
          </ac:spMkLst>
        </pc:spChg>
        <pc:spChg chg="mod">
          <ac:chgData name="Nguyễn Thành Kiên" userId="4003860e-cafa-482e-9892-8a93963390a6" providerId="ADAL" clId="{E4DBE150-4505-4210-A788-66288FB63647}" dt="2024-08-16T01:31:33.086" v="4986" actId="20577"/>
          <ac:spMkLst>
            <pc:docMk/>
            <pc:sldMk cId="384488455" sldId="272"/>
            <ac:spMk id="8" creationId="{592AED2D-BC76-8574-F5EC-BB5B34BB7A5A}"/>
          </ac:spMkLst>
        </pc:spChg>
        <pc:spChg chg="add mod">
          <ac:chgData name="Nguyễn Thành Kiên" userId="4003860e-cafa-482e-9892-8a93963390a6" providerId="ADAL" clId="{E4DBE150-4505-4210-A788-66288FB63647}" dt="2024-08-16T01:52:09.086" v="5214" actId="20577"/>
          <ac:spMkLst>
            <pc:docMk/>
            <pc:sldMk cId="384488455" sldId="272"/>
            <ac:spMk id="9" creationId="{813A80D8-AA3B-3738-7773-249F8EBC7B79}"/>
          </ac:spMkLst>
        </pc:spChg>
        <pc:spChg chg="add mod">
          <ac:chgData name="Nguyễn Thành Kiên" userId="4003860e-cafa-482e-9892-8a93963390a6" providerId="ADAL" clId="{E4DBE150-4505-4210-A788-66288FB63647}" dt="2024-08-16T01:55:07.465" v="5241" actId="20577"/>
          <ac:spMkLst>
            <pc:docMk/>
            <pc:sldMk cId="384488455" sldId="272"/>
            <ac:spMk id="10" creationId="{91FF3E8A-4803-A181-7931-2F481DB141E0}"/>
          </ac:spMkLst>
        </pc:spChg>
      </pc:sldChg>
      <pc:sldChg chg="addSp delSp modSp add mod modAnim">
        <pc:chgData name="Nguyễn Thành Kiên" userId="4003860e-cafa-482e-9892-8a93963390a6" providerId="ADAL" clId="{E4DBE150-4505-4210-A788-66288FB63647}" dt="2024-08-16T01:56:11.312" v="5248" actId="1076"/>
        <pc:sldMkLst>
          <pc:docMk/>
          <pc:sldMk cId="4144077752" sldId="273"/>
        </pc:sldMkLst>
        <pc:spChg chg="add del">
          <ac:chgData name="Nguyễn Thành Kiên" userId="4003860e-cafa-482e-9892-8a93963390a6" providerId="ADAL" clId="{E4DBE150-4505-4210-A788-66288FB63647}" dt="2024-08-16T01:55:55.450" v="5246"/>
          <ac:spMkLst>
            <pc:docMk/>
            <pc:sldMk cId="4144077752" sldId="273"/>
            <ac:spMk id="4" creationId="{BBF1EEC3-91B0-FC0C-EB69-59F42AB727CB}"/>
          </ac:spMkLst>
        </pc:spChg>
        <pc:spChg chg="add mod">
          <ac:chgData name="Nguyễn Thành Kiên" userId="4003860e-cafa-482e-9892-8a93963390a6" providerId="ADAL" clId="{E4DBE150-4505-4210-A788-66288FB63647}" dt="2024-08-16T01:56:11.312" v="5248" actId="1076"/>
          <ac:spMkLst>
            <pc:docMk/>
            <pc:sldMk cId="4144077752" sldId="273"/>
            <ac:spMk id="5" creationId="{B08B76A4-AA91-8BE9-14CE-65003E354300}"/>
          </ac:spMkLst>
        </pc:spChg>
        <pc:spChg chg="mod">
          <ac:chgData name="Nguyễn Thành Kiên" userId="4003860e-cafa-482e-9892-8a93963390a6" providerId="ADAL" clId="{E4DBE150-4505-4210-A788-66288FB63647}" dt="2024-08-16T01:33:10.968" v="5049" actId="20577"/>
          <ac:spMkLst>
            <pc:docMk/>
            <pc:sldMk cId="4144077752" sldId="273"/>
            <ac:spMk id="8" creationId="{592AED2D-BC76-8574-F5EC-BB5B34BB7A5A}"/>
          </ac:spMkLst>
        </pc:spChg>
      </pc:sldChg>
      <pc:sldChg chg="addSp modSp add mod modAnim">
        <pc:chgData name="Nguyễn Thành Kiên" userId="4003860e-cafa-482e-9892-8a93963390a6" providerId="ADAL" clId="{E4DBE150-4505-4210-A788-66288FB63647}" dt="2024-08-16T01:56:33.394" v="5252" actId="1076"/>
        <pc:sldMkLst>
          <pc:docMk/>
          <pc:sldMk cId="2528209312" sldId="274"/>
        </pc:sldMkLst>
        <pc:spChg chg="add mod">
          <ac:chgData name="Nguyễn Thành Kiên" userId="4003860e-cafa-482e-9892-8a93963390a6" providerId="ADAL" clId="{E4DBE150-4505-4210-A788-66288FB63647}" dt="2024-08-16T01:56:25.774" v="5250" actId="1076"/>
          <ac:spMkLst>
            <pc:docMk/>
            <pc:sldMk cId="2528209312" sldId="274"/>
            <ac:spMk id="3" creationId="{71CD3C82-5229-34B7-E5A8-08092B6F329E}"/>
          </ac:spMkLst>
        </pc:spChg>
        <pc:spChg chg="add mod">
          <ac:chgData name="Nguyễn Thành Kiên" userId="4003860e-cafa-482e-9892-8a93963390a6" providerId="ADAL" clId="{E4DBE150-4505-4210-A788-66288FB63647}" dt="2024-08-16T01:56:33.394" v="5252" actId="1076"/>
          <ac:spMkLst>
            <pc:docMk/>
            <pc:sldMk cId="2528209312" sldId="274"/>
            <ac:spMk id="4" creationId="{FA22E104-31AF-349F-EC41-A4D6693D8A46}"/>
          </ac:spMkLst>
        </pc:spChg>
        <pc:spChg chg="mod">
          <ac:chgData name="Nguyễn Thành Kiên" userId="4003860e-cafa-482e-9892-8a93963390a6" providerId="ADAL" clId="{E4DBE150-4505-4210-A788-66288FB63647}" dt="2024-08-16T01:33:28.244" v="5052" actId="20577"/>
          <ac:spMkLst>
            <pc:docMk/>
            <pc:sldMk cId="2528209312" sldId="274"/>
            <ac:spMk id="8" creationId="{592AED2D-BC76-8574-F5EC-BB5B34BB7A5A}"/>
          </ac:spMkLst>
        </pc:spChg>
      </pc:sldChg>
      <pc:sldChg chg="addSp modSp add mod modAnim">
        <pc:chgData name="Nguyễn Thành Kiên" userId="4003860e-cafa-482e-9892-8a93963390a6" providerId="ADAL" clId="{E4DBE150-4505-4210-A788-66288FB63647}" dt="2024-08-16T02:19:46.573" v="5475" actId="1037"/>
        <pc:sldMkLst>
          <pc:docMk/>
          <pc:sldMk cId="1762510487" sldId="275"/>
        </pc:sldMkLst>
        <pc:spChg chg="add mod">
          <ac:chgData name="Nguyễn Thành Kiên" userId="4003860e-cafa-482e-9892-8a93963390a6" providerId="ADAL" clId="{E4DBE150-4505-4210-A788-66288FB63647}" dt="2024-08-16T01:56:50.896" v="5257" actId="1036"/>
          <ac:spMkLst>
            <pc:docMk/>
            <pc:sldMk cId="1762510487" sldId="275"/>
            <ac:spMk id="3" creationId="{316BDE8B-98FF-1093-8858-C93934966BF2}"/>
          </ac:spMkLst>
        </pc:spChg>
        <pc:spChg chg="add mod">
          <ac:chgData name="Nguyễn Thành Kiên" userId="4003860e-cafa-482e-9892-8a93963390a6" providerId="ADAL" clId="{E4DBE150-4505-4210-A788-66288FB63647}" dt="2024-08-16T02:18:45.668" v="5453" actId="207"/>
          <ac:spMkLst>
            <pc:docMk/>
            <pc:sldMk cId="1762510487" sldId="275"/>
            <ac:spMk id="4" creationId="{4FD7C267-619B-0DA1-B61B-7D0CCFBFDA9D}"/>
          </ac:spMkLst>
        </pc:spChg>
        <pc:spChg chg="add mod">
          <ac:chgData name="Nguyễn Thành Kiên" userId="4003860e-cafa-482e-9892-8a93963390a6" providerId="ADAL" clId="{E4DBE150-4505-4210-A788-66288FB63647}" dt="2024-08-16T02:18:45.668" v="5453" actId="207"/>
          <ac:spMkLst>
            <pc:docMk/>
            <pc:sldMk cId="1762510487" sldId="275"/>
            <ac:spMk id="6" creationId="{8B302621-5AE4-D34E-6470-1E29532A50BE}"/>
          </ac:spMkLst>
        </pc:spChg>
        <pc:spChg chg="mod">
          <ac:chgData name="Nguyễn Thành Kiên" userId="4003860e-cafa-482e-9892-8a93963390a6" providerId="ADAL" clId="{E4DBE150-4505-4210-A788-66288FB63647}" dt="2024-08-16T01:35:01.119" v="5079" actId="20577"/>
          <ac:spMkLst>
            <pc:docMk/>
            <pc:sldMk cId="1762510487" sldId="275"/>
            <ac:spMk id="8" creationId="{592AED2D-BC76-8574-F5EC-BB5B34BB7A5A}"/>
          </ac:spMkLst>
        </pc:spChg>
        <pc:spChg chg="add mod">
          <ac:chgData name="Nguyễn Thành Kiên" userId="4003860e-cafa-482e-9892-8a93963390a6" providerId="ADAL" clId="{E4DBE150-4505-4210-A788-66288FB63647}" dt="2024-08-16T02:18:45.668" v="5453" actId="207"/>
          <ac:spMkLst>
            <pc:docMk/>
            <pc:sldMk cId="1762510487" sldId="275"/>
            <ac:spMk id="10" creationId="{003E182C-0138-00B7-A76D-12C9034FBA91}"/>
          </ac:spMkLst>
        </pc:spChg>
        <pc:spChg chg="add mod ord">
          <ac:chgData name="Nguyễn Thành Kiên" userId="4003860e-cafa-482e-9892-8a93963390a6" providerId="ADAL" clId="{E4DBE150-4505-4210-A788-66288FB63647}" dt="2024-08-16T02:18:45.668" v="5453" actId="207"/>
          <ac:spMkLst>
            <pc:docMk/>
            <pc:sldMk cId="1762510487" sldId="275"/>
            <ac:spMk id="12" creationId="{B9B80AFD-6304-11B8-1729-75875D24BC85}"/>
          </ac:spMkLst>
        </pc:spChg>
        <pc:graphicFrameChg chg="add mod">
          <ac:chgData name="Nguyễn Thành Kiên" userId="4003860e-cafa-482e-9892-8a93963390a6" providerId="ADAL" clId="{E4DBE150-4505-4210-A788-66288FB63647}" dt="2024-08-16T02:16:44.089" v="5416" actId="1076"/>
          <ac:graphicFrameMkLst>
            <pc:docMk/>
            <pc:sldMk cId="1762510487" sldId="275"/>
            <ac:graphicFrameMk id="5" creationId="{09ACE7D2-7BC1-BF7B-4BE9-9F00953EAEFF}"/>
          </ac:graphicFrameMkLst>
        </pc:graphicFrameChg>
        <pc:graphicFrameChg chg="add mod">
          <ac:chgData name="Nguyễn Thành Kiên" userId="4003860e-cafa-482e-9892-8a93963390a6" providerId="ADAL" clId="{E4DBE150-4505-4210-A788-66288FB63647}" dt="2024-08-16T02:19:46.573" v="5475" actId="1037"/>
          <ac:graphicFrameMkLst>
            <pc:docMk/>
            <pc:sldMk cId="1762510487" sldId="275"/>
            <ac:graphicFrameMk id="7" creationId="{CBC884D5-6DD4-2646-AE66-A0268A78E08A}"/>
          </ac:graphicFrameMkLst>
        </pc:graphicFrameChg>
        <pc:graphicFrameChg chg="add mod">
          <ac:chgData name="Nguyễn Thành Kiên" userId="4003860e-cafa-482e-9892-8a93963390a6" providerId="ADAL" clId="{E4DBE150-4505-4210-A788-66288FB63647}" dt="2024-08-16T02:17:11.541" v="5438"/>
          <ac:graphicFrameMkLst>
            <pc:docMk/>
            <pc:sldMk cId="1762510487" sldId="275"/>
            <ac:graphicFrameMk id="11" creationId="{D8C1DFA6-8F62-33F7-DEFE-3C4119FDEFCB}"/>
          </ac:graphicFrameMkLst>
        </pc:graphicFrameChg>
      </pc:sldChg>
      <pc:sldChg chg="addSp modSp add del mod modAnim">
        <pc:chgData name="Nguyễn Thành Kiên" userId="4003860e-cafa-482e-9892-8a93963390a6" providerId="ADAL" clId="{E4DBE150-4505-4210-A788-66288FB63647}" dt="2024-08-16T03:04:28.642" v="5527" actId="47"/>
        <pc:sldMkLst>
          <pc:docMk/>
          <pc:sldMk cId="3549596027" sldId="276"/>
        </pc:sldMkLst>
        <pc:spChg chg="add mod">
          <ac:chgData name="Nguyễn Thành Kiên" userId="4003860e-cafa-482e-9892-8a93963390a6" providerId="ADAL" clId="{E4DBE150-4505-4210-A788-66288FB63647}" dt="2024-08-16T02:21:36.599" v="5487" actId="1037"/>
          <ac:spMkLst>
            <pc:docMk/>
            <pc:sldMk cId="3549596027" sldId="276"/>
            <ac:spMk id="3" creationId="{06DFFD1A-63B8-C72F-25A0-D387390528B8}"/>
          </ac:spMkLst>
        </pc:spChg>
        <pc:spChg chg="add mod">
          <ac:chgData name="Nguyễn Thành Kiên" userId="4003860e-cafa-482e-9892-8a93963390a6" providerId="ADAL" clId="{E4DBE150-4505-4210-A788-66288FB63647}" dt="2024-08-16T02:30:11.673" v="5515" actId="20577"/>
          <ac:spMkLst>
            <pc:docMk/>
            <pc:sldMk cId="3549596027" sldId="276"/>
            <ac:spMk id="5" creationId="{9EB22714-8116-0981-A9C3-6B5477621C84}"/>
          </ac:spMkLst>
        </pc:spChg>
        <pc:spChg chg="mod">
          <ac:chgData name="Nguyễn Thành Kiên" userId="4003860e-cafa-482e-9892-8a93963390a6" providerId="ADAL" clId="{E4DBE150-4505-4210-A788-66288FB63647}" dt="2024-08-16T02:58:34.874" v="5524" actId="6549"/>
          <ac:spMkLst>
            <pc:docMk/>
            <pc:sldMk cId="3549596027" sldId="276"/>
            <ac:spMk id="8" creationId="{592AED2D-BC76-8574-F5EC-BB5B34BB7A5A}"/>
          </ac:spMkLst>
        </pc:spChg>
        <pc:graphicFrameChg chg="add mod">
          <ac:chgData name="Nguyễn Thành Kiên" userId="4003860e-cafa-482e-9892-8a93963390a6" providerId="ADAL" clId="{E4DBE150-4505-4210-A788-66288FB63647}" dt="2024-08-16T02:27:24.531" v="5492" actId="1076"/>
          <ac:graphicFrameMkLst>
            <pc:docMk/>
            <pc:sldMk cId="3549596027" sldId="276"/>
            <ac:graphicFrameMk id="4" creationId="{62353DAB-4367-343C-C615-44BA2DE5C923}"/>
          </ac:graphicFrameMkLst>
        </pc:graphicFrameChg>
        <pc:graphicFrameChg chg="add mod">
          <ac:chgData name="Nguyễn Thành Kiên" userId="4003860e-cafa-482e-9892-8a93963390a6" providerId="ADAL" clId="{E4DBE150-4505-4210-A788-66288FB63647}" dt="2024-08-16T03:04:28.607" v="5526"/>
          <ac:graphicFrameMkLst>
            <pc:docMk/>
            <pc:sldMk cId="3549596027" sldId="276"/>
            <ac:graphicFrameMk id="6" creationId="{6B3C4F67-02C4-2584-D45E-6041EFBF4538}"/>
          </ac:graphicFrameMkLst>
        </pc:graphicFrameChg>
      </pc:sldChg>
      <pc:sldChg chg="addSp modSp add mod modAnim">
        <pc:chgData name="Nguyễn Thành Kiên" userId="4003860e-cafa-482e-9892-8a93963390a6" providerId="ADAL" clId="{E4DBE150-4505-4210-A788-66288FB63647}" dt="2024-08-16T03:07:17.820" v="5569"/>
        <pc:sldMkLst>
          <pc:docMk/>
          <pc:sldMk cId="4108477301" sldId="277"/>
        </pc:sldMkLst>
        <pc:spChg chg="add mod">
          <ac:chgData name="Nguyễn Thành Kiên" userId="4003860e-cafa-482e-9892-8a93963390a6" providerId="ADAL" clId="{E4DBE150-4505-4210-A788-66288FB63647}" dt="2024-08-16T03:06:28.763" v="5562" actId="207"/>
          <ac:spMkLst>
            <pc:docMk/>
            <pc:sldMk cId="4108477301" sldId="277"/>
            <ac:spMk id="4" creationId="{4E82E97E-F43F-76E1-CA95-6191D112A5DF}"/>
          </ac:spMkLst>
        </pc:spChg>
        <pc:spChg chg="mod">
          <ac:chgData name="Nguyễn Thành Kiên" userId="4003860e-cafa-482e-9892-8a93963390a6" providerId="ADAL" clId="{E4DBE150-4505-4210-A788-66288FB63647}" dt="2024-08-16T03:06:39.982" v="5566" actId="20577"/>
          <ac:spMkLst>
            <pc:docMk/>
            <pc:sldMk cId="4108477301" sldId="277"/>
            <ac:spMk id="8" creationId="{592AED2D-BC76-8574-F5EC-BB5B34BB7A5A}"/>
          </ac:spMkLst>
        </pc:spChg>
      </pc:sldChg>
      <pc:sldChg chg="addSp modSp add del mod ord modAnim">
        <pc:chgData name="Nguyễn Thành Kiên" userId="4003860e-cafa-482e-9892-8a93963390a6" providerId="ADAL" clId="{E4DBE150-4505-4210-A788-66288FB63647}" dt="2024-08-16T03:07:13.468" v="5568"/>
        <pc:sldMkLst>
          <pc:docMk/>
          <pc:sldMk cId="3556563939" sldId="278"/>
        </pc:sldMkLst>
        <pc:spChg chg="add mod">
          <ac:chgData name="Nguyễn Thành Kiên" userId="4003860e-cafa-482e-9892-8a93963390a6" providerId="ADAL" clId="{E4DBE150-4505-4210-A788-66288FB63647}" dt="2024-08-16T03:07:11.639" v="5567" actId="1076"/>
          <ac:spMkLst>
            <pc:docMk/>
            <pc:sldMk cId="3556563939" sldId="278"/>
            <ac:spMk id="4" creationId="{226ECC12-5997-B82B-937E-E94E9A504CC5}"/>
          </ac:spMkLst>
        </pc:spChg>
        <pc:spChg chg="mod">
          <ac:chgData name="Nguyễn Thành Kiên" userId="4003860e-cafa-482e-9892-8a93963390a6" providerId="ADAL" clId="{E4DBE150-4505-4210-A788-66288FB63647}" dt="2024-08-16T03:06:36.429" v="5564" actId="20577"/>
          <ac:spMkLst>
            <pc:docMk/>
            <pc:sldMk cId="3556563939" sldId="278"/>
            <ac:spMk id="8" creationId="{592AED2D-BC76-8574-F5EC-BB5B34BB7A5A}"/>
          </ac:spMkLst>
        </pc:spChg>
      </pc:sldChg>
      <pc:sldMasterChg chg="modSp modSldLayout">
        <pc:chgData name="Nguyễn Thành Kiên" userId="4003860e-cafa-482e-9892-8a93963390a6" providerId="ADAL" clId="{E4DBE150-4505-4210-A788-66288FB63647}" dt="2024-08-16T00:06:54.741" v="2151"/>
        <pc:sldMasterMkLst>
          <pc:docMk/>
          <pc:sldMasterMk cId="845052642" sldId="2147483732"/>
        </pc:sldMasterMkLst>
        <pc:spChg chg="mod">
          <ac:chgData name="Nguyễn Thành Kiên" userId="4003860e-cafa-482e-9892-8a93963390a6" providerId="ADAL" clId="{E4DBE150-4505-4210-A788-66288FB63647}" dt="2024-08-16T00:06:54.741" v="2151"/>
          <ac:spMkLst>
            <pc:docMk/>
            <pc:sldMasterMk cId="845052642" sldId="2147483732"/>
            <ac:spMk id="2" creationId="{D100B237-2E15-FDEA-A949-2DE52F2F6B11}"/>
          </ac:spMkLst>
        </pc:spChg>
        <pc:spChg chg="mod">
          <ac:chgData name="Nguyễn Thành Kiên" userId="4003860e-cafa-482e-9892-8a93963390a6" providerId="ADAL" clId="{E4DBE150-4505-4210-A788-66288FB63647}" dt="2024-08-16T00:06:54.741" v="2151"/>
          <ac:spMkLst>
            <pc:docMk/>
            <pc:sldMasterMk cId="845052642" sldId="2147483732"/>
            <ac:spMk id="3" creationId="{CED9BB90-180E-326A-3393-6F9F116953F8}"/>
          </ac:spMkLst>
        </pc:spChg>
        <pc:spChg chg="mod">
          <ac:chgData name="Nguyễn Thành Kiên" userId="4003860e-cafa-482e-9892-8a93963390a6" providerId="ADAL" clId="{E4DBE150-4505-4210-A788-66288FB63647}" dt="2024-08-16T00:06:54.741" v="2151"/>
          <ac:spMkLst>
            <pc:docMk/>
            <pc:sldMasterMk cId="845052642" sldId="2147483732"/>
            <ac:spMk id="4" creationId="{C65F7854-4C41-9727-4367-8E6D4743B2A0}"/>
          </ac:spMkLst>
        </pc:spChg>
        <pc:spChg chg="mod">
          <ac:chgData name="Nguyễn Thành Kiên" userId="4003860e-cafa-482e-9892-8a93963390a6" providerId="ADAL" clId="{E4DBE150-4505-4210-A788-66288FB63647}" dt="2024-08-16T00:06:54.741" v="2151"/>
          <ac:spMkLst>
            <pc:docMk/>
            <pc:sldMasterMk cId="845052642" sldId="2147483732"/>
            <ac:spMk id="5" creationId="{0C5291D8-AFE6-C11F-81DF-5BA6F08D1FF5}"/>
          </ac:spMkLst>
        </pc:spChg>
        <pc:spChg chg="mod">
          <ac:chgData name="Nguyễn Thành Kiên" userId="4003860e-cafa-482e-9892-8a93963390a6" providerId="ADAL" clId="{E4DBE150-4505-4210-A788-66288FB63647}" dt="2024-08-16T00:06:54.741" v="2151"/>
          <ac:spMkLst>
            <pc:docMk/>
            <pc:sldMasterMk cId="845052642" sldId="2147483732"/>
            <ac:spMk id="6" creationId="{34C57152-6582-1597-A1E3-842B5D775141}"/>
          </ac:spMkLst>
        </pc:spChg>
        <pc:sldLayoutChg chg="modSp">
          <pc:chgData name="Nguyễn Thành Kiên" userId="4003860e-cafa-482e-9892-8a93963390a6" providerId="ADAL" clId="{E4DBE150-4505-4210-A788-66288FB63647}" dt="2024-08-16T00:06:54.741" v="2151"/>
          <pc:sldLayoutMkLst>
            <pc:docMk/>
            <pc:sldMasterMk cId="845052642" sldId="2147483732"/>
            <pc:sldLayoutMk cId="1718905787" sldId="2147483733"/>
          </pc:sldLayoutMkLst>
          <pc:spChg chg="mod">
            <ac:chgData name="Nguyễn Thành Kiên" userId="4003860e-cafa-482e-9892-8a93963390a6" providerId="ADAL" clId="{E4DBE150-4505-4210-A788-66288FB63647}" dt="2024-08-16T00:06:54.741" v="2151"/>
            <ac:spMkLst>
              <pc:docMk/>
              <pc:sldMasterMk cId="845052642" sldId="2147483732"/>
              <pc:sldLayoutMk cId="1718905787" sldId="2147483733"/>
              <ac:spMk id="2" creationId="{A5F25BA6-5AF1-6360-599B-B3DFE71FE995}"/>
            </ac:spMkLst>
          </pc:spChg>
          <pc:spChg chg="mod">
            <ac:chgData name="Nguyễn Thành Kiên" userId="4003860e-cafa-482e-9892-8a93963390a6" providerId="ADAL" clId="{E4DBE150-4505-4210-A788-66288FB63647}" dt="2024-08-16T00:06:54.741" v="2151"/>
            <ac:spMkLst>
              <pc:docMk/>
              <pc:sldMasterMk cId="845052642" sldId="2147483732"/>
              <pc:sldLayoutMk cId="1718905787" sldId="2147483733"/>
              <ac:spMk id="3" creationId="{514AD0CD-F2C4-891C-F93D-6157D209EC80}"/>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468181825" sldId="2147483735"/>
          </pc:sldLayoutMkLst>
          <pc:spChg chg="mod">
            <ac:chgData name="Nguyễn Thành Kiên" userId="4003860e-cafa-482e-9892-8a93963390a6" providerId="ADAL" clId="{E4DBE150-4505-4210-A788-66288FB63647}" dt="2024-08-16T00:06:54.741" v="2151"/>
            <ac:spMkLst>
              <pc:docMk/>
              <pc:sldMasterMk cId="845052642" sldId="2147483732"/>
              <pc:sldLayoutMk cId="2468181825" sldId="2147483735"/>
              <ac:spMk id="2" creationId="{C85D1C18-2BFE-9EA3-87D8-149C77A6BEB0}"/>
            </ac:spMkLst>
          </pc:spChg>
          <pc:spChg chg="mod">
            <ac:chgData name="Nguyễn Thành Kiên" userId="4003860e-cafa-482e-9892-8a93963390a6" providerId="ADAL" clId="{E4DBE150-4505-4210-A788-66288FB63647}" dt="2024-08-16T00:06:54.741" v="2151"/>
            <ac:spMkLst>
              <pc:docMk/>
              <pc:sldMasterMk cId="845052642" sldId="2147483732"/>
              <pc:sldLayoutMk cId="2468181825" sldId="2147483735"/>
              <ac:spMk id="3" creationId="{2C47D595-DB92-1A3A-7391-B2FB7517C000}"/>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391934689" sldId="2147483736"/>
          </pc:sldLayoutMkLst>
          <pc:spChg chg="mod">
            <ac:chgData name="Nguyễn Thành Kiên" userId="4003860e-cafa-482e-9892-8a93963390a6" providerId="ADAL" clId="{E4DBE150-4505-4210-A788-66288FB63647}" dt="2024-08-16T00:06:54.741" v="2151"/>
            <ac:spMkLst>
              <pc:docMk/>
              <pc:sldMasterMk cId="845052642" sldId="2147483732"/>
              <pc:sldLayoutMk cId="2391934689" sldId="2147483736"/>
              <ac:spMk id="3" creationId="{9313CEBD-DC81-E50D-8AAD-891A2E298819}"/>
            </ac:spMkLst>
          </pc:spChg>
          <pc:spChg chg="mod">
            <ac:chgData name="Nguyễn Thành Kiên" userId="4003860e-cafa-482e-9892-8a93963390a6" providerId="ADAL" clId="{E4DBE150-4505-4210-A788-66288FB63647}" dt="2024-08-16T00:06:54.741" v="2151"/>
            <ac:spMkLst>
              <pc:docMk/>
              <pc:sldMasterMk cId="845052642" sldId="2147483732"/>
              <pc:sldLayoutMk cId="2391934689" sldId="2147483736"/>
              <ac:spMk id="4" creationId="{F376F18F-7D33-E924-F5F4-1E0D5B3A73AC}"/>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336113670" sldId="2147483737"/>
          </pc:sldLayoutMkLst>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2" creationId="{26172D15-2A19-70D0-7A80-F77768172A7E}"/>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3" creationId="{166E2000-2C6C-67FA-7BBC-B497246FC0A0}"/>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4" creationId="{1D493421-39A0-5035-ED26-12EC880A090E}"/>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5" creationId="{F011ABDC-34BA-38CE-E5C5-E18045E4E2EF}"/>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6" creationId="{14190A1A-89AE-FB5D-CD4B-B9C5590B27C3}"/>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475986884" sldId="2147483740"/>
          </pc:sldLayoutMkLst>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2" creationId="{BBD22D1E-C258-3FED-9866-C576A90770FE}"/>
            </ac:spMkLst>
          </pc:spChg>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3" creationId="{799C2013-5B29-49A0-8563-4BFCC3B7EA75}"/>
            </ac:spMkLst>
          </pc:spChg>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4" creationId="{1B6EE84F-CDF6-3859-C6F2-7D3A90842E14}"/>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3137430891" sldId="2147483741"/>
          </pc:sldLayoutMkLst>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2" creationId="{5DCD15BD-5A56-F4D2-ADE0-7E65FFF0E7AD}"/>
            </ac:spMkLst>
          </pc:spChg>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3" creationId="{AB924C0E-7228-F8EC-2542-0AF5725F9A3D}"/>
            </ac:spMkLst>
          </pc:spChg>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4" creationId="{3F6EF242-45CB-3217-C503-2AC6B2DD8EE9}"/>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1508842339" sldId="2147483743"/>
          </pc:sldLayoutMkLst>
          <pc:spChg chg="mod">
            <ac:chgData name="Nguyễn Thành Kiên" userId="4003860e-cafa-482e-9892-8a93963390a6" providerId="ADAL" clId="{E4DBE150-4505-4210-A788-66288FB63647}" dt="2024-08-16T00:06:54.741" v="2151"/>
            <ac:spMkLst>
              <pc:docMk/>
              <pc:sldMasterMk cId="845052642" sldId="2147483732"/>
              <pc:sldLayoutMk cId="1508842339" sldId="2147483743"/>
              <ac:spMk id="2" creationId="{81E632AC-6A06-B344-3479-328EE247DE6A}"/>
            </ac:spMkLst>
          </pc:spChg>
          <pc:spChg chg="mod">
            <ac:chgData name="Nguyễn Thành Kiên" userId="4003860e-cafa-482e-9892-8a93963390a6" providerId="ADAL" clId="{E4DBE150-4505-4210-A788-66288FB63647}" dt="2024-08-16T00:06:54.741" v="2151"/>
            <ac:spMkLst>
              <pc:docMk/>
              <pc:sldMasterMk cId="845052642" sldId="2147483732"/>
              <pc:sldLayoutMk cId="1508842339" sldId="2147483743"/>
              <ac:spMk id="3" creationId="{118D0B7E-A32E-2153-5578-2A68FAA9DC8A}"/>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37694-CD59-4835-8CDE-E0DB11FC9CFD}" type="datetimeFigureOut">
              <a:rPr lang="en-US" smtClean="0"/>
              <a:t>29/12/2024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2E128-EA98-41F5-A98E-7B5C2CD2EC1A}" type="slidenum">
              <a:rPr lang="en-US" smtClean="0"/>
              <a:t>‹#›</a:t>
            </a:fld>
            <a:endParaRPr lang="en-US"/>
          </a:p>
        </p:txBody>
      </p:sp>
    </p:spTree>
    <p:extLst>
      <p:ext uri="{BB962C8B-B14F-4D97-AF65-F5344CB8AC3E}">
        <p14:creationId xmlns:p14="http://schemas.microsoft.com/office/powerpoint/2010/main" val="318547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8"/>
        <p:cNvGrpSpPr/>
        <p:nvPr/>
      </p:nvGrpSpPr>
      <p:grpSpPr>
        <a:xfrm>
          <a:off x="0" y="0"/>
          <a:ext cx="0" cy="0"/>
          <a:chOff x="0" y="0"/>
          <a:chExt cx="0" cy="0"/>
        </a:xfrm>
      </p:grpSpPr>
      <p:sp>
        <p:nvSpPr>
          <p:cNvPr id="3529" name="Google Shape;3529;g8b385fd27f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0" name="Google Shape;3530;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181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84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28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94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1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35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54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60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96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5F25BA6-5AF1-6360-599B-B3DFE71FE995}"/>
              </a:ext>
            </a:extLst>
          </p:cNvPr>
          <p:cNvSpPr>
            <a:spLocks noGrp="1"/>
          </p:cNvSpPr>
          <p:nvPr>
            <p:ph type="ctrTitle"/>
          </p:nvPr>
        </p:nvSpPr>
        <p:spPr>
          <a:xfrm>
            <a:off x="1143000" y="1122363"/>
            <a:ext cx="6858000" cy="23876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 xmlns:a16="http://schemas.microsoft.com/office/drawing/2014/main" id="{514AD0CD-F2C4-891C-F93D-6157D209EC8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6CFACE9C-63E1-FD18-4481-77969746DC98}"/>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5" name="Chỗ dành sẵn cho Chân trang 4">
            <a:extLst>
              <a:ext uri="{FF2B5EF4-FFF2-40B4-BE49-F238E27FC236}">
                <a16:creationId xmlns="" xmlns:a16="http://schemas.microsoft.com/office/drawing/2014/main" id="{A7EBB1FA-6CA2-6F60-335B-47EDEB4A4FB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EE46BA00-3CCA-5D95-B05E-8C7999A71A8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890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B7C0FC0-8290-ADE4-F9AA-C071AD205E63}"/>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00A9F7F-8643-7B68-83CD-7C990336A5F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D6BBCB43-B04A-F537-DC0D-4DF208C5AA97}"/>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5" name="Chỗ dành sẵn cho Chân trang 4">
            <a:extLst>
              <a:ext uri="{FF2B5EF4-FFF2-40B4-BE49-F238E27FC236}">
                <a16:creationId xmlns="" xmlns:a16="http://schemas.microsoft.com/office/drawing/2014/main" id="{EFE2C408-D494-9E2F-6896-3851F74C360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B3B6D5F7-F378-49E3-82AF-AB517BED21B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622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81E632AC-6A06-B344-3479-328EE247DE6A}"/>
              </a:ext>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118D0B7E-A32E-2153-5578-2A68FAA9DC8A}"/>
              </a:ext>
            </a:extLst>
          </p:cNvPr>
          <p:cNvSpPr>
            <a:spLocks noGrp="1"/>
          </p:cNvSpPr>
          <p:nvPr>
            <p:ph type="body" orient="vert" idx="1"/>
          </p:nvPr>
        </p:nvSpPr>
        <p:spPr>
          <a:xfrm>
            <a:off x="628651"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11B09AB2-9904-E587-2583-F19F6124CF74}"/>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5" name="Chỗ dành sẵn cho Chân trang 4">
            <a:extLst>
              <a:ext uri="{FF2B5EF4-FFF2-40B4-BE49-F238E27FC236}">
                <a16:creationId xmlns="" xmlns:a16="http://schemas.microsoft.com/office/drawing/2014/main" id="{D8565CC0-55FB-A05B-AD42-39C5B363620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C881A005-619C-B5E1-BBFC-16C45869683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884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3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536633"/>
            <a:ext cx="7704000" cy="4601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7" y="121901"/>
            <a:ext cx="97398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2" name="Google Shape;452;p4"/>
          <p:cNvGrpSpPr/>
          <p:nvPr/>
        </p:nvGrpSpPr>
        <p:grpSpPr>
          <a:xfrm rot="1024943">
            <a:off x="7935186" y="68313"/>
            <a:ext cx="1167069"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4" name="Google Shape;474;p4"/>
          <p:cNvSpPr/>
          <p:nvPr/>
        </p:nvSpPr>
        <p:spPr>
          <a:xfrm>
            <a:off x="-448425" y="5390166"/>
            <a:ext cx="100683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75" name="Google Shape;475;p4"/>
          <p:cNvGrpSpPr/>
          <p:nvPr/>
        </p:nvGrpSpPr>
        <p:grpSpPr>
          <a:xfrm>
            <a:off x="8185519" y="5503794"/>
            <a:ext cx="882445"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10543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22"/>
        <p:cNvGrpSpPr/>
        <p:nvPr/>
      </p:nvGrpSpPr>
      <p:grpSpPr>
        <a:xfrm>
          <a:off x="0" y="0"/>
          <a:ext cx="0" cy="0"/>
          <a:chOff x="0" y="0"/>
          <a:chExt cx="0" cy="0"/>
        </a:xfrm>
      </p:grpSpPr>
      <p:sp>
        <p:nvSpPr>
          <p:cNvPr id="2023" name="Google Shape;2023;p13"/>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2024" name="Google Shape;2024;p13"/>
          <p:cNvSpPr txBox="1">
            <a:spLocks noGrp="1"/>
          </p:cNvSpPr>
          <p:nvPr>
            <p:ph type="subTitle" idx="1"/>
          </p:nvPr>
        </p:nvSpPr>
        <p:spPr>
          <a:xfrm>
            <a:off x="206906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25" name="Google Shape;2025;p13"/>
          <p:cNvSpPr txBox="1">
            <a:spLocks noGrp="1"/>
          </p:cNvSpPr>
          <p:nvPr>
            <p:ph type="title" idx="2"/>
          </p:nvPr>
        </p:nvSpPr>
        <p:spPr>
          <a:xfrm>
            <a:off x="2069063"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26" name="Google Shape;2026;p13"/>
          <p:cNvSpPr txBox="1">
            <a:spLocks noGrp="1"/>
          </p:cNvSpPr>
          <p:nvPr>
            <p:ph type="title" idx="3" hasCustomPrompt="1"/>
          </p:nvPr>
        </p:nvSpPr>
        <p:spPr>
          <a:xfrm>
            <a:off x="2069100" y="1972081"/>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27" name="Google Shape;2027;p13"/>
          <p:cNvSpPr txBox="1">
            <a:spLocks noGrp="1"/>
          </p:cNvSpPr>
          <p:nvPr>
            <p:ph type="subTitle" idx="4"/>
          </p:nvPr>
        </p:nvSpPr>
        <p:spPr>
          <a:xfrm>
            <a:off x="475893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28" name="Google Shape;2028;p13"/>
          <p:cNvSpPr txBox="1">
            <a:spLocks noGrp="1"/>
          </p:cNvSpPr>
          <p:nvPr>
            <p:ph type="title" idx="5"/>
          </p:nvPr>
        </p:nvSpPr>
        <p:spPr>
          <a:xfrm>
            <a:off x="4758936"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29" name="Google Shape;2029;p13"/>
          <p:cNvSpPr txBox="1">
            <a:spLocks noGrp="1"/>
          </p:cNvSpPr>
          <p:nvPr>
            <p:ph type="title" idx="6" hasCustomPrompt="1"/>
          </p:nvPr>
        </p:nvSpPr>
        <p:spPr>
          <a:xfrm>
            <a:off x="4758946" y="1971997"/>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0" name="Google Shape;2030;p13"/>
          <p:cNvSpPr txBox="1">
            <a:spLocks noGrp="1"/>
          </p:cNvSpPr>
          <p:nvPr>
            <p:ph type="subTitle" idx="7"/>
          </p:nvPr>
        </p:nvSpPr>
        <p:spPr>
          <a:xfrm>
            <a:off x="206906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31" name="Google Shape;2031;p13"/>
          <p:cNvSpPr txBox="1">
            <a:spLocks noGrp="1"/>
          </p:cNvSpPr>
          <p:nvPr>
            <p:ph type="title" idx="8"/>
          </p:nvPr>
        </p:nvSpPr>
        <p:spPr>
          <a:xfrm>
            <a:off x="2069063"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32" name="Google Shape;2032;p13"/>
          <p:cNvSpPr txBox="1">
            <a:spLocks noGrp="1"/>
          </p:cNvSpPr>
          <p:nvPr>
            <p:ph type="title" idx="9" hasCustomPrompt="1"/>
          </p:nvPr>
        </p:nvSpPr>
        <p:spPr>
          <a:xfrm>
            <a:off x="2069075"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3" name="Google Shape;2033;p13"/>
          <p:cNvSpPr txBox="1">
            <a:spLocks noGrp="1"/>
          </p:cNvSpPr>
          <p:nvPr>
            <p:ph type="subTitle" idx="13"/>
          </p:nvPr>
        </p:nvSpPr>
        <p:spPr>
          <a:xfrm>
            <a:off x="475893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34" name="Google Shape;2034;p13"/>
          <p:cNvSpPr txBox="1">
            <a:spLocks noGrp="1"/>
          </p:cNvSpPr>
          <p:nvPr>
            <p:ph type="title" idx="14"/>
          </p:nvPr>
        </p:nvSpPr>
        <p:spPr>
          <a:xfrm>
            <a:off x="4758936"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35" name="Google Shape;2035;p13"/>
          <p:cNvSpPr txBox="1">
            <a:spLocks noGrp="1"/>
          </p:cNvSpPr>
          <p:nvPr>
            <p:ph type="title" idx="15" hasCustomPrompt="1"/>
          </p:nvPr>
        </p:nvSpPr>
        <p:spPr>
          <a:xfrm>
            <a:off x="4758946"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6" name="Google Shape;2036;p13"/>
          <p:cNvSpPr/>
          <p:nvPr/>
        </p:nvSpPr>
        <p:spPr>
          <a:xfrm rot="2700000">
            <a:off x="-2063330" y="4791840"/>
            <a:ext cx="4383681" cy="1760467"/>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7" name="Google Shape;2037;p13"/>
          <p:cNvSpPr/>
          <p:nvPr/>
        </p:nvSpPr>
        <p:spPr>
          <a:xfrm>
            <a:off x="119250" y="3670202"/>
            <a:ext cx="633919" cy="778905"/>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38" name="Google Shape;2038;p13"/>
          <p:cNvGrpSpPr/>
          <p:nvPr/>
        </p:nvGrpSpPr>
        <p:grpSpPr>
          <a:xfrm>
            <a:off x="7135952" y="-2215355"/>
            <a:ext cx="3753445" cy="5361388"/>
            <a:chOff x="7135951" y="-1661517"/>
            <a:chExt cx="3753445" cy="4021041"/>
          </a:xfrm>
        </p:grpSpPr>
        <p:sp>
          <p:nvSpPr>
            <p:cNvPr id="2039" name="Google Shape;2039;p13"/>
            <p:cNvSpPr/>
            <p:nvPr/>
          </p:nvSpPr>
          <p:spPr>
            <a:xfrm rot="-3796382">
              <a:off x="7538163" y="-1092223"/>
              <a:ext cx="2949020" cy="2717468"/>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40" name="Google Shape;2040;p13"/>
            <p:cNvGrpSpPr/>
            <p:nvPr/>
          </p:nvGrpSpPr>
          <p:grpSpPr>
            <a:xfrm>
              <a:off x="8090250" y="1355275"/>
              <a:ext cx="1404941" cy="1004250"/>
              <a:chOff x="8090250" y="1355275"/>
              <a:chExt cx="1404941" cy="1004250"/>
            </a:xfrm>
          </p:grpSpPr>
          <p:sp>
            <p:nvSpPr>
              <p:cNvPr id="2041" name="Google Shape;2041;p13"/>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2" name="Google Shape;2042;p13"/>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3" name="Google Shape;2043;p13"/>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4" name="Google Shape;2044;p13"/>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5" name="Google Shape;2045;p13"/>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6" name="Google Shape;2046;p13"/>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7" name="Google Shape;2047;p13"/>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8" name="Google Shape;2048;p13"/>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9" name="Google Shape;2049;p13"/>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0" name="Google Shape;2050;p13"/>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1" name="Google Shape;2051;p13"/>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2" name="Google Shape;2052;p13"/>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3" name="Google Shape;2053;p13"/>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4" name="Google Shape;2054;p13"/>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5" name="Google Shape;2055;p13"/>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6" name="Google Shape;2056;p13"/>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7" name="Google Shape;2057;p13"/>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8" name="Google Shape;2058;p13"/>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9" name="Google Shape;2059;p13"/>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0" name="Google Shape;2060;p13"/>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1" name="Google Shape;2061;p13"/>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062" name="Google Shape;2062;p13"/>
          <p:cNvGrpSpPr/>
          <p:nvPr/>
        </p:nvGrpSpPr>
        <p:grpSpPr>
          <a:xfrm>
            <a:off x="324651" y="5431001"/>
            <a:ext cx="1106519" cy="697167"/>
            <a:chOff x="1259825" y="1188950"/>
            <a:chExt cx="1106519" cy="522875"/>
          </a:xfrm>
        </p:grpSpPr>
        <p:sp>
          <p:nvSpPr>
            <p:cNvPr id="2063" name="Google Shape;2063;p13"/>
            <p:cNvSpPr/>
            <p:nvPr/>
          </p:nvSpPr>
          <p:spPr>
            <a:xfrm>
              <a:off x="1259825" y="1488606"/>
              <a:ext cx="1106519" cy="22321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4" name="Google Shape;2064;p13"/>
            <p:cNvSpPr/>
            <p:nvPr/>
          </p:nvSpPr>
          <p:spPr>
            <a:xfrm>
              <a:off x="1259904" y="1340954"/>
              <a:ext cx="1106440" cy="222744"/>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5" name="Google Shape;2065;p13"/>
            <p:cNvSpPr/>
            <p:nvPr/>
          </p:nvSpPr>
          <p:spPr>
            <a:xfrm>
              <a:off x="1259825" y="1188950"/>
              <a:ext cx="1106519" cy="223140"/>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6" name="Google Shape;2066;p13"/>
          <p:cNvSpPr/>
          <p:nvPr/>
        </p:nvSpPr>
        <p:spPr>
          <a:xfrm>
            <a:off x="-1340312" y="-1220400"/>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7" name="Google Shape;2067;p13"/>
          <p:cNvSpPr/>
          <p:nvPr/>
        </p:nvSpPr>
        <p:spPr>
          <a:xfrm>
            <a:off x="8115301" y="5057067"/>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68" name="Google Shape;2068;p13"/>
          <p:cNvGrpSpPr/>
          <p:nvPr/>
        </p:nvGrpSpPr>
        <p:grpSpPr>
          <a:xfrm>
            <a:off x="7937078" y="5252067"/>
            <a:ext cx="973848" cy="1399836"/>
            <a:chOff x="301225" y="1363100"/>
            <a:chExt cx="229600" cy="247525"/>
          </a:xfrm>
        </p:grpSpPr>
        <p:sp>
          <p:nvSpPr>
            <p:cNvPr id="2069" name="Google Shape;2069;p13"/>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0" name="Google Shape;2070;p13"/>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1" name="Google Shape;2071;p13"/>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2" name="Google Shape;2072;p13"/>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3" name="Google Shape;2073;p13"/>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4" name="Google Shape;2074;p13"/>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5" name="Google Shape;2075;p13"/>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6" name="Google Shape;2076;p13"/>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7" name="Google Shape;2077;p13"/>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8" name="Google Shape;2078;p13"/>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79" name="Google Shape;2079;p13"/>
          <p:cNvGrpSpPr/>
          <p:nvPr/>
        </p:nvGrpSpPr>
        <p:grpSpPr>
          <a:xfrm>
            <a:off x="288805" y="585371"/>
            <a:ext cx="701393" cy="697157"/>
            <a:chOff x="2634075" y="475000"/>
            <a:chExt cx="193200" cy="144025"/>
          </a:xfrm>
        </p:grpSpPr>
        <p:sp>
          <p:nvSpPr>
            <p:cNvPr id="2080" name="Google Shape;2080;p13"/>
            <p:cNvSpPr/>
            <p:nvPr/>
          </p:nvSpPr>
          <p:spPr>
            <a:xfrm>
              <a:off x="2681125" y="480875"/>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1" name="Google Shape;2081;p13"/>
            <p:cNvSpPr/>
            <p:nvPr/>
          </p:nvSpPr>
          <p:spPr>
            <a:xfrm>
              <a:off x="2723100" y="488975"/>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2" name="Google Shape;2082;p13"/>
            <p:cNvSpPr/>
            <p:nvPr/>
          </p:nvSpPr>
          <p:spPr>
            <a:xfrm>
              <a:off x="2709975" y="518325"/>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3" name="Google Shape;2083;p13"/>
            <p:cNvSpPr/>
            <p:nvPr/>
          </p:nvSpPr>
          <p:spPr>
            <a:xfrm>
              <a:off x="2740050" y="518600"/>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4" name="Google Shape;2084;p13"/>
            <p:cNvSpPr/>
            <p:nvPr/>
          </p:nvSpPr>
          <p:spPr>
            <a:xfrm>
              <a:off x="2744350" y="478750"/>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5" name="Google Shape;2085;p13"/>
            <p:cNvSpPr/>
            <p:nvPr/>
          </p:nvSpPr>
          <p:spPr>
            <a:xfrm>
              <a:off x="2795250" y="521700"/>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6" name="Google Shape;2086;p13"/>
            <p:cNvSpPr/>
            <p:nvPr/>
          </p:nvSpPr>
          <p:spPr>
            <a:xfrm>
              <a:off x="2758500" y="556975"/>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7" name="Google Shape;2087;p13"/>
            <p:cNvSpPr/>
            <p:nvPr/>
          </p:nvSpPr>
          <p:spPr>
            <a:xfrm>
              <a:off x="2806550" y="551750"/>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13"/>
            <p:cNvSpPr/>
            <p:nvPr/>
          </p:nvSpPr>
          <p:spPr>
            <a:xfrm>
              <a:off x="2682150" y="548500"/>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13"/>
            <p:cNvSpPr/>
            <p:nvPr/>
          </p:nvSpPr>
          <p:spPr>
            <a:xfrm>
              <a:off x="2645850" y="508450"/>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13"/>
            <p:cNvSpPr/>
            <p:nvPr/>
          </p:nvSpPr>
          <p:spPr>
            <a:xfrm>
              <a:off x="2720725" y="559350"/>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13"/>
            <p:cNvSpPr/>
            <p:nvPr/>
          </p:nvSpPr>
          <p:spPr>
            <a:xfrm>
              <a:off x="2779650" y="587325"/>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13"/>
            <p:cNvSpPr/>
            <p:nvPr/>
          </p:nvSpPr>
          <p:spPr>
            <a:xfrm>
              <a:off x="2741525" y="602475"/>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13"/>
            <p:cNvSpPr/>
            <p:nvPr/>
          </p:nvSpPr>
          <p:spPr>
            <a:xfrm>
              <a:off x="2634550" y="475000"/>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13"/>
            <p:cNvSpPr/>
            <p:nvPr/>
          </p:nvSpPr>
          <p:spPr>
            <a:xfrm>
              <a:off x="2677400" y="583350"/>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5" name="Google Shape;2095;p13"/>
            <p:cNvSpPr/>
            <p:nvPr/>
          </p:nvSpPr>
          <p:spPr>
            <a:xfrm>
              <a:off x="2634075" y="534850"/>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862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9"/>
        <p:cNvGrpSpPr/>
        <p:nvPr/>
      </p:nvGrpSpPr>
      <p:grpSpPr>
        <a:xfrm>
          <a:off x="0" y="0"/>
          <a:ext cx="0" cy="0"/>
          <a:chOff x="0" y="0"/>
          <a:chExt cx="0" cy="0"/>
        </a:xfrm>
      </p:grpSpPr>
      <p:sp>
        <p:nvSpPr>
          <p:cNvPr id="390" name="Google Shape;390;p3"/>
          <p:cNvSpPr txBox="1">
            <a:spLocks noGrp="1"/>
          </p:cNvSpPr>
          <p:nvPr>
            <p:ph type="title"/>
          </p:nvPr>
        </p:nvSpPr>
        <p:spPr>
          <a:xfrm>
            <a:off x="4489850" y="1921500"/>
            <a:ext cx="3680100" cy="2537600"/>
          </a:xfrm>
          <a:prstGeom prst="rect">
            <a:avLst/>
          </a:prstGeom>
        </p:spPr>
        <p:txBody>
          <a:bodyPr spcFirstLastPara="1" wrap="square" lIns="91425" tIns="91425" rIns="91425" bIns="91425" anchor="ctr" anchorCtr="0">
            <a:noAutofit/>
          </a:bodyPr>
          <a:lstStyle>
            <a:lvl1pPr marR="47625" lvl="0" algn="r">
              <a:spcBef>
                <a:spcPts val="0"/>
              </a:spcBef>
              <a:spcAft>
                <a:spcPts val="0"/>
              </a:spcAft>
              <a:buSzPts val="48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391" name="Google Shape;391;p3"/>
          <p:cNvGrpSpPr/>
          <p:nvPr/>
        </p:nvGrpSpPr>
        <p:grpSpPr>
          <a:xfrm>
            <a:off x="296537" y="166916"/>
            <a:ext cx="1551786" cy="1391107"/>
            <a:chOff x="423128" y="-50505"/>
            <a:chExt cx="1593210" cy="1071181"/>
          </a:xfrm>
        </p:grpSpPr>
        <p:sp>
          <p:nvSpPr>
            <p:cNvPr id="392" name="Google Shape;392;p3"/>
            <p:cNvSpPr/>
            <p:nvPr/>
          </p:nvSpPr>
          <p:spPr>
            <a:xfrm>
              <a:off x="768812" y="210058"/>
              <a:ext cx="292735" cy="79228"/>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
            <p:cNvSpPr/>
            <p:nvPr/>
          </p:nvSpPr>
          <p:spPr>
            <a:xfrm>
              <a:off x="1086130" y="149739"/>
              <a:ext cx="242433" cy="7544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
            <p:cNvSpPr/>
            <p:nvPr/>
          </p:nvSpPr>
          <p:spPr>
            <a:xfrm>
              <a:off x="1071569" y="392527"/>
              <a:ext cx="221064" cy="71286"/>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
            <p:cNvSpPr/>
            <p:nvPr/>
          </p:nvSpPr>
          <p:spPr>
            <a:xfrm>
              <a:off x="1285447" y="307060"/>
              <a:ext cx="221064" cy="71286"/>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
            <p:cNvSpPr/>
            <p:nvPr/>
          </p:nvSpPr>
          <p:spPr>
            <a:xfrm>
              <a:off x="1203375" y="17189"/>
              <a:ext cx="274770" cy="94544"/>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
            <p:cNvSpPr/>
            <p:nvPr/>
          </p:nvSpPr>
          <p:spPr>
            <a:xfrm>
              <a:off x="1681622" y="177535"/>
              <a:ext cx="199506" cy="9132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
            <p:cNvSpPr/>
            <p:nvPr/>
          </p:nvSpPr>
          <p:spPr>
            <a:xfrm>
              <a:off x="1520693" y="527158"/>
              <a:ext cx="185890" cy="71097"/>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
            <p:cNvSpPr/>
            <p:nvPr/>
          </p:nvSpPr>
          <p:spPr>
            <a:xfrm>
              <a:off x="1841604" y="355844"/>
              <a:ext cx="174733" cy="80551"/>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3"/>
            <p:cNvSpPr/>
            <p:nvPr/>
          </p:nvSpPr>
          <p:spPr>
            <a:xfrm>
              <a:off x="961321" y="683344"/>
              <a:ext cx="210663" cy="79795"/>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3"/>
            <p:cNvSpPr/>
            <p:nvPr/>
          </p:nvSpPr>
          <p:spPr>
            <a:xfrm>
              <a:off x="594268" y="502954"/>
              <a:ext cx="227682" cy="82253"/>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3"/>
            <p:cNvSpPr/>
            <p:nvPr/>
          </p:nvSpPr>
          <p:spPr>
            <a:xfrm>
              <a:off x="1260674" y="651766"/>
              <a:ext cx="224279" cy="97758"/>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
            <p:cNvSpPr/>
            <p:nvPr/>
          </p:nvSpPr>
          <p:spPr>
            <a:xfrm>
              <a:off x="1752536" y="681831"/>
              <a:ext cx="181541" cy="77904"/>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
            <p:cNvSpPr/>
            <p:nvPr/>
          </p:nvSpPr>
          <p:spPr>
            <a:xfrm>
              <a:off x="719266" y="-50505"/>
              <a:ext cx="238840" cy="981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
            <p:cNvSpPr/>
            <p:nvPr/>
          </p:nvSpPr>
          <p:spPr>
            <a:xfrm>
              <a:off x="1527690" y="893987"/>
              <a:ext cx="175489" cy="87169"/>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
            <p:cNvSpPr/>
            <p:nvPr/>
          </p:nvSpPr>
          <p:spPr>
            <a:xfrm>
              <a:off x="423128" y="298551"/>
              <a:ext cx="227872" cy="9114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
            <p:cNvSpPr/>
            <p:nvPr/>
          </p:nvSpPr>
          <p:spPr>
            <a:xfrm>
              <a:off x="1025427" y="940125"/>
              <a:ext cx="199506" cy="80551"/>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
            <p:cNvSpPr/>
            <p:nvPr/>
          </p:nvSpPr>
          <p:spPr>
            <a:xfrm>
              <a:off x="590864" y="720216"/>
              <a:ext cx="224279" cy="79228"/>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9" name="Google Shape;409;p3"/>
          <p:cNvGrpSpPr/>
          <p:nvPr/>
        </p:nvGrpSpPr>
        <p:grpSpPr>
          <a:xfrm>
            <a:off x="7452833" y="146451"/>
            <a:ext cx="1525066" cy="1453316"/>
            <a:chOff x="3287500" y="1126625"/>
            <a:chExt cx="222800" cy="159250"/>
          </a:xfrm>
        </p:grpSpPr>
        <p:sp>
          <p:nvSpPr>
            <p:cNvPr id="410" name="Google Shape;410;p3"/>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3"/>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3"/>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3"/>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3"/>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3"/>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3"/>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3"/>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3"/>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3"/>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1" name="Google Shape;431;p3"/>
          <p:cNvSpPr/>
          <p:nvPr/>
        </p:nvSpPr>
        <p:spPr>
          <a:xfrm rot="1800004">
            <a:off x="-1178625" y="5532014"/>
            <a:ext cx="2539604" cy="1393821"/>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493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536633"/>
            <a:ext cx="7704000" cy="4601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7" y="121901"/>
            <a:ext cx="97398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2" name="Google Shape;452;p4"/>
          <p:cNvGrpSpPr/>
          <p:nvPr/>
        </p:nvGrpSpPr>
        <p:grpSpPr>
          <a:xfrm rot="1024943">
            <a:off x="7935186" y="68313"/>
            <a:ext cx="1167069"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74" name="Google Shape;474;p4"/>
          <p:cNvSpPr/>
          <p:nvPr/>
        </p:nvSpPr>
        <p:spPr>
          <a:xfrm>
            <a:off x="-448425" y="5390166"/>
            <a:ext cx="100683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5" name="Google Shape;475;p4"/>
          <p:cNvGrpSpPr/>
          <p:nvPr/>
        </p:nvGrpSpPr>
        <p:grpSpPr>
          <a:xfrm>
            <a:off x="8185519" y="5503794"/>
            <a:ext cx="882445"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19074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6"/>
        <p:cNvGrpSpPr/>
        <p:nvPr/>
      </p:nvGrpSpPr>
      <p:grpSpPr>
        <a:xfrm>
          <a:off x="0" y="0"/>
          <a:ext cx="0" cy="0"/>
          <a:chOff x="0" y="0"/>
          <a:chExt cx="0" cy="0"/>
        </a:xfrm>
      </p:grpSpPr>
      <p:sp>
        <p:nvSpPr>
          <p:cNvPr id="487" name="Google Shape;487;p5"/>
          <p:cNvSpPr/>
          <p:nvPr/>
        </p:nvSpPr>
        <p:spPr>
          <a:xfrm rot="9899998" flipH="1">
            <a:off x="7935996" y="-1187777"/>
            <a:ext cx="2578301" cy="31677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5"/>
          <p:cNvSpPr/>
          <p:nvPr/>
        </p:nvSpPr>
        <p:spPr>
          <a:xfrm rot="-9899998">
            <a:off x="-1269230" y="-1187777"/>
            <a:ext cx="2578301" cy="31677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5"/>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0" name="Google Shape;490;p5"/>
          <p:cNvSpPr txBox="1">
            <a:spLocks noGrp="1"/>
          </p:cNvSpPr>
          <p:nvPr>
            <p:ph type="subTitle" idx="1"/>
          </p:nvPr>
        </p:nvSpPr>
        <p:spPr>
          <a:xfrm>
            <a:off x="1818900" y="3990733"/>
            <a:ext cx="2458500" cy="14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1" name="Google Shape;491;p5"/>
          <p:cNvSpPr txBox="1">
            <a:spLocks noGrp="1"/>
          </p:cNvSpPr>
          <p:nvPr>
            <p:ph type="title" idx="2"/>
          </p:nvPr>
        </p:nvSpPr>
        <p:spPr>
          <a:xfrm>
            <a:off x="1524300" y="3688267"/>
            <a:ext cx="30477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92" name="Google Shape;492;p5"/>
          <p:cNvSpPr txBox="1">
            <a:spLocks noGrp="1"/>
          </p:cNvSpPr>
          <p:nvPr>
            <p:ph type="subTitle" idx="3"/>
          </p:nvPr>
        </p:nvSpPr>
        <p:spPr>
          <a:xfrm>
            <a:off x="4866612" y="3990733"/>
            <a:ext cx="2458500" cy="14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3" name="Google Shape;493;p5"/>
          <p:cNvSpPr txBox="1">
            <a:spLocks noGrp="1"/>
          </p:cNvSpPr>
          <p:nvPr>
            <p:ph type="title" idx="4"/>
          </p:nvPr>
        </p:nvSpPr>
        <p:spPr>
          <a:xfrm>
            <a:off x="4572004" y="3688267"/>
            <a:ext cx="30477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grpSp>
        <p:nvGrpSpPr>
          <p:cNvPr id="494" name="Google Shape;494;p5"/>
          <p:cNvGrpSpPr/>
          <p:nvPr/>
        </p:nvGrpSpPr>
        <p:grpSpPr>
          <a:xfrm>
            <a:off x="7217662" y="5033660"/>
            <a:ext cx="3196958" cy="4379161"/>
            <a:chOff x="7217662" y="3775244"/>
            <a:chExt cx="3196958" cy="3284371"/>
          </a:xfrm>
        </p:grpSpPr>
        <p:sp>
          <p:nvSpPr>
            <p:cNvPr id="495" name="Google Shape;495;p5"/>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6" name="Google Shape;496;p5"/>
            <p:cNvGrpSpPr/>
            <p:nvPr/>
          </p:nvGrpSpPr>
          <p:grpSpPr>
            <a:xfrm rot="10800000" flipH="1">
              <a:off x="7967975" y="3899233"/>
              <a:ext cx="1404941" cy="1004250"/>
              <a:chOff x="8090250" y="1355275"/>
              <a:chExt cx="1404941" cy="1004250"/>
            </a:xfrm>
          </p:grpSpPr>
          <p:sp>
            <p:nvSpPr>
              <p:cNvPr id="497" name="Google Shape;497;p5"/>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5"/>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5"/>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5"/>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5"/>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5"/>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5"/>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5"/>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5"/>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5"/>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5"/>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5"/>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5"/>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5"/>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5"/>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5"/>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5"/>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5"/>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5"/>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5"/>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5"/>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18" name="Google Shape;518;p5"/>
          <p:cNvSpPr/>
          <p:nvPr/>
        </p:nvSpPr>
        <p:spPr>
          <a:xfrm rot="1565542" flipH="1">
            <a:off x="-367420" y="6016902"/>
            <a:ext cx="2065233" cy="1474468"/>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5"/>
          <p:cNvSpPr/>
          <p:nvPr/>
        </p:nvSpPr>
        <p:spPr>
          <a:xfrm>
            <a:off x="854688" y="5717238"/>
            <a:ext cx="41305" cy="42935"/>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0" name="Google Shape;520;p5"/>
          <p:cNvGrpSpPr/>
          <p:nvPr/>
        </p:nvGrpSpPr>
        <p:grpSpPr>
          <a:xfrm>
            <a:off x="271005" y="1842470"/>
            <a:ext cx="739041" cy="3196289"/>
            <a:chOff x="271005" y="1381852"/>
            <a:chExt cx="739041" cy="2397217"/>
          </a:xfrm>
        </p:grpSpPr>
        <p:sp>
          <p:nvSpPr>
            <p:cNvPr id="521" name="Google Shape;521;p5"/>
            <p:cNvSpPr/>
            <p:nvPr/>
          </p:nvSpPr>
          <p:spPr>
            <a:xfrm>
              <a:off x="699345" y="28716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5"/>
            <p:cNvSpPr/>
            <p:nvPr/>
          </p:nvSpPr>
          <p:spPr>
            <a:xfrm>
              <a:off x="697746" y="34916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5"/>
            <p:cNvSpPr/>
            <p:nvPr/>
          </p:nvSpPr>
          <p:spPr>
            <a:xfrm>
              <a:off x="382276"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5"/>
            <p:cNvSpPr/>
            <p:nvPr/>
          </p:nvSpPr>
          <p:spPr>
            <a:xfrm>
              <a:off x="430325"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5"/>
            <p:cNvSpPr/>
            <p:nvPr/>
          </p:nvSpPr>
          <p:spPr>
            <a:xfrm>
              <a:off x="490681"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
            <p:cNvSpPr/>
            <p:nvPr/>
          </p:nvSpPr>
          <p:spPr>
            <a:xfrm>
              <a:off x="832183"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5"/>
            <p:cNvSpPr/>
            <p:nvPr/>
          </p:nvSpPr>
          <p:spPr>
            <a:xfrm>
              <a:off x="832182" y="1384879"/>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5"/>
            <p:cNvSpPr/>
            <p:nvPr/>
          </p:nvSpPr>
          <p:spPr>
            <a:xfrm>
              <a:off x="325124"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5"/>
            <p:cNvSpPr/>
            <p:nvPr/>
          </p:nvSpPr>
          <p:spPr>
            <a:xfrm>
              <a:off x="271005"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5"/>
            <p:cNvSpPr/>
            <p:nvPr/>
          </p:nvSpPr>
          <p:spPr>
            <a:xfrm>
              <a:off x="28702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1" name="Google Shape;531;p5"/>
          <p:cNvSpPr/>
          <p:nvPr/>
        </p:nvSpPr>
        <p:spPr>
          <a:xfrm flipH="1">
            <a:off x="7879806" y="4470040"/>
            <a:ext cx="44508" cy="47205"/>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5"/>
          <p:cNvSpPr/>
          <p:nvPr/>
        </p:nvSpPr>
        <p:spPr>
          <a:xfrm flipH="1">
            <a:off x="7793656" y="4508705"/>
            <a:ext cx="41305" cy="42935"/>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3" name="Google Shape;533;p5"/>
          <p:cNvGrpSpPr/>
          <p:nvPr/>
        </p:nvGrpSpPr>
        <p:grpSpPr>
          <a:xfrm>
            <a:off x="8223971" y="491389"/>
            <a:ext cx="736021" cy="4547369"/>
            <a:chOff x="8223970" y="368541"/>
            <a:chExt cx="736021" cy="3410527"/>
          </a:xfrm>
        </p:grpSpPr>
        <p:sp>
          <p:nvSpPr>
            <p:cNvPr id="534" name="Google Shape;534;p5"/>
            <p:cNvSpPr/>
            <p:nvPr/>
          </p:nvSpPr>
          <p:spPr>
            <a:xfrm flipH="1">
              <a:off x="8401742" y="2378805"/>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5"/>
            <p:cNvSpPr/>
            <p:nvPr/>
          </p:nvSpPr>
          <p:spPr>
            <a:xfrm flipH="1">
              <a:off x="8446259" y="27340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5"/>
            <p:cNvSpPr/>
            <p:nvPr/>
          </p:nvSpPr>
          <p:spPr>
            <a:xfrm flipH="1">
              <a:off x="8718891"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5"/>
            <p:cNvSpPr/>
            <p:nvPr/>
          </p:nvSpPr>
          <p:spPr>
            <a:xfrm flipH="1">
              <a:off x="8670842"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5"/>
            <p:cNvSpPr/>
            <p:nvPr/>
          </p:nvSpPr>
          <p:spPr>
            <a:xfrm flipH="1">
              <a:off x="8610486"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5"/>
            <p:cNvSpPr/>
            <p:nvPr/>
          </p:nvSpPr>
          <p:spPr>
            <a:xfrm flipH="1">
              <a:off x="8223970"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5"/>
            <p:cNvSpPr/>
            <p:nvPr/>
          </p:nvSpPr>
          <p:spPr>
            <a:xfrm flipH="1">
              <a:off x="8782126" y="368541"/>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5"/>
            <p:cNvSpPr/>
            <p:nvPr/>
          </p:nvSpPr>
          <p:spPr>
            <a:xfrm flipH="1">
              <a:off x="8642519"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5"/>
            <p:cNvSpPr/>
            <p:nvPr/>
          </p:nvSpPr>
          <p:spPr>
            <a:xfrm flipH="1">
              <a:off x="8782113"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5"/>
            <p:cNvSpPr/>
            <p:nvPr/>
          </p:nvSpPr>
          <p:spPr>
            <a:xfrm flipH="1">
              <a:off x="876913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5"/>
          <p:cNvGrpSpPr/>
          <p:nvPr/>
        </p:nvGrpSpPr>
        <p:grpSpPr>
          <a:xfrm>
            <a:off x="-9" y="5553593"/>
            <a:ext cx="1136990" cy="1968008"/>
            <a:chOff x="4468500" y="3085500"/>
            <a:chExt cx="219925" cy="285500"/>
          </a:xfrm>
        </p:grpSpPr>
        <p:sp>
          <p:nvSpPr>
            <p:cNvPr id="545" name="Google Shape;545;p5"/>
            <p:cNvSpPr/>
            <p:nvPr/>
          </p:nvSpPr>
          <p:spPr>
            <a:xfrm>
              <a:off x="4472150" y="3085500"/>
              <a:ext cx="216275" cy="275225"/>
            </a:xfrm>
            <a:custGeom>
              <a:avLst/>
              <a:gdLst/>
              <a:ahLst/>
              <a:cxnLst/>
              <a:rect l="l" t="t" r="r" b="b"/>
              <a:pathLst>
                <a:path w="8651" h="11009" extrusionOk="0">
                  <a:moveTo>
                    <a:pt x="7215" y="1"/>
                  </a:moveTo>
                  <a:cubicBezTo>
                    <a:pt x="6289" y="1"/>
                    <a:pt x="5185" y="1873"/>
                    <a:pt x="4751" y="2508"/>
                  </a:cubicBezTo>
                  <a:cubicBezTo>
                    <a:pt x="4512" y="1584"/>
                    <a:pt x="4262" y="1231"/>
                    <a:pt x="4019" y="1231"/>
                  </a:cubicBezTo>
                  <a:cubicBezTo>
                    <a:pt x="3413" y="1231"/>
                    <a:pt x="2849" y="3425"/>
                    <a:pt x="2620" y="4449"/>
                  </a:cubicBezTo>
                  <a:cubicBezTo>
                    <a:pt x="2353" y="4127"/>
                    <a:pt x="2127" y="2621"/>
                    <a:pt x="1675" y="2621"/>
                  </a:cubicBezTo>
                  <a:cubicBezTo>
                    <a:pt x="1150" y="2621"/>
                    <a:pt x="829" y="3657"/>
                    <a:pt x="697" y="3978"/>
                  </a:cubicBezTo>
                  <a:cubicBezTo>
                    <a:pt x="453" y="4937"/>
                    <a:pt x="376" y="6032"/>
                    <a:pt x="317" y="7014"/>
                  </a:cubicBezTo>
                  <a:cubicBezTo>
                    <a:pt x="186" y="8294"/>
                    <a:pt x="245" y="9728"/>
                    <a:pt x="1" y="11008"/>
                  </a:cubicBezTo>
                  <a:lnTo>
                    <a:pt x="186" y="11008"/>
                  </a:lnTo>
                  <a:cubicBezTo>
                    <a:pt x="1245" y="9859"/>
                    <a:pt x="2715" y="8615"/>
                    <a:pt x="3864" y="7787"/>
                  </a:cubicBezTo>
                  <a:cubicBezTo>
                    <a:pt x="4258" y="7520"/>
                    <a:pt x="5882" y="6692"/>
                    <a:pt x="5882" y="6240"/>
                  </a:cubicBezTo>
                  <a:cubicBezTo>
                    <a:pt x="5915" y="5692"/>
                    <a:pt x="5477" y="5600"/>
                    <a:pt x="5027" y="5600"/>
                  </a:cubicBezTo>
                  <a:cubicBezTo>
                    <a:pt x="4802" y="5600"/>
                    <a:pt x="4573" y="5623"/>
                    <a:pt x="4399" y="5623"/>
                  </a:cubicBezTo>
                  <a:cubicBezTo>
                    <a:pt x="4346" y="5623"/>
                    <a:pt x="4299" y="5621"/>
                    <a:pt x="4258" y="5616"/>
                  </a:cubicBezTo>
                  <a:cubicBezTo>
                    <a:pt x="5276" y="5163"/>
                    <a:pt x="6067" y="4937"/>
                    <a:pt x="6900" y="4485"/>
                  </a:cubicBezTo>
                  <a:cubicBezTo>
                    <a:pt x="7424" y="4222"/>
                    <a:pt x="8257" y="3770"/>
                    <a:pt x="7483" y="3205"/>
                  </a:cubicBezTo>
                  <a:cubicBezTo>
                    <a:pt x="7352" y="3128"/>
                    <a:pt x="7189" y="3101"/>
                    <a:pt x="7012" y="3101"/>
                  </a:cubicBezTo>
                  <a:cubicBezTo>
                    <a:pt x="6580" y="3101"/>
                    <a:pt x="6067" y="3263"/>
                    <a:pt x="5746" y="3263"/>
                  </a:cubicBezTo>
                  <a:cubicBezTo>
                    <a:pt x="5936" y="2544"/>
                    <a:pt x="8650" y="735"/>
                    <a:pt x="7556" y="97"/>
                  </a:cubicBezTo>
                  <a:cubicBezTo>
                    <a:pt x="7446" y="31"/>
                    <a:pt x="7332" y="1"/>
                    <a:pt x="7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5"/>
            <p:cNvSpPr/>
            <p:nvPr/>
          </p:nvSpPr>
          <p:spPr>
            <a:xfrm>
              <a:off x="4468500" y="3104225"/>
              <a:ext cx="180475" cy="266775"/>
            </a:xfrm>
            <a:custGeom>
              <a:avLst/>
              <a:gdLst/>
              <a:ahLst/>
              <a:cxnLst/>
              <a:rect l="l" t="t" r="r" b="b"/>
              <a:pathLst>
                <a:path w="7219" h="10671" extrusionOk="0">
                  <a:moveTo>
                    <a:pt x="7109" y="1"/>
                  </a:moveTo>
                  <a:cubicBezTo>
                    <a:pt x="7093" y="1"/>
                    <a:pt x="7076" y="8"/>
                    <a:pt x="7064" y="26"/>
                  </a:cubicBezTo>
                  <a:cubicBezTo>
                    <a:pt x="5707" y="1700"/>
                    <a:pt x="4331" y="3378"/>
                    <a:pt x="3010" y="5093"/>
                  </a:cubicBezTo>
                  <a:cubicBezTo>
                    <a:pt x="2368" y="5925"/>
                    <a:pt x="1784" y="6789"/>
                    <a:pt x="1332" y="7735"/>
                  </a:cubicBezTo>
                  <a:cubicBezTo>
                    <a:pt x="898" y="8658"/>
                    <a:pt x="260" y="9580"/>
                    <a:pt x="11" y="10562"/>
                  </a:cubicBezTo>
                  <a:cubicBezTo>
                    <a:pt x="0" y="10631"/>
                    <a:pt x="52" y="10671"/>
                    <a:pt x="103" y="10671"/>
                  </a:cubicBezTo>
                  <a:cubicBezTo>
                    <a:pt x="136" y="10671"/>
                    <a:pt x="169" y="10654"/>
                    <a:pt x="183" y="10616"/>
                  </a:cubicBezTo>
                  <a:cubicBezTo>
                    <a:pt x="409" y="9639"/>
                    <a:pt x="1052" y="8712"/>
                    <a:pt x="1463" y="7830"/>
                  </a:cubicBezTo>
                  <a:cubicBezTo>
                    <a:pt x="1879" y="6943"/>
                    <a:pt x="2427" y="6133"/>
                    <a:pt x="3028" y="5360"/>
                  </a:cubicBezTo>
                  <a:cubicBezTo>
                    <a:pt x="4368" y="3586"/>
                    <a:pt x="5779" y="1872"/>
                    <a:pt x="7177" y="139"/>
                  </a:cubicBezTo>
                  <a:cubicBezTo>
                    <a:pt x="7218" y="81"/>
                    <a:pt x="7162" y="1"/>
                    <a:pt x="71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5"/>
            <p:cNvSpPr/>
            <p:nvPr/>
          </p:nvSpPr>
          <p:spPr>
            <a:xfrm>
              <a:off x="4566825" y="3156475"/>
              <a:ext cx="57025" cy="48275"/>
            </a:xfrm>
            <a:custGeom>
              <a:avLst/>
              <a:gdLst/>
              <a:ahLst/>
              <a:cxnLst/>
              <a:rect l="l" t="t" r="r" b="b"/>
              <a:pathLst>
                <a:path w="2281" h="1931" extrusionOk="0">
                  <a:moveTo>
                    <a:pt x="104" y="0"/>
                  </a:moveTo>
                  <a:cubicBezTo>
                    <a:pt x="61" y="0"/>
                    <a:pt x="18" y="29"/>
                    <a:pt x="18" y="85"/>
                  </a:cubicBezTo>
                  <a:cubicBezTo>
                    <a:pt x="0" y="669"/>
                    <a:pt x="18" y="1252"/>
                    <a:pt x="18" y="1836"/>
                  </a:cubicBezTo>
                  <a:cubicBezTo>
                    <a:pt x="18" y="1872"/>
                    <a:pt x="59" y="1931"/>
                    <a:pt x="95" y="1931"/>
                  </a:cubicBezTo>
                  <a:cubicBezTo>
                    <a:pt x="792" y="1836"/>
                    <a:pt x="1489" y="1741"/>
                    <a:pt x="2167" y="1646"/>
                  </a:cubicBezTo>
                  <a:cubicBezTo>
                    <a:pt x="2280" y="1628"/>
                    <a:pt x="2226" y="1478"/>
                    <a:pt x="2131" y="1478"/>
                  </a:cubicBezTo>
                  <a:cubicBezTo>
                    <a:pt x="1507" y="1573"/>
                    <a:pt x="887" y="1668"/>
                    <a:pt x="263" y="1741"/>
                  </a:cubicBezTo>
                  <a:cubicBezTo>
                    <a:pt x="261" y="1741"/>
                    <a:pt x="259" y="1741"/>
                    <a:pt x="258" y="1741"/>
                  </a:cubicBezTo>
                  <a:cubicBezTo>
                    <a:pt x="132" y="1741"/>
                    <a:pt x="172" y="1061"/>
                    <a:pt x="172" y="967"/>
                  </a:cubicBezTo>
                  <a:cubicBezTo>
                    <a:pt x="172" y="669"/>
                    <a:pt x="172" y="366"/>
                    <a:pt x="190" y="85"/>
                  </a:cubicBezTo>
                  <a:cubicBezTo>
                    <a:pt x="190" y="29"/>
                    <a:pt x="147" y="0"/>
                    <a:pt x="1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5"/>
            <p:cNvSpPr/>
            <p:nvPr/>
          </p:nvSpPr>
          <p:spPr>
            <a:xfrm>
              <a:off x="4505816" y="3194499"/>
              <a:ext cx="66375" cy="86225"/>
            </a:xfrm>
            <a:custGeom>
              <a:avLst/>
              <a:gdLst/>
              <a:ahLst/>
              <a:cxnLst/>
              <a:rect l="l" t="t" r="r" b="b"/>
              <a:pathLst>
                <a:path w="2655" h="3449" extrusionOk="0">
                  <a:moveTo>
                    <a:pt x="116" y="1"/>
                  </a:moveTo>
                  <a:cubicBezTo>
                    <a:pt x="78" y="1"/>
                    <a:pt x="41" y="23"/>
                    <a:pt x="41" y="69"/>
                  </a:cubicBezTo>
                  <a:cubicBezTo>
                    <a:pt x="0" y="1182"/>
                    <a:pt x="208" y="2276"/>
                    <a:pt x="227" y="3371"/>
                  </a:cubicBezTo>
                  <a:cubicBezTo>
                    <a:pt x="227" y="3416"/>
                    <a:pt x="266" y="3448"/>
                    <a:pt x="301" y="3448"/>
                  </a:cubicBezTo>
                  <a:cubicBezTo>
                    <a:pt x="308" y="3448"/>
                    <a:pt x="315" y="3447"/>
                    <a:pt x="322" y="3443"/>
                  </a:cubicBezTo>
                  <a:cubicBezTo>
                    <a:pt x="1077" y="3235"/>
                    <a:pt x="1828" y="3122"/>
                    <a:pt x="2565" y="2896"/>
                  </a:cubicBezTo>
                  <a:cubicBezTo>
                    <a:pt x="2655" y="2862"/>
                    <a:pt x="2624" y="2727"/>
                    <a:pt x="2544" y="2727"/>
                  </a:cubicBezTo>
                  <a:cubicBezTo>
                    <a:pt x="2539" y="2727"/>
                    <a:pt x="2534" y="2728"/>
                    <a:pt x="2529" y="2729"/>
                  </a:cubicBezTo>
                  <a:cubicBezTo>
                    <a:pt x="2149" y="2842"/>
                    <a:pt x="1792" y="2937"/>
                    <a:pt x="1416" y="3032"/>
                  </a:cubicBezTo>
                  <a:cubicBezTo>
                    <a:pt x="1187" y="3073"/>
                    <a:pt x="884" y="3210"/>
                    <a:pt x="665" y="3210"/>
                  </a:cubicBezTo>
                  <a:cubicBezTo>
                    <a:pt x="504" y="3210"/>
                    <a:pt x="388" y="3136"/>
                    <a:pt x="380" y="2896"/>
                  </a:cubicBezTo>
                  <a:cubicBezTo>
                    <a:pt x="340" y="1955"/>
                    <a:pt x="172" y="1032"/>
                    <a:pt x="190" y="69"/>
                  </a:cubicBezTo>
                  <a:cubicBezTo>
                    <a:pt x="190" y="23"/>
                    <a:pt x="153" y="1"/>
                    <a:pt x="1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5"/>
            <p:cNvSpPr/>
            <p:nvPr/>
          </p:nvSpPr>
          <p:spPr>
            <a:xfrm>
              <a:off x="4563075" y="3138225"/>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5"/>
            <p:cNvSpPr/>
            <p:nvPr/>
          </p:nvSpPr>
          <p:spPr>
            <a:xfrm>
              <a:off x="4570550" y="3131675"/>
              <a:ext cx="6250" cy="4775"/>
            </a:xfrm>
            <a:custGeom>
              <a:avLst/>
              <a:gdLst/>
              <a:ahLst/>
              <a:cxnLst/>
              <a:rect l="l" t="t" r="r" b="b"/>
              <a:pathLst>
                <a:path w="250" h="191" extrusionOk="0">
                  <a:moveTo>
                    <a:pt x="136" y="0"/>
                  </a:moveTo>
                  <a:cubicBezTo>
                    <a:pt x="1" y="0"/>
                    <a:pt x="1" y="190"/>
                    <a:pt x="136" y="190"/>
                  </a:cubicBezTo>
                  <a:cubicBezTo>
                    <a:pt x="249" y="190"/>
                    <a:pt x="249" y="0"/>
                    <a:pt x="1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
            <p:cNvSpPr/>
            <p:nvPr/>
          </p:nvSpPr>
          <p:spPr>
            <a:xfrm>
              <a:off x="4572025" y="3141050"/>
              <a:ext cx="6575" cy="4775"/>
            </a:xfrm>
            <a:custGeom>
              <a:avLst/>
              <a:gdLst/>
              <a:ahLst/>
              <a:cxnLst/>
              <a:rect l="l" t="t" r="r" b="b"/>
              <a:pathLst>
                <a:path w="263" h="191" extrusionOk="0">
                  <a:moveTo>
                    <a:pt x="132" y="1"/>
                  </a:moveTo>
                  <a:cubicBezTo>
                    <a:pt x="0" y="1"/>
                    <a:pt x="0"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
            <p:cNvSpPr/>
            <p:nvPr/>
          </p:nvSpPr>
          <p:spPr>
            <a:xfrm>
              <a:off x="4628575" y="3181200"/>
              <a:ext cx="6575" cy="5125"/>
            </a:xfrm>
            <a:custGeom>
              <a:avLst/>
              <a:gdLst/>
              <a:ahLst/>
              <a:cxnLst/>
              <a:rect l="l" t="t" r="r" b="b"/>
              <a:pathLst>
                <a:path w="263" h="205" extrusionOk="0">
                  <a:moveTo>
                    <a:pt x="131" y="1"/>
                  </a:moveTo>
                  <a:cubicBezTo>
                    <a:pt x="0" y="1"/>
                    <a:pt x="0" y="204"/>
                    <a:pt x="131" y="204"/>
                  </a:cubicBezTo>
                  <a:cubicBezTo>
                    <a:pt x="263" y="204"/>
                    <a:pt x="263" y="1"/>
                    <a:pt x="1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
            <p:cNvSpPr/>
            <p:nvPr/>
          </p:nvSpPr>
          <p:spPr>
            <a:xfrm>
              <a:off x="4635575" y="3172725"/>
              <a:ext cx="6250" cy="4650"/>
            </a:xfrm>
            <a:custGeom>
              <a:avLst/>
              <a:gdLst/>
              <a:ahLst/>
              <a:cxnLst/>
              <a:rect l="l" t="t" r="r" b="b"/>
              <a:pathLst>
                <a:path w="250" h="186" extrusionOk="0">
                  <a:moveTo>
                    <a:pt x="136" y="1"/>
                  </a:moveTo>
                  <a:cubicBezTo>
                    <a:pt x="1" y="1"/>
                    <a:pt x="1" y="186"/>
                    <a:pt x="136" y="186"/>
                  </a:cubicBezTo>
                  <a:cubicBezTo>
                    <a:pt x="250" y="186"/>
                    <a:pt x="250" y="1"/>
                    <a:pt x="1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5"/>
            <p:cNvSpPr/>
            <p:nvPr/>
          </p:nvSpPr>
          <p:spPr>
            <a:xfrm>
              <a:off x="4638975" y="3183025"/>
              <a:ext cx="6125" cy="4775"/>
            </a:xfrm>
            <a:custGeom>
              <a:avLst/>
              <a:gdLst/>
              <a:ahLst/>
              <a:cxnLst/>
              <a:rect l="l" t="t" r="r" b="b"/>
              <a:pathLst>
                <a:path w="245" h="191" extrusionOk="0">
                  <a:moveTo>
                    <a:pt x="132" y="0"/>
                  </a:moveTo>
                  <a:cubicBezTo>
                    <a:pt x="0" y="0"/>
                    <a:pt x="0" y="190"/>
                    <a:pt x="132" y="190"/>
                  </a:cubicBezTo>
                  <a:cubicBezTo>
                    <a:pt x="245" y="190"/>
                    <a:pt x="245" y="0"/>
                    <a:pt x="1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5"/>
            <p:cNvSpPr/>
            <p:nvPr/>
          </p:nvSpPr>
          <p:spPr>
            <a:xfrm>
              <a:off x="4530525" y="3221250"/>
              <a:ext cx="6675" cy="4650"/>
            </a:xfrm>
            <a:custGeom>
              <a:avLst/>
              <a:gdLst/>
              <a:ahLst/>
              <a:cxnLst/>
              <a:rect l="l" t="t" r="r" b="b"/>
              <a:pathLst>
                <a:path w="267" h="186" extrusionOk="0">
                  <a:moveTo>
                    <a:pt x="131" y="0"/>
                  </a:moveTo>
                  <a:cubicBezTo>
                    <a:pt x="0" y="0"/>
                    <a:pt x="0" y="186"/>
                    <a:pt x="131" y="186"/>
                  </a:cubicBezTo>
                  <a:cubicBezTo>
                    <a:pt x="267" y="186"/>
                    <a:pt x="267" y="0"/>
                    <a:pt x="1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5"/>
            <p:cNvSpPr/>
            <p:nvPr/>
          </p:nvSpPr>
          <p:spPr>
            <a:xfrm>
              <a:off x="4536175" y="3212750"/>
              <a:ext cx="6125" cy="4675"/>
            </a:xfrm>
            <a:custGeom>
              <a:avLst/>
              <a:gdLst/>
              <a:ahLst/>
              <a:cxnLst/>
              <a:rect l="l" t="t" r="r" b="b"/>
              <a:pathLst>
                <a:path w="245" h="187" extrusionOk="0">
                  <a:moveTo>
                    <a:pt x="131" y="1"/>
                  </a:moveTo>
                  <a:cubicBezTo>
                    <a:pt x="0" y="1"/>
                    <a:pt x="0" y="186"/>
                    <a:pt x="131" y="186"/>
                  </a:cubicBezTo>
                  <a:cubicBezTo>
                    <a:pt x="245" y="186"/>
                    <a:pt x="245" y="1"/>
                    <a:pt x="1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5"/>
            <p:cNvSpPr/>
            <p:nvPr/>
          </p:nvSpPr>
          <p:spPr>
            <a:xfrm>
              <a:off x="4575300" y="3239100"/>
              <a:ext cx="6575" cy="4775"/>
            </a:xfrm>
            <a:custGeom>
              <a:avLst/>
              <a:gdLst/>
              <a:ahLst/>
              <a:cxnLst/>
              <a:rect l="l" t="t" r="r" b="b"/>
              <a:pathLst>
                <a:path w="263" h="191" extrusionOk="0">
                  <a:moveTo>
                    <a:pt x="132" y="1"/>
                  </a:moveTo>
                  <a:cubicBezTo>
                    <a:pt x="1" y="1"/>
                    <a:pt x="1"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5"/>
            <p:cNvSpPr/>
            <p:nvPr/>
          </p:nvSpPr>
          <p:spPr>
            <a:xfrm>
              <a:off x="4579025" y="3248500"/>
              <a:ext cx="6700" cy="4775"/>
            </a:xfrm>
            <a:custGeom>
              <a:avLst/>
              <a:gdLst/>
              <a:ahLst/>
              <a:cxnLst/>
              <a:rect l="l" t="t" r="r" b="b"/>
              <a:pathLst>
                <a:path w="268" h="191" extrusionOk="0">
                  <a:moveTo>
                    <a:pt x="137" y="0"/>
                  </a:moveTo>
                  <a:cubicBezTo>
                    <a:pt x="1" y="0"/>
                    <a:pt x="1" y="190"/>
                    <a:pt x="137" y="190"/>
                  </a:cubicBezTo>
                  <a:cubicBezTo>
                    <a:pt x="268" y="190"/>
                    <a:pt x="268" y="0"/>
                    <a:pt x="1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5"/>
            <p:cNvSpPr/>
            <p:nvPr/>
          </p:nvSpPr>
          <p:spPr>
            <a:xfrm>
              <a:off x="4585700" y="3240575"/>
              <a:ext cx="6125" cy="4675"/>
            </a:xfrm>
            <a:custGeom>
              <a:avLst/>
              <a:gdLst/>
              <a:ahLst/>
              <a:cxnLst/>
              <a:rect l="l" t="t" r="r" b="b"/>
              <a:pathLst>
                <a:path w="245" h="187" extrusionOk="0">
                  <a:moveTo>
                    <a:pt x="132" y="1"/>
                  </a:moveTo>
                  <a:cubicBezTo>
                    <a:pt x="1" y="1"/>
                    <a:pt x="1" y="186"/>
                    <a:pt x="132" y="186"/>
                  </a:cubicBezTo>
                  <a:cubicBezTo>
                    <a:pt x="245" y="186"/>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5"/>
            <p:cNvSpPr/>
            <p:nvPr/>
          </p:nvSpPr>
          <p:spPr>
            <a:xfrm>
              <a:off x="4490475" y="3258900"/>
              <a:ext cx="6125" cy="4775"/>
            </a:xfrm>
            <a:custGeom>
              <a:avLst/>
              <a:gdLst/>
              <a:ahLst/>
              <a:cxnLst/>
              <a:rect l="l" t="t" r="r" b="b"/>
              <a:pathLst>
                <a:path w="245" h="191" extrusionOk="0">
                  <a:moveTo>
                    <a:pt x="114" y="1"/>
                  </a:moveTo>
                  <a:cubicBezTo>
                    <a:pt x="1" y="1"/>
                    <a:pt x="1" y="191"/>
                    <a:pt x="114" y="191"/>
                  </a:cubicBezTo>
                  <a:cubicBezTo>
                    <a:pt x="245" y="191"/>
                    <a:pt x="245" y="1"/>
                    <a:pt x="1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5"/>
            <p:cNvSpPr/>
            <p:nvPr/>
          </p:nvSpPr>
          <p:spPr>
            <a:xfrm>
              <a:off x="4492400" y="3267850"/>
              <a:ext cx="6575" cy="4775"/>
            </a:xfrm>
            <a:custGeom>
              <a:avLst/>
              <a:gdLst/>
              <a:ahLst/>
              <a:cxnLst/>
              <a:rect l="l" t="t" r="r" b="b"/>
              <a:pathLst>
                <a:path w="263" h="191" extrusionOk="0">
                  <a:moveTo>
                    <a:pt x="132" y="0"/>
                  </a:moveTo>
                  <a:cubicBezTo>
                    <a:pt x="1" y="0"/>
                    <a:pt x="1" y="190"/>
                    <a:pt x="132" y="190"/>
                  </a:cubicBezTo>
                  <a:cubicBezTo>
                    <a:pt x="263" y="190"/>
                    <a:pt x="263" y="0"/>
                    <a:pt x="1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2" name="Google Shape;562;p5"/>
          <p:cNvGrpSpPr/>
          <p:nvPr/>
        </p:nvGrpSpPr>
        <p:grpSpPr>
          <a:xfrm>
            <a:off x="8056639" y="5033669"/>
            <a:ext cx="1365815" cy="2358676"/>
            <a:chOff x="4291200" y="3137775"/>
            <a:chExt cx="177600" cy="230025"/>
          </a:xfrm>
        </p:grpSpPr>
        <p:sp>
          <p:nvSpPr>
            <p:cNvPr id="563" name="Google Shape;563;p5"/>
            <p:cNvSpPr/>
            <p:nvPr/>
          </p:nvSpPr>
          <p:spPr>
            <a:xfrm>
              <a:off x="4291200" y="3137775"/>
              <a:ext cx="177600" cy="226225"/>
            </a:xfrm>
            <a:custGeom>
              <a:avLst/>
              <a:gdLst/>
              <a:ahLst/>
              <a:cxnLst/>
              <a:rect l="l" t="t" r="r" b="b"/>
              <a:pathLst>
                <a:path w="7104" h="9049" extrusionOk="0">
                  <a:moveTo>
                    <a:pt x="1" y="1"/>
                  </a:moveTo>
                  <a:cubicBezTo>
                    <a:pt x="227" y="946"/>
                    <a:pt x="602" y="1941"/>
                    <a:pt x="906" y="2887"/>
                  </a:cubicBezTo>
                  <a:cubicBezTo>
                    <a:pt x="1448" y="4714"/>
                    <a:pt x="2996" y="5393"/>
                    <a:pt x="4353" y="6524"/>
                  </a:cubicBezTo>
                  <a:cubicBezTo>
                    <a:pt x="4977" y="7013"/>
                    <a:pt x="5560" y="7465"/>
                    <a:pt x="6126" y="8012"/>
                  </a:cubicBezTo>
                  <a:cubicBezTo>
                    <a:pt x="6430" y="8300"/>
                    <a:pt x="6658" y="8694"/>
                    <a:pt x="6986" y="8936"/>
                  </a:cubicBezTo>
                  <a:lnTo>
                    <a:pt x="6986" y="8936"/>
                  </a:lnTo>
                  <a:cubicBezTo>
                    <a:pt x="6915" y="8812"/>
                    <a:pt x="6823" y="8618"/>
                    <a:pt x="6786" y="8501"/>
                  </a:cubicBezTo>
                  <a:cubicBezTo>
                    <a:pt x="6257" y="7013"/>
                    <a:pt x="6198" y="5470"/>
                    <a:pt x="5560" y="3977"/>
                  </a:cubicBezTo>
                  <a:cubicBezTo>
                    <a:pt x="4525" y="1566"/>
                    <a:pt x="2127" y="1037"/>
                    <a:pt x="1" y="1"/>
                  </a:cubicBezTo>
                  <a:close/>
                  <a:moveTo>
                    <a:pt x="6986" y="8936"/>
                  </a:moveTo>
                  <a:cubicBezTo>
                    <a:pt x="7020" y="8994"/>
                    <a:pt x="7050" y="9037"/>
                    <a:pt x="7067" y="9048"/>
                  </a:cubicBezTo>
                  <a:lnTo>
                    <a:pt x="7103" y="9012"/>
                  </a:lnTo>
                  <a:cubicBezTo>
                    <a:pt x="7063" y="8989"/>
                    <a:pt x="7024" y="8963"/>
                    <a:pt x="6986" y="893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5"/>
            <p:cNvSpPr/>
            <p:nvPr/>
          </p:nvSpPr>
          <p:spPr>
            <a:xfrm>
              <a:off x="4313250" y="3166425"/>
              <a:ext cx="154825" cy="201375"/>
            </a:xfrm>
            <a:custGeom>
              <a:avLst/>
              <a:gdLst/>
              <a:ahLst/>
              <a:cxnLst/>
              <a:rect l="l" t="t" r="r" b="b"/>
              <a:pathLst>
                <a:path w="6193" h="8055" extrusionOk="0">
                  <a:moveTo>
                    <a:pt x="115" y="1"/>
                  </a:moveTo>
                  <a:cubicBezTo>
                    <a:pt x="53" y="1"/>
                    <a:pt x="1" y="81"/>
                    <a:pt x="60" y="139"/>
                  </a:cubicBezTo>
                  <a:cubicBezTo>
                    <a:pt x="1154" y="1343"/>
                    <a:pt x="2358" y="2456"/>
                    <a:pt x="3471" y="3663"/>
                  </a:cubicBezTo>
                  <a:cubicBezTo>
                    <a:pt x="4583" y="4889"/>
                    <a:pt x="5280" y="6545"/>
                    <a:pt x="6018" y="8015"/>
                  </a:cubicBezTo>
                  <a:cubicBezTo>
                    <a:pt x="6033" y="8043"/>
                    <a:pt x="6056" y="8055"/>
                    <a:pt x="6079" y="8055"/>
                  </a:cubicBezTo>
                  <a:cubicBezTo>
                    <a:pt x="6134" y="8055"/>
                    <a:pt x="6192" y="7988"/>
                    <a:pt x="6167" y="7920"/>
                  </a:cubicBezTo>
                  <a:cubicBezTo>
                    <a:pt x="5452" y="6509"/>
                    <a:pt x="4751" y="4944"/>
                    <a:pt x="3733" y="3718"/>
                  </a:cubicBezTo>
                  <a:cubicBezTo>
                    <a:pt x="2625" y="2401"/>
                    <a:pt x="1322" y="1288"/>
                    <a:pt x="173" y="26"/>
                  </a:cubicBezTo>
                  <a:cubicBezTo>
                    <a:pt x="155" y="8"/>
                    <a:pt x="135"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5"/>
            <p:cNvSpPr/>
            <p:nvPr/>
          </p:nvSpPr>
          <p:spPr>
            <a:xfrm>
              <a:off x="4317325" y="3179550"/>
              <a:ext cx="47875" cy="38800"/>
            </a:xfrm>
            <a:custGeom>
              <a:avLst/>
              <a:gdLst/>
              <a:ahLst/>
              <a:cxnLst/>
              <a:rect l="l" t="t" r="r" b="b"/>
              <a:pathLst>
                <a:path w="1915" h="1552" extrusionOk="0">
                  <a:moveTo>
                    <a:pt x="1828" y="0"/>
                  </a:moveTo>
                  <a:cubicBezTo>
                    <a:pt x="1785" y="0"/>
                    <a:pt x="1742" y="28"/>
                    <a:pt x="1742" y="85"/>
                  </a:cubicBezTo>
                  <a:lnTo>
                    <a:pt x="1742" y="1345"/>
                  </a:lnTo>
                  <a:lnTo>
                    <a:pt x="1742" y="1345"/>
                  </a:lnTo>
                  <a:cubicBezTo>
                    <a:pt x="1230" y="1095"/>
                    <a:pt x="701" y="923"/>
                    <a:pt x="141" y="818"/>
                  </a:cubicBezTo>
                  <a:cubicBezTo>
                    <a:pt x="130" y="814"/>
                    <a:pt x="120" y="813"/>
                    <a:pt x="110" y="813"/>
                  </a:cubicBezTo>
                  <a:cubicBezTo>
                    <a:pt x="22" y="813"/>
                    <a:pt x="1" y="951"/>
                    <a:pt x="87" y="972"/>
                  </a:cubicBezTo>
                  <a:cubicBezTo>
                    <a:pt x="688" y="1103"/>
                    <a:pt x="1236" y="1270"/>
                    <a:pt x="1783" y="1537"/>
                  </a:cubicBezTo>
                  <a:cubicBezTo>
                    <a:pt x="1798" y="1547"/>
                    <a:pt x="1815" y="1552"/>
                    <a:pt x="1831" y="1552"/>
                  </a:cubicBezTo>
                  <a:cubicBezTo>
                    <a:pt x="1874" y="1552"/>
                    <a:pt x="1914" y="1521"/>
                    <a:pt x="1914" y="1478"/>
                  </a:cubicBezTo>
                  <a:lnTo>
                    <a:pt x="1914" y="85"/>
                  </a:lnTo>
                  <a:cubicBezTo>
                    <a:pt x="1914" y="28"/>
                    <a:pt x="1871" y="0"/>
                    <a:pt x="18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5"/>
            <p:cNvSpPr/>
            <p:nvPr/>
          </p:nvSpPr>
          <p:spPr>
            <a:xfrm>
              <a:off x="4338700" y="3212875"/>
              <a:ext cx="64150" cy="43350"/>
            </a:xfrm>
            <a:custGeom>
              <a:avLst/>
              <a:gdLst/>
              <a:ahLst/>
              <a:cxnLst/>
              <a:rect l="l" t="t" r="r" b="b"/>
              <a:pathLst>
                <a:path w="2566" h="1734" extrusionOk="0">
                  <a:moveTo>
                    <a:pt x="2491" y="0"/>
                  </a:moveTo>
                  <a:cubicBezTo>
                    <a:pt x="2454" y="0"/>
                    <a:pt x="2416" y="23"/>
                    <a:pt x="2416" y="68"/>
                  </a:cubicBezTo>
                  <a:cubicBezTo>
                    <a:pt x="2400" y="552"/>
                    <a:pt x="2334" y="1035"/>
                    <a:pt x="2309" y="1515"/>
                  </a:cubicBezTo>
                  <a:lnTo>
                    <a:pt x="2309" y="1515"/>
                  </a:lnTo>
                  <a:cubicBezTo>
                    <a:pt x="1625" y="1178"/>
                    <a:pt x="859" y="1009"/>
                    <a:pt x="96" y="937"/>
                  </a:cubicBezTo>
                  <a:cubicBezTo>
                    <a:pt x="91" y="936"/>
                    <a:pt x="86" y="936"/>
                    <a:pt x="82" y="936"/>
                  </a:cubicBezTo>
                  <a:cubicBezTo>
                    <a:pt x="1" y="936"/>
                    <a:pt x="6" y="1086"/>
                    <a:pt x="96" y="1086"/>
                  </a:cubicBezTo>
                  <a:cubicBezTo>
                    <a:pt x="869" y="1163"/>
                    <a:pt x="1661" y="1353"/>
                    <a:pt x="2358" y="1729"/>
                  </a:cubicBezTo>
                  <a:cubicBezTo>
                    <a:pt x="2365" y="1732"/>
                    <a:pt x="2373" y="1733"/>
                    <a:pt x="2381" y="1733"/>
                  </a:cubicBezTo>
                  <a:cubicBezTo>
                    <a:pt x="2422" y="1733"/>
                    <a:pt x="2471" y="1700"/>
                    <a:pt x="2471" y="1652"/>
                  </a:cubicBezTo>
                  <a:cubicBezTo>
                    <a:pt x="2489" y="1127"/>
                    <a:pt x="2566" y="598"/>
                    <a:pt x="2566" y="68"/>
                  </a:cubicBezTo>
                  <a:cubicBezTo>
                    <a:pt x="2566" y="23"/>
                    <a:pt x="2528"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5"/>
            <p:cNvSpPr/>
            <p:nvPr/>
          </p:nvSpPr>
          <p:spPr>
            <a:xfrm>
              <a:off x="4381800" y="3249775"/>
              <a:ext cx="47225" cy="39475"/>
            </a:xfrm>
            <a:custGeom>
              <a:avLst/>
              <a:gdLst/>
              <a:ahLst/>
              <a:cxnLst/>
              <a:rect l="l" t="t" r="r" b="b"/>
              <a:pathLst>
                <a:path w="1889" h="1579" extrusionOk="0">
                  <a:moveTo>
                    <a:pt x="1791" y="1"/>
                  </a:moveTo>
                  <a:cubicBezTo>
                    <a:pt x="1762" y="1"/>
                    <a:pt x="1735" y="19"/>
                    <a:pt x="1728" y="63"/>
                  </a:cubicBezTo>
                  <a:cubicBezTo>
                    <a:pt x="1640" y="504"/>
                    <a:pt x="1650" y="957"/>
                    <a:pt x="1651" y="1396"/>
                  </a:cubicBezTo>
                  <a:lnTo>
                    <a:pt x="1651" y="1396"/>
                  </a:lnTo>
                  <a:cubicBezTo>
                    <a:pt x="1138" y="1267"/>
                    <a:pt x="644" y="1093"/>
                    <a:pt x="145" y="931"/>
                  </a:cubicBezTo>
                  <a:cubicBezTo>
                    <a:pt x="139" y="930"/>
                    <a:pt x="132" y="930"/>
                    <a:pt x="127" y="930"/>
                  </a:cubicBezTo>
                  <a:cubicBezTo>
                    <a:pt x="28" y="930"/>
                    <a:pt x="1" y="1065"/>
                    <a:pt x="86" y="1103"/>
                  </a:cubicBezTo>
                  <a:cubicBezTo>
                    <a:pt x="634" y="1252"/>
                    <a:pt x="1163" y="1442"/>
                    <a:pt x="1710" y="1573"/>
                  </a:cubicBezTo>
                  <a:cubicBezTo>
                    <a:pt x="1720" y="1577"/>
                    <a:pt x="1730" y="1578"/>
                    <a:pt x="1739" y="1578"/>
                  </a:cubicBezTo>
                  <a:cubicBezTo>
                    <a:pt x="1783" y="1578"/>
                    <a:pt x="1823" y="1545"/>
                    <a:pt x="1823" y="1497"/>
                  </a:cubicBezTo>
                  <a:cubicBezTo>
                    <a:pt x="1805" y="1026"/>
                    <a:pt x="1783" y="574"/>
                    <a:pt x="1878" y="103"/>
                  </a:cubicBezTo>
                  <a:cubicBezTo>
                    <a:pt x="1889" y="45"/>
                    <a:pt x="1837" y="1"/>
                    <a:pt x="17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5"/>
            <p:cNvSpPr/>
            <p:nvPr/>
          </p:nvSpPr>
          <p:spPr>
            <a:xfrm>
              <a:off x="4381675" y="3210850"/>
              <a:ext cx="6600" cy="5225"/>
            </a:xfrm>
            <a:custGeom>
              <a:avLst/>
              <a:gdLst/>
              <a:ahLst/>
              <a:cxnLst/>
              <a:rect l="l" t="t" r="r" b="b"/>
              <a:pathLst>
                <a:path w="264" h="209" extrusionOk="0">
                  <a:moveTo>
                    <a:pt x="132" y="0"/>
                  </a:moveTo>
                  <a:cubicBezTo>
                    <a:pt x="1" y="0"/>
                    <a:pt x="1" y="208"/>
                    <a:pt x="132" y="208"/>
                  </a:cubicBezTo>
                  <a:cubicBezTo>
                    <a:pt x="263" y="208"/>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
            <p:cNvSpPr/>
            <p:nvPr/>
          </p:nvSpPr>
          <p:spPr>
            <a:xfrm>
              <a:off x="4384950" y="3197150"/>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5"/>
            <p:cNvSpPr/>
            <p:nvPr/>
          </p:nvSpPr>
          <p:spPr>
            <a:xfrm>
              <a:off x="4311900" y="3187775"/>
              <a:ext cx="6125" cy="5225"/>
            </a:xfrm>
            <a:custGeom>
              <a:avLst/>
              <a:gdLst/>
              <a:ahLst/>
              <a:cxnLst/>
              <a:rect l="l" t="t" r="r" b="b"/>
              <a:pathLst>
                <a:path w="245" h="209" extrusionOk="0">
                  <a:moveTo>
                    <a:pt x="132" y="0"/>
                  </a:moveTo>
                  <a:cubicBezTo>
                    <a:pt x="1" y="0"/>
                    <a:pt x="1" y="208"/>
                    <a:pt x="132" y="208"/>
                  </a:cubicBezTo>
                  <a:cubicBezTo>
                    <a:pt x="245" y="208"/>
                    <a:pt x="245" y="0"/>
                    <a:pt x="1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5"/>
            <p:cNvSpPr/>
            <p:nvPr/>
          </p:nvSpPr>
          <p:spPr>
            <a:xfrm>
              <a:off x="4338700" y="3223050"/>
              <a:ext cx="6700" cy="4775"/>
            </a:xfrm>
            <a:custGeom>
              <a:avLst/>
              <a:gdLst/>
              <a:ahLst/>
              <a:cxnLst/>
              <a:rect l="l" t="t" r="r" b="b"/>
              <a:pathLst>
                <a:path w="268" h="191" extrusionOk="0">
                  <a:moveTo>
                    <a:pt x="136" y="1"/>
                  </a:moveTo>
                  <a:cubicBezTo>
                    <a:pt x="1" y="1"/>
                    <a:pt x="1" y="191"/>
                    <a:pt x="136" y="191"/>
                  </a:cubicBezTo>
                  <a:cubicBezTo>
                    <a:pt x="268" y="191"/>
                    <a:pt x="268" y="1"/>
                    <a:pt x="1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5"/>
            <p:cNvSpPr/>
            <p:nvPr/>
          </p:nvSpPr>
          <p:spPr>
            <a:xfrm>
              <a:off x="4349575" y="3226900"/>
              <a:ext cx="6675" cy="5225"/>
            </a:xfrm>
            <a:custGeom>
              <a:avLst/>
              <a:gdLst/>
              <a:ahLst/>
              <a:cxnLst/>
              <a:rect l="l" t="t" r="r" b="b"/>
              <a:pathLst>
                <a:path w="267" h="209" extrusionOk="0">
                  <a:moveTo>
                    <a:pt x="131" y="0"/>
                  </a:moveTo>
                  <a:cubicBezTo>
                    <a:pt x="0" y="0"/>
                    <a:pt x="0" y="209"/>
                    <a:pt x="131" y="209"/>
                  </a:cubicBezTo>
                  <a:cubicBezTo>
                    <a:pt x="267" y="209"/>
                    <a:pt x="267" y="0"/>
                    <a:pt x="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5"/>
            <p:cNvSpPr/>
            <p:nvPr/>
          </p:nvSpPr>
          <p:spPr>
            <a:xfrm>
              <a:off x="4434825" y="3281975"/>
              <a:ext cx="6700" cy="5225"/>
            </a:xfrm>
            <a:custGeom>
              <a:avLst/>
              <a:gdLst/>
              <a:ahLst/>
              <a:cxnLst/>
              <a:rect l="l" t="t" r="r" b="b"/>
              <a:pathLst>
                <a:path w="268" h="209" extrusionOk="0">
                  <a:moveTo>
                    <a:pt x="137" y="0"/>
                  </a:moveTo>
                  <a:cubicBezTo>
                    <a:pt x="1" y="0"/>
                    <a:pt x="1" y="209"/>
                    <a:pt x="137" y="209"/>
                  </a:cubicBezTo>
                  <a:cubicBezTo>
                    <a:pt x="268" y="209"/>
                    <a:pt x="268" y="0"/>
                    <a:pt x="1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5"/>
            <p:cNvSpPr/>
            <p:nvPr/>
          </p:nvSpPr>
          <p:spPr>
            <a:xfrm>
              <a:off x="4412775" y="3295200"/>
              <a:ext cx="6600" cy="4775"/>
            </a:xfrm>
            <a:custGeom>
              <a:avLst/>
              <a:gdLst/>
              <a:ahLst/>
              <a:cxnLst/>
              <a:rect l="l" t="t" r="r" b="b"/>
              <a:pathLst>
                <a:path w="264" h="191" extrusionOk="0">
                  <a:moveTo>
                    <a:pt x="132" y="1"/>
                  </a:moveTo>
                  <a:cubicBezTo>
                    <a:pt x="1" y="1"/>
                    <a:pt x="1" y="191"/>
                    <a:pt x="132" y="191"/>
                  </a:cubicBezTo>
                  <a:cubicBezTo>
                    <a:pt x="263" y="191"/>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5" name="Google Shape;575;p5"/>
          <p:cNvSpPr/>
          <p:nvPr/>
        </p:nvSpPr>
        <p:spPr>
          <a:xfrm rot="2099721">
            <a:off x="7801064" y="603721"/>
            <a:ext cx="836903" cy="696687"/>
          </a:xfrm>
          <a:custGeom>
            <a:avLst/>
            <a:gdLst/>
            <a:ahLst/>
            <a:cxnLst/>
            <a:rect l="l" t="t" r="r" b="b"/>
            <a:pathLst>
              <a:path w="8804" h="5497" extrusionOk="0">
                <a:moveTo>
                  <a:pt x="4418" y="0"/>
                </a:moveTo>
                <a:cubicBezTo>
                  <a:pt x="3635" y="0"/>
                  <a:pt x="2862" y="206"/>
                  <a:pt x="2172" y="638"/>
                </a:cubicBezTo>
                <a:cubicBezTo>
                  <a:pt x="1154" y="1263"/>
                  <a:pt x="399" y="2317"/>
                  <a:pt x="114" y="3466"/>
                </a:cubicBezTo>
                <a:cubicBezTo>
                  <a:pt x="41" y="3751"/>
                  <a:pt x="1" y="4049"/>
                  <a:pt x="1" y="4334"/>
                </a:cubicBezTo>
                <a:cubicBezTo>
                  <a:pt x="1" y="4429"/>
                  <a:pt x="59" y="4520"/>
                  <a:pt x="154" y="4543"/>
                </a:cubicBezTo>
                <a:cubicBezTo>
                  <a:pt x="164" y="4544"/>
                  <a:pt x="174" y="4545"/>
                  <a:pt x="184" y="4545"/>
                </a:cubicBezTo>
                <a:cubicBezTo>
                  <a:pt x="274" y="4545"/>
                  <a:pt x="381" y="4474"/>
                  <a:pt x="381" y="4389"/>
                </a:cubicBezTo>
                <a:cubicBezTo>
                  <a:pt x="399" y="3240"/>
                  <a:pt x="946" y="2145"/>
                  <a:pt x="1792" y="1376"/>
                </a:cubicBezTo>
                <a:cubicBezTo>
                  <a:pt x="2226" y="996"/>
                  <a:pt x="2715" y="715"/>
                  <a:pt x="3262" y="543"/>
                </a:cubicBezTo>
                <a:cubicBezTo>
                  <a:pt x="3633" y="430"/>
                  <a:pt x="4012" y="375"/>
                  <a:pt x="4393" y="375"/>
                </a:cubicBezTo>
                <a:cubicBezTo>
                  <a:pt x="4575" y="375"/>
                  <a:pt x="4758" y="387"/>
                  <a:pt x="4940" y="412"/>
                </a:cubicBezTo>
                <a:cubicBezTo>
                  <a:pt x="6071" y="562"/>
                  <a:pt x="7148" y="1168"/>
                  <a:pt x="7804" y="2109"/>
                </a:cubicBezTo>
                <a:cubicBezTo>
                  <a:pt x="8166" y="2620"/>
                  <a:pt x="8410" y="3258"/>
                  <a:pt x="8315" y="3882"/>
                </a:cubicBezTo>
                <a:cubicBezTo>
                  <a:pt x="8279" y="4108"/>
                  <a:pt x="8220" y="4316"/>
                  <a:pt x="8107" y="4520"/>
                </a:cubicBezTo>
                <a:cubicBezTo>
                  <a:pt x="8071" y="4633"/>
                  <a:pt x="8012" y="4728"/>
                  <a:pt x="7958" y="4823"/>
                </a:cubicBezTo>
                <a:cubicBezTo>
                  <a:pt x="7881" y="4918"/>
                  <a:pt x="7827" y="4972"/>
                  <a:pt x="7750" y="5031"/>
                </a:cubicBezTo>
                <a:cubicBezTo>
                  <a:pt x="7732" y="5049"/>
                  <a:pt x="7714" y="5067"/>
                  <a:pt x="7691" y="5067"/>
                </a:cubicBezTo>
                <a:cubicBezTo>
                  <a:pt x="7691" y="5067"/>
                  <a:pt x="7691" y="5067"/>
                  <a:pt x="7691" y="5067"/>
                </a:cubicBezTo>
                <a:lnTo>
                  <a:pt x="7691" y="5067"/>
                </a:lnTo>
                <a:cubicBezTo>
                  <a:pt x="7682" y="5076"/>
                  <a:pt x="7682" y="5081"/>
                  <a:pt x="7684" y="5081"/>
                </a:cubicBezTo>
                <a:cubicBezTo>
                  <a:pt x="7685" y="5081"/>
                  <a:pt x="7686" y="5080"/>
                  <a:pt x="7687" y="5080"/>
                </a:cubicBezTo>
                <a:lnTo>
                  <a:pt x="7687" y="5080"/>
                </a:lnTo>
                <a:cubicBezTo>
                  <a:pt x="7681" y="5085"/>
                  <a:pt x="7673" y="5085"/>
                  <a:pt x="7673" y="5085"/>
                </a:cubicBezTo>
                <a:cubicBezTo>
                  <a:pt x="7655" y="5108"/>
                  <a:pt x="7637" y="5108"/>
                  <a:pt x="7600" y="5126"/>
                </a:cubicBezTo>
                <a:cubicBezTo>
                  <a:pt x="7613" y="5120"/>
                  <a:pt x="7614" y="5118"/>
                  <a:pt x="7610" y="5118"/>
                </a:cubicBezTo>
                <a:cubicBezTo>
                  <a:pt x="7602" y="5118"/>
                  <a:pt x="7572" y="5126"/>
                  <a:pt x="7560" y="5126"/>
                </a:cubicBezTo>
                <a:lnTo>
                  <a:pt x="7542" y="5126"/>
                </a:lnTo>
                <a:cubicBezTo>
                  <a:pt x="7542" y="5126"/>
                  <a:pt x="7518" y="5118"/>
                  <a:pt x="7512" y="5118"/>
                </a:cubicBezTo>
                <a:cubicBezTo>
                  <a:pt x="7510" y="5118"/>
                  <a:pt x="7512" y="5120"/>
                  <a:pt x="7524" y="5126"/>
                </a:cubicBezTo>
                <a:cubicBezTo>
                  <a:pt x="7487" y="5108"/>
                  <a:pt x="7465" y="5108"/>
                  <a:pt x="7447" y="5085"/>
                </a:cubicBezTo>
                <a:cubicBezTo>
                  <a:pt x="7429" y="5085"/>
                  <a:pt x="7410" y="5067"/>
                  <a:pt x="7410" y="5067"/>
                </a:cubicBezTo>
                <a:cubicBezTo>
                  <a:pt x="7404" y="5064"/>
                  <a:pt x="7400" y="5063"/>
                  <a:pt x="7398" y="5062"/>
                </a:cubicBezTo>
                <a:lnTo>
                  <a:pt x="7398" y="5062"/>
                </a:lnTo>
                <a:cubicBezTo>
                  <a:pt x="7397" y="5060"/>
                  <a:pt x="7396" y="5055"/>
                  <a:pt x="7392" y="5049"/>
                </a:cubicBezTo>
                <a:lnTo>
                  <a:pt x="7374" y="5031"/>
                </a:lnTo>
                <a:cubicBezTo>
                  <a:pt x="7374" y="5013"/>
                  <a:pt x="7374" y="5031"/>
                  <a:pt x="7352" y="4995"/>
                </a:cubicBezTo>
                <a:cubicBezTo>
                  <a:pt x="7334" y="4954"/>
                  <a:pt x="7334" y="4918"/>
                  <a:pt x="7334" y="4859"/>
                </a:cubicBezTo>
                <a:cubicBezTo>
                  <a:pt x="7315" y="4769"/>
                  <a:pt x="7334" y="4656"/>
                  <a:pt x="7352" y="4543"/>
                </a:cubicBezTo>
                <a:cubicBezTo>
                  <a:pt x="7374" y="4258"/>
                  <a:pt x="7392" y="4013"/>
                  <a:pt x="7334" y="3751"/>
                </a:cubicBezTo>
                <a:cubicBezTo>
                  <a:pt x="7279" y="3466"/>
                  <a:pt x="7184" y="3185"/>
                  <a:pt x="7035" y="2918"/>
                </a:cubicBezTo>
                <a:cubicBezTo>
                  <a:pt x="6496" y="1915"/>
                  <a:pt x="5445" y="1235"/>
                  <a:pt x="4303" y="1235"/>
                </a:cubicBezTo>
                <a:cubicBezTo>
                  <a:pt x="4246" y="1235"/>
                  <a:pt x="4188" y="1237"/>
                  <a:pt x="4131" y="1240"/>
                </a:cubicBezTo>
                <a:cubicBezTo>
                  <a:pt x="2964" y="1299"/>
                  <a:pt x="1833" y="2073"/>
                  <a:pt x="1380" y="3163"/>
                </a:cubicBezTo>
                <a:cubicBezTo>
                  <a:pt x="1245" y="3502"/>
                  <a:pt x="1190" y="3900"/>
                  <a:pt x="1380" y="4221"/>
                </a:cubicBezTo>
                <a:cubicBezTo>
                  <a:pt x="1507" y="4419"/>
                  <a:pt x="1731" y="4543"/>
                  <a:pt x="1963" y="4543"/>
                </a:cubicBezTo>
                <a:cubicBezTo>
                  <a:pt x="2039" y="4543"/>
                  <a:pt x="2116" y="4530"/>
                  <a:pt x="2190" y="4502"/>
                </a:cubicBezTo>
                <a:cubicBezTo>
                  <a:pt x="2452" y="4407"/>
                  <a:pt x="2624" y="4144"/>
                  <a:pt x="2774" y="3918"/>
                </a:cubicBezTo>
                <a:cubicBezTo>
                  <a:pt x="2923" y="3674"/>
                  <a:pt x="3113" y="3466"/>
                  <a:pt x="3339" y="3276"/>
                </a:cubicBezTo>
                <a:cubicBezTo>
                  <a:pt x="3670" y="3017"/>
                  <a:pt x="4087" y="2848"/>
                  <a:pt x="4509" y="2848"/>
                </a:cubicBezTo>
                <a:cubicBezTo>
                  <a:pt x="4641" y="2848"/>
                  <a:pt x="4774" y="2865"/>
                  <a:pt x="4904" y="2900"/>
                </a:cubicBezTo>
                <a:cubicBezTo>
                  <a:pt x="5411" y="3032"/>
                  <a:pt x="5881" y="3466"/>
                  <a:pt x="5976" y="3977"/>
                </a:cubicBezTo>
                <a:cubicBezTo>
                  <a:pt x="6035" y="4203"/>
                  <a:pt x="6017" y="4466"/>
                  <a:pt x="5845" y="4633"/>
                </a:cubicBezTo>
                <a:cubicBezTo>
                  <a:pt x="5805" y="4663"/>
                  <a:pt x="5763" y="4681"/>
                  <a:pt x="5712" y="4681"/>
                </a:cubicBezTo>
                <a:cubicBezTo>
                  <a:pt x="5694" y="4681"/>
                  <a:pt x="5675" y="4678"/>
                  <a:pt x="5655" y="4674"/>
                </a:cubicBezTo>
                <a:cubicBezTo>
                  <a:pt x="5565" y="4633"/>
                  <a:pt x="5506" y="4520"/>
                  <a:pt x="5452" y="4429"/>
                </a:cubicBezTo>
                <a:cubicBezTo>
                  <a:pt x="5375" y="4276"/>
                  <a:pt x="5316" y="4144"/>
                  <a:pt x="5225" y="4013"/>
                </a:cubicBezTo>
                <a:cubicBezTo>
                  <a:pt x="5112" y="3882"/>
                  <a:pt x="4977" y="3769"/>
                  <a:pt x="4827" y="3692"/>
                </a:cubicBezTo>
                <a:cubicBezTo>
                  <a:pt x="4684" y="3601"/>
                  <a:pt x="4513" y="3552"/>
                  <a:pt x="4340" y="3552"/>
                </a:cubicBezTo>
                <a:cubicBezTo>
                  <a:pt x="4197" y="3552"/>
                  <a:pt x="4052" y="3586"/>
                  <a:pt x="3923" y="3656"/>
                </a:cubicBezTo>
                <a:cubicBezTo>
                  <a:pt x="3660" y="3823"/>
                  <a:pt x="3470" y="4090"/>
                  <a:pt x="3506" y="4407"/>
                </a:cubicBezTo>
                <a:cubicBezTo>
                  <a:pt x="3517" y="4519"/>
                  <a:pt x="3599" y="4569"/>
                  <a:pt x="3684" y="4569"/>
                </a:cubicBezTo>
                <a:cubicBezTo>
                  <a:pt x="3788" y="4569"/>
                  <a:pt x="3896" y="4495"/>
                  <a:pt x="3886" y="4371"/>
                </a:cubicBezTo>
                <a:cubicBezTo>
                  <a:pt x="3846" y="4126"/>
                  <a:pt x="4113" y="3936"/>
                  <a:pt x="4339" y="3918"/>
                </a:cubicBezTo>
                <a:cubicBezTo>
                  <a:pt x="4619" y="3918"/>
                  <a:pt x="4864" y="4144"/>
                  <a:pt x="5017" y="4389"/>
                </a:cubicBezTo>
                <a:cubicBezTo>
                  <a:pt x="5167" y="4656"/>
                  <a:pt x="5280" y="4972"/>
                  <a:pt x="5619" y="5049"/>
                </a:cubicBezTo>
                <a:cubicBezTo>
                  <a:pt x="5652" y="5056"/>
                  <a:pt x="5685" y="5059"/>
                  <a:pt x="5716" y="5059"/>
                </a:cubicBezTo>
                <a:cubicBezTo>
                  <a:pt x="5959" y="5059"/>
                  <a:pt x="6164" y="4872"/>
                  <a:pt x="6280" y="4656"/>
                </a:cubicBezTo>
                <a:cubicBezTo>
                  <a:pt x="6542" y="4126"/>
                  <a:pt x="6280" y="3466"/>
                  <a:pt x="5904" y="3072"/>
                </a:cubicBezTo>
                <a:cubicBezTo>
                  <a:pt x="5526" y="2679"/>
                  <a:pt x="5005" y="2470"/>
                  <a:pt x="4467" y="2470"/>
                </a:cubicBezTo>
                <a:cubicBezTo>
                  <a:pt x="4387" y="2470"/>
                  <a:pt x="4306" y="2475"/>
                  <a:pt x="4226" y="2484"/>
                </a:cubicBezTo>
                <a:cubicBezTo>
                  <a:pt x="3601" y="2579"/>
                  <a:pt x="3036" y="2937"/>
                  <a:pt x="2642" y="3448"/>
                </a:cubicBezTo>
                <a:cubicBezTo>
                  <a:pt x="2489" y="3656"/>
                  <a:pt x="2376" y="3918"/>
                  <a:pt x="2172" y="4090"/>
                </a:cubicBezTo>
                <a:cubicBezTo>
                  <a:pt x="2094" y="4135"/>
                  <a:pt x="2028" y="4167"/>
                  <a:pt x="1944" y="4167"/>
                </a:cubicBezTo>
                <a:cubicBezTo>
                  <a:pt x="1926" y="4167"/>
                  <a:pt x="1907" y="4166"/>
                  <a:pt x="1887" y="4163"/>
                </a:cubicBezTo>
                <a:cubicBezTo>
                  <a:pt x="1774" y="4144"/>
                  <a:pt x="1697" y="4031"/>
                  <a:pt x="1661" y="3918"/>
                </a:cubicBezTo>
                <a:cubicBezTo>
                  <a:pt x="1548" y="3638"/>
                  <a:pt x="1738" y="3276"/>
                  <a:pt x="1869" y="3032"/>
                </a:cubicBezTo>
                <a:cubicBezTo>
                  <a:pt x="2000" y="2787"/>
                  <a:pt x="2190" y="2561"/>
                  <a:pt x="2376" y="2371"/>
                </a:cubicBezTo>
                <a:cubicBezTo>
                  <a:pt x="2810" y="1996"/>
                  <a:pt x="3339" y="1733"/>
                  <a:pt x="3905" y="1638"/>
                </a:cubicBezTo>
                <a:cubicBezTo>
                  <a:pt x="4030" y="1619"/>
                  <a:pt x="4156" y="1610"/>
                  <a:pt x="4281" y="1610"/>
                </a:cubicBezTo>
                <a:cubicBezTo>
                  <a:pt x="5283" y="1610"/>
                  <a:pt x="6243" y="2204"/>
                  <a:pt x="6714" y="3108"/>
                </a:cubicBezTo>
                <a:cubicBezTo>
                  <a:pt x="6845" y="3371"/>
                  <a:pt x="6940" y="3638"/>
                  <a:pt x="6994" y="3918"/>
                </a:cubicBezTo>
                <a:cubicBezTo>
                  <a:pt x="7035" y="4163"/>
                  <a:pt x="6976" y="4389"/>
                  <a:pt x="6958" y="4633"/>
                </a:cubicBezTo>
                <a:cubicBezTo>
                  <a:pt x="6940" y="4900"/>
                  <a:pt x="6958" y="5162"/>
                  <a:pt x="7166" y="5352"/>
                </a:cubicBezTo>
                <a:cubicBezTo>
                  <a:pt x="7273" y="5447"/>
                  <a:pt x="7419" y="5496"/>
                  <a:pt x="7564" y="5496"/>
                </a:cubicBezTo>
                <a:cubicBezTo>
                  <a:pt x="7647" y="5496"/>
                  <a:pt x="7730" y="5480"/>
                  <a:pt x="7804" y="5447"/>
                </a:cubicBezTo>
                <a:cubicBezTo>
                  <a:pt x="8012" y="5352"/>
                  <a:pt x="8184" y="5162"/>
                  <a:pt x="8297" y="4972"/>
                </a:cubicBezTo>
                <a:cubicBezTo>
                  <a:pt x="8446" y="4746"/>
                  <a:pt x="8541" y="4520"/>
                  <a:pt x="8618" y="4276"/>
                </a:cubicBezTo>
                <a:cubicBezTo>
                  <a:pt x="8804" y="3656"/>
                  <a:pt x="8709" y="3013"/>
                  <a:pt x="8428" y="2430"/>
                </a:cubicBezTo>
                <a:cubicBezTo>
                  <a:pt x="7899" y="1317"/>
                  <a:pt x="6827" y="507"/>
                  <a:pt x="5655" y="168"/>
                </a:cubicBezTo>
                <a:cubicBezTo>
                  <a:pt x="5246" y="57"/>
                  <a:pt x="4831" y="0"/>
                  <a:pt x="44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5"/>
          <p:cNvSpPr/>
          <p:nvPr/>
        </p:nvSpPr>
        <p:spPr>
          <a:xfrm rot="-900021">
            <a:off x="653991" y="596093"/>
            <a:ext cx="824588" cy="1013183"/>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5330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1"/>
        <p:cNvGrpSpPr/>
        <p:nvPr/>
      </p:nvGrpSpPr>
      <p:grpSpPr>
        <a:xfrm>
          <a:off x="0" y="0"/>
          <a:ext cx="0" cy="0"/>
          <a:chOff x="0" y="0"/>
          <a:chExt cx="0" cy="0"/>
        </a:xfrm>
      </p:grpSpPr>
    </p:spTree>
    <p:extLst>
      <p:ext uri="{BB962C8B-B14F-4D97-AF65-F5344CB8AC3E}">
        <p14:creationId xmlns:p14="http://schemas.microsoft.com/office/powerpoint/2010/main" val="4206831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22"/>
        <p:cNvGrpSpPr/>
        <p:nvPr/>
      </p:nvGrpSpPr>
      <p:grpSpPr>
        <a:xfrm>
          <a:off x="0" y="0"/>
          <a:ext cx="0" cy="0"/>
          <a:chOff x="0" y="0"/>
          <a:chExt cx="0" cy="0"/>
        </a:xfrm>
      </p:grpSpPr>
      <p:sp>
        <p:nvSpPr>
          <p:cNvPr id="2023" name="Google Shape;2023;p13"/>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2024" name="Google Shape;2024;p13"/>
          <p:cNvSpPr txBox="1">
            <a:spLocks noGrp="1"/>
          </p:cNvSpPr>
          <p:nvPr>
            <p:ph type="subTitle" idx="1"/>
          </p:nvPr>
        </p:nvSpPr>
        <p:spPr>
          <a:xfrm>
            <a:off x="206906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25" name="Google Shape;2025;p13"/>
          <p:cNvSpPr txBox="1">
            <a:spLocks noGrp="1"/>
          </p:cNvSpPr>
          <p:nvPr>
            <p:ph type="title" idx="2"/>
          </p:nvPr>
        </p:nvSpPr>
        <p:spPr>
          <a:xfrm>
            <a:off x="2069063"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26" name="Google Shape;2026;p13"/>
          <p:cNvSpPr txBox="1">
            <a:spLocks noGrp="1"/>
          </p:cNvSpPr>
          <p:nvPr>
            <p:ph type="title" idx="3" hasCustomPrompt="1"/>
          </p:nvPr>
        </p:nvSpPr>
        <p:spPr>
          <a:xfrm>
            <a:off x="2069100" y="1972081"/>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27" name="Google Shape;2027;p13"/>
          <p:cNvSpPr txBox="1">
            <a:spLocks noGrp="1"/>
          </p:cNvSpPr>
          <p:nvPr>
            <p:ph type="subTitle" idx="4"/>
          </p:nvPr>
        </p:nvSpPr>
        <p:spPr>
          <a:xfrm>
            <a:off x="475893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28" name="Google Shape;2028;p13"/>
          <p:cNvSpPr txBox="1">
            <a:spLocks noGrp="1"/>
          </p:cNvSpPr>
          <p:nvPr>
            <p:ph type="title" idx="5"/>
          </p:nvPr>
        </p:nvSpPr>
        <p:spPr>
          <a:xfrm>
            <a:off x="4758936"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29" name="Google Shape;2029;p13"/>
          <p:cNvSpPr txBox="1">
            <a:spLocks noGrp="1"/>
          </p:cNvSpPr>
          <p:nvPr>
            <p:ph type="title" idx="6" hasCustomPrompt="1"/>
          </p:nvPr>
        </p:nvSpPr>
        <p:spPr>
          <a:xfrm>
            <a:off x="4758946" y="1971997"/>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0" name="Google Shape;2030;p13"/>
          <p:cNvSpPr txBox="1">
            <a:spLocks noGrp="1"/>
          </p:cNvSpPr>
          <p:nvPr>
            <p:ph type="subTitle" idx="7"/>
          </p:nvPr>
        </p:nvSpPr>
        <p:spPr>
          <a:xfrm>
            <a:off x="206906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31" name="Google Shape;2031;p13"/>
          <p:cNvSpPr txBox="1">
            <a:spLocks noGrp="1"/>
          </p:cNvSpPr>
          <p:nvPr>
            <p:ph type="title" idx="8"/>
          </p:nvPr>
        </p:nvSpPr>
        <p:spPr>
          <a:xfrm>
            <a:off x="2069063"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32" name="Google Shape;2032;p13"/>
          <p:cNvSpPr txBox="1">
            <a:spLocks noGrp="1"/>
          </p:cNvSpPr>
          <p:nvPr>
            <p:ph type="title" idx="9" hasCustomPrompt="1"/>
          </p:nvPr>
        </p:nvSpPr>
        <p:spPr>
          <a:xfrm>
            <a:off x="2069075"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3" name="Google Shape;2033;p13"/>
          <p:cNvSpPr txBox="1">
            <a:spLocks noGrp="1"/>
          </p:cNvSpPr>
          <p:nvPr>
            <p:ph type="subTitle" idx="13"/>
          </p:nvPr>
        </p:nvSpPr>
        <p:spPr>
          <a:xfrm>
            <a:off x="475893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34" name="Google Shape;2034;p13"/>
          <p:cNvSpPr txBox="1">
            <a:spLocks noGrp="1"/>
          </p:cNvSpPr>
          <p:nvPr>
            <p:ph type="title" idx="14"/>
          </p:nvPr>
        </p:nvSpPr>
        <p:spPr>
          <a:xfrm>
            <a:off x="4758936"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35" name="Google Shape;2035;p13"/>
          <p:cNvSpPr txBox="1">
            <a:spLocks noGrp="1"/>
          </p:cNvSpPr>
          <p:nvPr>
            <p:ph type="title" idx="15" hasCustomPrompt="1"/>
          </p:nvPr>
        </p:nvSpPr>
        <p:spPr>
          <a:xfrm>
            <a:off x="4758946"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6" name="Google Shape;2036;p13"/>
          <p:cNvSpPr/>
          <p:nvPr/>
        </p:nvSpPr>
        <p:spPr>
          <a:xfrm rot="2700000">
            <a:off x="-2063330" y="4791840"/>
            <a:ext cx="4383681" cy="1760467"/>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13"/>
          <p:cNvSpPr/>
          <p:nvPr/>
        </p:nvSpPr>
        <p:spPr>
          <a:xfrm>
            <a:off x="119250" y="3670202"/>
            <a:ext cx="633919" cy="778905"/>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38" name="Google Shape;2038;p13"/>
          <p:cNvGrpSpPr/>
          <p:nvPr/>
        </p:nvGrpSpPr>
        <p:grpSpPr>
          <a:xfrm>
            <a:off x="7135952" y="-2215355"/>
            <a:ext cx="3753445" cy="5361388"/>
            <a:chOff x="7135951" y="-1661517"/>
            <a:chExt cx="3753445" cy="4021041"/>
          </a:xfrm>
        </p:grpSpPr>
        <p:sp>
          <p:nvSpPr>
            <p:cNvPr id="2039" name="Google Shape;2039;p13"/>
            <p:cNvSpPr/>
            <p:nvPr/>
          </p:nvSpPr>
          <p:spPr>
            <a:xfrm rot="-3796382">
              <a:off x="7538163" y="-1092223"/>
              <a:ext cx="2949020" cy="2717468"/>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0" name="Google Shape;2040;p13"/>
            <p:cNvGrpSpPr/>
            <p:nvPr/>
          </p:nvGrpSpPr>
          <p:grpSpPr>
            <a:xfrm>
              <a:off x="8090250" y="1355275"/>
              <a:ext cx="1404941" cy="1004250"/>
              <a:chOff x="8090250" y="1355275"/>
              <a:chExt cx="1404941" cy="1004250"/>
            </a:xfrm>
          </p:grpSpPr>
          <p:sp>
            <p:nvSpPr>
              <p:cNvPr id="2041" name="Google Shape;2041;p13"/>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13"/>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13"/>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13"/>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13"/>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13"/>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13"/>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13"/>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13"/>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13"/>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13"/>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13"/>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13"/>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13"/>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13"/>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13"/>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13"/>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13"/>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13"/>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13"/>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13"/>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62" name="Google Shape;2062;p13"/>
          <p:cNvGrpSpPr/>
          <p:nvPr/>
        </p:nvGrpSpPr>
        <p:grpSpPr>
          <a:xfrm>
            <a:off x="324651" y="5431001"/>
            <a:ext cx="1106519" cy="697167"/>
            <a:chOff x="1259825" y="1188950"/>
            <a:chExt cx="1106519" cy="522875"/>
          </a:xfrm>
        </p:grpSpPr>
        <p:sp>
          <p:nvSpPr>
            <p:cNvPr id="2063" name="Google Shape;2063;p13"/>
            <p:cNvSpPr/>
            <p:nvPr/>
          </p:nvSpPr>
          <p:spPr>
            <a:xfrm>
              <a:off x="1259825" y="1488606"/>
              <a:ext cx="1106519" cy="22321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2064;p13"/>
            <p:cNvSpPr/>
            <p:nvPr/>
          </p:nvSpPr>
          <p:spPr>
            <a:xfrm>
              <a:off x="1259904" y="1340954"/>
              <a:ext cx="1106440" cy="222744"/>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13"/>
            <p:cNvSpPr/>
            <p:nvPr/>
          </p:nvSpPr>
          <p:spPr>
            <a:xfrm>
              <a:off x="1259825" y="1188950"/>
              <a:ext cx="1106519" cy="223140"/>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6" name="Google Shape;2066;p13"/>
          <p:cNvSpPr/>
          <p:nvPr/>
        </p:nvSpPr>
        <p:spPr>
          <a:xfrm>
            <a:off x="-1340312" y="-1220400"/>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13"/>
          <p:cNvSpPr/>
          <p:nvPr/>
        </p:nvSpPr>
        <p:spPr>
          <a:xfrm>
            <a:off x="8115301" y="5057067"/>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68" name="Google Shape;2068;p13"/>
          <p:cNvGrpSpPr/>
          <p:nvPr/>
        </p:nvGrpSpPr>
        <p:grpSpPr>
          <a:xfrm>
            <a:off x="7937078" y="5252067"/>
            <a:ext cx="973848" cy="1399836"/>
            <a:chOff x="301225" y="1363100"/>
            <a:chExt cx="229600" cy="247525"/>
          </a:xfrm>
        </p:grpSpPr>
        <p:sp>
          <p:nvSpPr>
            <p:cNvPr id="2069" name="Google Shape;2069;p13"/>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13"/>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2071;p13"/>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13"/>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13"/>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13"/>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13"/>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2076;p13"/>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13"/>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13"/>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9" name="Google Shape;2079;p13"/>
          <p:cNvGrpSpPr/>
          <p:nvPr/>
        </p:nvGrpSpPr>
        <p:grpSpPr>
          <a:xfrm>
            <a:off x="288805" y="585371"/>
            <a:ext cx="701393" cy="697157"/>
            <a:chOff x="2634075" y="475000"/>
            <a:chExt cx="193200" cy="144025"/>
          </a:xfrm>
        </p:grpSpPr>
        <p:sp>
          <p:nvSpPr>
            <p:cNvPr id="2080" name="Google Shape;2080;p13"/>
            <p:cNvSpPr/>
            <p:nvPr/>
          </p:nvSpPr>
          <p:spPr>
            <a:xfrm>
              <a:off x="2681125" y="480875"/>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13"/>
            <p:cNvSpPr/>
            <p:nvPr/>
          </p:nvSpPr>
          <p:spPr>
            <a:xfrm>
              <a:off x="2723100" y="488975"/>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13"/>
            <p:cNvSpPr/>
            <p:nvPr/>
          </p:nvSpPr>
          <p:spPr>
            <a:xfrm>
              <a:off x="2709975" y="518325"/>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13"/>
            <p:cNvSpPr/>
            <p:nvPr/>
          </p:nvSpPr>
          <p:spPr>
            <a:xfrm>
              <a:off x="2740050" y="518600"/>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13"/>
            <p:cNvSpPr/>
            <p:nvPr/>
          </p:nvSpPr>
          <p:spPr>
            <a:xfrm>
              <a:off x="2744350" y="478750"/>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13"/>
            <p:cNvSpPr/>
            <p:nvPr/>
          </p:nvSpPr>
          <p:spPr>
            <a:xfrm>
              <a:off x="2795250" y="521700"/>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13"/>
            <p:cNvSpPr/>
            <p:nvPr/>
          </p:nvSpPr>
          <p:spPr>
            <a:xfrm>
              <a:off x="2758500" y="556975"/>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13"/>
            <p:cNvSpPr/>
            <p:nvPr/>
          </p:nvSpPr>
          <p:spPr>
            <a:xfrm>
              <a:off x="2806550" y="551750"/>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13"/>
            <p:cNvSpPr/>
            <p:nvPr/>
          </p:nvSpPr>
          <p:spPr>
            <a:xfrm>
              <a:off x="2682150" y="548500"/>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13"/>
            <p:cNvSpPr/>
            <p:nvPr/>
          </p:nvSpPr>
          <p:spPr>
            <a:xfrm>
              <a:off x="2645850" y="508450"/>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13"/>
            <p:cNvSpPr/>
            <p:nvPr/>
          </p:nvSpPr>
          <p:spPr>
            <a:xfrm>
              <a:off x="2720725" y="559350"/>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13"/>
            <p:cNvSpPr/>
            <p:nvPr/>
          </p:nvSpPr>
          <p:spPr>
            <a:xfrm>
              <a:off x="2779650" y="587325"/>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13"/>
            <p:cNvSpPr/>
            <p:nvPr/>
          </p:nvSpPr>
          <p:spPr>
            <a:xfrm>
              <a:off x="2741525" y="602475"/>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13"/>
            <p:cNvSpPr/>
            <p:nvPr/>
          </p:nvSpPr>
          <p:spPr>
            <a:xfrm>
              <a:off x="2634550" y="475000"/>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13"/>
            <p:cNvSpPr/>
            <p:nvPr/>
          </p:nvSpPr>
          <p:spPr>
            <a:xfrm>
              <a:off x="2677400" y="583350"/>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13"/>
            <p:cNvSpPr/>
            <p:nvPr/>
          </p:nvSpPr>
          <p:spPr>
            <a:xfrm>
              <a:off x="2634075" y="534850"/>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6218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97D6FC2-E568-54D8-9665-4832DCE054E6}"/>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8152839-1728-0335-56C7-F2E71189B07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3E9AEAAF-9444-AD87-63D1-0528D0DDB381}"/>
              </a:ext>
            </a:extLst>
          </p:cNvPr>
          <p:cNvSpPr>
            <a:spLocks noGrp="1"/>
          </p:cNvSpPr>
          <p:nvPr>
            <p:ph type="dt" sz="half" idx="10"/>
          </p:nvPr>
        </p:nvSpPr>
        <p:spPr/>
        <p:txBody>
          <a:bodyPr/>
          <a:lstStyle/>
          <a:p>
            <a:fld id="{48A87A34-81AB-432B-8DAE-1953F412C126}" type="datetimeFigureOut">
              <a:rPr lang="en-US" smtClean="0"/>
              <a:pPr/>
              <a:t>29/12/2024</a:t>
            </a:fld>
            <a:endParaRPr lang="en-US" dirty="0"/>
          </a:p>
        </p:txBody>
      </p:sp>
      <p:sp>
        <p:nvSpPr>
          <p:cNvPr id="5" name="Chỗ dành sẵn cho Chân trang 4">
            <a:extLst>
              <a:ext uri="{FF2B5EF4-FFF2-40B4-BE49-F238E27FC236}">
                <a16:creationId xmlns="" xmlns:a16="http://schemas.microsoft.com/office/drawing/2014/main" id="{03FB9947-8E21-7E22-8AA5-D2975C74CB15}"/>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B5FFFD1F-54ED-0198-BE5E-4BA08EBBF90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9018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6"/>
        <p:cNvGrpSpPr/>
        <p:nvPr/>
      </p:nvGrpSpPr>
      <p:grpSpPr>
        <a:xfrm>
          <a:off x="0" y="0"/>
          <a:ext cx="0" cy="0"/>
          <a:chOff x="0" y="0"/>
          <a:chExt cx="0" cy="0"/>
        </a:xfrm>
      </p:grpSpPr>
      <p:sp>
        <p:nvSpPr>
          <p:cNvPr id="2097" name="Google Shape;2097;p14"/>
          <p:cNvSpPr txBox="1">
            <a:spLocks noGrp="1"/>
          </p:cNvSpPr>
          <p:nvPr>
            <p:ph type="title"/>
          </p:nvPr>
        </p:nvSpPr>
        <p:spPr>
          <a:xfrm>
            <a:off x="1266900" y="1969333"/>
            <a:ext cx="6610200" cy="2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98" name="Google Shape;2098;p14"/>
          <p:cNvSpPr txBox="1">
            <a:spLocks noGrp="1"/>
          </p:cNvSpPr>
          <p:nvPr>
            <p:ph type="title" idx="2"/>
          </p:nvPr>
        </p:nvSpPr>
        <p:spPr>
          <a:xfrm>
            <a:off x="3160600" y="4395667"/>
            <a:ext cx="2822700" cy="53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None/>
              <a:defRPr sz="1400" b="0">
                <a:solidFill>
                  <a:schemeClr val="dk2"/>
                </a:solidFill>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2099" name="Google Shape;2099;p14"/>
          <p:cNvSpPr/>
          <p:nvPr/>
        </p:nvSpPr>
        <p:spPr>
          <a:xfrm rot="9234458">
            <a:off x="-367420" y="-393257"/>
            <a:ext cx="2065233" cy="1474468"/>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00" name="Google Shape;2100;p14"/>
          <p:cNvGrpSpPr/>
          <p:nvPr/>
        </p:nvGrpSpPr>
        <p:grpSpPr>
          <a:xfrm rot="8820624">
            <a:off x="7872128" y="-289642"/>
            <a:ext cx="2052321" cy="1816073"/>
            <a:chOff x="508625" y="1276225"/>
            <a:chExt cx="388750" cy="258000"/>
          </a:xfrm>
        </p:grpSpPr>
        <p:sp>
          <p:nvSpPr>
            <p:cNvPr id="2101" name="Google Shape;2101;p14"/>
            <p:cNvSpPr/>
            <p:nvPr/>
          </p:nvSpPr>
          <p:spPr>
            <a:xfrm>
              <a:off x="508625" y="1276225"/>
              <a:ext cx="323725" cy="25800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14"/>
            <p:cNvSpPr/>
            <p:nvPr/>
          </p:nvSpPr>
          <p:spPr>
            <a:xfrm>
              <a:off x="732450" y="1423900"/>
              <a:ext cx="38700" cy="10475"/>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14"/>
            <p:cNvSpPr/>
            <p:nvPr/>
          </p:nvSpPr>
          <p:spPr>
            <a:xfrm>
              <a:off x="774400" y="1415925"/>
              <a:ext cx="32050" cy="9975"/>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14"/>
            <p:cNvSpPr/>
            <p:nvPr/>
          </p:nvSpPr>
          <p:spPr>
            <a:xfrm>
              <a:off x="772475" y="1448025"/>
              <a:ext cx="29225" cy="9425"/>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14"/>
            <p:cNvSpPr/>
            <p:nvPr/>
          </p:nvSpPr>
          <p:spPr>
            <a:xfrm>
              <a:off x="800750" y="1436725"/>
              <a:ext cx="29225" cy="9425"/>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14"/>
            <p:cNvSpPr/>
            <p:nvPr/>
          </p:nvSpPr>
          <p:spPr>
            <a:xfrm>
              <a:off x="789900" y="1398400"/>
              <a:ext cx="36325" cy="12500"/>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14"/>
            <p:cNvSpPr/>
            <p:nvPr/>
          </p:nvSpPr>
          <p:spPr>
            <a:xfrm>
              <a:off x="853125" y="1419600"/>
              <a:ext cx="26375" cy="12075"/>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14"/>
            <p:cNvSpPr/>
            <p:nvPr/>
          </p:nvSpPr>
          <p:spPr>
            <a:xfrm>
              <a:off x="831850" y="1465825"/>
              <a:ext cx="24575" cy="9400"/>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14"/>
            <p:cNvSpPr/>
            <p:nvPr/>
          </p:nvSpPr>
          <p:spPr>
            <a:xfrm>
              <a:off x="874275" y="1443175"/>
              <a:ext cx="23100" cy="10650"/>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14"/>
            <p:cNvSpPr/>
            <p:nvPr/>
          </p:nvSpPr>
          <p:spPr>
            <a:xfrm>
              <a:off x="757900" y="1486475"/>
              <a:ext cx="27850" cy="10550"/>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14"/>
            <p:cNvSpPr/>
            <p:nvPr/>
          </p:nvSpPr>
          <p:spPr>
            <a:xfrm>
              <a:off x="709375" y="1462625"/>
              <a:ext cx="30100" cy="1087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14"/>
            <p:cNvSpPr/>
            <p:nvPr/>
          </p:nvSpPr>
          <p:spPr>
            <a:xfrm>
              <a:off x="797475" y="1482300"/>
              <a:ext cx="29650" cy="12925"/>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14"/>
            <p:cNvSpPr/>
            <p:nvPr/>
          </p:nvSpPr>
          <p:spPr>
            <a:xfrm>
              <a:off x="862500" y="1486275"/>
              <a:ext cx="24000" cy="10300"/>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14"/>
            <p:cNvSpPr/>
            <p:nvPr/>
          </p:nvSpPr>
          <p:spPr>
            <a:xfrm>
              <a:off x="725900" y="1389450"/>
              <a:ext cx="31575" cy="12975"/>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14"/>
            <p:cNvSpPr/>
            <p:nvPr/>
          </p:nvSpPr>
          <p:spPr>
            <a:xfrm>
              <a:off x="832775" y="1514325"/>
              <a:ext cx="23200" cy="11525"/>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14"/>
            <p:cNvSpPr/>
            <p:nvPr/>
          </p:nvSpPr>
          <p:spPr>
            <a:xfrm>
              <a:off x="686750" y="1435600"/>
              <a:ext cx="30125" cy="1205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14"/>
            <p:cNvSpPr/>
            <p:nvPr/>
          </p:nvSpPr>
          <p:spPr>
            <a:xfrm>
              <a:off x="766375" y="1520425"/>
              <a:ext cx="26375" cy="10650"/>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14"/>
            <p:cNvSpPr/>
            <p:nvPr/>
          </p:nvSpPr>
          <p:spPr>
            <a:xfrm>
              <a:off x="708925" y="1491350"/>
              <a:ext cx="29650" cy="10475"/>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19" name="Google Shape;2119;p14"/>
          <p:cNvSpPr/>
          <p:nvPr/>
        </p:nvSpPr>
        <p:spPr>
          <a:xfrm>
            <a:off x="8080478" y="5222136"/>
            <a:ext cx="1634561" cy="2008267"/>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20" name="Google Shape;2120;p14"/>
          <p:cNvGrpSpPr/>
          <p:nvPr/>
        </p:nvGrpSpPr>
        <p:grpSpPr>
          <a:xfrm>
            <a:off x="7958347" y="4706648"/>
            <a:ext cx="890665" cy="1280264"/>
            <a:chOff x="7769968" y="3326773"/>
            <a:chExt cx="1079332" cy="1163594"/>
          </a:xfrm>
        </p:grpSpPr>
        <p:sp>
          <p:nvSpPr>
            <p:cNvPr id="2121" name="Google Shape;2121;p14"/>
            <p:cNvSpPr/>
            <p:nvPr/>
          </p:nvSpPr>
          <p:spPr>
            <a:xfrm>
              <a:off x="7769968" y="3842816"/>
              <a:ext cx="177694" cy="133976"/>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14"/>
            <p:cNvSpPr/>
            <p:nvPr/>
          </p:nvSpPr>
          <p:spPr>
            <a:xfrm>
              <a:off x="7946723" y="4115117"/>
              <a:ext cx="195440" cy="156422"/>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14"/>
            <p:cNvSpPr/>
            <p:nvPr/>
          </p:nvSpPr>
          <p:spPr>
            <a:xfrm>
              <a:off x="8179889" y="4303624"/>
              <a:ext cx="217534" cy="18674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14"/>
            <p:cNvSpPr/>
            <p:nvPr/>
          </p:nvSpPr>
          <p:spPr>
            <a:xfrm>
              <a:off x="8461475" y="3897347"/>
              <a:ext cx="241626" cy="17828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14"/>
            <p:cNvSpPr/>
            <p:nvPr/>
          </p:nvSpPr>
          <p:spPr>
            <a:xfrm>
              <a:off x="8175541" y="3783115"/>
              <a:ext cx="223998" cy="199906"/>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14"/>
            <p:cNvSpPr/>
            <p:nvPr/>
          </p:nvSpPr>
          <p:spPr>
            <a:xfrm>
              <a:off x="8630003" y="4213131"/>
              <a:ext cx="219297" cy="208132"/>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14"/>
            <p:cNvSpPr/>
            <p:nvPr/>
          </p:nvSpPr>
          <p:spPr>
            <a:xfrm>
              <a:off x="7996436" y="3540900"/>
              <a:ext cx="130332" cy="111059"/>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14"/>
            <p:cNvSpPr/>
            <p:nvPr/>
          </p:nvSpPr>
          <p:spPr>
            <a:xfrm>
              <a:off x="8188939" y="3326773"/>
              <a:ext cx="265836" cy="19438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14"/>
            <p:cNvSpPr/>
            <p:nvPr/>
          </p:nvSpPr>
          <p:spPr>
            <a:xfrm>
              <a:off x="8428098" y="4228409"/>
              <a:ext cx="97426" cy="79915"/>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14"/>
            <p:cNvSpPr/>
            <p:nvPr/>
          </p:nvSpPr>
          <p:spPr>
            <a:xfrm>
              <a:off x="8536572" y="3552887"/>
              <a:ext cx="153249" cy="10483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31" name="Google Shape;2131;p14"/>
          <p:cNvSpPr/>
          <p:nvPr/>
        </p:nvSpPr>
        <p:spPr>
          <a:xfrm>
            <a:off x="-1874319" y="5340692"/>
            <a:ext cx="3227084" cy="1771133"/>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32" name="Google Shape;2132;p14"/>
          <p:cNvGrpSpPr/>
          <p:nvPr/>
        </p:nvGrpSpPr>
        <p:grpSpPr>
          <a:xfrm>
            <a:off x="617776" y="5842563"/>
            <a:ext cx="1217971" cy="767403"/>
            <a:chOff x="617775" y="4327922"/>
            <a:chExt cx="1217971" cy="575552"/>
          </a:xfrm>
        </p:grpSpPr>
        <p:sp>
          <p:nvSpPr>
            <p:cNvPr id="2133" name="Google Shape;2133;p14"/>
            <p:cNvSpPr/>
            <p:nvPr/>
          </p:nvSpPr>
          <p:spPr>
            <a:xfrm>
              <a:off x="617775" y="4657765"/>
              <a:ext cx="1217971" cy="24570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14"/>
            <p:cNvSpPr/>
            <p:nvPr/>
          </p:nvSpPr>
          <p:spPr>
            <a:xfrm>
              <a:off x="617862" y="4495239"/>
              <a:ext cx="1217884" cy="245186"/>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14"/>
            <p:cNvSpPr/>
            <p:nvPr/>
          </p:nvSpPr>
          <p:spPr>
            <a:xfrm>
              <a:off x="617775" y="4327922"/>
              <a:ext cx="1217971" cy="245622"/>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34726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56"/>
        <p:cNvGrpSpPr/>
        <p:nvPr/>
      </p:nvGrpSpPr>
      <p:grpSpPr>
        <a:xfrm>
          <a:off x="0" y="0"/>
          <a:ext cx="0" cy="0"/>
          <a:chOff x="0" y="0"/>
          <a:chExt cx="0" cy="0"/>
        </a:xfrm>
      </p:grpSpPr>
      <p:sp>
        <p:nvSpPr>
          <p:cNvPr id="2357" name="Google Shape;2357;p18"/>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358" name="Google Shape;2358;p18"/>
          <p:cNvSpPr/>
          <p:nvPr/>
        </p:nvSpPr>
        <p:spPr>
          <a:xfrm rot="-3607199" flipH="1">
            <a:off x="6702346" y="6047713"/>
            <a:ext cx="4095567" cy="1264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18"/>
          <p:cNvSpPr/>
          <p:nvPr/>
        </p:nvSpPr>
        <p:spPr>
          <a:xfrm rot="900074" flipH="1">
            <a:off x="-1374672" y="5497263"/>
            <a:ext cx="3819562"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18"/>
          <p:cNvSpPr/>
          <p:nvPr/>
        </p:nvSpPr>
        <p:spPr>
          <a:xfrm rot="10800000" flipH="1">
            <a:off x="955213" y="6198233"/>
            <a:ext cx="38195" cy="51339"/>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18"/>
          <p:cNvSpPr/>
          <p:nvPr/>
        </p:nvSpPr>
        <p:spPr>
          <a:xfrm rot="10800000" flipH="1">
            <a:off x="1223713" y="6078809"/>
            <a:ext cx="105217" cy="134799"/>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18"/>
          <p:cNvSpPr/>
          <p:nvPr/>
        </p:nvSpPr>
        <p:spPr>
          <a:xfrm rot="10800000" flipH="1">
            <a:off x="747454" y="5950460"/>
            <a:ext cx="67022" cy="86755"/>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18"/>
          <p:cNvSpPr/>
          <p:nvPr/>
        </p:nvSpPr>
        <p:spPr>
          <a:xfrm rot="10800000" flipH="1">
            <a:off x="1034487" y="5902966"/>
            <a:ext cx="43755" cy="54221"/>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18"/>
          <p:cNvSpPr/>
          <p:nvPr/>
        </p:nvSpPr>
        <p:spPr>
          <a:xfrm rot="10800000" flipH="1">
            <a:off x="1398321" y="5984917"/>
            <a:ext cx="117469" cy="1566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18"/>
          <p:cNvSpPr/>
          <p:nvPr/>
        </p:nvSpPr>
        <p:spPr>
          <a:xfrm rot="10800000" flipH="1">
            <a:off x="499132" y="6131521"/>
            <a:ext cx="71964" cy="96089"/>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66" name="Google Shape;2366;p18"/>
          <p:cNvGrpSpPr/>
          <p:nvPr/>
        </p:nvGrpSpPr>
        <p:grpSpPr>
          <a:xfrm>
            <a:off x="8327532" y="5855657"/>
            <a:ext cx="941532" cy="1197696"/>
            <a:chOff x="8327532" y="4391743"/>
            <a:chExt cx="941532" cy="898272"/>
          </a:xfrm>
        </p:grpSpPr>
        <p:sp>
          <p:nvSpPr>
            <p:cNvPr id="2367" name="Google Shape;2367;p18"/>
            <p:cNvSpPr/>
            <p:nvPr/>
          </p:nvSpPr>
          <p:spPr>
            <a:xfrm rot="1096618">
              <a:off x="8647763" y="4520801"/>
              <a:ext cx="186963" cy="111390"/>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18"/>
            <p:cNvSpPr/>
            <p:nvPr/>
          </p:nvSpPr>
          <p:spPr>
            <a:xfrm rot="1096618">
              <a:off x="8840446" y="4622250"/>
              <a:ext cx="155844"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18"/>
            <p:cNvSpPr/>
            <p:nvPr/>
          </p:nvSpPr>
          <p:spPr>
            <a:xfrm rot="1096618">
              <a:off x="8732515" y="4740862"/>
              <a:ext cx="140857" cy="85352"/>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18"/>
            <p:cNvSpPr/>
            <p:nvPr/>
          </p:nvSpPr>
          <p:spPr>
            <a:xfrm rot="1096618">
              <a:off x="8877167" y="4790211"/>
              <a:ext cx="141492" cy="8522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18"/>
            <p:cNvSpPr/>
            <p:nvPr/>
          </p:nvSpPr>
          <p:spPr>
            <a:xfrm rot="1096618">
              <a:off x="8956291" y="4608164"/>
              <a:ext cx="167403" cy="113676"/>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18"/>
            <p:cNvSpPr/>
            <p:nvPr/>
          </p:nvSpPr>
          <p:spPr>
            <a:xfrm rot="1096618">
              <a:off x="9137599" y="4889456"/>
              <a:ext cx="119646" cy="94624"/>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18"/>
            <p:cNvSpPr/>
            <p:nvPr/>
          </p:nvSpPr>
          <p:spPr>
            <a:xfrm rot="1096618">
              <a:off x="8906975" y="5001147"/>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18"/>
            <p:cNvSpPr/>
            <p:nvPr/>
          </p:nvSpPr>
          <p:spPr>
            <a:xfrm rot="1096618">
              <a:off x="9146744" y="5050523"/>
              <a:ext cx="105293" cy="80907"/>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18"/>
            <p:cNvSpPr/>
            <p:nvPr/>
          </p:nvSpPr>
          <p:spPr>
            <a:xfrm rot="1096618">
              <a:off x="8549755" y="4840186"/>
              <a:ext cx="129426" cy="90052"/>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18"/>
            <p:cNvSpPr/>
            <p:nvPr/>
          </p:nvSpPr>
          <p:spPr>
            <a:xfrm rot="1096618">
              <a:off x="8437409" y="4590545"/>
              <a:ext cx="139206" cy="95132"/>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18"/>
            <p:cNvSpPr/>
            <p:nvPr/>
          </p:nvSpPr>
          <p:spPr>
            <a:xfrm rot="1096618">
              <a:off x="8716238" y="4954068"/>
              <a:ext cx="132220" cy="104404"/>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18"/>
            <p:cNvSpPr/>
            <p:nvPr/>
          </p:nvSpPr>
          <p:spPr>
            <a:xfrm rot="1096618">
              <a:off x="8960123" y="5180073"/>
              <a:ext cx="110374" cy="81161"/>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18"/>
            <p:cNvSpPr/>
            <p:nvPr/>
          </p:nvSpPr>
          <p:spPr>
            <a:xfrm rot="1096618">
              <a:off x="8751733" y="5191543"/>
              <a:ext cx="105293" cy="84082"/>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18"/>
            <p:cNvSpPr/>
            <p:nvPr/>
          </p:nvSpPr>
          <p:spPr>
            <a:xfrm rot="1096618">
              <a:off x="8435121" y="4410978"/>
              <a:ext cx="139079" cy="101991"/>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18"/>
            <p:cNvSpPr/>
            <p:nvPr/>
          </p:nvSpPr>
          <p:spPr>
            <a:xfrm rot="1096618">
              <a:off x="8471804" y="4999717"/>
              <a:ext cx="122567"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18"/>
            <p:cNvSpPr/>
            <p:nvPr/>
          </p:nvSpPr>
          <p:spPr>
            <a:xfrm rot="1096618">
              <a:off x="8338624" y="4699891"/>
              <a:ext cx="143778" cy="93862"/>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3" name="Google Shape;2383;p18"/>
          <p:cNvSpPr/>
          <p:nvPr/>
        </p:nvSpPr>
        <p:spPr>
          <a:xfrm rot="-7192801">
            <a:off x="6702346" y="-474554"/>
            <a:ext cx="4095567" cy="1264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18"/>
          <p:cNvSpPr/>
          <p:nvPr/>
        </p:nvSpPr>
        <p:spPr>
          <a:xfrm rot="9899926">
            <a:off x="-1374672" y="-756107"/>
            <a:ext cx="3819562"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026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3484654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35"/>
        <p:cNvGrpSpPr/>
        <p:nvPr/>
      </p:nvGrpSpPr>
      <p:grpSpPr>
        <a:xfrm>
          <a:off x="0" y="0"/>
          <a:ext cx="0" cy="0"/>
          <a:chOff x="0" y="0"/>
          <a:chExt cx="0" cy="0"/>
        </a:xfrm>
      </p:grpSpPr>
      <p:grpSp>
        <p:nvGrpSpPr>
          <p:cNvPr id="3336" name="Google Shape;3336;p33"/>
          <p:cNvGrpSpPr/>
          <p:nvPr/>
        </p:nvGrpSpPr>
        <p:grpSpPr>
          <a:xfrm>
            <a:off x="-102039" y="-271495"/>
            <a:ext cx="1872975" cy="2438687"/>
            <a:chOff x="3081970" y="3217891"/>
            <a:chExt cx="525187" cy="512861"/>
          </a:xfrm>
        </p:grpSpPr>
        <p:sp>
          <p:nvSpPr>
            <p:cNvPr id="3337" name="Google Shape;3337;p33"/>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3"/>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3"/>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3"/>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3"/>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3"/>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3"/>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3"/>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3"/>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3"/>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3"/>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3"/>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3"/>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3"/>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3"/>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3"/>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3"/>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3"/>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3"/>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3"/>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3"/>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3"/>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3"/>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3"/>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3"/>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3"/>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3"/>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3"/>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3"/>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3"/>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7" name="Google Shape;3367;p33"/>
          <p:cNvGrpSpPr/>
          <p:nvPr/>
        </p:nvGrpSpPr>
        <p:grpSpPr>
          <a:xfrm rot="5400000">
            <a:off x="6988124" y="4790741"/>
            <a:ext cx="2497300" cy="1829015"/>
            <a:chOff x="3366383" y="3217891"/>
            <a:chExt cx="525187" cy="512861"/>
          </a:xfrm>
        </p:grpSpPr>
        <p:sp>
          <p:nvSpPr>
            <p:cNvPr id="3368" name="Google Shape;3368;p33"/>
            <p:cNvSpPr/>
            <p:nvPr/>
          </p:nvSpPr>
          <p:spPr>
            <a:xfrm flipH="1">
              <a:off x="338977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9" name="Google Shape;3369;p33"/>
            <p:cNvSpPr/>
            <p:nvPr/>
          </p:nvSpPr>
          <p:spPr>
            <a:xfrm flipH="1">
              <a:off x="340742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0" name="Google Shape;3370;p33"/>
            <p:cNvSpPr/>
            <p:nvPr/>
          </p:nvSpPr>
          <p:spPr>
            <a:xfrm flipH="1">
              <a:off x="337622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1" name="Google Shape;3371;p33"/>
            <p:cNvSpPr/>
            <p:nvPr/>
          </p:nvSpPr>
          <p:spPr>
            <a:xfrm flipH="1">
              <a:off x="3397510"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2" name="Google Shape;3372;p33"/>
            <p:cNvSpPr/>
            <p:nvPr/>
          </p:nvSpPr>
          <p:spPr>
            <a:xfrm flipH="1">
              <a:off x="336638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3" name="Google Shape;3373;p33"/>
            <p:cNvSpPr/>
            <p:nvPr/>
          </p:nvSpPr>
          <p:spPr>
            <a:xfrm flipH="1">
              <a:off x="337683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4" name="Google Shape;3374;p33"/>
            <p:cNvSpPr/>
            <p:nvPr/>
          </p:nvSpPr>
          <p:spPr>
            <a:xfrm flipH="1">
              <a:off x="343710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5" name="Google Shape;3375;p33"/>
            <p:cNvSpPr/>
            <p:nvPr/>
          </p:nvSpPr>
          <p:spPr>
            <a:xfrm flipH="1">
              <a:off x="368811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6" name="Google Shape;3376;p33"/>
            <p:cNvSpPr/>
            <p:nvPr/>
          </p:nvSpPr>
          <p:spPr>
            <a:xfrm flipH="1">
              <a:off x="372080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33"/>
            <p:cNvSpPr/>
            <p:nvPr/>
          </p:nvSpPr>
          <p:spPr>
            <a:xfrm flipH="1">
              <a:off x="370610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8" name="Google Shape;3378;p33"/>
            <p:cNvSpPr/>
            <p:nvPr/>
          </p:nvSpPr>
          <p:spPr>
            <a:xfrm flipH="1">
              <a:off x="371675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9" name="Google Shape;3379;p33"/>
            <p:cNvSpPr/>
            <p:nvPr/>
          </p:nvSpPr>
          <p:spPr>
            <a:xfrm flipH="1">
              <a:off x="375067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0" name="Google Shape;3380;p33"/>
            <p:cNvSpPr/>
            <p:nvPr/>
          </p:nvSpPr>
          <p:spPr>
            <a:xfrm flipH="1">
              <a:off x="349089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1" name="Google Shape;3381;p33"/>
            <p:cNvSpPr/>
            <p:nvPr/>
          </p:nvSpPr>
          <p:spPr>
            <a:xfrm flipH="1">
              <a:off x="356742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2" name="Google Shape;3382;p33"/>
            <p:cNvSpPr/>
            <p:nvPr/>
          </p:nvSpPr>
          <p:spPr>
            <a:xfrm flipH="1">
              <a:off x="353802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3" name="Google Shape;3383;p33"/>
            <p:cNvSpPr/>
            <p:nvPr/>
          </p:nvSpPr>
          <p:spPr>
            <a:xfrm flipH="1">
              <a:off x="357956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4" name="Google Shape;3384;p33"/>
            <p:cNvSpPr/>
            <p:nvPr/>
          </p:nvSpPr>
          <p:spPr>
            <a:xfrm flipH="1">
              <a:off x="367987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5" name="Google Shape;3385;p33"/>
            <p:cNvSpPr/>
            <p:nvPr/>
          </p:nvSpPr>
          <p:spPr>
            <a:xfrm flipH="1">
              <a:off x="361241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6" name="Google Shape;3386;p33"/>
            <p:cNvSpPr/>
            <p:nvPr/>
          </p:nvSpPr>
          <p:spPr>
            <a:xfrm flipH="1">
              <a:off x="362685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7" name="Google Shape;3387;p33"/>
            <p:cNvSpPr/>
            <p:nvPr/>
          </p:nvSpPr>
          <p:spPr>
            <a:xfrm flipH="1">
              <a:off x="363531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8" name="Google Shape;3388;p33"/>
            <p:cNvSpPr/>
            <p:nvPr/>
          </p:nvSpPr>
          <p:spPr>
            <a:xfrm flipH="1">
              <a:off x="376380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9" name="Google Shape;3389;p33"/>
            <p:cNvSpPr/>
            <p:nvPr/>
          </p:nvSpPr>
          <p:spPr>
            <a:xfrm flipH="1">
              <a:off x="376805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0" name="Google Shape;3390;p33"/>
            <p:cNvSpPr/>
            <p:nvPr/>
          </p:nvSpPr>
          <p:spPr>
            <a:xfrm flipH="1">
              <a:off x="378471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1" name="Google Shape;3391;p33"/>
            <p:cNvSpPr/>
            <p:nvPr/>
          </p:nvSpPr>
          <p:spPr>
            <a:xfrm flipH="1">
              <a:off x="367888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2" name="Google Shape;3392;p33"/>
            <p:cNvSpPr/>
            <p:nvPr/>
          </p:nvSpPr>
          <p:spPr>
            <a:xfrm flipH="1">
              <a:off x="368910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3" name="Google Shape;3393;p33"/>
            <p:cNvSpPr/>
            <p:nvPr/>
          </p:nvSpPr>
          <p:spPr>
            <a:xfrm flipH="1">
              <a:off x="361440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4" name="Google Shape;3394;p33"/>
            <p:cNvSpPr/>
            <p:nvPr/>
          </p:nvSpPr>
          <p:spPr>
            <a:xfrm flipH="1">
              <a:off x="353971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5" name="Google Shape;3395;p33"/>
            <p:cNvSpPr/>
            <p:nvPr/>
          </p:nvSpPr>
          <p:spPr>
            <a:xfrm flipH="1">
              <a:off x="374113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6" name="Google Shape;3396;p33"/>
            <p:cNvSpPr/>
            <p:nvPr/>
          </p:nvSpPr>
          <p:spPr>
            <a:xfrm flipH="1">
              <a:off x="369756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7" name="Google Shape;3397;p33"/>
            <p:cNvSpPr/>
            <p:nvPr/>
          </p:nvSpPr>
          <p:spPr>
            <a:xfrm flipH="1">
              <a:off x="379493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8" name="Google Shape;3398;p33"/>
          <p:cNvSpPr/>
          <p:nvPr/>
        </p:nvSpPr>
        <p:spPr>
          <a:xfrm rot="6191567" flipH="1">
            <a:off x="7577558" y="-945566"/>
            <a:ext cx="3577839" cy="213858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9" name="Google Shape;3399;p33"/>
          <p:cNvSpPr/>
          <p:nvPr/>
        </p:nvSpPr>
        <p:spPr>
          <a:xfrm rot="337514">
            <a:off x="-1217776" y="5536832"/>
            <a:ext cx="2683362" cy="2851421"/>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00" name="Google Shape;3400;p33"/>
          <p:cNvGrpSpPr/>
          <p:nvPr/>
        </p:nvGrpSpPr>
        <p:grpSpPr>
          <a:xfrm rot="-5400000">
            <a:off x="-121824" y="5864779"/>
            <a:ext cx="1171367" cy="627975"/>
            <a:chOff x="142975" y="118750"/>
            <a:chExt cx="878525" cy="627975"/>
          </a:xfrm>
        </p:grpSpPr>
        <p:sp>
          <p:nvSpPr>
            <p:cNvPr id="3401" name="Google Shape;3401;p33"/>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2" name="Google Shape;3402;p33"/>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3" name="Google Shape;3403;p33"/>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4" name="Google Shape;3404;p33"/>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5" name="Google Shape;3405;p33"/>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6" name="Google Shape;3406;p33"/>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7" name="Google Shape;3407;p33"/>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8" name="Google Shape;3408;p33"/>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9" name="Google Shape;3409;p33"/>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0" name="Google Shape;3410;p33"/>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1" name="Google Shape;3411;p33"/>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2" name="Google Shape;3412;p33"/>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3" name="Google Shape;3413;p33"/>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4" name="Google Shape;3414;p33"/>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5" name="Google Shape;3415;p33"/>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6" name="Google Shape;3416;p33"/>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7" name="Google Shape;3417;p33"/>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33"/>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33"/>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33"/>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33"/>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22" name="Google Shape;3422;p33"/>
          <p:cNvGrpSpPr/>
          <p:nvPr/>
        </p:nvGrpSpPr>
        <p:grpSpPr>
          <a:xfrm rot="10800000" flipH="1">
            <a:off x="8436626" y="144031"/>
            <a:ext cx="627975" cy="1171367"/>
            <a:chOff x="8436625" y="2649875"/>
            <a:chExt cx="627975" cy="878525"/>
          </a:xfrm>
        </p:grpSpPr>
        <p:sp>
          <p:nvSpPr>
            <p:cNvPr id="3423" name="Google Shape;3423;p33"/>
            <p:cNvSpPr/>
            <p:nvPr/>
          </p:nvSpPr>
          <p:spPr>
            <a:xfrm rot="5400000">
              <a:off x="8654706" y="284735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33"/>
            <p:cNvSpPr/>
            <p:nvPr/>
          </p:nvSpPr>
          <p:spPr>
            <a:xfrm rot="5400000">
              <a:off x="8811626" y="2922757"/>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33"/>
            <p:cNvSpPr/>
            <p:nvPr/>
          </p:nvSpPr>
          <p:spPr>
            <a:xfrm rot="5400000">
              <a:off x="8754309" y="3129008"/>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33"/>
            <p:cNvSpPr/>
            <p:nvPr/>
          </p:nvSpPr>
          <p:spPr>
            <a:xfrm rot="5400000">
              <a:off x="8939123" y="31652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33"/>
            <p:cNvSpPr/>
            <p:nvPr/>
          </p:nvSpPr>
          <p:spPr>
            <a:xfrm rot="5400000">
              <a:off x="8597389" y="3019401"/>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33"/>
            <p:cNvSpPr/>
            <p:nvPr/>
          </p:nvSpPr>
          <p:spPr>
            <a:xfrm rot="5400000">
              <a:off x="8804086" y="3054294"/>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33"/>
            <p:cNvSpPr/>
            <p:nvPr/>
          </p:nvSpPr>
          <p:spPr>
            <a:xfrm rot="5400000">
              <a:off x="8869781" y="2806152"/>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33"/>
            <p:cNvSpPr/>
            <p:nvPr/>
          </p:nvSpPr>
          <p:spPr>
            <a:xfrm rot="5400000">
              <a:off x="8720057" y="2650516"/>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33"/>
            <p:cNvSpPr/>
            <p:nvPr/>
          </p:nvSpPr>
          <p:spPr>
            <a:xfrm rot="5400000">
              <a:off x="8945629" y="2874410"/>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33"/>
            <p:cNvSpPr/>
            <p:nvPr/>
          </p:nvSpPr>
          <p:spPr>
            <a:xfrm rot="5400000">
              <a:off x="8747360" y="3266755"/>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33"/>
            <p:cNvSpPr/>
            <p:nvPr/>
          </p:nvSpPr>
          <p:spPr>
            <a:xfrm rot="5400000">
              <a:off x="8530856" y="3215845"/>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33"/>
            <p:cNvSpPr/>
            <p:nvPr/>
          </p:nvSpPr>
          <p:spPr>
            <a:xfrm rot="5400000">
              <a:off x="8791420" y="3381388"/>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33"/>
            <p:cNvSpPr/>
            <p:nvPr/>
          </p:nvSpPr>
          <p:spPr>
            <a:xfrm rot="5400000">
              <a:off x="8630607" y="3401249"/>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33"/>
            <p:cNvSpPr/>
            <p:nvPr/>
          </p:nvSpPr>
          <p:spPr>
            <a:xfrm rot="5400000">
              <a:off x="8461809" y="2869531"/>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33"/>
            <p:cNvSpPr/>
            <p:nvPr/>
          </p:nvSpPr>
          <p:spPr>
            <a:xfrm rot="5400000">
              <a:off x="8435541" y="3078147"/>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33"/>
            <p:cNvSpPr/>
            <p:nvPr/>
          </p:nvSpPr>
          <p:spPr>
            <a:xfrm rot="5400000">
              <a:off x="8481276" y="3341025"/>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33"/>
            <p:cNvSpPr/>
            <p:nvPr/>
          </p:nvSpPr>
          <p:spPr>
            <a:xfrm rot="5400000">
              <a:off x="8561018" y="2688612"/>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33"/>
            <p:cNvSpPr/>
            <p:nvPr/>
          </p:nvSpPr>
          <p:spPr>
            <a:xfrm rot="5400000">
              <a:off x="9015218" y="3005405"/>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33"/>
            <p:cNvSpPr/>
            <p:nvPr/>
          </p:nvSpPr>
          <p:spPr>
            <a:xfrm rot="5400000">
              <a:off x="8895704" y="3329640"/>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33"/>
            <p:cNvSpPr/>
            <p:nvPr/>
          </p:nvSpPr>
          <p:spPr>
            <a:xfrm rot="5400000">
              <a:off x="8729125" y="3495725"/>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3"/>
            <p:cNvSpPr/>
            <p:nvPr/>
          </p:nvSpPr>
          <p:spPr>
            <a:xfrm rot="5400000">
              <a:off x="8695760" y="2977609"/>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84387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444"/>
        <p:cNvGrpSpPr/>
        <p:nvPr/>
      </p:nvGrpSpPr>
      <p:grpSpPr>
        <a:xfrm>
          <a:off x="0" y="0"/>
          <a:ext cx="0" cy="0"/>
          <a:chOff x="0" y="0"/>
          <a:chExt cx="0" cy="0"/>
        </a:xfrm>
      </p:grpSpPr>
      <p:sp>
        <p:nvSpPr>
          <p:cNvPr id="3445" name="Google Shape;3445;p34"/>
          <p:cNvSpPr/>
          <p:nvPr/>
        </p:nvSpPr>
        <p:spPr>
          <a:xfrm rot="6300015">
            <a:off x="-1562096" y="-972464"/>
            <a:ext cx="3577831" cy="2138575"/>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4"/>
          <p:cNvSpPr/>
          <p:nvPr/>
        </p:nvSpPr>
        <p:spPr>
          <a:xfrm>
            <a:off x="-10742" y="-208933"/>
            <a:ext cx="1593639" cy="1700053"/>
          </a:xfrm>
          <a:custGeom>
            <a:avLst/>
            <a:gdLst/>
            <a:ahLst/>
            <a:cxnLst/>
            <a:rect l="l" t="t" r="r" b="b"/>
            <a:pathLst>
              <a:path w="12405" h="9925" extrusionOk="0">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4"/>
          <p:cNvSpPr/>
          <p:nvPr/>
        </p:nvSpPr>
        <p:spPr>
          <a:xfrm>
            <a:off x="-48511" y="-123460"/>
            <a:ext cx="1322701" cy="1296495"/>
          </a:xfrm>
          <a:custGeom>
            <a:avLst/>
            <a:gdLst/>
            <a:ahLst/>
            <a:cxnLst/>
            <a:rect l="l" t="t" r="r" b="b"/>
            <a:pathLst>
              <a:path w="10296" h="7569" extrusionOk="0">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4"/>
          <p:cNvSpPr/>
          <p:nvPr/>
        </p:nvSpPr>
        <p:spPr>
          <a:xfrm>
            <a:off x="638534" y="513053"/>
            <a:ext cx="463125" cy="665976"/>
          </a:xfrm>
          <a:custGeom>
            <a:avLst/>
            <a:gdLst/>
            <a:ahLst/>
            <a:cxnLst/>
            <a:rect l="l" t="t" r="r" b="b"/>
            <a:pathLst>
              <a:path w="3605" h="3888" extrusionOk="0">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4"/>
          <p:cNvSpPr/>
          <p:nvPr/>
        </p:nvSpPr>
        <p:spPr>
          <a:xfrm>
            <a:off x="198533" y="46460"/>
            <a:ext cx="473917" cy="724043"/>
          </a:xfrm>
          <a:custGeom>
            <a:avLst/>
            <a:gdLst/>
            <a:ahLst/>
            <a:cxnLst/>
            <a:rect l="l" t="t" r="r" b="b"/>
            <a:pathLst>
              <a:path w="3689" h="4227" extrusionOk="0">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4"/>
          <p:cNvSpPr/>
          <p:nvPr/>
        </p:nvSpPr>
        <p:spPr>
          <a:xfrm>
            <a:off x="784216" y="367458"/>
            <a:ext cx="55241" cy="67145"/>
          </a:xfrm>
          <a:custGeom>
            <a:avLst/>
            <a:gdLst/>
            <a:ahLst/>
            <a:cxnLst/>
            <a:rect l="l" t="t" r="r" b="b"/>
            <a:pathLst>
              <a:path w="430" h="392" extrusionOk="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4"/>
          <p:cNvSpPr/>
          <p:nvPr/>
        </p:nvSpPr>
        <p:spPr>
          <a:xfrm>
            <a:off x="914482" y="353413"/>
            <a:ext cx="53699" cy="65433"/>
          </a:xfrm>
          <a:custGeom>
            <a:avLst/>
            <a:gdLst/>
            <a:ahLst/>
            <a:cxnLst/>
            <a:rect l="l" t="t" r="r" b="b"/>
            <a:pathLst>
              <a:path w="418" h="382" extrusionOk="0">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34"/>
          <p:cNvSpPr/>
          <p:nvPr/>
        </p:nvSpPr>
        <p:spPr>
          <a:xfrm>
            <a:off x="912941" y="664646"/>
            <a:ext cx="53699" cy="67660"/>
          </a:xfrm>
          <a:custGeom>
            <a:avLst/>
            <a:gdLst/>
            <a:ahLst/>
            <a:cxnLst/>
            <a:rect l="l" t="t" r="r" b="b"/>
            <a:pathLst>
              <a:path w="418" h="395" extrusionOk="0">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34"/>
          <p:cNvSpPr/>
          <p:nvPr/>
        </p:nvSpPr>
        <p:spPr>
          <a:xfrm>
            <a:off x="797834" y="1137920"/>
            <a:ext cx="55113" cy="67317"/>
          </a:xfrm>
          <a:custGeom>
            <a:avLst/>
            <a:gdLst/>
            <a:ahLst/>
            <a:cxnLst/>
            <a:rect l="l" t="t" r="r" b="b"/>
            <a:pathLst>
              <a:path w="429" h="393" extrusionOk="0">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4"/>
          <p:cNvSpPr/>
          <p:nvPr/>
        </p:nvSpPr>
        <p:spPr>
          <a:xfrm>
            <a:off x="766872" y="1279748"/>
            <a:ext cx="53828" cy="67317"/>
          </a:xfrm>
          <a:custGeom>
            <a:avLst/>
            <a:gdLst/>
            <a:ahLst/>
            <a:cxnLst/>
            <a:rect l="l" t="t" r="r" b="b"/>
            <a:pathLst>
              <a:path w="419" h="393" extrusionOk="0">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4"/>
          <p:cNvSpPr/>
          <p:nvPr/>
        </p:nvSpPr>
        <p:spPr>
          <a:xfrm>
            <a:off x="396115" y="576945"/>
            <a:ext cx="55626" cy="65947"/>
          </a:xfrm>
          <a:custGeom>
            <a:avLst/>
            <a:gdLst/>
            <a:ahLst/>
            <a:cxnLst/>
            <a:rect l="l" t="t" r="r" b="b"/>
            <a:pathLst>
              <a:path w="433" h="385" extrusionOk="0">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4"/>
          <p:cNvSpPr/>
          <p:nvPr/>
        </p:nvSpPr>
        <p:spPr>
          <a:xfrm>
            <a:off x="282807" y="966801"/>
            <a:ext cx="55113" cy="65947"/>
          </a:xfrm>
          <a:custGeom>
            <a:avLst/>
            <a:gdLst/>
            <a:ahLst/>
            <a:cxnLst/>
            <a:rect l="l" t="t" r="r" b="b"/>
            <a:pathLst>
              <a:path w="429" h="385" extrusionOk="0">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4"/>
          <p:cNvSpPr/>
          <p:nvPr/>
        </p:nvSpPr>
        <p:spPr>
          <a:xfrm>
            <a:off x="822114" y="-12634"/>
            <a:ext cx="53057" cy="65433"/>
          </a:xfrm>
          <a:custGeom>
            <a:avLst/>
            <a:gdLst/>
            <a:ahLst/>
            <a:cxnLst/>
            <a:rect l="l" t="t" r="r" b="b"/>
            <a:pathLst>
              <a:path w="413" h="382" extrusionOk="0">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4"/>
          <p:cNvSpPr/>
          <p:nvPr/>
        </p:nvSpPr>
        <p:spPr>
          <a:xfrm>
            <a:off x="320319" y="-67619"/>
            <a:ext cx="55626" cy="67317"/>
          </a:xfrm>
          <a:custGeom>
            <a:avLst/>
            <a:gdLst/>
            <a:ahLst/>
            <a:cxnLst/>
            <a:rect l="l" t="t" r="r" b="b"/>
            <a:pathLst>
              <a:path w="433" h="393" extrusionOk="0">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4"/>
          <p:cNvSpPr/>
          <p:nvPr/>
        </p:nvSpPr>
        <p:spPr>
          <a:xfrm>
            <a:off x="1627347" y="861630"/>
            <a:ext cx="85816" cy="87015"/>
          </a:xfrm>
          <a:custGeom>
            <a:avLst/>
            <a:gdLst/>
            <a:ahLst/>
            <a:cxnLst/>
            <a:rect l="l" t="t" r="r" b="b"/>
            <a:pathLst>
              <a:path w="668" h="508" extrusionOk="0">
                <a:moveTo>
                  <a:pt x="321" y="0"/>
                </a:moveTo>
                <a:cubicBezTo>
                  <a:pt x="0" y="0"/>
                  <a:pt x="0" y="507"/>
                  <a:pt x="321" y="507"/>
                </a:cubicBezTo>
                <a:cubicBezTo>
                  <a:pt x="667" y="507"/>
                  <a:pt x="667" y="0"/>
                  <a:pt x="3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4"/>
          <p:cNvSpPr/>
          <p:nvPr/>
        </p:nvSpPr>
        <p:spPr>
          <a:xfrm>
            <a:off x="1685800" y="724256"/>
            <a:ext cx="85816" cy="91297"/>
          </a:xfrm>
          <a:custGeom>
            <a:avLst/>
            <a:gdLst/>
            <a:ahLst/>
            <a:cxnLst/>
            <a:rect l="l" t="t" r="r" b="b"/>
            <a:pathLst>
              <a:path w="668" h="533" extrusionOk="0">
                <a:moveTo>
                  <a:pt x="347" y="1"/>
                </a:moveTo>
                <a:cubicBezTo>
                  <a:pt x="0" y="1"/>
                  <a:pt x="0" y="533"/>
                  <a:pt x="347" y="533"/>
                </a:cubicBezTo>
                <a:cubicBezTo>
                  <a:pt x="667" y="533"/>
                  <a:pt x="667" y="1"/>
                  <a:pt x="3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4"/>
          <p:cNvSpPr/>
          <p:nvPr/>
        </p:nvSpPr>
        <p:spPr>
          <a:xfrm>
            <a:off x="1733590" y="875847"/>
            <a:ext cx="85816" cy="91469"/>
          </a:xfrm>
          <a:custGeom>
            <a:avLst/>
            <a:gdLst/>
            <a:ahLst/>
            <a:cxnLst/>
            <a:rect l="l" t="t" r="r" b="b"/>
            <a:pathLst>
              <a:path w="668" h="534" extrusionOk="0">
                <a:moveTo>
                  <a:pt x="321" y="1"/>
                </a:moveTo>
                <a:cubicBezTo>
                  <a:pt x="0" y="1"/>
                  <a:pt x="0" y="533"/>
                  <a:pt x="321" y="533"/>
                </a:cubicBezTo>
                <a:cubicBezTo>
                  <a:pt x="667" y="533"/>
                  <a:pt x="667" y="1"/>
                  <a:pt x="3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62" name="Google Shape;3462;p34"/>
          <p:cNvGrpSpPr/>
          <p:nvPr/>
        </p:nvGrpSpPr>
        <p:grpSpPr>
          <a:xfrm>
            <a:off x="8070946" y="4092841"/>
            <a:ext cx="1606980" cy="3029052"/>
            <a:chOff x="581498" y="885400"/>
            <a:chExt cx="494516" cy="699098"/>
          </a:xfrm>
        </p:grpSpPr>
        <p:sp>
          <p:nvSpPr>
            <p:cNvPr id="3463" name="Google Shape;3463;p34"/>
            <p:cNvSpPr/>
            <p:nvPr/>
          </p:nvSpPr>
          <p:spPr>
            <a:xfrm>
              <a:off x="581498" y="1128852"/>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4"/>
            <p:cNvSpPr/>
            <p:nvPr/>
          </p:nvSpPr>
          <p:spPr>
            <a:xfrm>
              <a:off x="614525" y="1030275"/>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4"/>
            <p:cNvSpPr/>
            <p:nvPr/>
          </p:nvSpPr>
          <p:spPr>
            <a:xfrm>
              <a:off x="664125" y="1106700"/>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4"/>
            <p:cNvSpPr/>
            <p:nvPr/>
          </p:nvSpPr>
          <p:spPr>
            <a:xfrm>
              <a:off x="729600" y="1159650"/>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4"/>
            <p:cNvSpPr/>
            <p:nvPr/>
          </p:nvSpPr>
          <p:spPr>
            <a:xfrm>
              <a:off x="808625" y="1045575"/>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8" name="Google Shape;3468;p34"/>
            <p:cNvSpPr/>
            <p:nvPr/>
          </p:nvSpPr>
          <p:spPr>
            <a:xfrm>
              <a:off x="728400" y="1013500"/>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9" name="Google Shape;3469;p34"/>
            <p:cNvSpPr/>
            <p:nvPr/>
          </p:nvSpPr>
          <p:spPr>
            <a:xfrm>
              <a:off x="855950" y="1134200"/>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4"/>
            <p:cNvSpPr/>
            <p:nvPr/>
          </p:nvSpPr>
          <p:spPr>
            <a:xfrm>
              <a:off x="678100" y="945525"/>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4"/>
            <p:cNvSpPr/>
            <p:nvPr/>
          </p:nvSpPr>
          <p:spPr>
            <a:xfrm>
              <a:off x="732125" y="885400"/>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4"/>
            <p:cNvSpPr/>
            <p:nvPr/>
          </p:nvSpPr>
          <p:spPr>
            <a:xfrm>
              <a:off x="799275" y="1138525"/>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4"/>
            <p:cNvSpPr/>
            <p:nvPr/>
          </p:nvSpPr>
          <p:spPr>
            <a:xfrm>
              <a:off x="829725" y="948875"/>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4" name="Google Shape;3474;p34"/>
          <p:cNvGrpSpPr/>
          <p:nvPr/>
        </p:nvGrpSpPr>
        <p:grpSpPr>
          <a:xfrm>
            <a:off x="8106339" y="5362493"/>
            <a:ext cx="1210840" cy="2091095"/>
            <a:chOff x="5879975" y="3227400"/>
            <a:chExt cx="234350" cy="303550"/>
          </a:xfrm>
        </p:grpSpPr>
        <p:sp>
          <p:nvSpPr>
            <p:cNvPr id="3475" name="Google Shape;3475;p34"/>
            <p:cNvSpPr/>
            <p:nvPr/>
          </p:nvSpPr>
          <p:spPr>
            <a:xfrm>
              <a:off x="5879975" y="3227400"/>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6" name="Google Shape;3476;p34"/>
            <p:cNvSpPr/>
            <p:nvPr/>
          </p:nvSpPr>
          <p:spPr>
            <a:xfrm>
              <a:off x="5909075" y="3265200"/>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7" name="Google Shape;3477;p34"/>
            <p:cNvSpPr/>
            <p:nvPr/>
          </p:nvSpPr>
          <p:spPr>
            <a:xfrm>
              <a:off x="5914450" y="3282500"/>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8" name="Google Shape;3478;p34"/>
            <p:cNvSpPr/>
            <p:nvPr/>
          </p:nvSpPr>
          <p:spPr>
            <a:xfrm>
              <a:off x="5942675" y="3326500"/>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9" name="Google Shape;3479;p34"/>
            <p:cNvSpPr/>
            <p:nvPr/>
          </p:nvSpPr>
          <p:spPr>
            <a:xfrm>
              <a:off x="5999550" y="3375200"/>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0" name="Google Shape;3480;p34"/>
            <p:cNvSpPr/>
            <p:nvPr/>
          </p:nvSpPr>
          <p:spPr>
            <a:xfrm>
              <a:off x="5999375" y="3323825"/>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1" name="Google Shape;3481;p34"/>
            <p:cNvSpPr/>
            <p:nvPr/>
          </p:nvSpPr>
          <p:spPr>
            <a:xfrm>
              <a:off x="6003700" y="3305750"/>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2" name="Google Shape;3482;p34"/>
            <p:cNvSpPr/>
            <p:nvPr/>
          </p:nvSpPr>
          <p:spPr>
            <a:xfrm>
              <a:off x="5907300" y="3293375"/>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3" name="Google Shape;3483;p34"/>
            <p:cNvSpPr/>
            <p:nvPr/>
          </p:nvSpPr>
          <p:spPr>
            <a:xfrm>
              <a:off x="5942675" y="3339925"/>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4" name="Google Shape;3484;p34"/>
            <p:cNvSpPr/>
            <p:nvPr/>
          </p:nvSpPr>
          <p:spPr>
            <a:xfrm>
              <a:off x="5957000" y="3345000"/>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5" name="Google Shape;3485;p34"/>
            <p:cNvSpPr/>
            <p:nvPr/>
          </p:nvSpPr>
          <p:spPr>
            <a:xfrm>
              <a:off x="6069525" y="3417700"/>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6" name="Google Shape;3486;p34"/>
            <p:cNvSpPr/>
            <p:nvPr/>
          </p:nvSpPr>
          <p:spPr>
            <a:xfrm>
              <a:off x="6040425" y="3435150"/>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87" name="Google Shape;3487;p34"/>
          <p:cNvGrpSpPr/>
          <p:nvPr/>
        </p:nvGrpSpPr>
        <p:grpSpPr>
          <a:xfrm rot="10800000" flipH="1">
            <a:off x="7217662" y="-2340507"/>
            <a:ext cx="3196958" cy="4379161"/>
            <a:chOff x="7217662" y="3775244"/>
            <a:chExt cx="3196958" cy="3284371"/>
          </a:xfrm>
        </p:grpSpPr>
        <p:sp>
          <p:nvSpPr>
            <p:cNvPr id="3488" name="Google Shape;3488;p34"/>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89" name="Google Shape;3489;p34"/>
            <p:cNvGrpSpPr/>
            <p:nvPr/>
          </p:nvGrpSpPr>
          <p:grpSpPr>
            <a:xfrm rot="10800000" flipH="1">
              <a:off x="7967975" y="3899233"/>
              <a:ext cx="1404941" cy="1004250"/>
              <a:chOff x="8090250" y="1355275"/>
              <a:chExt cx="1404941" cy="1004250"/>
            </a:xfrm>
          </p:grpSpPr>
          <p:sp>
            <p:nvSpPr>
              <p:cNvPr id="3490" name="Google Shape;3490;p34"/>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34"/>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34"/>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34"/>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34"/>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34"/>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6" name="Google Shape;3496;p34"/>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7" name="Google Shape;3497;p34"/>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34"/>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34"/>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34"/>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34"/>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34"/>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34"/>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34"/>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34"/>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34"/>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7" name="Google Shape;3507;p34"/>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8" name="Google Shape;3508;p34"/>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9" name="Google Shape;3509;p34"/>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0" name="Google Shape;3510;p34"/>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511" name="Google Shape;3511;p34"/>
          <p:cNvSpPr/>
          <p:nvPr/>
        </p:nvSpPr>
        <p:spPr>
          <a:xfrm rot="-4452864">
            <a:off x="-1966965" y="5999210"/>
            <a:ext cx="3577768"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6688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pPr>
              <a:buClr>
                <a:srgbClr val="000000"/>
              </a:buClr>
            </a:pPr>
            <a:fld id="{5F4C9F40-B079-4B71-A627-7266DFEA7F03}" type="slidenum">
              <a:rPr lang="en-US" sz="1400" kern="0" smtClean="0">
                <a:solidFill>
                  <a:srgbClr val="000000"/>
                </a:solidFill>
                <a:cs typeface="Arial"/>
                <a:sym typeface="Arial"/>
              </a:rPr>
              <a:pPr>
                <a:buClr>
                  <a:srgbClr val="000000"/>
                </a:buClr>
              </a:pPr>
              <a:t>‹#›</a:t>
            </a:fld>
            <a:endParaRPr lang="en-US" sz="14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pPr>
            <a:endParaRPr lang="en-US" sz="1400" kern="0">
              <a:solidFill>
                <a:srgbClr val="000000"/>
              </a:solidFill>
              <a:cs typeface="Arial"/>
              <a:sym typeface="Arial"/>
            </a:endParaRPr>
          </a:p>
        </p:txBody>
      </p:sp>
      <p:sp>
        <p:nvSpPr>
          <p:cNvPr id="4" name="Date Placeholder 5"/>
          <p:cNvSpPr>
            <a:spLocks noGrp="1"/>
          </p:cNvSpPr>
          <p:nvPr>
            <p:ph type="dt" sz="half" idx="10"/>
          </p:nvPr>
        </p:nvSpPr>
        <p:spPr/>
        <p:txBody>
          <a:bodyPr/>
          <a:lstStyle/>
          <a:p>
            <a:pPr>
              <a:buClr>
                <a:srgbClr val="000000"/>
              </a:buClr>
            </a:pPr>
            <a:endParaRPr lang="en-US" sz="1400" kern="0">
              <a:solidFill>
                <a:srgbClr val="000000"/>
              </a:solidFill>
              <a:cs typeface="Arial"/>
              <a:sym typeface="Arial"/>
            </a:endParaRPr>
          </a:p>
        </p:txBody>
      </p:sp>
    </p:spTree>
    <p:extLst>
      <p:ext uri="{BB962C8B-B14F-4D97-AF65-F5344CB8AC3E}">
        <p14:creationId xmlns:p14="http://schemas.microsoft.com/office/powerpoint/2010/main" val="1135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85D1C18-2BFE-9EA3-87D8-149C77A6BEB0}"/>
              </a:ext>
            </a:extLst>
          </p:cNvPr>
          <p:cNvSpPr>
            <a:spLocks noGrp="1"/>
          </p:cNvSpPr>
          <p:nvPr>
            <p:ph type="title"/>
          </p:nvPr>
        </p:nvSpPr>
        <p:spPr>
          <a:xfrm>
            <a:off x="623888" y="1709741"/>
            <a:ext cx="7886700" cy="2852737"/>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C47D595-DB92-1A3A-7391-B2FB7517C000}"/>
              </a:ext>
            </a:extLst>
          </p:cNvPr>
          <p:cNvSpPr>
            <a:spLocks noGrp="1"/>
          </p:cNvSpPr>
          <p:nvPr>
            <p:ph type="body" idx="1"/>
          </p:nvPr>
        </p:nvSpPr>
        <p:spPr>
          <a:xfrm>
            <a:off x="623888" y="4589466"/>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73CEE30-8CEF-BA04-1261-DF62B7ED1581}"/>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5" name="Chỗ dành sẵn cho Chân trang 4">
            <a:extLst>
              <a:ext uri="{FF2B5EF4-FFF2-40B4-BE49-F238E27FC236}">
                <a16:creationId xmlns="" xmlns:a16="http://schemas.microsoft.com/office/drawing/2014/main" id="{BE42A46C-60DE-7787-41E0-3169F71E09A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 xmlns:a16="http://schemas.microsoft.com/office/drawing/2014/main" id="{E7D7A68B-8510-E544-337F-6E4AA2D13A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818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7BFC1F9-9074-7358-B39E-22F3B261A5F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9313CEBD-DC81-E50D-8AAD-891A2E298819}"/>
              </a:ext>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F376F18F-7D33-E924-F5F4-1E0D5B3A73AC}"/>
              </a:ext>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6D47D978-0682-F73F-B6D7-E5BE477200C6}"/>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6" name="Chỗ dành sẵn cho Chân trang 5">
            <a:extLst>
              <a:ext uri="{FF2B5EF4-FFF2-40B4-BE49-F238E27FC236}">
                <a16:creationId xmlns="" xmlns:a16="http://schemas.microsoft.com/office/drawing/2014/main" id="{56359863-78F1-A8C8-F91B-2AA5EC7D1FD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 xmlns:a16="http://schemas.microsoft.com/office/drawing/2014/main" id="{25F19A69-AC66-6E19-BB76-D7F7B1479F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193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6172D15-2A19-70D0-7A80-F77768172A7E}"/>
              </a:ext>
            </a:extLst>
          </p:cNvPr>
          <p:cNvSpPr>
            <a:spLocks noGrp="1"/>
          </p:cNvSpPr>
          <p:nvPr>
            <p:ph type="title"/>
          </p:nvPr>
        </p:nvSpPr>
        <p:spPr>
          <a:xfrm>
            <a:off x="629841" y="365128"/>
            <a:ext cx="7886700" cy="1325563"/>
          </a:xfr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166E2000-2C6C-67FA-7BBC-B497246FC0A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D493421-39A0-5035-ED26-12EC880A090E}"/>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F011ABDC-34BA-38CE-E5C5-E18045E4E2EF}"/>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4190A1A-89AE-FB5D-CD4B-B9C5590B27C3}"/>
              </a:ext>
            </a:extLst>
          </p:cNvPr>
          <p:cNvSpPr>
            <a:spLocks noGrp="1"/>
          </p:cNvSpPr>
          <p:nvPr>
            <p:ph sz="quarter" idx="4"/>
          </p:nvPr>
        </p:nvSpPr>
        <p:spPr>
          <a:xfrm>
            <a:off x="4629151"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E9AE3113-DAD7-9B13-9F87-81FE0F8D7F38}"/>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8" name="Chỗ dành sẵn cho Chân trang 7">
            <a:extLst>
              <a:ext uri="{FF2B5EF4-FFF2-40B4-BE49-F238E27FC236}">
                <a16:creationId xmlns="" xmlns:a16="http://schemas.microsoft.com/office/drawing/2014/main" id="{A63D4832-AD9C-5B67-CC84-46459EE64311}"/>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 xmlns:a16="http://schemas.microsoft.com/office/drawing/2014/main" id="{EF7DC977-3D97-E8DF-3E9F-2F728CEBFCE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611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6569399-50D3-4CD6-10C7-B17C172B3CFB}"/>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AB11846E-0A91-D9E6-C0B7-848B0A517482}"/>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4" name="Chỗ dành sẵn cho Chân trang 3">
            <a:extLst>
              <a:ext uri="{FF2B5EF4-FFF2-40B4-BE49-F238E27FC236}">
                <a16:creationId xmlns="" xmlns:a16="http://schemas.microsoft.com/office/drawing/2014/main" id="{7329528E-B436-2710-FDE9-B7EAB67DEE1C}"/>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 xmlns:a16="http://schemas.microsoft.com/office/drawing/2014/main" id="{F760590D-13AB-7CD6-8E75-F627061FB21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51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A8AAC09C-C310-3866-35D4-F616B368881B}"/>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3" name="Chỗ dành sẵn cho Chân trang 2">
            <a:extLst>
              <a:ext uri="{FF2B5EF4-FFF2-40B4-BE49-F238E27FC236}">
                <a16:creationId xmlns="" xmlns:a16="http://schemas.microsoft.com/office/drawing/2014/main" id="{88723129-4FCA-EE76-421C-1D3DCD9B4F18}"/>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 xmlns:a16="http://schemas.microsoft.com/office/drawing/2014/main" id="{21BC1427-5F20-4EFC-E169-CE464698BC6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832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BD22D1E-C258-3FED-9866-C576A90770FE}"/>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799C2013-5B29-49A0-8563-4BFCC3B7EA75}"/>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1B6EE84F-CDF6-3859-C6F2-7D3A90842E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8962AD2-0685-D65E-37EF-F4CC9AD8C69F}"/>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6" name="Chỗ dành sẵn cho Chân trang 5">
            <a:extLst>
              <a:ext uri="{FF2B5EF4-FFF2-40B4-BE49-F238E27FC236}">
                <a16:creationId xmlns="" xmlns:a16="http://schemas.microsoft.com/office/drawing/2014/main" id="{33284CD7-9252-07E0-4C85-E7DB18DA25B1}"/>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 xmlns:a16="http://schemas.microsoft.com/office/drawing/2014/main" id="{28B15831-6534-A26C-907C-C509AF2C97F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598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DCD15BD-5A56-F4D2-ADE0-7E65FFF0E7AD}"/>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AB924C0E-7228-F8EC-2542-0AF5725F9A3D}"/>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 xmlns:a16="http://schemas.microsoft.com/office/drawing/2014/main" id="{3F6EF242-45CB-3217-C503-2AC6B2DD8E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CDCFCB3-3DD2-DFB1-9A4B-ED22FB10FF05}"/>
              </a:ext>
            </a:extLst>
          </p:cNvPr>
          <p:cNvSpPr>
            <a:spLocks noGrp="1"/>
          </p:cNvSpPr>
          <p:nvPr>
            <p:ph type="dt" sz="half" idx="10"/>
          </p:nvPr>
        </p:nvSpPr>
        <p:spPr/>
        <p:txBody>
          <a:bodyPr/>
          <a:lstStyle/>
          <a:p>
            <a:fld id="{48A87A34-81AB-432B-8DAE-1953F412C126}" type="datetimeFigureOut">
              <a:rPr lang="en-US" smtClean="0"/>
              <a:t>29/12/2024</a:t>
            </a:fld>
            <a:endParaRPr lang="en-US" dirty="0"/>
          </a:p>
        </p:txBody>
      </p:sp>
      <p:sp>
        <p:nvSpPr>
          <p:cNvPr id="6" name="Chỗ dành sẵn cho Chân trang 5">
            <a:extLst>
              <a:ext uri="{FF2B5EF4-FFF2-40B4-BE49-F238E27FC236}">
                <a16:creationId xmlns="" xmlns:a16="http://schemas.microsoft.com/office/drawing/2014/main" id="{3274413D-DD58-CEB6-A819-CB7538BB056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 xmlns:a16="http://schemas.microsoft.com/office/drawing/2014/main" id="{506AE773-4747-F0B7-7710-01CA567D3FC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743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D100B237-2E15-FDEA-A949-2DE52F2F6B11}"/>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CED9BB90-180E-326A-3393-6F9F116953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65F7854-4C41-9727-4367-8E6D4743B2A0}"/>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pPr/>
              <a:t>29/12/2024</a:t>
            </a:fld>
            <a:endParaRPr lang="en-US" dirty="0"/>
          </a:p>
        </p:txBody>
      </p:sp>
      <p:sp>
        <p:nvSpPr>
          <p:cNvPr id="5" name="Chỗ dành sẵn cho Chân trang 4">
            <a:extLst>
              <a:ext uri="{FF2B5EF4-FFF2-40B4-BE49-F238E27FC236}">
                <a16:creationId xmlns="" xmlns:a16="http://schemas.microsoft.com/office/drawing/2014/main" id="{0C5291D8-AFE6-C11F-81DF-5BA6F08D1FF5}"/>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Chỗ dành sẵn cho Số hiệu Bản chiếu 5">
            <a:extLst>
              <a:ext uri="{FF2B5EF4-FFF2-40B4-BE49-F238E27FC236}">
                <a16:creationId xmlns="" xmlns:a16="http://schemas.microsoft.com/office/drawing/2014/main" id="{34C57152-6582-1597-A1E3-842B5D77514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50526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5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720000"/>
            <a:ext cx="7704000" cy="636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Patrick Hand"/>
              <a:buNone/>
              <a:defRPr sz="28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536633"/>
            <a:ext cx="7704000" cy="4601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8678315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gif"/><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4.png"/><Relationship Id="rId2" Type="http://schemas.microsoft.com/office/2007/relationships/media" Target="../media/media3.mp3"/><Relationship Id="rId16" Type="http://schemas.openxmlformats.org/officeDocument/2006/relationships/image" Target="../media/image21.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image" Target="../media/image23.wmf"/><Relationship Id="rId5" Type="http://schemas.openxmlformats.org/officeDocument/2006/relationships/notesSlide" Target="../notesSlides/notesSlide4.xml"/><Relationship Id="rId15" Type="http://schemas.openxmlformats.org/officeDocument/2006/relationships/image" Target="../media/image27.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gif"/><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4.png"/><Relationship Id="rId2" Type="http://schemas.microsoft.com/office/2007/relationships/media" Target="../media/media3.mp3"/><Relationship Id="rId16" Type="http://schemas.openxmlformats.org/officeDocument/2006/relationships/image" Target="../media/image21.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image" Target="../media/image23.wmf"/><Relationship Id="rId5" Type="http://schemas.openxmlformats.org/officeDocument/2006/relationships/notesSlide" Target="../notesSlides/notesSlide5.xml"/><Relationship Id="rId15" Type="http://schemas.openxmlformats.org/officeDocument/2006/relationships/image" Target="../media/image27.png"/><Relationship Id="rId10"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6.png"/><Relationship Id="rId2" Type="http://schemas.microsoft.com/office/2007/relationships/media" Target="../media/media3.mp3"/><Relationship Id="rId16" Type="http://schemas.openxmlformats.org/officeDocument/2006/relationships/image" Target="../media/image23.wmf"/><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image" Target="../media/image25.gif"/><Relationship Id="rId5" Type="http://schemas.openxmlformats.org/officeDocument/2006/relationships/notesSlide" Target="../notesSlides/notesSlide6.xml"/><Relationship Id="rId15" Type="http://schemas.openxmlformats.org/officeDocument/2006/relationships/oleObject" Target="../embeddings/oleObject5.bin"/><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6.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5.gif"/><Relationship Id="rId2" Type="http://schemas.microsoft.com/office/2007/relationships/media" Target="../media/media3.mp3"/><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notesSlide" Target="../notesSlides/notesSlide7.xml"/><Relationship Id="rId15" Type="http://schemas.openxmlformats.org/officeDocument/2006/relationships/image" Target="../media/image21.png"/><Relationship Id="rId10" Type="http://schemas.openxmlformats.org/officeDocument/2006/relationships/image" Target="../media/image23.wmf"/><Relationship Id="rId4" Type="http://schemas.openxmlformats.org/officeDocument/2006/relationships/slideLayout" Target="../slideLayouts/slideLayout2.xml"/><Relationship Id="rId9" Type="http://schemas.openxmlformats.org/officeDocument/2006/relationships/oleObject" Target="../embeddings/oleObject6.bin"/><Relationship Id="rId1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6.png"/><Relationship Id="rId2" Type="http://schemas.microsoft.com/office/2007/relationships/media" Target="../media/media3.mp3"/><Relationship Id="rId16" Type="http://schemas.openxmlformats.org/officeDocument/2006/relationships/image" Target="../media/image23.wmf"/><Relationship Id="rId1" Type="http://schemas.openxmlformats.org/officeDocument/2006/relationships/vmlDrawing" Target="../drawings/vmlDrawing6.vml"/><Relationship Id="rId6" Type="http://schemas.openxmlformats.org/officeDocument/2006/relationships/audio" Target="../media/audio1.wav"/><Relationship Id="rId11" Type="http://schemas.openxmlformats.org/officeDocument/2006/relationships/image" Target="../media/image25.gif"/><Relationship Id="rId5" Type="http://schemas.openxmlformats.org/officeDocument/2006/relationships/notesSlide" Target="../notesSlides/notesSlide8.xml"/><Relationship Id="rId15" Type="http://schemas.openxmlformats.org/officeDocument/2006/relationships/oleObject" Target="../embeddings/oleObject7.bin"/><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audio" Target="../media/audio4.wav"/><Relationship Id="rId1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E890CF73-030E-E2F9-3DDC-A63B41728DBC}"/>
              </a:ext>
            </a:extLst>
          </p:cNvPr>
          <p:cNvSpPr txBox="1"/>
          <p:nvPr/>
        </p:nvSpPr>
        <p:spPr>
          <a:xfrm>
            <a:off x="944243" y="1239520"/>
            <a:ext cx="7630797" cy="2862322"/>
          </a:xfrm>
          <a:prstGeom prst="rect">
            <a:avLst/>
          </a:prstGeom>
          <a:solidFill>
            <a:schemeClr val="bg1"/>
          </a:solidFill>
        </p:spPr>
        <p:txBody>
          <a:bodyPr wrap="square" rtlCol="0">
            <a:spAutoFit/>
          </a:bodyPr>
          <a:lstStyle/>
          <a:p>
            <a:pPr algn="ctr">
              <a:lnSpc>
                <a:spcPct val="150000"/>
              </a:lnSpc>
            </a:pPr>
            <a:r>
              <a:rPr lang="en-US" sz="4000" b="1" dirty="0" smtClean="0">
                <a:solidFill>
                  <a:srgbClr val="FF0000"/>
                </a:solidFill>
                <a:latin typeface="Times New Roman" pitchFamily="18" charset="0"/>
              </a:rPr>
              <a:t> </a:t>
            </a:r>
            <a:r>
              <a:rPr lang="en-US" sz="4000" b="1" u="sng" dirty="0">
                <a:solidFill>
                  <a:srgbClr val="FF0000"/>
                </a:solidFill>
                <a:latin typeface="Times New Roman" pitchFamily="18" charset="0"/>
              </a:rPr>
              <a:t>BÀI </a:t>
            </a:r>
            <a:r>
              <a:rPr lang="en-US" sz="4000" b="1" u="sng" dirty="0" smtClean="0">
                <a:solidFill>
                  <a:srgbClr val="FF0000"/>
                </a:solidFill>
                <a:latin typeface="Times New Roman" pitchFamily="18" charset="0"/>
              </a:rPr>
              <a:t>21:</a:t>
            </a:r>
            <a:endParaRPr lang="en-US" sz="4000" b="1" u="sng" dirty="0">
              <a:solidFill>
                <a:srgbClr val="FF0000"/>
              </a:solidFill>
              <a:latin typeface="Times New Roman" pitchFamily="18" charset="0"/>
            </a:endParaRPr>
          </a:p>
          <a:p>
            <a:pPr algn="ctr">
              <a:lnSpc>
                <a:spcPct val="150000"/>
              </a:lnSpc>
            </a:pPr>
            <a:r>
              <a:rPr lang="en-US" sz="4000" b="1" dirty="0">
                <a:solidFill>
                  <a:srgbClr val="FF0000"/>
                </a:solidFill>
                <a:latin typeface="Times New Roman" pitchFamily="18" charset="0"/>
              </a:rPr>
              <a:t> SỰ KHÁC NHAU CƠ BẢN GIỮA PHI KIM VÀ KIM LOẠI</a:t>
            </a:r>
            <a:endParaRPr lang="vi-VN" sz="4000" b="1" dirty="0">
              <a:solidFill>
                <a:srgbClr val="FF0000"/>
              </a:solidFill>
            </a:endParaRPr>
          </a:p>
        </p:txBody>
      </p:sp>
      <p:pic>
        <p:nvPicPr>
          <p:cNvPr id="3" name="Hình ảnh 2">
            <a:extLst>
              <a:ext uri="{FF2B5EF4-FFF2-40B4-BE49-F238E27FC236}">
                <a16:creationId xmlns="" xmlns:a16="http://schemas.microsoft.com/office/drawing/2014/main" id="{95F24682-71AE-2B2D-52A9-A46E4E4984E0}"/>
              </a:ext>
            </a:extLst>
          </p:cNvPr>
          <p:cNvPicPr>
            <a:picLocks noChangeAspect="1"/>
          </p:cNvPicPr>
          <p:nvPr/>
        </p:nvPicPr>
        <p:blipFill>
          <a:blip r:embed="rId2"/>
          <a:srcRect l="19092" r="17153" b="4"/>
          <a:stretch/>
        </p:blipFill>
        <p:spPr>
          <a:xfrm>
            <a:off x="3098800" y="4402165"/>
            <a:ext cx="2405760" cy="213658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5" name="Hình ảnh 3">
            <a:extLst>
              <a:ext uri="{FF2B5EF4-FFF2-40B4-BE49-F238E27FC236}">
                <a16:creationId xmlns="" xmlns:a16="http://schemas.microsoft.com/office/drawing/2014/main" id="{D53581CF-313E-0870-AD1C-441018D30800}"/>
              </a:ext>
            </a:extLst>
          </p:cNvPr>
          <p:cNvPicPr>
            <a:picLocks noChangeAspect="1"/>
          </p:cNvPicPr>
          <p:nvPr/>
        </p:nvPicPr>
        <p:blipFill>
          <a:blip r:embed="rId3"/>
          <a:srcRect t="10074" r="-4" b="-4"/>
          <a:stretch/>
        </p:blipFill>
        <p:spPr>
          <a:xfrm>
            <a:off x="649971" y="4839683"/>
            <a:ext cx="1771297" cy="14444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Hình ảnh 8" descr="Ảnh có chứa Bột cà ri, Hỗn hợp gia vị berbere, màu vàng, bột&#10;&#10;Mô tả được tạo tự động">
            <a:extLst>
              <a:ext uri="{FF2B5EF4-FFF2-40B4-BE49-F238E27FC236}">
                <a16:creationId xmlns="" xmlns:a16="http://schemas.microsoft.com/office/drawing/2014/main" id="{E964D3CD-F374-EEF6-4026-1805BDB7A6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5366" r="4211"/>
          <a:stretch/>
        </p:blipFill>
        <p:spPr>
          <a:xfrm>
            <a:off x="6554824" y="4795151"/>
            <a:ext cx="1771297" cy="1533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82180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grpSp>
        <p:nvGrpSpPr>
          <p:cNvPr id="9" name="Nhóm 8">
            <a:extLst>
              <a:ext uri="{FF2B5EF4-FFF2-40B4-BE49-F238E27FC236}">
                <a16:creationId xmlns="" xmlns:a16="http://schemas.microsoft.com/office/drawing/2014/main" id="{9C30B097-2027-C0C3-9A01-86427CC29685}"/>
              </a:ext>
            </a:extLst>
          </p:cNvPr>
          <p:cNvGrpSpPr/>
          <p:nvPr/>
        </p:nvGrpSpPr>
        <p:grpSpPr>
          <a:xfrm>
            <a:off x="212074" y="1296367"/>
            <a:ext cx="8723582" cy="5034711"/>
            <a:chOff x="212074" y="1296365"/>
            <a:chExt cx="8723582" cy="5034711"/>
          </a:xfrm>
        </p:grpSpPr>
        <p:pic>
          <p:nvPicPr>
            <p:cNvPr id="5" name="Hình ảnh 4">
              <a:extLst>
                <a:ext uri="{FF2B5EF4-FFF2-40B4-BE49-F238E27FC236}">
                  <a16:creationId xmlns="" xmlns:a16="http://schemas.microsoft.com/office/drawing/2014/main" id="{5D85668E-2588-5FBD-F48A-9A17D922DF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212074" y="1296365"/>
              <a:ext cx="8723582" cy="4932039"/>
            </a:xfrm>
            <a:prstGeom prst="rect">
              <a:avLst/>
            </a:prstGeom>
          </p:spPr>
        </p:pic>
        <p:sp>
          <p:nvSpPr>
            <p:cNvPr id="8" name="Hộp Văn bản 7">
              <a:extLst>
                <a:ext uri="{FF2B5EF4-FFF2-40B4-BE49-F238E27FC236}">
                  <a16:creationId xmlns="" xmlns:a16="http://schemas.microsoft.com/office/drawing/2014/main" id="{161DF24F-E418-85FA-34B2-0981498F10E3}"/>
                </a:ext>
              </a:extLst>
            </p:cNvPr>
            <p:cNvSpPr txBox="1"/>
            <p:nvPr/>
          </p:nvSpPr>
          <p:spPr>
            <a:xfrm>
              <a:off x="2856555" y="5561635"/>
              <a:ext cx="3127558" cy="769441"/>
            </a:xfrm>
            <a:prstGeom prst="rect">
              <a:avLst/>
            </a:prstGeom>
            <a:solidFill>
              <a:schemeClr val="bg1"/>
            </a:solidFill>
          </p:spPr>
          <p:txBody>
            <a:bodyPr wrap="square" rtlCol="0">
              <a:spAutoFit/>
            </a:bodyPr>
            <a:lstStyle/>
            <a:p>
              <a:pPr algn="ctr"/>
              <a:r>
                <a:rPr lang="en-US" sz="2200" b="1">
                  <a:solidFill>
                    <a:srgbClr val="FF0000"/>
                  </a:solidFill>
                </a:rPr>
                <a:t>Một số ứng dụng của lưu huỳnh</a:t>
              </a:r>
              <a:endParaRPr lang="vi-VN" sz="2200" b="1">
                <a:solidFill>
                  <a:srgbClr val="FF0000"/>
                </a:solidFill>
              </a:endParaRPr>
            </a:p>
          </p:txBody>
        </p:sp>
      </p:grpSp>
    </p:spTree>
    <p:extLst>
      <p:ext uri="{BB962C8B-B14F-4D97-AF65-F5344CB8AC3E}">
        <p14:creationId xmlns:p14="http://schemas.microsoft.com/office/powerpoint/2010/main" val="34647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sp>
        <p:nvSpPr>
          <p:cNvPr id="4" name="Google Shape;1303;p35">
            <a:extLst>
              <a:ext uri="{FF2B5EF4-FFF2-40B4-BE49-F238E27FC236}">
                <a16:creationId xmlns="" xmlns:a16="http://schemas.microsoft.com/office/drawing/2014/main" id="{82391FF2-D696-8AF0-56B7-F5DFABE29B21}"/>
              </a:ext>
            </a:extLst>
          </p:cNvPr>
          <p:cNvSpPr txBox="1">
            <a:spLocks/>
          </p:cNvSpPr>
          <p:nvPr/>
        </p:nvSpPr>
        <p:spPr>
          <a:xfrm>
            <a:off x="121534" y="2052959"/>
            <a:ext cx="8900932" cy="4666143"/>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30000"/>
              </a:lnSpc>
              <a:spcBef>
                <a:spcPts val="0"/>
              </a:spcBef>
              <a:buSzPts val="4800"/>
            </a:pPr>
            <a:r>
              <a:rPr lang="vi-VN" sz="2600" b="1" i="1">
                <a:solidFill>
                  <a:srgbClr val="FF0000"/>
                </a:solidFill>
                <a:latin typeface="Times New Roman"/>
                <a:ea typeface="Times New Roman"/>
                <a:cs typeface="Times New Roman"/>
                <a:sym typeface="Times New Roman"/>
              </a:rPr>
              <a:t>Lưu hóa cao su</a:t>
            </a:r>
          </a:p>
          <a:p>
            <a:pPr algn="just">
              <a:lnSpc>
                <a:spcPct val="130000"/>
              </a:lnSpc>
              <a:spcBef>
                <a:spcPts val="0"/>
              </a:spcBef>
              <a:buSzPts val="4800"/>
            </a:pPr>
            <a:r>
              <a:rPr lang="vi-VN" sz="2600" i="1">
                <a:solidFill>
                  <a:srgbClr val="663300"/>
                </a:solidFill>
                <a:latin typeface="Times New Roman"/>
                <a:ea typeface="Times New Roman"/>
                <a:cs typeface="Times New Roman"/>
                <a:sym typeface="Times New Roman"/>
              </a:rPr>
              <a:t>	</a:t>
            </a:r>
            <a:r>
              <a:rPr lang="vi-VN" sz="2600" b="1" i="1">
                <a:solidFill>
                  <a:srgbClr val="663300"/>
                </a:solidFill>
                <a:latin typeface="Times New Roman"/>
                <a:ea typeface="Times New Roman"/>
                <a:cs typeface="Times New Roman"/>
                <a:sym typeface="Times New Roman"/>
              </a:rPr>
              <a:t>Quá trình lưu hoá cao su được phát minh bởi Charles Goodyear vào năm 1839. Bản chất của quá trình lưu hóa cao su là quá trình tạo các cầu nối lưu huỳnh giữa các mạch cao su để hình thành một mạng lưới có kết cấu chắc chắn, đàn hồi hơn. Vì vậy, lưu hoá cao su là quá trình quan trọng để sản xuất các sản phẩm từ cao su như lốp xe, ống dẫn, dây cáp, đệm, quần áo bảo hộ,...</a:t>
            </a:r>
          </a:p>
        </p:txBody>
      </p:sp>
      <p:sp>
        <p:nvSpPr>
          <p:cNvPr id="6" name="Google Shape;1338;p35">
            <a:extLst>
              <a:ext uri="{FF2B5EF4-FFF2-40B4-BE49-F238E27FC236}">
                <a16:creationId xmlns="" xmlns:a16="http://schemas.microsoft.com/office/drawing/2014/main" id="{A2FCB0F8-6041-B8A4-0767-3491F5FFABAD}"/>
              </a:ext>
            </a:extLst>
          </p:cNvPr>
          <p:cNvSpPr txBox="1"/>
          <p:nvPr/>
        </p:nvSpPr>
        <p:spPr>
          <a:xfrm>
            <a:off x="2979761" y="1294563"/>
            <a:ext cx="2922814" cy="584775"/>
          </a:xfrm>
          <a:prstGeom prst="rect">
            <a:avLst/>
          </a:prstGeom>
          <a:solidFill>
            <a:schemeClr val="accent2">
              <a:lumMod val="75000"/>
            </a:schemeClr>
          </a:solidFill>
          <a:ln>
            <a:noFill/>
          </a:ln>
        </p:spPr>
        <p:txBody>
          <a:bodyPr spcFirstLastPara="1" wrap="square" lIns="91425" tIns="45700" rIns="91425" bIns="45700" anchor="t" anchorCtr="0">
            <a:spAutoFit/>
          </a:bodyPr>
          <a:lstStyle/>
          <a:p>
            <a:r>
              <a:rPr lang="en-US" sz="3200" b="1">
                <a:solidFill>
                  <a:schemeClr val="bg1"/>
                </a:solidFill>
                <a:latin typeface="Times New Roman"/>
                <a:ea typeface="Times New Roman"/>
                <a:cs typeface="Times New Roman"/>
                <a:sym typeface="Times New Roman"/>
              </a:rPr>
              <a:t>EM CÓ BIẾT</a:t>
            </a:r>
            <a:endParaRPr>
              <a:solidFill>
                <a:schemeClr val="bg1"/>
              </a:solidFill>
            </a:endParaRPr>
          </a:p>
        </p:txBody>
      </p:sp>
    </p:spTree>
    <p:extLst>
      <p:ext uri="{BB962C8B-B14F-4D97-AF65-F5344CB8AC3E}">
        <p14:creationId xmlns:p14="http://schemas.microsoft.com/office/powerpoint/2010/main" val="36732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3. Chlorine</a:t>
            </a:r>
            <a:endParaRPr lang="vi-VN" sz="2200" b="1">
              <a:latin typeface="Arial" panose="020B0604020202020204" pitchFamily="34" charset="0"/>
              <a:cs typeface="Arial" panose="020B0604020202020204" pitchFamily="34" charset="0"/>
            </a:endParaRPr>
          </a:p>
        </p:txBody>
      </p:sp>
      <p:sp>
        <p:nvSpPr>
          <p:cNvPr id="7" name="Hình Bầu dục 6">
            <a:extLst>
              <a:ext uri="{FF2B5EF4-FFF2-40B4-BE49-F238E27FC236}">
                <a16:creationId xmlns="" xmlns:a16="http://schemas.microsoft.com/office/drawing/2014/main" id="{D0C4F878-88C7-ACF1-A01E-EFF5C5690571}"/>
              </a:ext>
            </a:extLst>
          </p:cNvPr>
          <p:cNvSpPr/>
          <p:nvPr/>
        </p:nvSpPr>
        <p:spPr>
          <a:xfrm>
            <a:off x="3736695" y="2775405"/>
            <a:ext cx="2131670" cy="1979270"/>
          </a:xfrm>
          <a:prstGeom prst="ellipse">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Chlorine</a:t>
            </a:r>
            <a:endParaRPr lang="vi-VN" sz="2400" b="1">
              <a:solidFill>
                <a:srgbClr val="FF0000"/>
              </a:solidFill>
            </a:endParaRPr>
          </a:p>
        </p:txBody>
      </p:sp>
      <p:pic>
        <p:nvPicPr>
          <p:cNvPr id="8" name="Hình ảnh 7">
            <a:extLst>
              <a:ext uri="{FF2B5EF4-FFF2-40B4-BE49-F238E27FC236}">
                <a16:creationId xmlns="" xmlns:a16="http://schemas.microsoft.com/office/drawing/2014/main" id="{1428B8F4-303C-FDAA-63E4-0727E805367B}"/>
              </a:ext>
            </a:extLst>
          </p:cNvPr>
          <p:cNvPicPr>
            <a:picLocks noChangeAspect="1"/>
          </p:cNvPicPr>
          <p:nvPr/>
        </p:nvPicPr>
        <p:blipFill>
          <a:blip r:embed="rId2"/>
          <a:stretch>
            <a:fillRect/>
          </a:stretch>
        </p:blipFill>
        <p:spPr>
          <a:xfrm>
            <a:off x="212076" y="1192241"/>
            <a:ext cx="3086839"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Hình ảnh 8">
            <a:extLst>
              <a:ext uri="{FF2B5EF4-FFF2-40B4-BE49-F238E27FC236}">
                <a16:creationId xmlns="" xmlns:a16="http://schemas.microsoft.com/office/drawing/2014/main" id="{BE6D69EF-E8C0-F712-12C8-0EB260B8EB6F}"/>
              </a:ext>
            </a:extLst>
          </p:cNvPr>
          <p:cNvPicPr>
            <a:picLocks noChangeAspect="1"/>
          </p:cNvPicPr>
          <p:nvPr/>
        </p:nvPicPr>
        <p:blipFill>
          <a:blip r:embed="rId3"/>
          <a:stretch>
            <a:fillRect/>
          </a:stretch>
        </p:blipFill>
        <p:spPr>
          <a:xfrm>
            <a:off x="5999288" y="1192241"/>
            <a:ext cx="2832197"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Hình ảnh 9">
            <a:extLst>
              <a:ext uri="{FF2B5EF4-FFF2-40B4-BE49-F238E27FC236}">
                <a16:creationId xmlns="" xmlns:a16="http://schemas.microsoft.com/office/drawing/2014/main" id="{D972FBA6-C791-A1FB-343C-CFD8609978FB}"/>
              </a:ext>
            </a:extLst>
          </p:cNvPr>
          <p:cNvPicPr>
            <a:picLocks noChangeAspect="1"/>
          </p:cNvPicPr>
          <p:nvPr/>
        </p:nvPicPr>
        <p:blipFill>
          <a:blip r:embed="rId4"/>
          <a:stretch>
            <a:fillRect/>
          </a:stretch>
        </p:blipFill>
        <p:spPr>
          <a:xfrm>
            <a:off x="6099731" y="4195072"/>
            <a:ext cx="2832197" cy="1986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Hình ảnh 10">
            <a:extLst>
              <a:ext uri="{FF2B5EF4-FFF2-40B4-BE49-F238E27FC236}">
                <a16:creationId xmlns="" xmlns:a16="http://schemas.microsoft.com/office/drawing/2014/main" id="{6C2BCDEF-23A9-A9A2-CD0A-B14F9E771095}"/>
              </a:ext>
            </a:extLst>
          </p:cNvPr>
          <p:cNvPicPr>
            <a:picLocks noChangeAspect="1"/>
          </p:cNvPicPr>
          <p:nvPr/>
        </p:nvPicPr>
        <p:blipFill>
          <a:blip r:embed="rId5"/>
          <a:stretch>
            <a:fillRect/>
          </a:stretch>
        </p:blipFill>
        <p:spPr>
          <a:xfrm>
            <a:off x="212074" y="4225840"/>
            <a:ext cx="3086840" cy="2107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Hộp Văn bản 11">
            <a:extLst>
              <a:ext uri="{FF2B5EF4-FFF2-40B4-BE49-F238E27FC236}">
                <a16:creationId xmlns="" xmlns:a16="http://schemas.microsoft.com/office/drawing/2014/main" id="{6EB71746-95F8-564C-D434-3A7757ED1A68}"/>
              </a:ext>
            </a:extLst>
          </p:cNvPr>
          <p:cNvSpPr txBox="1"/>
          <p:nvPr/>
        </p:nvSpPr>
        <p:spPr>
          <a:xfrm>
            <a:off x="343087" y="2953755"/>
            <a:ext cx="2824812" cy="369332"/>
          </a:xfrm>
          <a:prstGeom prst="rect">
            <a:avLst/>
          </a:prstGeom>
          <a:noFill/>
        </p:spPr>
        <p:txBody>
          <a:bodyPr wrap="none" rtlCol="0">
            <a:spAutoFit/>
          </a:bodyPr>
          <a:lstStyle/>
          <a:p>
            <a:r>
              <a:rPr lang="en-US" b="1">
                <a:solidFill>
                  <a:srgbClr val="FF0000"/>
                </a:solidFill>
              </a:rPr>
              <a:t>Khử trùng nước sinh hoạt</a:t>
            </a:r>
            <a:endParaRPr lang="vi-VN" b="1">
              <a:solidFill>
                <a:srgbClr val="FF0000"/>
              </a:solidFill>
            </a:endParaRPr>
          </a:p>
        </p:txBody>
      </p:sp>
      <p:sp>
        <p:nvSpPr>
          <p:cNvPr id="13" name="Hộp Văn bản 12">
            <a:extLst>
              <a:ext uri="{FF2B5EF4-FFF2-40B4-BE49-F238E27FC236}">
                <a16:creationId xmlns="" xmlns:a16="http://schemas.microsoft.com/office/drawing/2014/main" id="{87ED4330-1957-CD2C-17A3-35BCA73D5CA4}"/>
              </a:ext>
            </a:extLst>
          </p:cNvPr>
          <p:cNvSpPr txBox="1"/>
          <p:nvPr/>
        </p:nvSpPr>
        <p:spPr>
          <a:xfrm>
            <a:off x="6161333" y="2953757"/>
            <a:ext cx="2496530" cy="646331"/>
          </a:xfrm>
          <a:prstGeom prst="rect">
            <a:avLst/>
          </a:prstGeom>
          <a:noFill/>
        </p:spPr>
        <p:txBody>
          <a:bodyPr wrap="square" rtlCol="0">
            <a:spAutoFit/>
          </a:bodyPr>
          <a:lstStyle/>
          <a:p>
            <a:pPr algn="ctr"/>
            <a:r>
              <a:rPr lang="en-US" b="1">
                <a:solidFill>
                  <a:srgbClr val="FF0000"/>
                </a:solidFill>
              </a:rPr>
              <a:t>Sản xuất Javen, chất tẩy rửa</a:t>
            </a:r>
            <a:endParaRPr lang="vi-VN" b="1">
              <a:solidFill>
                <a:srgbClr val="FF0000"/>
              </a:solidFill>
            </a:endParaRPr>
          </a:p>
        </p:txBody>
      </p:sp>
      <p:sp>
        <p:nvSpPr>
          <p:cNvPr id="14" name="Hộp Văn bản 13">
            <a:extLst>
              <a:ext uri="{FF2B5EF4-FFF2-40B4-BE49-F238E27FC236}">
                <a16:creationId xmlns="" xmlns:a16="http://schemas.microsoft.com/office/drawing/2014/main" id="{2F5C3297-0165-21FB-A8C8-2DDA8BFCDAB2}"/>
              </a:ext>
            </a:extLst>
          </p:cNvPr>
          <p:cNvSpPr txBox="1"/>
          <p:nvPr/>
        </p:nvSpPr>
        <p:spPr>
          <a:xfrm>
            <a:off x="6062307" y="6379331"/>
            <a:ext cx="2987298" cy="369332"/>
          </a:xfrm>
          <a:prstGeom prst="rect">
            <a:avLst/>
          </a:prstGeom>
          <a:noFill/>
        </p:spPr>
        <p:txBody>
          <a:bodyPr wrap="square" rtlCol="0">
            <a:spAutoFit/>
          </a:bodyPr>
          <a:lstStyle/>
          <a:p>
            <a:pPr algn="ctr"/>
            <a:r>
              <a:rPr lang="en-US" b="1">
                <a:solidFill>
                  <a:srgbClr val="FF0000"/>
                </a:solidFill>
              </a:rPr>
              <a:t>Tẩy trắng vải, sợi, bột giấy</a:t>
            </a:r>
            <a:endParaRPr lang="vi-VN" b="1">
              <a:solidFill>
                <a:srgbClr val="FF0000"/>
              </a:solidFill>
            </a:endParaRPr>
          </a:p>
        </p:txBody>
      </p:sp>
      <p:sp>
        <p:nvSpPr>
          <p:cNvPr id="15" name="Hộp Văn bản 14">
            <a:extLst>
              <a:ext uri="{FF2B5EF4-FFF2-40B4-BE49-F238E27FC236}">
                <a16:creationId xmlns="" xmlns:a16="http://schemas.microsoft.com/office/drawing/2014/main" id="{272AC178-1D12-AFD7-4A4A-29233EEBFA8F}"/>
              </a:ext>
            </a:extLst>
          </p:cNvPr>
          <p:cNvSpPr txBox="1"/>
          <p:nvPr/>
        </p:nvSpPr>
        <p:spPr>
          <a:xfrm>
            <a:off x="463889" y="6379331"/>
            <a:ext cx="2583213" cy="369332"/>
          </a:xfrm>
          <a:prstGeom prst="rect">
            <a:avLst/>
          </a:prstGeom>
          <a:noFill/>
        </p:spPr>
        <p:txBody>
          <a:bodyPr wrap="square" rtlCol="0">
            <a:spAutoFit/>
          </a:bodyPr>
          <a:lstStyle/>
          <a:p>
            <a:pPr algn="ctr"/>
            <a:r>
              <a:rPr lang="en-US" b="1">
                <a:solidFill>
                  <a:srgbClr val="FF0000"/>
                </a:solidFill>
              </a:rPr>
              <a:t>Sản xuất chất dẻo</a:t>
            </a:r>
            <a:endParaRPr lang="vi-VN" b="1">
              <a:solidFill>
                <a:srgbClr val="FF0000"/>
              </a:solidFill>
            </a:endParaRPr>
          </a:p>
        </p:txBody>
      </p:sp>
      <p:cxnSp>
        <p:nvCxnSpPr>
          <p:cNvPr id="19" name="Đường kết nối Mũi tên Thẳng 18">
            <a:extLst>
              <a:ext uri="{FF2B5EF4-FFF2-40B4-BE49-F238E27FC236}">
                <a16:creationId xmlns="" xmlns:a16="http://schemas.microsoft.com/office/drawing/2014/main" id="{710961F1-2B61-D11F-BBBA-AB44C310DE6E}"/>
              </a:ext>
            </a:extLst>
          </p:cNvPr>
          <p:cNvCxnSpPr>
            <a:cxnSpLocks/>
          </p:cNvCxnSpPr>
          <p:nvPr/>
        </p:nvCxnSpPr>
        <p:spPr>
          <a:xfrm flipH="1" flipV="1">
            <a:off x="3408576" y="2250646"/>
            <a:ext cx="713975" cy="58263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Đường kết nối Mũi tên Thẳng 19">
            <a:extLst>
              <a:ext uri="{FF2B5EF4-FFF2-40B4-BE49-F238E27FC236}">
                <a16:creationId xmlns="" xmlns:a16="http://schemas.microsoft.com/office/drawing/2014/main" id="{76E46A1F-E6D2-C3BE-421A-0E7CD0276EA5}"/>
              </a:ext>
            </a:extLst>
          </p:cNvPr>
          <p:cNvCxnSpPr>
            <a:cxnSpLocks/>
          </p:cNvCxnSpPr>
          <p:nvPr/>
        </p:nvCxnSpPr>
        <p:spPr>
          <a:xfrm flipV="1">
            <a:off x="5301205" y="2158678"/>
            <a:ext cx="567160" cy="674602"/>
          </a:xfrm>
          <a:prstGeom prst="straightConnector1">
            <a:avLst/>
          </a:prstGeom>
          <a:ln w="57150">
            <a:solidFill>
              <a:srgbClr val="00206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Đường kết nối Mũi tên Thẳng 26">
            <a:extLst>
              <a:ext uri="{FF2B5EF4-FFF2-40B4-BE49-F238E27FC236}">
                <a16:creationId xmlns="" xmlns:a16="http://schemas.microsoft.com/office/drawing/2014/main" id="{1666630E-F829-8180-FE45-1A4B3F71746F}"/>
              </a:ext>
            </a:extLst>
          </p:cNvPr>
          <p:cNvCxnSpPr>
            <a:cxnSpLocks/>
          </p:cNvCxnSpPr>
          <p:nvPr/>
        </p:nvCxnSpPr>
        <p:spPr>
          <a:xfrm flipH="1">
            <a:off x="3408574" y="4698061"/>
            <a:ext cx="619416" cy="6392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Đường kết nối Mũi tên Thẳng 28">
            <a:extLst>
              <a:ext uri="{FF2B5EF4-FFF2-40B4-BE49-F238E27FC236}">
                <a16:creationId xmlns="" xmlns:a16="http://schemas.microsoft.com/office/drawing/2014/main" id="{D98C66D1-9DFD-52C6-1CE9-3951F9222D2E}"/>
              </a:ext>
            </a:extLst>
          </p:cNvPr>
          <p:cNvCxnSpPr>
            <a:cxnSpLocks/>
          </p:cNvCxnSpPr>
          <p:nvPr/>
        </p:nvCxnSpPr>
        <p:spPr>
          <a:xfrm>
            <a:off x="5301207" y="4699322"/>
            <a:ext cx="698081" cy="58011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8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II. Sự khác nhau giữa phi kim và kim loại</a:t>
            </a:r>
            <a:endParaRPr lang="vi-VN" sz="2200" b="1">
              <a:solidFill>
                <a:schemeClr val="bg1"/>
              </a:solidFill>
            </a:endParaRPr>
          </a:p>
        </p:txBody>
      </p:sp>
      <p:sp>
        <p:nvSpPr>
          <p:cNvPr id="4" name="Hình chữ nhật: Góc Tròn 3">
            <a:extLst>
              <a:ext uri="{FF2B5EF4-FFF2-40B4-BE49-F238E27FC236}">
                <a16:creationId xmlns="" xmlns:a16="http://schemas.microsoft.com/office/drawing/2014/main" id="{EA9EC4D6-0E0D-D808-49F2-10CA76401F62}"/>
              </a:ext>
            </a:extLst>
          </p:cNvPr>
          <p:cNvSpPr>
            <a:spLocks noGrp="1" noRot="1" noMove="1" noResize="1" noEditPoints="1" noAdjustHandles="1" noChangeArrowheads="1" noChangeShapeType="1"/>
          </p:cNvSpPr>
          <p:nvPr/>
        </p:nvSpPr>
        <p:spPr>
          <a:xfrm>
            <a:off x="91440" y="650240"/>
            <a:ext cx="8950960" cy="6177280"/>
          </a:xfrm>
          <a:prstGeom prst="roundRect">
            <a:avLst>
              <a:gd name="adj" fmla="val 4825"/>
            </a:avLst>
          </a:prstGeom>
          <a:solidFill>
            <a:schemeClr val="accent2">
              <a:lumMod val="20000"/>
              <a:lumOff val="80000"/>
              <a:alpha val="61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 xmlns:a16="http://schemas.microsoft.com/office/drawing/2014/main" id="{68814192-E8B1-F588-8FEB-9DF7D2F826AC}"/>
              </a:ext>
            </a:extLst>
          </p:cNvPr>
          <p:cNvSpPr txBox="1"/>
          <p:nvPr/>
        </p:nvSpPr>
        <p:spPr>
          <a:xfrm>
            <a:off x="853440" y="760214"/>
            <a:ext cx="7650480" cy="769441"/>
          </a:xfrm>
          <a:prstGeom prst="rect">
            <a:avLst/>
          </a:prstGeom>
          <a:noFill/>
        </p:spPr>
        <p:txBody>
          <a:bodyPr wrap="square" rtlCol="0">
            <a:spAutoFit/>
          </a:bodyPr>
          <a:lstStyle/>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Hoạt động </a:t>
            </a:r>
            <a:r>
              <a:rPr lang="en-US" sz="2200" b="1" smtClean="0">
                <a:solidFill>
                  <a:srgbClr val="FF0000"/>
                </a:solidFill>
                <a:latin typeface="Arial" panose="020B0604020202020204" pitchFamily="34" charset="0"/>
                <a:ea typeface="BatangChe" panose="020B0503020000020004" pitchFamily="49" charset="-127"/>
                <a:cs typeface="Arial" panose="020B0604020202020204" pitchFamily="34" charset="0"/>
              </a:rPr>
              <a:t>nhóm: </a:t>
            </a: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(10 phút)</a:t>
            </a:r>
          </a:p>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Nghiên cứu thông tin sgk – hoàn thành bảng sau</a:t>
            </a:r>
            <a:endParaRPr lang="vi-VN" sz="2200" b="1">
              <a:solidFill>
                <a:srgbClr val="FF0000"/>
              </a:solidFill>
              <a:latin typeface="Arial" panose="020B0604020202020204" pitchFamily="34" charset="0"/>
              <a:ea typeface="BatangChe" panose="020B0503020000020004" pitchFamily="49" charset="-127"/>
              <a:cs typeface="Arial" panose="020B0604020202020204" pitchFamily="34" charset="0"/>
            </a:endParaRPr>
          </a:p>
        </p:txBody>
      </p:sp>
      <p:graphicFrame>
        <p:nvGraphicFramePr>
          <p:cNvPr id="16" name="Bảng 15">
            <a:extLst>
              <a:ext uri="{FF2B5EF4-FFF2-40B4-BE49-F238E27FC236}">
                <a16:creationId xmlns="" xmlns:a16="http://schemas.microsoft.com/office/drawing/2014/main" id="{1FB7FE2D-1A14-5B39-7428-9490095842C1}"/>
              </a:ext>
            </a:extLst>
          </p:cNvPr>
          <p:cNvGraphicFramePr>
            <a:graphicFrameLocks noGrp="1"/>
          </p:cNvGraphicFramePr>
          <p:nvPr>
            <p:extLst>
              <p:ext uri="{D42A27DB-BD31-4B8C-83A1-F6EECF244321}">
                <p14:modId xmlns:p14="http://schemas.microsoft.com/office/powerpoint/2010/main" val="4173379404"/>
              </p:ext>
            </p:extLst>
          </p:nvPr>
        </p:nvGraphicFramePr>
        <p:xfrm>
          <a:off x="226060" y="1743456"/>
          <a:ext cx="8681720" cy="4718304"/>
        </p:xfrm>
        <a:graphic>
          <a:graphicData uri="http://schemas.openxmlformats.org/drawingml/2006/table">
            <a:tbl>
              <a:tblPr firstRow="1" bandRow="1">
                <a:tableStyleId>{5940675A-B579-460E-94D1-54222C63F5DA}</a:tableStyleId>
              </a:tblPr>
              <a:tblGrid>
                <a:gridCol w="1049020">
                  <a:extLst>
                    <a:ext uri="{9D8B030D-6E8A-4147-A177-3AD203B41FA5}">
                      <a16:colId xmlns="" xmlns:a16="http://schemas.microsoft.com/office/drawing/2014/main" val="2487817758"/>
                    </a:ext>
                  </a:extLst>
                </a:gridCol>
                <a:gridCol w="2540000">
                  <a:extLst>
                    <a:ext uri="{9D8B030D-6E8A-4147-A177-3AD203B41FA5}">
                      <a16:colId xmlns="" xmlns:a16="http://schemas.microsoft.com/office/drawing/2014/main" val="2321429505"/>
                    </a:ext>
                  </a:extLst>
                </a:gridCol>
                <a:gridCol w="5092700">
                  <a:extLst>
                    <a:ext uri="{9D8B030D-6E8A-4147-A177-3AD203B41FA5}">
                      <a16:colId xmlns="" xmlns:a16="http://schemas.microsoft.com/office/drawing/2014/main" val="4200060492"/>
                    </a:ext>
                  </a:extLst>
                </a:gridCol>
              </a:tblGrid>
              <a:tr h="786384">
                <a:tc gridSpan="2">
                  <a:txBody>
                    <a:bodyPr/>
                    <a:lstStyle/>
                    <a:p>
                      <a:pPr algn="ctr"/>
                      <a:r>
                        <a:rPr lang="en-US" sz="2200" b="1">
                          <a:solidFill>
                            <a:schemeClr val="bg1"/>
                          </a:solidFill>
                          <a:latin typeface="Arial" panose="020B0604020202020204" pitchFamily="34" charset="0"/>
                          <a:cs typeface="Arial" panose="020B0604020202020204" pitchFamily="34" charset="0"/>
                        </a:rPr>
                        <a:t>Tính chất</a:t>
                      </a:r>
                    </a:p>
                  </a:txBody>
                  <a:tcPr anchor="ctr">
                    <a:solidFill>
                      <a:srgbClr val="00B0F0"/>
                    </a:solidFill>
                  </a:tcPr>
                </a:tc>
                <a:tc hMerge="1">
                  <a:txBody>
                    <a:bodyPr/>
                    <a:lstStyle/>
                    <a:p>
                      <a:endParaRPr/>
                    </a:p>
                  </a:txBody>
                  <a:tcPr anchor="ctr">
                    <a:solidFill>
                      <a:srgbClr val="00B0F0"/>
                    </a:solidFill>
                  </a:tcPr>
                </a:tc>
                <a:tc>
                  <a:txBody>
                    <a:bodyPr/>
                    <a:lstStyle/>
                    <a:p>
                      <a:pPr algn="ctr"/>
                      <a:r>
                        <a:rPr lang="en-US" sz="2100" b="1">
                          <a:solidFill>
                            <a:schemeClr val="bg1"/>
                          </a:solidFill>
                          <a:latin typeface="Arial" panose="020B0604020202020204" pitchFamily="34" charset="0"/>
                          <a:cs typeface="Arial" panose="020B0604020202020204" pitchFamily="34" charset="0"/>
                        </a:rPr>
                        <a:t>Sự khác nhau giữa phi kim và kim loại</a:t>
                      </a:r>
                      <a:endParaRPr lang="vi-VN" sz="2100" b="1">
                        <a:solidFill>
                          <a:schemeClr val="bg1"/>
                        </a:solidFill>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 xmlns:a16="http://schemas.microsoft.com/office/drawing/2014/main" val="2017405850"/>
                  </a:ext>
                </a:extLst>
              </a:tr>
              <a:tr h="786384">
                <a:tc rowSpan="3">
                  <a:txBody>
                    <a:bodyPr/>
                    <a:lstStyle/>
                    <a:p>
                      <a:pPr algn="ctr"/>
                      <a:r>
                        <a:rPr lang="en-US" sz="2200" b="1">
                          <a:solidFill>
                            <a:srgbClr val="FF0000"/>
                          </a:solidFill>
                        </a:rPr>
                        <a:t>Tính chất vật lý</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endParaRPr lang="en-US"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752956833"/>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639075057"/>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2910391771"/>
                  </a:ext>
                </a:extLst>
              </a:tr>
              <a:tr h="786384">
                <a:tc rowSpan="2">
                  <a:txBody>
                    <a:bodyPr/>
                    <a:lstStyle/>
                    <a:p>
                      <a:pPr algn="ctr"/>
                      <a:r>
                        <a:rPr lang="en-US" sz="2200" b="1">
                          <a:solidFill>
                            <a:srgbClr val="FF0000"/>
                          </a:solidFill>
                        </a:rPr>
                        <a:t>Tính chất hóa học</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800507277"/>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en-US" sz="2200" baseline="-250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2556360963"/>
                  </a:ext>
                </a:extLst>
              </a:tr>
            </a:tbl>
          </a:graphicData>
        </a:graphic>
      </p:graphicFrame>
    </p:spTree>
    <p:extLst>
      <p:ext uri="{BB962C8B-B14F-4D97-AF65-F5344CB8AC3E}">
        <p14:creationId xmlns:p14="http://schemas.microsoft.com/office/powerpoint/2010/main" val="23921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8E09355D-7AA5-264C-7493-204CA82411A8}"/>
              </a:ext>
            </a:extLst>
          </p:cNvPr>
          <p:cNvSpPr/>
          <p:nvPr/>
        </p:nvSpPr>
        <p:spPr>
          <a:xfrm>
            <a:off x="1442720" y="59595"/>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KẾT QUẢ HOẠT ĐỘNG</a:t>
            </a:r>
            <a:endParaRPr lang="vi-VN" sz="2200" b="1">
              <a:solidFill>
                <a:schemeClr val="bg1"/>
              </a:solidFill>
            </a:endParaRPr>
          </a:p>
        </p:txBody>
      </p:sp>
      <p:graphicFrame>
        <p:nvGraphicFramePr>
          <p:cNvPr id="6" name="Bảng 5">
            <a:extLst>
              <a:ext uri="{FF2B5EF4-FFF2-40B4-BE49-F238E27FC236}">
                <a16:creationId xmlns="" xmlns:a16="http://schemas.microsoft.com/office/drawing/2014/main" id="{811A0AEB-00BF-EADA-7277-3086A961D902}"/>
              </a:ext>
            </a:extLst>
          </p:cNvPr>
          <p:cNvGraphicFramePr>
            <a:graphicFrameLocks noGrp="1"/>
          </p:cNvGraphicFramePr>
          <p:nvPr>
            <p:extLst>
              <p:ext uri="{D42A27DB-BD31-4B8C-83A1-F6EECF244321}">
                <p14:modId xmlns:p14="http://schemas.microsoft.com/office/powerpoint/2010/main" val="4041719715"/>
              </p:ext>
            </p:extLst>
          </p:nvPr>
        </p:nvGraphicFramePr>
        <p:xfrm>
          <a:off x="231140" y="591661"/>
          <a:ext cx="8681720" cy="6206744"/>
        </p:xfrm>
        <a:graphic>
          <a:graphicData uri="http://schemas.openxmlformats.org/drawingml/2006/table">
            <a:tbl>
              <a:tblPr firstRow="1" bandRow="1">
                <a:tableStyleId>{5940675A-B579-460E-94D1-54222C63F5DA}</a:tableStyleId>
              </a:tblPr>
              <a:tblGrid>
                <a:gridCol w="1049020">
                  <a:extLst>
                    <a:ext uri="{9D8B030D-6E8A-4147-A177-3AD203B41FA5}">
                      <a16:colId xmlns="" xmlns:a16="http://schemas.microsoft.com/office/drawing/2014/main" val="2487817758"/>
                    </a:ext>
                  </a:extLst>
                </a:gridCol>
                <a:gridCol w="2540000">
                  <a:extLst>
                    <a:ext uri="{9D8B030D-6E8A-4147-A177-3AD203B41FA5}">
                      <a16:colId xmlns="" xmlns:a16="http://schemas.microsoft.com/office/drawing/2014/main" val="2321429505"/>
                    </a:ext>
                  </a:extLst>
                </a:gridCol>
                <a:gridCol w="5092700">
                  <a:extLst>
                    <a:ext uri="{9D8B030D-6E8A-4147-A177-3AD203B41FA5}">
                      <a16:colId xmlns="" xmlns:a16="http://schemas.microsoft.com/office/drawing/2014/main" val="4200060492"/>
                    </a:ext>
                  </a:extLst>
                </a:gridCol>
              </a:tblGrid>
              <a:tr h="720344">
                <a:tc gridSpan="2">
                  <a:txBody>
                    <a:bodyPr/>
                    <a:lstStyle/>
                    <a:p>
                      <a:pPr algn="ctr"/>
                      <a:r>
                        <a:rPr lang="en-US" sz="2200" b="1">
                          <a:solidFill>
                            <a:srgbClr val="002060"/>
                          </a:solidFill>
                          <a:latin typeface="Arial" panose="020B0604020202020204" pitchFamily="34" charset="0"/>
                          <a:cs typeface="Arial" panose="020B0604020202020204" pitchFamily="34" charset="0"/>
                        </a:rPr>
                        <a:t>Tính chất</a:t>
                      </a:r>
                    </a:p>
                  </a:txBody>
                  <a:tcPr anchor="ctr">
                    <a:solidFill>
                      <a:schemeClr val="tx2">
                        <a:lumMod val="10000"/>
                        <a:lumOff val="90000"/>
                      </a:schemeClr>
                    </a:solidFill>
                  </a:tcPr>
                </a:tc>
                <a:tc hMerge="1">
                  <a:txBody>
                    <a:bodyPr/>
                    <a:lstStyle/>
                    <a:p>
                      <a:endParaRPr/>
                    </a:p>
                  </a:txBody>
                  <a:tcPr anchor="ctr">
                    <a:solidFill>
                      <a:srgbClr val="00B0F0"/>
                    </a:solidFill>
                  </a:tcPr>
                </a:tc>
                <a:tc>
                  <a:txBody>
                    <a:bodyPr/>
                    <a:lstStyle/>
                    <a:p>
                      <a:pPr algn="ctr"/>
                      <a:r>
                        <a:rPr lang="en-US" sz="2100" b="1">
                          <a:solidFill>
                            <a:srgbClr val="002060"/>
                          </a:solidFill>
                          <a:latin typeface="Arial" panose="020B0604020202020204" pitchFamily="34" charset="0"/>
                          <a:cs typeface="Arial" panose="020B0604020202020204" pitchFamily="34" charset="0"/>
                        </a:rPr>
                        <a:t>Sự khác nhau giữa phi kim và kim loại</a:t>
                      </a:r>
                      <a:endParaRPr lang="vi-VN" sz="2100" b="1">
                        <a:solidFill>
                          <a:srgbClr val="002060"/>
                        </a:solidFill>
                        <a:latin typeface="Arial" panose="020B06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 xmlns:a16="http://schemas.microsoft.com/office/drawing/2014/main" val="2017405850"/>
                  </a:ext>
                </a:extLst>
              </a:tr>
              <a:tr h="720344">
                <a:tc rowSpan="3">
                  <a:txBody>
                    <a:bodyPr/>
                    <a:lstStyle/>
                    <a:p>
                      <a:pPr algn="ctr"/>
                      <a:r>
                        <a:rPr lang="en-US" sz="2200" b="1">
                          <a:solidFill>
                            <a:srgbClr val="FF0000"/>
                          </a:solidFill>
                        </a:rPr>
                        <a:t>Tính chất vật lý</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Tính dẫn điện</a:t>
                      </a:r>
                    </a:p>
                  </a:txBody>
                  <a:tcPr anchor="ctr"/>
                </a:tc>
                <a:tc>
                  <a:txBody>
                    <a:bodyPr/>
                    <a:lstStyle/>
                    <a:p>
                      <a:pPr algn="just"/>
                      <a:r>
                        <a:rPr lang="en-US" sz="2200">
                          <a:latin typeface="Arial" panose="020B0604020202020204" pitchFamily="34" charset="0"/>
                          <a:cs typeface="Arial" panose="020B0604020202020204" pitchFamily="34" charset="0"/>
                        </a:rPr>
                        <a:t>- Kim loại dẫn điện tốt, phi kim thường không dẫn điện</a:t>
                      </a:r>
                      <a:endParaRPr lang="vi-VN" sz="220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752956833"/>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Nhiệt độ nóng chảy và nhiệt độ sôi</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nhiệt độ nóng chảy và nhiệt độ sôi thấp hơn kim loại</a:t>
                      </a:r>
                      <a:endParaRPr lang="vi-VN" sz="220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639075057"/>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Khối lượng riêng</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khối lượng riêng nhỏ hơn kim loại</a:t>
                      </a:r>
                      <a:endParaRPr lang="vi-VN" sz="220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2910391771"/>
                  </a:ext>
                </a:extLst>
              </a:tr>
              <a:tr h="720344">
                <a:tc rowSpan="2">
                  <a:txBody>
                    <a:bodyPr/>
                    <a:lstStyle/>
                    <a:p>
                      <a:pPr algn="ctr"/>
                      <a:r>
                        <a:rPr lang="en-US" sz="2200" b="1">
                          <a:solidFill>
                            <a:srgbClr val="FF0000"/>
                          </a:solidFill>
                        </a:rPr>
                        <a:t>Tính chất hóa học</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Phản ứng của kim loại với phi kim</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Kim loại dễ nhường electron tạo ion dương, VD:    </a:t>
                      </a:r>
                      <a:r>
                        <a:rPr lang="en-US" sz="2200">
                          <a:solidFill>
                            <a:srgbClr val="FF0000"/>
                          </a:solidFill>
                          <a:latin typeface="Arial" panose="020B0604020202020204" pitchFamily="34" charset="0"/>
                          <a:cs typeface="Arial" panose="020B0604020202020204" pitchFamily="34" charset="0"/>
                        </a:rPr>
                        <a:t>Na → Na</a:t>
                      </a:r>
                      <a:r>
                        <a:rPr lang="en-US" sz="2200" baseline="30000">
                          <a:solidFill>
                            <a:srgbClr val="FF0000"/>
                          </a:solidFill>
                          <a:latin typeface="Arial" panose="020B0604020202020204" pitchFamily="34" charset="0"/>
                          <a:cs typeface="Arial" panose="020B0604020202020204" pitchFamily="34" charset="0"/>
                        </a:rPr>
                        <a:t>+</a:t>
                      </a:r>
                      <a:r>
                        <a:rPr lang="en-US" sz="2200" baseline="0">
                          <a:solidFill>
                            <a:srgbClr val="FF0000"/>
                          </a:solidFill>
                          <a:latin typeface="Arial" panose="020B0604020202020204" pitchFamily="34" charset="0"/>
                          <a:cs typeface="Arial" panose="020B0604020202020204" pitchFamily="34" charset="0"/>
                        </a:rPr>
                        <a:t> + 1e</a:t>
                      </a:r>
                      <a:endParaRPr lang="en-US" sz="2200">
                        <a:solidFill>
                          <a:srgbClr val="FF0000"/>
                        </a:solidFill>
                        <a:latin typeface="Arial" panose="020B0604020202020204" pitchFamily="34" charset="0"/>
                        <a:cs typeface="Arial" panose="020B0604020202020204" pitchFamily="34" charset="0"/>
                      </a:endParaRPr>
                    </a:p>
                    <a:p>
                      <a:pPr algn="just"/>
                      <a:r>
                        <a:rPr lang="en-US" sz="2200">
                          <a:latin typeface="Arial" panose="020B0604020202020204" pitchFamily="34" charset="0"/>
                          <a:cs typeface="Arial" panose="020B0604020202020204" pitchFamily="34" charset="0"/>
                        </a:rPr>
                        <a:t>- Phi kim dễ nhận electron tạo ion âm:</a:t>
                      </a:r>
                    </a:p>
                    <a:p>
                      <a:pPr algn="ctr"/>
                      <a:r>
                        <a:rPr lang="en-US" sz="2200">
                          <a:solidFill>
                            <a:srgbClr val="FF0000"/>
                          </a:solidFill>
                          <a:latin typeface="Arial" panose="020B0604020202020204" pitchFamily="34" charset="0"/>
                          <a:cs typeface="Arial" panose="020B0604020202020204" pitchFamily="34" charset="0"/>
                        </a:rPr>
                        <a:t>Cl + 1e → Cl</a:t>
                      </a:r>
                      <a:r>
                        <a:rPr lang="en-US" sz="2200" baseline="30000">
                          <a:solidFill>
                            <a:srgbClr val="FF0000"/>
                          </a:solidFill>
                          <a:latin typeface="Arial" panose="020B0604020202020204" pitchFamily="34" charset="0"/>
                          <a:cs typeface="Arial" panose="020B0604020202020204" pitchFamily="34" charset="0"/>
                        </a:rPr>
                        <a:t>-</a:t>
                      </a:r>
                      <a:endParaRPr lang="vi-VN" sz="22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800507277"/>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Phản ứng của phi kim và kim loại với oxygen</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KL tác dụng với Oxygen thường tạo oxide base, VD: </a:t>
                      </a:r>
                      <a:r>
                        <a:rPr lang="en-US" sz="2200">
                          <a:solidFill>
                            <a:srgbClr val="FF0000"/>
                          </a:solidFill>
                          <a:latin typeface="Arial" panose="020B0604020202020204" pitchFamily="34" charset="0"/>
                          <a:cs typeface="Arial" panose="020B0604020202020204" pitchFamily="34" charset="0"/>
                        </a:rPr>
                        <a:t>2Mg + O</a:t>
                      </a:r>
                      <a:r>
                        <a:rPr lang="en-US" sz="2200" baseline="-25000">
                          <a:solidFill>
                            <a:srgbClr val="FF0000"/>
                          </a:solidFill>
                          <a:latin typeface="Arial" panose="020B0604020202020204" pitchFamily="34" charset="0"/>
                          <a:cs typeface="Arial" panose="020B0604020202020204" pitchFamily="34" charset="0"/>
                        </a:rPr>
                        <a:t>2 </a:t>
                      </a:r>
                      <a:r>
                        <a:rPr lang="en-US" sz="2200">
                          <a:solidFill>
                            <a:srgbClr val="FF0000"/>
                          </a:solidFill>
                          <a:latin typeface="Arial" panose="020B0604020202020204" pitchFamily="34" charset="0"/>
                          <a:cs typeface="Arial" panose="020B0604020202020204" pitchFamily="34" charset="0"/>
                        </a:rPr>
                        <a:t>           2MgO</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 PK tác dụng với Oxygen thường tạo oxide acid, VD: </a:t>
                      </a:r>
                      <a:r>
                        <a:rPr lang="en-US" sz="2200">
                          <a:solidFill>
                            <a:srgbClr val="FF0000"/>
                          </a:solidFill>
                          <a:latin typeface="Arial" panose="020B0604020202020204" pitchFamily="34" charset="0"/>
                          <a:cs typeface="Arial" panose="020B0604020202020204" pitchFamily="34" charset="0"/>
                        </a:rPr>
                        <a:t>C + O</a:t>
                      </a:r>
                      <a:r>
                        <a:rPr lang="en-US" sz="2200" baseline="-25000">
                          <a:solidFill>
                            <a:srgbClr val="FF0000"/>
                          </a:solidFill>
                          <a:latin typeface="Arial" panose="020B0604020202020204" pitchFamily="34" charset="0"/>
                          <a:cs typeface="Arial" panose="020B0604020202020204" pitchFamily="34" charset="0"/>
                        </a:rPr>
                        <a:t>2</a:t>
                      </a:r>
                      <a:r>
                        <a:rPr lang="en-US" sz="2200">
                          <a:solidFill>
                            <a:srgbClr val="FF0000"/>
                          </a:solidFill>
                          <a:latin typeface="Arial" panose="020B0604020202020204" pitchFamily="34" charset="0"/>
                          <a:cs typeface="Arial" panose="020B0604020202020204" pitchFamily="34" charset="0"/>
                        </a:rPr>
                        <a:t>            CO</a:t>
                      </a:r>
                      <a:r>
                        <a:rPr lang="en-US" sz="2200" baseline="-25000">
                          <a:solidFill>
                            <a:srgbClr val="FF0000"/>
                          </a:solidFill>
                          <a:latin typeface="Arial" panose="020B0604020202020204" pitchFamily="34" charset="0"/>
                          <a:cs typeface="Arial" panose="020B0604020202020204" pitchFamily="34" charset="0"/>
                        </a:rPr>
                        <a:t>2</a:t>
                      </a:r>
                    </a:p>
                  </a:txBody>
                  <a:tcPr anchor="ctr"/>
                </a:tc>
                <a:extLst>
                  <a:ext uri="{0D108BD9-81ED-4DB2-BD59-A6C34878D82A}">
                    <a16:rowId xmlns="" xmlns:a16="http://schemas.microsoft.com/office/drawing/2014/main" val="2556360963"/>
                  </a:ext>
                </a:extLst>
              </a:tr>
            </a:tbl>
          </a:graphicData>
        </a:graphic>
      </p:graphicFrame>
      <p:graphicFrame>
        <p:nvGraphicFramePr>
          <p:cNvPr id="7" name="Đối tượng 6">
            <a:extLst>
              <a:ext uri="{FF2B5EF4-FFF2-40B4-BE49-F238E27FC236}">
                <a16:creationId xmlns="" xmlns:a16="http://schemas.microsoft.com/office/drawing/2014/main" id="{DD88DF8A-9264-25A1-62F8-EE355BEF3E4D}"/>
              </a:ext>
            </a:extLst>
          </p:cNvPr>
          <p:cNvGraphicFramePr>
            <a:graphicFrameLocks noChangeAspect="1"/>
          </p:cNvGraphicFramePr>
          <p:nvPr>
            <p:extLst>
              <p:ext uri="{D42A27DB-BD31-4B8C-83A1-F6EECF244321}">
                <p14:modId xmlns:p14="http://schemas.microsoft.com/office/powerpoint/2010/main" val="3859371161"/>
              </p:ext>
            </p:extLst>
          </p:nvPr>
        </p:nvGraphicFramePr>
        <p:xfrm>
          <a:off x="7272020" y="5671185"/>
          <a:ext cx="736600" cy="368300"/>
        </p:xfrm>
        <a:graphic>
          <a:graphicData uri="http://schemas.openxmlformats.org/presentationml/2006/ole">
            <mc:AlternateContent xmlns:mc="http://schemas.openxmlformats.org/markup-compatibility/2006">
              <mc:Choice xmlns:v="urn:schemas-microsoft-com:vml" Requires="v">
                <p:oleObj spid="_x0000_s1038" name="Equation" r:id="rId3" imgW="736560" imgH="368280" progId="Equation.DSMT4">
                  <p:embed/>
                </p:oleObj>
              </mc:Choice>
              <mc:Fallback>
                <p:oleObj name="Equation" r:id="rId3" imgW="736560" imgH="368280" progId="Equation.DSMT4">
                  <p:embed/>
                  <p:pic>
                    <p:nvPicPr>
                      <p:cNvPr id="7" name="Đối tượng 6">
                        <a:extLst>
                          <a:ext uri="{FF2B5EF4-FFF2-40B4-BE49-F238E27FC236}">
                            <a16:creationId xmlns="" xmlns:a16="http://schemas.microsoft.com/office/drawing/2014/main" id="{DD88DF8A-9264-25A1-62F8-EE355BEF3E4D}"/>
                          </a:ext>
                        </a:extLst>
                      </p:cNvPr>
                      <p:cNvPicPr/>
                      <p:nvPr/>
                    </p:nvPicPr>
                    <p:blipFill>
                      <a:blip r:embed="rId4"/>
                      <a:stretch>
                        <a:fillRect/>
                      </a:stretch>
                    </p:blipFill>
                    <p:spPr>
                      <a:xfrm>
                        <a:off x="7272020" y="5671185"/>
                        <a:ext cx="736600" cy="368300"/>
                      </a:xfrm>
                      <a:prstGeom prst="rect">
                        <a:avLst/>
                      </a:prstGeom>
                    </p:spPr>
                  </p:pic>
                </p:oleObj>
              </mc:Fallback>
            </mc:AlternateContent>
          </a:graphicData>
        </a:graphic>
      </p:graphicFrame>
      <p:graphicFrame>
        <p:nvGraphicFramePr>
          <p:cNvPr id="8" name="Đối tượng 7">
            <a:extLst>
              <a:ext uri="{FF2B5EF4-FFF2-40B4-BE49-F238E27FC236}">
                <a16:creationId xmlns="" xmlns:a16="http://schemas.microsoft.com/office/drawing/2014/main" id="{FA31086F-AFDE-F8B1-8AAC-410FF4461396}"/>
              </a:ext>
            </a:extLst>
          </p:cNvPr>
          <p:cNvGraphicFramePr>
            <a:graphicFrameLocks noChangeAspect="1"/>
          </p:cNvGraphicFramePr>
          <p:nvPr>
            <p:extLst>
              <p:ext uri="{D42A27DB-BD31-4B8C-83A1-F6EECF244321}">
                <p14:modId xmlns:p14="http://schemas.microsoft.com/office/powerpoint/2010/main" val="1775074298"/>
              </p:ext>
            </p:extLst>
          </p:nvPr>
        </p:nvGraphicFramePr>
        <p:xfrm>
          <a:off x="6814820" y="6362224"/>
          <a:ext cx="736600" cy="368300"/>
        </p:xfrm>
        <a:graphic>
          <a:graphicData uri="http://schemas.openxmlformats.org/presentationml/2006/ole">
            <mc:AlternateContent xmlns:mc="http://schemas.openxmlformats.org/markup-compatibility/2006">
              <mc:Choice xmlns:v="urn:schemas-microsoft-com:vml" Requires="v">
                <p:oleObj spid="_x0000_s1039" name="Equation" r:id="rId5" imgW="736560" imgH="368280" progId="Equation.DSMT4">
                  <p:embed/>
                </p:oleObj>
              </mc:Choice>
              <mc:Fallback>
                <p:oleObj name="Equation" r:id="rId5" imgW="736560" imgH="368280" progId="Equation.DSMT4">
                  <p:embed/>
                  <p:pic>
                    <p:nvPicPr>
                      <p:cNvPr id="8" name="Đối tượng 7">
                        <a:extLst>
                          <a:ext uri="{FF2B5EF4-FFF2-40B4-BE49-F238E27FC236}">
                            <a16:creationId xmlns="" xmlns:a16="http://schemas.microsoft.com/office/drawing/2014/main" id="{FA31086F-AFDE-F8B1-8AAC-410FF4461396}"/>
                          </a:ext>
                        </a:extLst>
                      </p:cNvPr>
                      <p:cNvPicPr/>
                      <p:nvPr/>
                    </p:nvPicPr>
                    <p:blipFill>
                      <a:blip r:embed="rId4"/>
                      <a:stretch>
                        <a:fillRect/>
                      </a:stretch>
                    </p:blipFill>
                    <p:spPr>
                      <a:xfrm>
                        <a:off x="6814820" y="6362224"/>
                        <a:ext cx="736600" cy="368300"/>
                      </a:xfrm>
                      <a:prstGeom prst="rect">
                        <a:avLst/>
                      </a:prstGeom>
                    </p:spPr>
                  </p:pic>
                </p:oleObj>
              </mc:Fallback>
            </mc:AlternateContent>
          </a:graphicData>
        </a:graphic>
      </p:graphicFrame>
    </p:spTree>
    <p:extLst>
      <p:ext uri="{BB962C8B-B14F-4D97-AF65-F5344CB8AC3E}">
        <p14:creationId xmlns:p14="http://schemas.microsoft.com/office/powerpoint/2010/main" val="280185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8E09355D-7AA5-264C-7493-204CA82411A8}"/>
              </a:ext>
            </a:extLst>
          </p:cNvPr>
          <p:cNvSpPr/>
          <p:nvPr/>
        </p:nvSpPr>
        <p:spPr>
          <a:xfrm>
            <a:off x="74295" y="1062182"/>
            <a:ext cx="4571596" cy="1013701"/>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Thảo luận trả lời câu hỏi</a:t>
            </a:r>
            <a:endParaRPr lang="vi-VN" sz="2200" b="1">
              <a:solidFill>
                <a:schemeClr val="bg1"/>
              </a:solidFill>
            </a:endParaRPr>
          </a:p>
        </p:txBody>
      </p:sp>
      <p:sp>
        <p:nvSpPr>
          <p:cNvPr id="4" name="Hộp Văn bản 3">
            <a:extLst>
              <a:ext uri="{FF2B5EF4-FFF2-40B4-BE49-F238E27FC236}">
                <a16:creationId xmlns="" xmlns:a16="http://schemas.microsoft.com/office/drawing/2014/main" id="{7292C7E6-71A3-0D02-48E4-4AC77BE0363B}"/>
              </a:ext>
            </a:extLst>
          </p:cNvPr>
          <p:cNvSpPr txBox="1"/>
          <p:nvPr/>
        </p:nvSpPr>
        <p:spPr>
          <a:xfrm>
            <a:off x="447040" y="2383777"/>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p>
        </p:txBody>
      </p:sp>
    </p:spTree>
    <p:extLst>
      <p:ext uri="{BB962C8B-B14F-4D97-AF65-F5344CB8AC3E}">
        <p14:creationId xmlns:p14="http://schemas.microsoft.com/office/powerpoint/2010/main" val="1106722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292C7E6-71A3-0D02-48E4-4AC77BE0363B}"/>
              </a:ext>
            </a:extLst>
          </p:cNvPr>
          <p:cNvSpPr txBox="1"/>
          <p:nvPr/>
        </p:nvSpPr>
        <p:spPr>
          <a:xfrm>
            <a:off x="233680" y="808654"/>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p>
        </p:txBody>
      </p:sp>
      <p:sp>
        <p:nvSpPr>
          <p:cNvPr id="7" name="Hộp Văn bản 6">
            <a:extLst>
              <a:ext uri="{FF2B5EF4-FFF2-40B4-BE49-F238E27FC236}">
                <a16:creationId xmlns="" xmlns:a16="http://schemas.microsoft.com/office/drawing/2014/main" id="{E8450E9D-9C78-FF38-F5DE-ADDDC4392336}"/>
              </a:ext>
            </a:extLst>
          </p:cNvPr>
          <p:cNvSpPr txBox="1"/>
          <p:nvPr/>
        </p:nvSpPr>
        <p:spPr>
          <a:xfrm>
            <a:off x="436879" y="2151308"/>
            <a:ext cx="8014394" cy="3139321"/>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FF0000"/>
                </a:solidFill>
              </a:rPr>
              <a:t>	Trong phản ứng hoá học giữa kim loại và phi kim: phi kim có nhiều electron ở lớp ngoài cùng nên dễ nhận electron thành ion âm để có đủ 8 electron giống nguyên tố khí hiếm cùng chu kì, kim loại thường có 1, 2, 3 electron nên dễ cho electron thành ion dương để có lớp vỏ ngoài cùng bão hoà electron giống khí hiếm gần nhất.</a:t>
            </a:r>
          </a:p>
        </p:txBody>
      </p:sp>
    </p:spTree>
    <p:extLst>
      <p:ext uri="{BB962C8B-B14F-4D97-AF65-F5344CB8AC3E}">
        <p14:creationId xmlns:p14="http://schemas.microsoft.com/office/powerpoint/2010/main" val="83282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0058400" y="3314700"/>
            <a:ext cx="457200" cy="4572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 y="857250"/>
            <a:ext cx="9145567" cy="5143500"/>
          </a:xfrm>
          <a:prstGeom prst="rect">
            <a:avLst/>
          </a:prstGeom>
        </p:spPr>
      </p:pic>
      <p:sp>
        <p:nvSpPr>
          <p:cNvPr id="6" name="Rectangle 5"/>
          <p:cNvSpPr/>
          <p:nvPr/>
        </p:nvSpPr>
        <p:spPr>
          <a:xfrm>
            <a:off x="2748475" y="2153785"/>
            <a:ext cx="5995873" cy="1915909"/>
          </a:xfrm>
          <a:prstGeom prst="rect">
            <a:avLst/>
          </a:prstGeom>
          <a:noFill/>
        </p:spPr>
        <p:txBody>
          <a:bodyPr wrap="none" lIns="68580" tIns="34290" rIns="68580" bIns="34290">
            <a:spAutoFit/>
            <a:scene3d>
              <a:camera prst="orthographicFront"/>
              <a:lightRig rig="threePt" dir="t"/>
            </a:scene3d>
            <a:sp3d extrusionH="57150">
              <a:bevelT w="82550" h="38100" prst="coolSlant"/>
            </a:sp3d>
          </a:bodyPr>
          <a:lstStyle/>
          <a:p>
            <a:pPr algn="ctr" defTabSz="685800">
              <a:defRPr/>
            </a:pPr>
            <a:r>
              <a:rPr lang="en-US" sz="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685800">
              <a:defRPr/>
            </a:pPr>
            <a:r>
              <a:rPr lang="en-US" sz="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
        <p:nvSpPr>
          <p:cNvPr id="7" name="TextBox 6">
            <a:extLst>
              <a:ext uri="{FF2B5EF4-FFF2-40B4-BE49-F238E27FC236}">
                <a16:creationId xmlns="" xmlns:a16="http://schemas.microsoft.com/office/drawing/2014/main" id="{A52942D7-EAD9-ED2E-FFCC-4DEE14C8BC23}"/>
              </a:ext>
            </a:extLst>
          </p:cNvPr>
          <p:cNvSpPr txBox="1"/>
          <p:nvPr/>
        </p:nvSpPr>
        <p:spPr>
          <a:xfrm>
            <a:off x="887698" y="934619"/>
            <a:ext cx="5264726" cy="646331"/>
          </a:xfrm>
          <a:prstGeom prst="rect">
            <a:avLst/>
          </a:prstGeom>
          <a:noFill/>
        </p:spPr>
        <p:txBody>
          <a:bodyPr wrap="square">
            <a:spAutoFit/>
          </a:bodyPr>
          <a:lstStyle/>
          <a:p>
            <a:r>
              <a:rPr lang="en-US" sz="3600" b="1" u="sng" dirty="0">
                <a:solidFill>
                  <a:srgbClr val="FF0000"/>
                </a:solidFill>
                <a:latin typeface="Arial" panose="020B0604020202020204" pitchFamily="34" charset="0"/>
                <a:ea typeface="Times New Roman" panose="02020603050405020304" pitchFamily="18" charset="0"/>
              </a:rPr>
              <a:t>LUYỆN TẬP:</a:t>
            </a:r>
            <a:endParaRPr lang="en-US" sz="3600" u="sng" dirty="0"/>
          </a:p>
        </p:txBody>
      </p:sp>
    </p:spTree>
    <p:extLst>
      <p:ext uri="{BB962C8B-B14F-4D97-AF65-F5344CB8AC3E}">
        <p14:creationId xmlns:p14="http://schemas.microsoft.com/office/powerpoint/2010/main" val="1631425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itchFamily="18" charset="0"/>
                <a:cs typeface="Times New Roman" panose="02020603050405020304" pitchFamily="18" charset="0"/>
              </a:rPr>
              <a:t>CÂU </a:t>
            </a:r>
            <a:r>
              <a:rPr lang="en-US" sz="4050" b="1">
                <a:solidFill>
                  <a:srgbClr val="00B050"/>
                </a:solidFill>
                <a:latin typeface="Times New Roman" pitchFamily="18" charset="0"/>
                <a:cs typeface="Times New Roman" panose="02020603050405020304" pitchFamily="18" charset="0"/>
              </a:rPr>
              <a:t>HỎI  </a:t>
            </a:r>
            <a:endParaRPr lang="en-US" sz="4050" b="1" dirty="0">
              <a:solidFill>
                <a:srgbClr val="00B050"/>
              </a:solidFill>
              <a:latin typeface="Times New Roman"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4738689" y="2636044"/>
          <a:ext cx="85725" cy="133350"/>
        </p:xfrm>
        <a:graphic>
          <a:graphicData uri="http://schemas.openxmlformats.org/presentationml/2006/ole">
            <mc:AlternateContent xmlns:mc="http://schemas.openxmlformats.org/markup-compatibility/2006">
              <mc:Choice xmlns:v="urn:schemas-microsoft-com:vml" Requires="v">
                <p:oleObj spid="_x0000_s3078"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8689" y="263604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46124" y="5287095"/>
            <a:ext cx="7412356"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itchFamily="18" charset="0"/>
                <a:cs typeface="Times New Roman" panose="02020603050405020304" pitchFamily="18" charset="0"/>
              </a:rPr>
              <a:t>B</a:t>
            </a: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itchFamily="18" charset="0"/>
              </a:rPr>
              <a:t>Đáp</a:t>
            </a:r>
            <a:r>
              <a:rPr lang="en-US" sz="3600" i="1" u="sng" dirty="0">
                <a:solidFill>
                  <a:srgbClr val="FF0000"/>
                </a:solidFill>
                <a:latin typeface="+mj-lt"/>
                <a:cs typeface="Times New Roman" pitchFamily="18" charset="0"/>
              </a:rPr>
              <a:t> </a:t>
            </a:r>
            <a:r>
              <a:rPr lang="en-US" sz="3600" i="1" u="sng" dirty="0" err="1">
                <a:solidFill>
                  <a:srgbClr val="FF0000"/>
                </a:solidFill>
                <a:latin typeface="+mj-lt"/>
                <a:cs typeface="Times New Roman" pitchFamily="18" charset="0"/>
              </a:rPr>
              <a:t>án</a:t>
            </a:r>
            <a:r>
              <a:rPr lang="en-US" sz="3600" i="1" u="sng" dirty="0">
                <a:solidFill>
                  <a:srgbClr val="FF0000"/>
                </a:solidFill>
                <a:latin typeface="+mj-lt"/>
                <a:cs typeface="Times New Roman"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a:t>
            </a:r>
          </a:p>
        </p:txBody>
      </p:sp>
      <p:sp>
        <p:nvSpPr>
          <p:cNvPr id="39" name="Hình chữ nhật 84"/>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2</a:t>
            </a:r>
          </a:p>
        </p:txBody>
      </p:sp>
      <p:sp>
        <p:nvSpPr>
          <p:cNvPr id="40" name="Hình chữ nhật 83"/>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3</a:t>
            </a:r>
          </a:p>
        </p:txBody>
      </p:sp>
      <p:sp>
        <p:nvSpPr>
          <p:cNvPr id="41" name="Hình chữ nhật 57"/>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4</a:t>
            </a:r>
          </a:p>
        </p:txBody>
      </p:sp>
      <p:sp>
        <p:nvSpPr>
          <p:cNvPr id="42" name="Hình chữ nhật 86"/>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5</a:t>
            </a:r>
          </a:p>
        </p:txBody>
      </p:sp>
      <p:sp>
        <p:nvSpPr>
          <p:cNvPr id="43" name="Hình chữ nhật 87"/>
          <p:cNvSpPr/>
          <p:nvPr/>
        </p:nvSpPr>
        <p:spPr>
          <a:xfrm>
            <a:off x="7948300" y="984962"/>
            <a:ext cx="1022534"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6</a:t>
            </a:r>
          </a:p>
        </p:txBody>
      </p:sp>
      <p:sp>
        <p:nvSpPr>
          <p:cNvPr id="44" name="Hình chữ nhật 88"/>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7</a:t>
            </a:r>
          </a:p>
        </p:txBody>
      </p:sp>
      <p:sp>
        <p:nvSpPr>
          <p:cNvPr id="45" name="Hình chữ nhật 89"/>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8</a:t>
            </a:r>
          </a:p>
        </p:txBody>
      </p:sp>
      <p:sp>
        <p:nvSpPr>
          <p:cNvPr id="46" name="Hình chữ nhật 90"/>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9</a:t>
            </a:r>
          </a:p>
        </p:txBody>
      </p:sp>
      <p:sp>
        <p:nvSpPr>
          <p:cNvPr id="47" name="Hình chữ nhật 91"/>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10</a:t>
            </a: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itchFamily="18" charset="0"/>
                <a:ea typeface="Tahoma" pitchFamily="34" charset="0"/>
                <a:cs typeface="Times New Roman"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434946" y="5372100"/>
            <a:ext cx="457200" cy="457200"/>
          </a:xfrm>
          <a:prstGeom prst="rect">
            <a:avLst/>
          </a:prstGeom>
        </p:spPr>
      </p:pic>
      <p:sp>
        <p:nvSpPr>
          <p:cNvPr id="4" name="Rectangle 3"/>
          <p:cNvSpPr/>
          <p:nvPr/>
        </p:nvSpPr>
        <p:spPr>
          <a:xfrm>
            <a:off x="266769" y="2598210"/>
            <a:ext cx="8610738" cy="1784078"/>
          </a:xfrm>
          <a:prstGeom prst="rect">
            <a:avLst/>
          </a:prstGeom>
          <a:solidFill>
            <a:srgbClr val="FFFF00"/>
          </a:solidFill>
        </p:spPr>
        <p:txBody>
          <a:bodyPr wrap="square">
            <a:spAutoFit/>
          </a:bodyPr>
          <a:lstStyle/>
          <a:p>
            <a:pPr>
              <a:lnSpc>
                <a:spcPct val="115000"/>
              </a:lnSpc>
              <a:spcAft>
                <a:spcPts val="800"/>
              </a:spcAft>
            </a:pPr>
            <a:r>
              <a:rPr lang="nl-NL"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Câu 1. </a:t>
            </a:r>
            <a:r>
              <a:rPr lang="nl-NL" sz="2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Kim loại nào sau đây có tính nhiễm từ?</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800"/>
              </a:spcAf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Mg</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nl-NL"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vi-VN"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B. </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Fe.</a:t>
            </a:r>
            <a:endParaRPr lang="nl-NL"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indent="457200">
              <a:lnSpc>
                <a:spcPct val="115000"/>
              </a:lnSpc>
              <a:spcAft>
                <a:spcPts val="800"/>
              </a:spcAf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C.</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Al.</a:t>
            </a:r>
            <a:r>
              <a:rPr lang="nl-NL"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D.</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Cu.</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454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7"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8"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9"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anose="02020603050405020304" pitchFamily="18" charset="0"/>
                <a:cs typeface="Times New Roman" panose="02020603050405020304" pitchFamily="18" charset="0"/>
              </a:rPr>
              <a:t>CÂU </a:t>
            </a:r>
            <a:r>
              <a:rPr lang="en-US" sz="4050" b="1">
                <a:solidFill>
                  <a:srgbClr val="00B050"/>
                </a:solidFill>
                <a:latin typeface="Times New Roman" pitchFamily="18" charset="0"/>
                <a:cs typeface="Times New Roman" panose="02020603050405020304" pitchFamily="18" charset="0"/>
              </a:rPr>
              <a:t>HỎI  </a:t>
            </a:r>
            <a:endParaRPr lang="en-US" sz="4050" b="1" dirty="0">
              <a:solidFill>
                <a:srgbClr val="00B050"/>
              </a:solidFill>
              <a:latin typeface="Times New Roman"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4738689" y="2636044"/>
          <a:ext cx="85725" cy="133350"/>
        </p:xfrm>
        <a:graphic>
          <a:graphicData uri="http://schemas.openxmlformats.org/presentationml/2006/ole">
            <mc:AlternateContent xmlns:mc="http://schemas.openxmlformats.org/markup-compatibility/2006">
              <mc:Choice xmlns:v="urn:schemas-microsoft-com:vml" Requires="v">
                <p:oleObj spid="_x0000_s4102"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8689" y="263604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46124" y="5287095"/>
            <a:ext cx="7412356"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anose="02020603050405020304" pitchFamily="18" charset="0"/>
                <a:cs typeface="Times New Roman" panose="02020603050405020304" pitchFamily="18" charset="0"/>
              </a:rPr>
              <a:t>A</a:t>
            </a: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Times New Roman" panose="02020603050405020304" pitchFamily="18" charset="0"/>
                <a:cs typeface="Times New Roman" panose="02020603050405020304" pitchFamily="18" charset="0"/>
              </a:rPr>
              <a:t>Đáp</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án</a:t>
            </a:r>
            <a:r>
              <a:rPr lang="en-US" sz="3600" i="1" u="sng" dirty="0">
                <a:solidFill>
                  <a:srgbClr val="FF00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1</a:t>
            </a:r>
          </a:p>
        </p:txBody>
      </p:sp>
      <p:sp>
        <p:nvSpPr>
          <p:cNvPr id="39" name="Hình chữ nhật 84"/>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2</a:t>
            </a:r>
          </a:p>
        </p:txBody>
      </p:sp>
      <p:sp>
        <p:nvSpPr>
          <p:cNvPr id="40" name="Hình chữ nhật 83"/>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3</a:t>
            </a:r>
          </a:p>
        </p:txBody>
      </p:sp>
      <p:sp>
        <p:nvSpPr>
          <p:cNvPr id="41" name="Hình chữ nhật 57"/>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4</a:t>
            </a:r>
          </a:p>
        </p:txBody>
      </p:sp>
      <p:sp>
        <p:nvSpPr>
          <p:cNvPr id="42" name="Hình chữ nhật 86"/>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5</a:t>
            </a:r>
          </a:p>
        </p:txBody>
      </p:sp>
      <p:sp>
        <p:nvSpPr>
          <p:cNvPr id="43" name="Hình chữ nhật 87"/>
          <p:cNvSpPr/>
          <p:nvPr/>
        </p:nvSpPr>
        <p:spPr>
          <a:xfrm>
            <a:off x="7948300" y="984962"/>
            <a:ext cx="1022534"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6</a:t>
            </a:r>
          </a:p>
        </p:txBody>
      </p:sp>
      <p:sp>
        <p:nvSpPr>
          <p:cNvPr id="44" name="Hình chữ nhật 88"/>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7</a:t>
            </a:r>
          </a:p>
        </p:txBody>
      </p:sp>
      <p:sp>
        <p:nvSpPr>
          <p:cNvPr id="45" name="Hình chữ nhật 89"/>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8</a:t>
            </a:r>
          </a:p>
        </p:txBody>
      </p:sp>
      <p:sp>
        <p:nvSpPr>
          <p:cNvPr id="46" name="Hình chữ nhật 90"/>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9</a:t>
            </a:r>
          </a:p>
        </p:txBody>
      </p:sp>
      <p:sp>
        <p:nvSpPr>
          <p:cNvPr id="47" name="Hình chữ nhật 91"/>
          <p:cNvSpPr/>
          <p:nvPr/>
        </p:nvSpPr>
        <p:spPr>
          <a:xfrm>
            <a:off x="7948307" y="984962"/>
            <a:ext cx="1022533" cy="1240019"/>
          </a:xfrm>
          <a:prstGeom prst="rect">
            <a:avLst/>
          </a:prstGeom>
          <a:blipFill>
            <a:blip r:embed="rId14"/>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itchFamily="18" charset="0"/>
              </a:rPr>
              <a:t>10</a:t>
            </a: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434946" y="5372100"/>
            <a:ext cx="457200" cy="457200"/>
          </a:xfrm>
          <a:prstGeom prst="rect">
            <a:avLst/>
          </a:prstGeom>
        </p:spPr>
      </p:pic>
      <p:sp>
        <p:nvSpPr>
          <p:cNvPr id="7" name="Rectangle 6"/>
          <p:cNvSpPr/>
          <p:nvPr/>
        </p:nvSpPr>
        <p:spPr>
          <a:xfrm>
            <a:off x="444269" y="2278444"/>
            <a:ext cx="8588839" cy="2862322"/>
          </a:xfrm>
          <a:prstGeom prst="rect">
            <a:avLst/>
          </a:prstGeom>
          <a:solidFill>
            <a:srgbClr val="FFFF00"/>
          </a:solidFill>
        </p:spPr>
        <p:txBody>
          <a:bodyPr wrap="square">
            <a:spAutoFit/>
          </a:bodyPr>
          <a:lstStyle/>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58779" y="2415405"/>
            <a:ext cx="7131269" cy="3302443"/>
          </a:xfrm>
          <a:prstGeom prst="rect">
            <a:avLst/>
          </a:prstGeom>
        </p:spPr>
        <p:txBody>
          <a:bodyPr wrap="square">
            <a:spAutoFit/>
          </a:bodyPr>
          <a:lstStyle/>
          <a:p>
            <a:pPr algn="just">
              <a:lnSpc>
                <a:spcPct val="115000"/>
              </a:lnSpc>
            </a:pPr>
            <a:r>
              <a:rPr lang="en-US" sz="2800" b="1" dirty="0" err="1">
                <a:solidFill>
                  <a:srgbClr val="0000FF"/>
                </a:solidFill>
                <a:latin typeface="Arial" panose="020B0604020202020204" pitchFamily="34" charset="0"/>
                <a:ea typeface="Calibri" panose="020F0502020204030204" pitchFamily="34" charset="0"/>
              </a:rPr>
              <a:t>Câu</a:t>
            </a:r>
            <a:r>
              <a:rPr lang="en-US" sz="2800" b="1" dirty="0">
                <a:solidFill>
                  <a:srgbClr val="0000FF"/>
                </a:solidFill>
                <a:latin typeface="Arial" panose="020B0604020202020204" pitchFamily="34" charset="0"/>
                <a:ea typeface="Calibri" panose="020F0502020204030204" pitchFamily="34" charset="0"/>
              </a:rPr>
              <a:t> 2. </a:t>
            </a:r>
            <a:r>
              <a:rPr lang="en-US" sz="2800" dirty="0">
                <a:latin typeface="Arial" panose="020B0604020202020204" pitchFamily="34" charset="0"/>
                <a:ea typeface="Calibri" panose="020F0502020204030204" pitchFamily="34" charset="0"/>
              </a:rPr>
              <a:t>Kim </a:t>
            </a:r>
            <a:r>
              <a:rPr lang="en-US" sz="2800" dirty="0" err="1">
                <a:latin typeface="Arial" panose="020B0604020202020204" pitchFamily="34" charset="0"/>
                <a:ea typeface="Calibri" panose="020F0502020204030204" pitchFamily="34" charset="0"/>
              </a:rPr>
              <a:t>loại</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được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dùng</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phổ</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biến</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để</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tạo</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trang</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sức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có</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tác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dụng</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bảo</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vệ</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sức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khỏe</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là</a:t>
            </a:r>
            <a:endParaRPr lang="en-US" sz="2800" dirty="0">
              <a:latin typeface="Times New Roman" panose="02020603050405020304" pitchFamily="18" charset="0"/>
              <a:ea typeface="Calibri" panose="020F0502020204030204" pitchFamily="34" charset="0"/>
            </a:endParaRPr>
          </a:p>
          <a:p>
            <a:pPr algn="just">
              <a:lnSpc>
                <a:spcPct val="115000"/>
              </a:lnSpc>
              <a:spcAft>
                <a:spcPts val="800"/>
              </a:spcAft>
              <a:tabLst>
                <a:tab pos="179705" algn="l"/>
                <a:tab pos="3420110" algn="l"/>
                <a:tab pos="5039995" algn="l"/>
              </a:tabLst>
            </a:pP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Bạc</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B.</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Đồng</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algn="just">
              <a:lnSpc>
                <a:spcPct val="115000"/>
              </a:lnSpc>
              <a:spcAft>
                <a:spcPts val="800"/>
              </a:spcAft>
              <a:tabLst>
                <a:tab pos="179705" algn="l"/>
                <a:tab pos="3420110" algn="l"/>
                <a:tab pos="5039995" algn="l"/>
              </a:tabLs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Sắt</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tây</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D.</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err="1">
                <a:solidFill>
                  <a:srgbClr val="002060"/>
                </a:solidFill>
                <a:latin typeface="Arial" panose="020B0604020202020204" pitchFamily="34" charset="0"/>
                <a:ea typeface="Calibri" panose="020F0502020204030204" pitchFamily="34" charset="0"/>
                <a:cs typeface="Times New Roman" panose="02020603050405020304" pitchFamily="18" charset="0"/>
              </a:rPr>
              <a:t>Sắt</a:t>
            </a:r>
            <a:r>
              <a:rPr lang="vi-VN"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a:t>
            </a:r>
            <a:endParaRPr lang="en-US" sz="2800" kern="10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n-US"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6771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7"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8"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9"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1"/>
        <p:cNvGrpSpPr/>
        <p:nvPr/>
      </p:nvGrpSpPr>
      <p:grpSpPr>
        <a:xfrm>
          <a:off x="0" y="0"/>
          <a:ext cx="0" cy="0"/>
          <a:chOff x="0" y="0"/>
          <a:chExt cx="0" cy="0"/>
        </a:xfrm>
      </p:grpSpPr>
      <p:sp>
        <p:nvSpPr>
          <p:cNvPr id="3546" name="Google Shape;3546;p39"/>
          <p:cNvSpPr txBox="1">
            <a:spLocks noGrp="1"/>
          </p:cNvSpPr>
          <p:nvPr>
            <p:ph type="title" idx="2"/>
          </p:nvPr>
        </p:nvSpPr>
        <p:spPr>
          <a:xfrm>
            <a:off x="1076960" y="2990852"/>
            <a:ext cx="7305040" cy="798828"/>
          </a:xfrm>
          <a:prstGeom prst="rect">
            <a:avLst/>
          </a:prstGeom>
        </p:spPr>
        <p:txBody>
          <a:bodyPr spcFirstLastPara="1" vert="horz" wrap="square" lIns="91425" tIns="91425" rIns="91425" bIns="91425" rtlCol="0" anchor="ctr" anchorCtr="0">
            <a:noAutofit/>
          </a:bodyPr>
          <a:lstStyle/>
          <a:p>
            <a:pPr marL="457200" lvl="1" algn="just" fontAlgn="base">
              <a:lnSpc>
                <a:spcPct val="106000"/>
              </a:lnSpc>
              <a:spcAft>
                <a:spcPts val="400"/>
              </a:spcAft>
              <a:buClr>
                <a:srgbClr val="DC892F"/>
              </a:buClr>
              <a:buSzPts val="1250"/>
            </a:pP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Ứng</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dụng</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của</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một</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số</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phi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kim</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quan</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trọng</a:t>
            </a:r>
            <a:endParaRPr lang="en-US" sz="2400" b="1" u="none" strike="noStrike" kern="100" dirty="0">
              <a:solidFill>
                <a:srgbClr val="00206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3549" name="Google Shape;3549;p39"/>
          <p:cNvSpPr txBox="1">
            <a:spLocks noGrp="1"/>
          </p:cNvSpPr>
          <p:nvPr>
            <p:ph type="title" idx="5"/>
          </p:nvPr>
        </p:nvSpPr>
        <p:spPr>
          <a:xfrm>
            <a:off x="1076960" y="3789680"/>
            <a:ext cx="7492610" cy="833120"/>
          </a:xfrm>
          <a:prstGeom prst="rect">
            <a:avLst/>
          </a:prstGeom>
        </p:spPr>
        <p:txBody>
          <a:bodyPr spcFirstLastPara="1" vert="horz" wrap="square" lIns="91425" tIns="91425" rIns="91425" bIns="91425" rtlCol="0" anchor="ctr" anchorCtr="0">
            <a:noAutofit/>
          </a:bodyPr>
          <a:lstStyle/>
          <a:p>
            <a:pPr marL="457200" lvl="1" algn="just" fontAlgn="base">
              <a:lnSpc>
                <a:spcPct val="106000"/>
              </a:lnSpc>
              <a:spcAft>
                <a:spcPts val="400"/>
              </a:spcAft>
              <a:buClr>
                <a:srgbClr val="DC892F"/>
              </a:buClr>
              <a:buSzPts val="1250"/>
            </a:pP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II.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Sự</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khác</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nhau</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giữa</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phi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kim</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và</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kim</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loại</a:t>
            </a:r>
            <a:endParaRPr lang="en-US" sz="2400" b="1" u="none" strike="noStrike" kern="100" dirty="0">
              <a:solidFill>
                <a:srgbClr val="181717"/>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368456" y="966214"/>
            <a:ext cx="8886639" cy="1569660"/>
          </a:xfrm>
          <a:prstGeom prst="rect">
            <a:avLst/>
          </a:prstGeom>
          <a:noFill/>
        </p:spPr>
        <p:txBody>
          <a:bodyPr wrap="square" rtlCol="0">
            <a:spAutoFit/>
          </a:bodyPr>
          <a:lstStyle/>
          <a:p>
            <a:pPr algn="ctr"/>
            <a:r>
              <a:rPr lang="en-US" sz="3200" b="1">
                <a:solidFill>
                  <a:schemeClr val="tx1">
                    <a:lumMod val="50000"/>
                  </a:schemeClr>
                </a:solidFill>
                <a:ea typeface="Times New Roman" panose="02020603050405020304" pitchFamily="18" charset="0"/>
              </a:rPr>
              <a:t>BÀI 21</a:t>
            </a:r>
            <a:r>
              <a:rPr lang="en-US" sz="3200" b="1">
                <a:solidFill>
                  <a:srgbClr val="0070C0"/>
                </a:solidFill>
                <a:ea typeface="Times New Roman" panose="02020603050405020304" pitchFamily="18" charset="0"/>
              </a:rPr>
              <a:t/>
            </a:r>
            <a:br>
              <a:rPr lang="en-US" sz="3200" b="1">
                <a:solidFill>
                  <a:srgbClr val="0070C0"/>
                </a:solidFill>
                <a:ea typeface="Times New Roman" panose="02020603050405020304" pitchFamily="18" charset="0"/>
              </a:rPr>
            </a:br>
            <a:r>
              <a:rPr lang="en-US" sz="3200" b="1">
                <a:solidFill>
                  <a:srgbClr val="0070C0"/>
                </a:solidFill>
                <a:ea typeface="Times New Roman" panose="02020603050405020304" pitchFamily="18" charset="0"/>
              </a:rPr>
              <a:t>SỰ KHÁC NHAU CƠ BẢN GIỮA </a:t>
            </a:r>
          </a:p>
          <a:p>
            <a:pPr algn="ctr"/>
            <a:r>
              <a:rPr lang="en-US" sz="3200" b="1">
                <a:solidFill>
                  <a:srgbClr val="0070C0"/>
                </a:solidFill>
                <a:ea typeface="Times New Roman" panose="02020603050405020304" pitchFamily="18" charset="0"/>
              </a:rPr>
              <a:t>PHI KIM VÀ KIM LOẠI</a:t>
            </a:r>
            <a:endParaRPr lang="en-US" sz="3200" b="1"/>
          </a:p>
        </p:txBody>
      </p:sp>
    </p:spTree>
    <p:extLst>
      <p:ext uri="{BB962C8B-B14F-4D97-AF65-F5344CB8AC3E}">
        <p14:creationId xmlns:p14="http://schemas.microsoft.com/office/powerpoint/2010/main" val="65003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 grpId="0"/>
      <p:bldP spid="35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itchFamily="18" charset="0"/>
                <a:cs typeface="Times New Roman" panose="02020603050405020304" pitchFamily="18" charset="0"/>
              </a:rPr>
              <a:t>CÂU </a:t>
            </a:r>
            <a:r>
              <a:rPr lang="en-US" sz="4050" b="1">
                <a:solidFill>
                  <a:srgbClr val="00B050"/>
                </a:solidFill>
                <a:latin typeface="Times New Roman" pitchFamily="18" charset="0"/>
                <a:cs typeface="Times New Roman" panose="02020603050405020304" pitchFamily="18" charset="0"/>
              </a:rPr>
              <a:t>HỎI  </a:t>
            </a:r>
            <a:endParaRPr lang="en-US" sz="4050" b="1" dirty="0">
              <a:solidFill>
                <a:srgbClr val="00B050"/>
              </a:solidFill>
              <a:latin typeface="Times New Roman" pitchFamily="18" charset="0"/>
              <a:cs typeface="Times New Roman" panose="02020603050405020304" pitchFamily="18" charset="0"/>
            </a:endParaRPr>
          </a:p>
        </p:txBody>
      </p:sp>
      <p:sp>
        <p:nvSpPr>
          <p:cNvPr id="35" name="TextBox 34"/>
          <p:cNvSpPr txBox="1"/>
          <p:nvPr/>
        </p:nvSpPr>
        <p:spPr>
          <a:xfrm>
            <a:off x="143745" y="5319664"/>
            <a:ext cx="7644299"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itchFamily="18" charset="0"/>
                <a:cs typeface="Times New Roman" panose="02020603050405020304" pitchFamily="18" charset="0"/>
              </a:rPr>
              <a:t>B</a:t>
            </a: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itchFamily="18" charset="0"/>
              </a:rPr>
              <a:t>Đáp</a:t>
            </a:r>
            <a:r>
              <a:rPr lang="en-US" sz="3600" i="1" u="sng" dirty="0">
                <a:solidFill>
                  <a:srgbClr val="FF0000"/>
                </a:solidFill>
                <a:latin typeface="+mj-lt"/>
                <a:cs typeface="Times New Roman" pitchFamily="18" charset="0"/>
              </a:rPr>
              <a:t> </a:t>
            </a:r>
            <a:r>
              <a:rPr lang="en-US" sz="3600" i="1" u="sng" dirty="0" err="1">
                <a:solidFill>
                  <a:srgbClr val="FF0000"/>
                </a:solidFill>
                <a:latin typeface="+mj-lt"/>
                <a:cs typeface="Times New Roman" pitchFamily="18" charset="0"/>
              </a:rPr>
              <a:t>án</a:t>
            </a:r>
            <a:r>
              <a:rPr lang="en-US" sz="3600" i="1" u="sng" dirty="0">
                <a:solidFill>
                  <a:srgbClr val="FF0000"/>
                </a:solidFill>
                <a:latin typeface="+mj-lt"/>
                <a:cs typeface="Times New Roman" pitchFamily="18" charset="0"/>
              </a:rPr>
              <a:t>: </a:t>
            </a:r>
          </a:p>
        </p:txBody>
      </p:sp>
      <p:pic>
        <p:nvPicPr>
          <p:cNvPr id="33" name="Picture 4" descr="het gio"/>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1"/>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a:t>
            </a:r>
          </a:p>
        </p:txBody>
      </p:sp>
      <p:sp>
        <p:nvSpPr>
          <p:cNvPr id="39" name="Hình chữ nhật 84"/>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2</a:t>
            </a:r>
          </a:p>
        </p:txBody>
      </p:sp>
      <p:sp>
        <p:nvSpPr>
          <p:cNvPr id="40" name="Hình chữ nhật 83"/>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3</a:t>
            </a:r>
          </a:p>
        </p:txBody>
      </p:sp>
      <p:sp>
        <p:nvSpPr>
          <p:cNvPr id="41" name="Hình chữ nhật 57"/>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4</a:t>
            </a:r>
          </a:p>
        </p:txBody>
      </p:sp>
      <p:sp>
        <p:nvSpPr>
          <p:cNvPr id="42" name="Hình chữ nhật 86"/>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5</a:t>
            </a:r>
          </a:p>
        </p:txBody>
      </p:sp>
      <p:sp>
        <p:nvSpPr>
          <p:cNvPr id="43" name="Hình chữ nhật 87"/>
          <p:cNvSpPr/>
          <p:nvPr/>
        </p:nvSpPr>
        <p:spPr>
          <a:xfrm>
            <a:off x="7948300" y="984962"/>
            <a:ext cx="1022534"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6</a:t>
            </a:r>
          </a:p>
        </p:txBody>
      </p:sp>
      <p:sp>
        <p:nvSpPr>
          <p:cNvPr id="44" name="Hình chữ nhật 88"/>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7</a:t>
            </a:r>
          </a:p>
        </p:txBody>
      </p:sp>
      <p:sp>
        <p:nvSpPr>
          <p:cNvPr id="45" name="Hình chữ nhật 89"/>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8</a:t>
            </a:r>
          </a:p>
        </p:txBody>
      </p:sp>
      <p:sp>
        <p:nvSpPr>
          <p:cNvPr id="46" name="Hình chữ nhật 90"/>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9</a:t>
            </a:r>
          </a:p>
        </p:txBody>
      </p:sp>
      <p:sp>
        <p:nvSpPr>
          <p:cNvPr id="47" name="Hình chữ nhật 91"/>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10</a:t>
            </a: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itchFamily="18" charset="0"/>
                <a:ea typeface="Tahoma" pitchFamily="34" charset="0"/>
                <a:cs typeface="Times New Roman" pitchFamily="18" charset="0"/>
              </a:rPr>
              <a:t>BẮT ĐẦU</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34946" y="5372100"/>
            <a:ext cx="457200" cy="457200"/>
          </a:xfrm>
          <a:prstGeom prst="rect">
            <a:avLst/>
          </a:prstGeom>
        </p:spPr>
      </p:pic>
      <p:grpSp>
        <p:nvGrpSpPr>
          <p:cNvPr id="10" name="Group 9"/>
          <p:cNvGrpSpPr/>
          <p:nvPr/>
        </p:nvGrpSpPr>
        <p:grpSpPr>
          <a:xfrm>
            <a:off x="680130" y="1712916"/>
            <a:ext cx="7983416" cy="3389527"/>
            <a:chOff x="627370" y="1778794"/>
            <a:chExt cx="7247672" cy="3389527"/>
          </a:xfrm>
          <a:solidFill>
            <a:srgbClr val="FFFF00"/>
          </a:solidFill>
        </p:grpSpPr>
        <p:graphicFrame>
          <p:nvGraphicFramePr>
            <p:cNvPr id="34" name="Object 33"/>
            <p:cNvGraphicFramePr>
              <a:graphicFrameLocks noChangeAspect="1"/>
            </p:cNvGraphicFramePr>
            <p:nvPr/>
          </p:nvGraphicFramePr>
          <p:xfrm>
            <a:off x="4738688" y="1778794"/>
            <a:ext cx="85725" cy="133350"/>
          </p:xfrm>
          <a:graphic>
            <a:graphicData uri="http://schemas.openxmlformats.org/presentationml/2006/ole">
              <mc:AlternateContent xmlns:mc="http://schemas.openxmlformats.org/markup-compatibility/2006">
                <mc:Choice xmlns:v="urn:schemas-microsoft-com:vml" Requires="v">
                  <p:oleObj spid="_x0000_s5126" name="Equation" r:id="rId15" imgW="114120" imgH="177480" progId="Equation.DSMT4">
                    <p:embed/>
                  </p:oleObj>
                </mc:Choice>
                <mc:Fallback>
                  <p:oleObj name="Equation" r:id="rId15" imgW="114120" imgH="177480" progId="Equation.DSMT4">
                    <p:embed/>
                    <p:pic>
                      <p:nvPicPr>
                        <p:cNvPr id="34" name="Object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8688" y="177879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27370" y="2232133"/>
              <a:ext cx="7247672" cy="2936188"/>
            </a:xfrm>
            <a:prstGeom prst="rect">
              <a:avLst/>
            </a:prstGeom>
            <a:grpFill/>
          </p:spPr>
          <p:txBody>
            <a:bodyPr wrap="square">
              <a:spAutoFit/>
            </a:bodyPr>
            <a:lstStyle/>
            <a:p>
              <a:pPr algn="just">
                <a:lnSpc>
                  <a:spcPct val="115000"/>
                </a:lnSpc>
                <a:spcAft>
                  <a:spcPts val="800"/>
                </a:spcAft>
              </a:pPr>
              <a:r>
                <a:rPr lang="en-US" sz="2800" b="1" kern="100"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Câu</a:t>
              </a: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3. </a:t>
              </a:r>
              <a:r>
                <a:rPr lang="en-US" sz="2800" kern="100" dirty="0" err="1">
                  <a:latin typeface="Arial" panose="020B0604020202020204" pitchFamily="34" charset="0"/>
                  <a:ea typeface="Calibri" panose="020F0502020204030204" pitchFamily="34" charset="0"/>
                  <a:cs typeface="Times New Roman" panose="02020603050405020304" pitchFamily="18" charset="0"/>
                </a:rPr>
                <a:t>Nhiệt</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độ</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pt-BR" sz="2800" kern="100" dirty="0">
                  <a:latin typeface="Arial" panose="020B0604020202020204" pitchFamily="34" charset="0"/>
                  <a:ea typeface="Calibri" panose="020F0502020204030204" pitchFamily="34" charset="0"/>
                  <a:cs typeface="Times New Roman" panose="02020603050405020304" pitchFamily="18" charset="0"/>
                </a:rPr>
                <a:t>nóng chảy, nhiệt độ sôi </a:t>
              </a:r>
              <a:r>
                <a:rPr lang="pt-BR" sz="2800" kern="100">
                  <a:latin typeface="Arial" panose="020B0604020202020204" pitchFamily="34" charset="0"/>
                  <a:ea typeface="Calibri" panose="020F0502020204030204" pitchFamily="34" charset="0"/>
                  <a:cs typeface="Times New Roman" panose="02020603050405020304" pitchFamily="18" charset="0"/>
                </a:rPr>
                <a:t>của </a:t>
              </a:r>
              <a:r>
                <a:rPr lang="pt-BR" sz="2800" kern="100" smtClean="0">
                  <a:latin typeface="Arial" panose="020B0604020202020204" pitchFamily="34" charset="0"/>
                  <a:ea typeface="Calibri" panose="020F0502020204030204" pitchFamily="34" charset="0"/>
                  <a:cs typeface="Times New Roman" panose="02020603050405020304" pitchFamily="18" charset="0"/>
                </a:rPr>
                <a:t>phi kim</a:t>
              </a:r>
              <a:r>
                <a:rPr lang="pt-BR" sz="2800" kern="100" smtClean="0">
                  <a:latin typeface="Arial" panose="020B0604020202020204" pitchFamily="34" charset="0"/>
                  <a:ea typeface="Calibri" panose="020F0502020204030204" pitchFamily="34" charset="0"/>
                  <a:cs typeface="Times New Roman" panose="02020603050405020304" pitchFamily="18" charset="0"/>
                </a:rPr>
                <a:t> </a:t>
              </a:r>
              <a:r>
                <a:rPr lang="pt-BR" sz="2800" kern="100" dirty="0">
                  <a:latin typeface="Arial" panose="020B0604020202020204" pitchFamily="34" charset="0"/>
                  <a:ea typeface="Calibri" panose="020F0502020204030204" pitchFamily="34" charset="0"/>
                  <a:cs typeface="Times New Roman" panose="02020603050405020304" pitchFamily="18" charset="0"/>
                </a:rPr>
                <a:t>như thế nào so </a:t>
              </a:r>
              <a:r>
                <a:rPr lang="pt-BR" sz="2800" kern="100">
                  <a:latin typeface="Arial" panose="020B0604020202020204" pitchFamily="34" charset="0"/>
                  <a:ea typeface="Calibri" panose="020F0502020204030204" pitchFamily="34" charset="0"/>
                  <a:cs typeface="Times New Roman" panose="02020603050405020304" pitchFamily="18" charset="0"/>
                </a:rPr>
                <a:t>với </a:t>
              </a:r>
              <a:r>
                <a:rPr lang="pt-BR" sz="2800" kern="100" smtClean="0">
                  <a:latin typeface="Arial" panose="020B0604020202020204" pitchFamily="34" charset="0"/>
                  <a:ea typeface="Calibri" panose="020F0502020204030204" pitchFamily="34" charset="0"/>
                  <a:cs typeface="Times New Roman" panose="02020603050405020304" pitchFamily="18" charset="0"/>
                </a:rPr>
                <a:t>kim loại </a:t>
              </a:r>
              <a:r>
                <a:rPr lang="pt-BR" sz="2800" kern="100" dirty="0">
                  <a:latin typeface="Arial" panose="020B0604020202020204" pitchFamily="34" charset="0"/>
                  <a:ea typeface="Calibri" panose="020F0502020204030204" pitchFamily="34" charset="0"/>
                  <a:cs typeface="Times New Roman" panose="02020603050405020304" pitchFamily="18" charset="0"/>
                </a:rPr>
                <a:t>?</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pt-BR"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a:t>
              </a:r>
              <a:r>
                <a:rPr lang="pt-BR"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pt-BR"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pt-BR" sz="2800" kern="100" smtClean="0">
                  <a:solidFill>
                    <a:srgbClr val="002060"/>
                  </a:solidFill>
                  <a:latin typeface="Arial" panose="020B0604020202020204" pitchFamily="34" charset="0"/>
                  <a:ea typeface="Calibri" panose="020F0502020204030204" pitchFamily="34" charset="0"/>
                  <a:cs typeface="Times New Roman" panose="02020603050405020304" pitchFamily="18" charset="0"/>
                </a:rPr>
                <a:t>Cao hơn</a:t>
              </a:r>
              <a:r>
                <a:rPr lang="pt-BR"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pt-BR" sz="2800" b="1" kern="100" smtClean="0">
                  <a:solidFill>
                    <a:srgbClr val="002060"/>
                  </a:solidFill>
                  <a:latin typeface="Arial" panose="020B0604020202020204" pitchFamily="34" charset="0"/>
                  <a:ea typeface="Calibri" panose="020F0502020204030204" pitchFamily="34" charset="0"/>
                  <a:cs typeface="Times New Roman" panose="02020603050405020304" pitchFamily="18" charset="0"/>
                </a:rPr>
                <a:t>B</a:t>
              </a:r>
              <a:r>
                <a:rPr lang="pt-BR"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pt-BR"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pt-BR" sz="2800" kern="100"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Thấp hơn</a:t>
              </a: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pt-BR"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như nhau</a:t>
              </a:r>
              <a:r>
                <a:rPr lang="pt-BR"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pt-BR" sz="2800" b="1" kern="100" smtClean="0">
                  <a:solidFill>
                    <a:srgbClr val="002060"/>
                  </a:solidFill>
                  <a:latin typeface="Arial" panose="020B0604020202020204" pitchFamily="34" charset="0"/>
                  <a:ea typeface="Calibri" panose="020F0502020204030204" pitchFamily="34" charset="0"/>
                  <a:cs typeface="Times New Roman" panose="02020603050405020304" pitchFamily="18" charset="0"/>
                </a:rPr>
                <a:t>D. </a:t>
              </a:r>
              <a:r>
                <a:rPr lang="pt-BR" sz="2800" kern="100" smtClean="0">
                  <a:solidFill>
                    <a:srgbClr val="002060"/>
                  </a:solidFill>
                  <a:latin typeface="Arial" panose="020B0604020202020204" pitchFamily="34" charset="0"/>
                  <a:ea typeface="Calibri" panose="020F0502020204030204" pitchFamily="34" charset="0"/>
                  <a:cs typeface="Times New Roman" panose="02020603050405020304" pitchFamily="18" charset="0"/>
                </a:rPr>
                <a:t>không </a:t>
              </a:r>
              <a:r>
                <a:rPr lang="pt-BR"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xác định</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de-DE"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40706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7"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8"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9"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itchFamily="18" charset="0"/>
                <a:cs typeface="Times New Roman" panose="02020603050405020304" pitchFamily="18" charset="0"/>
              </a:rPr>
              <a:t>CÂU </a:t>
            </a:r>
            <a:r>
              <a:rPr lang="en-US" sz="4050" b="1">
                <a:solidFill>
                  <a:srgbClr val="00B050"/>
                </a:solidFill>
                <a:latin typeface="Times New Roman" pitchFamily="18" charset="0"/>
                <a:cs typeface="Times New Roman" panose="02020603050405020304" pitchFamily="18" charset="0"/>
              </a:rPr>
              <a:t>HỎI  </a:t>
            </a:r>
            <a:endParaRPr lang="en-US" sz="4050" b="1" dirty="0">
              <a:solidFill>
                <a:srgbClr val="00B050"/>
              </a:solidFill>
              <a:latin typeface="Times New Roman"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4738689" y="2636044"/>
          <a:ext cx="85725" cy="133350"/>
        </p:xfrm>
        <a:graphic>
          <a:graphicData uri="http://schemas.openxmlformats.org/presentationml/2006/ole">
            <mc:AlternateContent xmlns:mc="http://schemas.openxmlformats.org/markup-compatibility/2006">
              <mc:Choice xmlns:v="urn:schemas-microsoft-com:vml" Requires="v">
                <p:oleObj spid="_x0000_s6150" name="Equation" r:id="rId9" imgW="114120" imgH="177480" progId="Equation.DSMT4">
                  <p:embed/>
                </p:oleObj>
              </mc:Choice>
              <mc:Fallback>
                <p:oleObj name="Equation" r:id="rId9" imgW="114120" imgH="177480" progId="Equation.DSMT4">
                  <p:embed/>
                  <p:pic>
                    <p:nvPicPr>
                      <p:cNvPr id="34" name="Object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8689" y="263604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3" name="Picture 4" descr="het gio"/>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2"/>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a:t>
            </a:r>
          </a:p>
        </p:txBody>
      </p:sp>
      <p:sp>
        <p:nvSpPr>
          <p:cNvPr id="39" name="Hình chữ nhật 84"/>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2</a:t>
            </a:r>
          </a:p>
        </p:txBody>
      </p:sp>
      <p:sp>
        <p:nvSpPr>
          <p:cNvPr id="40" name="Hình chữ nhật 83"/>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3</a:t>
            </a:r>
          </a:p>
        </p:txBody>
      </p:sp>
      <p:sp>
        <p:nvSpPr>
          <p:cNvPr id="41" name="Hình chữ nhật 57"/>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4</a:t>
            </a:r>
          </a:p>
        </p:txBody>
      </p:sp>
      <p:sp>
        <p:nvSpPr>
          <p:cNvPr id="42" name="Hình chữ nhật 86"/>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5</a:t>
            </a:r>
          </a:p>
        </p:txBody>
      </p:sp>
      <p:sp>
        <p:nvSpPr>
          <p:cNvPr id="43" name="Hình chữ nhật 87"/>
          <p:cNvSpPr/>
          <p:nvPr/>
        </p:nvSpPr>
        <p:spPr>
          <a:xfrm>
            <a:off x="7948300" y="984962"/>
            <a:ext cx="1022534"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6</a:t>
            </a:r>
          </a:p>
        </p:txBody>
      </p:sp>
      <p:sp>
        <p:nvSpPr>
          <p:cNvPr id="44" name="Hình chữ nhật 88"/>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7</a:t>
            </a:r>
          </a:p>
        </p:txBody>
      </p:sp>
      <p:sp>
        <p:nvSpPr>
          <p:cNvPr id="45" name="Hình chữ nhật 89"/>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8</a:t>
            </a:r>
          </a:p>
        </p:txBody>
      </p:sp>
      <p:sp>
        <p:nvSpPr>
          <p:cNvPr id="46" name="Hình chữ nhật 90"/>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9</a:t>
            </a:r>
          </a:p>
        </p:txBody>
      </p:sp>
      <p:sp>
        <p:nvSpPr>
          <p:cNvPr id="47" name="Hình chữ nhật 91"/>
          <p:cNvSpPr/>
          <p:nvPr/>
        </p:nvSpPr>
        <p:spPr>
          <a:xfrm>
            <a:off x="7948307" y="984962"/>
            <a:ext cx="1022533" cy="1240019"/>
          </a:xfrm>
          <a:prstGeom prst="rect">
            <a:avLst/>
          </a:prstGeom>
          <a:blipFill>
            <a:blip r:embed="rId1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10</a:t>
            </a: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itchFamily="18" charset="0"/>
                <a:ea typeface="Tahoma" pitchFamily="34" charset="0"/>
                <a:cs typeface="Times New Roman" pitchFamily="18" charset="0"/>
              </a:rPr>
              <a:t>BẮT ĐẦU</a:t>
            </a:r>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434946" y="5372100"/>
            <a:ext cx="457200" cy="457200"/>
          </a:xfrm>
          <a:prstGeom prst="rect">
            <a:avLst/>
          </a:prstGeom>
        </p:spPr>
      </p:pic>
      <p:sp>
        <p:nvSpPr>
          <p:cNvPr id="7" name="Rectangle 6"/>
          <p:cNvSpPr/>
          <p:nvPr/>
        </p:nvSpPr>
        <p:spPr>
          <a:xfrm>
            <a:off x="143745" y="2127163"/>
            <a:ext cx="7804551" cy="1784078"/>
          </a:xfrm>
          <a:prstGeom prst="rect">
            <a:avLst/>
          </a:prstGeom>
          <a:solidFill>
            <a:srgbClr val="FFFF00"/>
          </a:solidFill>
        </p:spPr>
        <p:txBody>
          <a:bodyPr wrap="square">
            <a:spAutoFit/>
          </a:bodyPr>
          <a:lstStyle/>
          <a:p>
            <a:pPr algn="just">
              <a:lnSpc>
                <a:spcPct val="115000"/>
              </a:lnSpc>
              <a:spcAft>
                <a:spcPts val="800"/>
              </a:spcAft>
            </a:pPr>
            <a:r>
              <a:rPr lang="en-US" sz="2800" b="1" kern="100"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Câu</a:t>
            </a: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4. </a:t>
            </a:r>
            <a:r>
              <a:rPr lang="en-US" sz="2800" kern="100" dirty="0">
                <a:latin typeface="Arial" panose="020B0604020202020204" pitchFamily="34" charset="0"/>
                <a:ea typeface="Calibri" panose="020F0502020204030204" pitchFamily="34" charset="0"/>
                <a:cs typeface="Times New Roman" panose="02020603050405020304" pitchFamily="18" charset="0"/>
              </a:rPr>
              <a:t>Kim </a:t>
            </a:r>
            <a:r>
              <a:rPr lang="en-US" sz="2800" kern="100" dirty="0" err="1">
                <a:latin typeface="Arial" panose="020B0604020202020204" pitchFamily="34" charset="0"/>
                <a:ea typeface="Calibri" panose="020F0502020204030204" pitchFamily="34" charset="0"/>
                <a:cs typeface="Times New Roman" panose="02020603050405020304" pitchFamily="18" charset="0"/>
              </a:rPr>
              <a:t>loại</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nào</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sau</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đây</a:t>
            </a:r>
            <a:r>
              <a:rPr lang="en-US" sz="2800" kern="100" dirty="0">
                <a:latin typeface="Arial" panose="020B0604020202020204" pitchFamily="34" charset="0"/>
                <a:ea typeface="Calibri" panose="020F0502020204030204" pitchFamily="34" charset="0"/>
                <a:cs typeface="Times New Roman" panose="02020603050405020304" pitchFamily="18" charset="0"/>
              </a:rPr>
              <a:t> ở </a:t>
            </a:r>
            <a:r>
              <a:rPr lang="en-US" sz="2800" kern="100" dirty="0" err="1">
                <a:latin typeface="Arial" panose="020B0604020202020204" pitchFamily="34" charset="0"/>
                <a:ea typeface="Calibri" panose="020F0502020204030204" pitchFamily="34" charset="0"/>
                <a:cs typeface="Times New Roman" panose="02020603050405020304" pitchFamily="18" charset="0"/>
              </a:rPr>
              <a:t>thể</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lỏng</a:t>
            </a:r>
            <a:r>
              <a:rPr lang="en-US" sz="2800" kern="100" dirty="0">
                <a:latin typeface="Arial" panose="020B0604020202020204" pitchFamily="34" charset="0"/>
                <a:ea typeface="Calibri" panose="020F0502020204030204" pitchFamily="34" charset="0"/>
                <a:cs typeface="Times New Roman" panose="02020603050405020304" pitchFamily="18" charset="0"/>
              </a:rPr>
              <a:t>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a:t>
            </a: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 Fe.</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B</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Hg.</a:t>
            </a: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algn="just">
              <a:lnSpc>
                <a:spcPct val="115000"/>
              </a:lnSpc>
              <a:spcAft>
                <a:spcPts val="800"/>
              </a:spcAft>
              <a:tabLst>
                <a:tab pos="179705" algn="l"/>
                <a:tab pos="3420110" algn="l"/>
                <a:tab pos="5039995" algn="l"/>
              </a:tabLst>
            </a:pP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Mg.</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D.</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Al.</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p:cNvGrpSpPr/>
          <p:nvPr/>
        </p:nvGrpSpPr>
        <p:grpSpPr>
          <a:xfrm>
            <a:off x="535939" y="4217938"/>
            <a:ext cx="7412356" cy="2308324"/>
            <a:chOff x="641035" y="2835176"/>
            <a:chExt cx="7412356" cy="2308324"/>
          </a:xfrm>
        </p:grpSpPr>
        <p:sp>
          <p:nvSpPr>
            <p:cNvPr id="35" name="TextBox 34"/>
            <p:cNvSpPr txBox="1"/>
            <p:nvPr/>
          </p:nvSpPr>
          <p:spPr>
            <a:xfrm>
              <a:off x="641035" y="2835176"/>
              <a:ext cx="7412356" cy="2308324"/>
            </a:xfrm>
            <a:prstGeom prst="rect">
              <a:avLst/>
            </a:prstGeom>
            <a:solidFill>
              <a:srgbClr val="FFFF00">
                <a:alpha val="47000"/>
              </a:srgbClr>
            </a:solidFill>
          </p:spPr>
          <p:txBody>
            <a:bodyPr wrap="square" rtlCol="0">
              <a:spAutoFit/>
            </a:bodyPr>
            <a:lstStyle/>
            <a:p>
              <a:pPr algn="ctr" defTabSz="685800">
                <a:defRPr/>
              </a:pPr>
              <a:endParaRPr lang="en-US" sz="3600" b="1" dirty="0">
                <a:solidFill>
                  <a:srgbClr val="CC0000"/>
                </a:solidFill>
                <a:latin typeface="Times New Roman" pitchFamily="18" charset="0"/>
                <a:cs typeface="Times New Roman" panose="02020603050405020304" pitchFamily="18" charset="0"/>
              </a:endParaRPr>
            </a:p>
            <a:p>
              <a:pPr algn="ctr" defTabSz="685800">
                <a:defRPr/>
              </a:pPr>
              <a:endParaRPr lang="en-US" sz="3600" b="1" dirty="0">
                <a:solidFill>
                  <a:srgbClr val="CC0000"/>
                </a:solidFill>
                <a:latin typeface="Times New Roman" pitchFamily="18" charset="0"/>
                <a:cs typeface="Times New Roman" panose="02020603050405020304" pitchFamily="18" charset="0"/>
              </a:endParaRPr>
            </a:p>
            <a:p>
              <a:pPr algn="ctr" defTabSz="685800">
                <a:defRPr/>
              </a:pPr>
              <a:endParaRPr lang="en-US" sz="3600" b="1" dirty="0">
                <a:solidFill>
                  <a:srgbClr val="CC0000"/>
                </a:solidFill>
                <a:latin typeface="Times New Roman" pitchFamily="18" charset="0"/>
                <a:cs typeface="Times New Roman" panose="02020603050405020304" pitchFamily="18" charset="0"/>
              </a:endParaRPr>
            </a:p>
            <a:p>
              <a:pPr algn="ctr" defTabSz="685800">
                <a:defRPr/>
              </a:pPr>
              <a:endParaRPr lang="en-US" sz="3600" b="1" dirty="0">
                <a:solidFill>
                  <a:srgbClr val="CC0000"/>
                </a:solidFill>
                <a:latin typeface="Times New Roman" pitchFamily="18" charset="0"/>
                <a:cs typeface="Times New Roman" panose="02020603050405020304" pitchFamily="18" charset="0"/>
              </a:endParaRPr>
            </a:p>
          </p:txBody>
        </p:sp>
        <p:sp>
          <p:nvSpPr>
            <p:cNvPr id="2" name="TextBox 1"/>
            <p:cNvSpPr txBox="1"/>
            <p:nvPr/>
          </p:nvSpPr>
          <p:spPr>
            <a:xfrm>
              <a:off x="726994" y="3164840"/>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itchFamily="18" charset="0"/>
                </a:rPr>
                <a:t>Đáp</a:t>
              </a:r>
              <a:r>
                <a:rPr lang="en-US" sz="3600" i="1" u="sng" dirty="0">
                  <a:solidFill>
                    <a:srgbClr val="FF0000"/>
                  </a:solidFill>
                  <a:latin typeface="+mj-lt"/>
                  <a:cs typeface="Times New Roman" pitchFamily="18" charset="0"/>
                </a:rPr>
                <a:t> </a:t>
              </a:r>
              <a:r>
                <a:rPr lang="en-US" sz="3600" i="1" u="sng" dirty="0" err="1">
                  <a:solidFill>
                    <a:srgbClr val="FF0000"/>
                  </a:solidFill>
                  <a:latin typeface="+mj-lt"/>
                  <a:cs typeface="Times New Roman" pitchFamily="18" charset="0"/>
                </a:rPr>
                <a:t>án</a:t>
              </a:r>
              <a:r>
                <a:rPr lang="en-US" sz="3600" i="1" u="sng" dirty="0">
                  <a:solidFill>
                    <a:srgbClr val="FF0000"/>
                  </a:solidFill>
                  <a:latin typeface="+mj-lt"/>
                  <a:cs typeface="Times New Roman" pitchFamily="18" charset="0"/>
                </a:rPr>
                <a:t>: </a:t>
              </a:r>
            </a:p>
          </p:txBody>
        </p:sp>
        <p:sp>
          <p:nvSpPr>
            <p:cNvPr id="4" name="Rectangle 3"/>
            <p:cNvSpPr/>
            <p:nvPr/>
          </p:nvSpPr>
          <p:spPr>
            <a:xfrm>
              <a:off x="2608986" y="3013690"/>
              <a:ext cx="4635876" cy="923330"/>
            </a:xfrm>
            <a:prstGeom prst="rect">
              <a:avLst/>
            </a:prstGeom>
          </p:spPr>
          <p:txBody>
            <a:bodyPr wrap="square">
              <a:spAutoFit/>
            </a:bodyPr>
            <a:lstStyle/>
            <a:p>
              <a:pPr>
                <a:lnSpc>
                  <a:spcPct val="150000"/>
                </a:lnSpc>
              </a:pPr>
              <a:r>
                <a:rPr lang="en-US" sz="3600" b="1" dirty="0">
                  <a:solidFill>
                    <a:srgbClr val="C00000"/>
                  </a:solidFill>
                  <a:latin typeface="+mj-lt"/>
                  <a:ea typeface="Calibri" panose="020F0502020204030204" pitchFamily="34" charset="0"/>
                </a:rPr>
                <a:t>B</a:t>
              </a:r>
              <a:endParaRPr lang="en-US" sz="3600" b="1" dirty="0">
                <a:solidFill>
                  <a:srgbClr val="C00000"/>
                </a:solidFill>
                <a:latin typeface="+mj-lt"/>
              </a:endParaRPr>
            </a:p>
          </p:txBody>
        </p:sp>
      </p:grpSp>
    </p:spTree>
    <p:extLst>
      <p:ext uri="{BB962C8B-B14F-4D97-AF65-F5344CB8AC3E}">
        <p14:creationId xmlns:p14="http://schemas.microsoft.com/office/powerpoint/2010/main" val="295660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7"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8"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7523" fill="hold"/>
                                        <p:tgtEl>
                                          <p:spTgt spid="23"/>
                                        </p:tgtEl>
                                      </p:cBhvr>
                                    </p:cmd>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1" fill="hold" display="0">
                  <p:stCondLst>
                    <p:cond delay="indefinite"/>
                  </p:stCondLst>
                  <p:endCondLst>
                    <p:cond evt="onStopAudio" delay="0">
                      <p:tgtEl>
                        <p:sldTgt/>
                      </p:tgtEl>
                    </p:cond>
                  </p:endCondLst>
                </p:cTn>
                <p:tgtEl>
                  <p:spTgt spid="23"/>
                </p:tgtEl>
              </p:cMediaNode>
            </p:audio>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itchFamily="18" charset="0"/>
                <a:cs typeface="Times New Roman" panose="02020603050405020304" pitchFamily="18" charset="0"/>
              </a:rPr>
              <a:t>CÂU </a:t>
            </a:r>
            <a:r>
              <a:rPr lang="en-US" sz="4050" b="1">
                <a:solidFill>
                  <a:srgbClr val="00B050"/>
                </a:solidFill>
                <a:latin typeface="Times New Roman" pitchFamily="18" charset="0"/>
                <a:cs typeface="Times New Roman" panose="02020603050405020304" pitchFamily="18" charset="0"/>
              </a:rPr>
              <a:t>HỎI  </a:t>
            </a:r>
            <a:endParaRPr lang="en-US" sz="4050" b="1" dirty="0">
              <a:solidFill>
                <a:srgbClr val="00B050"/>
              </a:solidFill>
              <a:latin typeface="Times New Roman" pitchFamily="18" charset="0"/>
              <a:cs typeface="Times New Roman" panose="02020603050405020304" pitchFamily="18" charset="0"/>
            </a:endParaRPr>
          </a:p>
        </p:txBody>
      </p:sp>
      <p:sp>
        <p:nvSpPr>
          <p:cNvPr id="35" name="TextBox 34"/>
          <p:cNvSpPr txBox="1"/>
          <p:nvPr/>
        </p:nvSpPr>
        <p:spPr>
          <a:xfrm>
            <a:off x="546124" y="5287095"/>
            <a:ext cx="7412356"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itchFamily="18" charset="0"/>
                <a:cs typeface="Times New Roman" panose="02020603050405020304" pitchFamily="18" charset="0"/>
              </a:rPr>
              <a:t>D</a:t>
            </a: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itchFamily="18" charset="0"/>
              </a:rPr>
              <a:t>Đáp</a:t>
            </a:r>
            <a:r>
              <a:rPr lang="en-US" sz="3600" i="1" u="sng" dirty="0">
                <a:solidFill>
                  <a:srgbClr val="FF0000"/>
                </a:solidFill>
                <a:latin typeface="+mj-lt"/>
                <a:cs typeface="Times New Roman" pitchFamily="18" charset="0"/>
              </a:rPr>
              <a:t> </a:t>
            </a:r>
            <a:r>
              <a:rPr lang="en-US" sz="3600" i="1" u="sng" dirty="0" err="1">
                <a:solidFill>
                  <a:srgbClr val="FF0000"/>
                </a:solidFill>
                <a:latin typeface="+mj-lt"/>
                <a:cs typeface="Times New Roman" pitchFamily="18" charset="0"/>
              </a:rPr>
              <a:t>án</a:t>
            </a:r>
            <a:r>
              <a:rPr lang="en-US" sz="3600" i="1" u="sng" dirty="0">
                <a:solidFill>
                  <a:srgbClr val="FF0000"/>
                </a:solidFill>
                <a:latin typeface="+mj-lt"/>
                <a:cs typeface="Times New Roman" pitchFamily="18" charset="0"/>
              </a:rPr>
              <a:t>: </a:t>
            </a:r>
          </a:p>
        </p:txBody>
      </p:sp>
      <p:pic>
        <p:nvPicPr>
          <p:cNvPr id="33" name="Picture 4" descr="het gio"/>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1"/>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a:t>
            </a:r>
          </a:p>
        </p:txBody>
      </p:sp>
      <p:sp>
        <p:nvSpPr>
          <p:cNvPr id="39" name="Hình chữ nhật 84"/>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2</a:t>
            </a:r>
          </a:p>
        </p:txBody>
      </p:sp>
      <p:sp>
        <p:nvSpPr>
          <p:cNvPr id="40" name="Hình chữ nhật 83"/>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3</a:t>
            </a:r>
          </a:p>
        </p:txBody>
      </p:sp>
      <p:sp>
        <p:nvSpPr>
          <p:cNvPr id="41" name="Hình chữ nhật 57"/>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4</a:t>
            </a:r>
          </a:p>
        </p:txBody>
      </p:sp>
      <p:sp>
        <p:nvSpPr>
          <p:cNvPr id="42" name="Hình chữ nhật 86"/>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5</a:t>
            </a:r>
          </a:p>
        </p:txBody>
      </p:sp>
      <p:sp>
        <p:nvSpPr>
          <p:cNvPr id="43" name="Hình chữ nhật 87"/>
          <p:cNvSpPr/>
          <p:nvPr/>
        </p:nvSpPr>
        <p:spPr>
          <a:xfrm>
            <a:off x="7948300" y="984962"/>
            <a:ext cx="1022534"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6</a:t>
            </a:r>
          </a:p>
        </p:txBody>
      </p:sp>
      <p:sp>
        <p:nvSpPr>
          <p:cNvPr id="44" name="Hình chữ nhật 88"/>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7</a:t>
            </a:r>
          </a:p>
        </p:txBody>
      </p:sp>
      <p:sp>
        <p:nvSpPr>
          <p:cNvPr id="45" name="Hình chữ nhật 89"/>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8</a:t>
            </a:r>
          </a:p>
        </p:txBody>
      </p:sp>
      <p:sp>
        <p:nvSpPr>
          <p:cNvPr id="46" name="Hình chữ nhật 90"/>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9</a:t>
            </a:r>
          </a:p>
        </p:txBody>
      </p:sp>
      <p:sp>
        <p:nvSpPr>
          <p:cNvPr id="47" name="Hình chữ nhật 91"/>
          <p:cNvSpPr/>
          <p:nvPr/>
        </p:nvSpPr>
        <p:spPr>
          <a:xfrm>
            <a:off x="7948307" y="984962"/>
            <a:ext cx="1022533" cy="1240019"/>
          </a:xfrm>
          <a:prstGeom prst="rect">
            <a:avLst/>
          </a:prstGeom>
          <a:blipFill>
            <a:blip r:embed="rId12"/>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itchFamily="18" charset="0"/>
                <a:ea typeface="Tahoma" pitchFamily="34" charset="0"/>
                <a:cs typeface="Times New Roman" pitchFamily="18" charset="0"/>
              </a:rPr>
              <a:t>10</a:t>
            </a: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itchFamily="18" charset="0"/>
                <a:ea typeface="Tahoma" pitchFamily="34" charset="0"/>
                <a:cs typeface="Times New Roman" pitchFamily="18" charset="0"/>
              </a:rPr>
              <a:t>BẮT ĐẦU</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34946" y="5372100"/>
            <a:ext cx="457200" cy="457200"/>
          </a:xfrm>
          <a:prstGeom prst="rect">
            <a:avLst/>
          </a:prstGeom>
        </p:spPr>
      </p:pic>
      <p:grpSp>
        <p:nvGrpSpPr>
          <p:cNvPr id="9" name="Group 8"/>
          <p:cNvGrpSpPr/>
          <p:nvPr/>
        </p:nvGrpSpPr>
        <p:grpSpPr>
          <a:xfrm>
            <a:off x="157339" y="2317620"/>
            <a:ext cx="8926122" cy="2317558"/>
            <a:chOff x="546124" y="1330381"/>
            <a:chExt cx="8935822" cy="2317558"/>
          </a:xfrm>
          <a:solidFill>
            <a:srgbClr val="FFFF00"/>
          </a:solidFill>
        </p:grpSpPr>
        <p:graphicFrame>
          <p:nvGraphicFramePr>
            <p:cNvPr id="34" name="Object 33"/>
            <p:cNvGraphicFramePr>
              <a:graphicFrameLocks noChangeAspect="1"/>
            </p:cNvGraphicFramePr>
            <p:nvPr/>
          </p:nvGraphicFramePr>
          <p:xfrm>
            <a:off x="4738688" y="1778794"/>
            <a:ext cx="85725" cy="133350"/>
          </p:xfrm>
          <a:graphic>
            <a:graphicData uri="http://schemas.openxmlformats.org/presentationml/2006/ole">
              <mc:AlternateContent xmlns:mc="http://schemas.openxmlformats.org/markup-compatibility/2006">
                <mc:Choice xmlns:v="urn:schemas-microsoft-com:vml" Requires="v">
                  <p:oleObj spid="_x0000_s7174" name="Equation" r:id="rId15" imgW="114120" imgH="177480" progId="Equation.DSMT4">
                    <p:embed/>
                  </p:oleObj>
                </mc:Choice>
                <mc:Fallback>
                  <p:oleObj name="Equation" r:id="rId15" imgW="114120" imgH="177480" progId="Equation.DSMT4">
                    <p:embed/>
                    <p:pic>
                      <p:nvPicPr>
                        <p:cNvPr id="34" name="Object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8688" y="177879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546124" y="1330381"/>
              <a:ext cx="8935822" cy="2317558"/>
            </a:xfrm>
            <a:prstGeom prst="rect">
              <a:avLst/>
            </a:prstGeom>
            <a:grpFill/>
          </p:spPr>
          <p:txBody>
            <a:bodyPr wrap="square">
              <a:spAutoFit/>
            </a:bodyPr>
            <a:lstStyle/>
            <a:p>
              <a:pPr algn="just">
                <a:lnSpc>
                  <a:spcPct val="115000"/>
                </a:lnSpc>
                <a:spcAft>
                  <a:spcPts val="800"/>
                </a:spcAft>
              </a:pPr>
              <a:r>
                <a:rPr lang="it-CH"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Câu 5. </a:t>
              </a:r>
              <a:r>
                <a:rPr lang="it-CH" sz="2800" kern="100" dirty="0">
                  <a:latin typeface="Arial" panose="020B0604020202020204" pitchFamily="34" charset="0"/>
                  <a:ea typeface="Calibri" panose="020F0502020204030204" pitchFamily="34" charset="0"/>
                  <a:cs typeface="Times New Roman" panose="02020603050405020304" pitchFamily="18" charset="0"/>
                </a:rPr>
                <a:t>Nhiều kim loại tác dụng với oxygen tạo thành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it-CH"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a:t>
              </a:r>
              <a:r>
                <a:rPr lang="it-CH"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Oxide lưỡng tính.</a:t>
              </a:r>
              <a:r>
                <a:rPr lang="it-CH"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B.</a:t>
              </a:r>
              <a:r>
                <a:rPr lang="it-CH"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Oxide trung tính.</a:t>
              </a:r>
              <a:r>
                <a:rPr lang="it-CH"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it-CH"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it-CH"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Oxide acid.</a:t>
              </a:r>
              <a:r>
                <a:rPr lang="it-CH"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D. </a:t>
              </a:r>
              <a:r>
                <a:rPr lang="it-CH"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Oxide base.</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665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7"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8"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9"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grpSp>
        <p:nvGrpSpPr>
          <p:cNvPr id="4" name="Google Shape;3541;p39">
            <a:extLst>
              <a:ext uri="{FF2B5EF4-FFF2-40B4-BE49-F238E27FC236}">
                <a16:creationId xmlns="" xmlns:a16="http://schemas.microsoft.com/office/drawing/2014/main" id="{0F2AE3C2-4D6C-931C-933B-4B888B4859BB}"/>
              </a:ext>
            </a:extLst>
          </p:cNvPr>
          <p:cNvGrpSpPr/>
          <p:nvPr/>
        </p:nvGrpSpPr>
        <p:grpSpPr>
          <a:xfrm>
            <a:off x="221673" y="1681194"/>
            <a:ext cx="8513617" cy="1884087"/>
            <a:chOff x="540330" y="1136537"/>
            <a:chExt cx="702966" cy="732899"/>
          </a:xfrm>
        </p:grpSpPr>
        <p:sp>
          <p:nvSpPr>
            <p:cNvPr id="5" name="Google Shape;3542;p39">
              <a:extLst>
                <a:ext uri="{FF2B5EF4-FFF2-40B4-BE49-F238E27FC236}">
                  <a16:creationId xmlns="" xmlns:a16="http://schemas.microsoft.com/office/drawing/2014/main" id="{0062B15C-69F1-AA5C-EAF0-E5DDBB0ED395}"/>
                </a:ext>
              </a:extLst>
            </p:cNvPr>
            <p:cNvSpPr/>
            <p:nvPr/>
          </p:nvSpPr>
          <p:spPr>
            <a:xfrm>
              <a:off x="540330" y="11707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solidFill>
              <a:schemeClr val="accent6"/>
            </a:solidFill>
            <a:ln>
              <a:noFill/>
            </a:ln>
          </p:spPr>
          <p:txBody>
            <a:bodyPr spcFirstLastPara="1" wrap="square" lIns="91425" tIns="91425" rIns="91425" bIns="91425" anchor="ctr" anchorCtr="0">
              <a:noAutofit/>
            </a:bodyPr>
            <a:lstStyle/>
            <a:p>
              <a:endParaRPr>
                <a:latin typeface="+mj-lt"/>
              </a:endParaRPr>
            </a:p>
          </p:txBody>
        </p:sp>
        <p:sp>
          <p:nvSpPr>
            <p:cNvPr id="6" name="Google Shape;3543;p39">
              <a:extLst>
                <a:ext uri="{FF2B5EF4-FFF2-40B4-BE49-F238E27FC236}">
                  <a16:creationId xmlns="" xmlns:a16="http://schemas.microsoft.com/office/drawing/2014/main" id="{21070766-0DBA-3186-10FA-61E209C5FB3B}"/>
                </a:ext>
              </a:extLst>
            </p:cNvPr>
            <p:cNvSpPr/>
            <p:nvPr/>
          </p:nvSpPr>
          <p:spPr>
            <a:xfrm>
              <a:off x="583281" y="11365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latin typeface="+mj-lt"/>
              </a:endParaRPr>
            </a:p>
          </p:txBody>
        </p:sp>
      </p:grpSp>
      <p:sp>
        <p:nvSpPr>
          <p:cNvPr id="9" name="TextBox 8">
            <a:extLst>
              <a:ext uri="{FF2B5EF4-FFF2-40B4-BE49-F238E27FC236}">
                <a16:creationId xmlns="" xmlns:a16="http://schemas.microsoft.com/office/drawing/2014/main" id="{8B7CF8A9-A9BB-F658-7247-6ABEC58F8E05}"/>
              </a:ext>
            </a:extLst>
          </p:cNvPr>
          <p:cNvSpPr txBox="1"/>
          <p:nvPr/>
        </p:nvSpPr>
        <p:spPr>
          <a:xfrm>
            <a:off x="1330711" y="2216936"/>
            <a:ext cx="7537897" cy="928203"/>
          </a:xfrm>
          <a:prstGeom prst="rect">
            <a:avLst/>
          </a:prstGeom>
          <a:noFill/>
        </p:spPr>
        <p:txBody>
          <a:bodyPr wrap="square">
            <a:spAutoFit/>
          </a:bodyPr>
          <a:lstStyle/>
          <a:p>
            <a:pPr fontAlgn="base">
              <a:lnSpc>
                <a:spcPct val="97000"/>
              </a:lnSpc>
              <a:spcAft>
                <a:spcPts val="285"/>
              </a:spcAft>
              <a:buClr>
                <a:srgbClr val="181717"/>
              </a:buClr>
              <a:buSzPts val="1200"/>
            </a:pPr>
            <a:r>
              <a:rPr lang="en-US" sz="2800" b="1" u="sng" kern="10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Câu 1:</a:t>
            </a:r>
            <a:r>
              <a:rPr lang="en-US" sz="2800" kern="10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Hãy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nêu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ưu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điểm</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của</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than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hoạt</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tính</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so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với</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thường</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 xmlns:a16="http://schemas.microsoft.com/office/drawing/2014/main" id="{1438D650-5563-5068-28EE-EA4900CEE787}"/>
              </a:ext>
            </a:extLst>
          </p:cNvPr>
          <p:cNvSpPr txBox="1"/>
          <p:nvPr/>
        </p:nvSpPr>
        <p:spPr>
          <a:xfrm>
            <a:off x="37083" y="3324960"/>
            <a:ext cx="8831524" cy="2954655"/>
          </a:xfrm>
          <a:prstGeom prst="rect">
            <a:avLst/>
          </a:prstGeom>
          <a:noFill/>
        </p:spPr>
        <p:txBody>
          <a:bodyPr wrap="square" rtlCol="0">
            <a:spAutoFit/>
          </a:bodyPr>
          <a:lstStyle/>
          <a:p>
            <a:pPr>
              <a:lnSpc>
                <a:spcPct val="150000"/>
              </a:lnSpc>
            </a:pPr>
            <a:r>
              <a:rPr lang="en-US" sz="2800" kern="100" dirty="0">
                <a:uFill>
                  <a:solidFill>
                    <a:srgbClr val="000000"/>
                  </a:solidFill>
                </a:uFill>
                <a:latin typeface="+mj-lt"/>
                <a:ea typeface="Times New Roman" panose="02020603050405020304" pitchFamily="18" charset="0"/>
                <a:cs typeface="Times New Roman" panose="02020603050405020304" pitchFamily="18" charset="0"/>
              </a:rPr>
              <a:t>Than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hoạt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tính</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có</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khả</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năng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hấp</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phụ</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chất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màu</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chất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mùi</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các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khí</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độc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Do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đó</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than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hoạt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tính</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có</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khả</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năng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hấp</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phụ</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các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loại</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bụi</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khí</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độc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như</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SO</a:t>
            </a:r>
            <a:r>
              <a:rPr lang="en-US" sz="2800" kern="100" baseline="-25000" dirty="0">
                <a:uFill>
                  <a:solidFill>
                    <a:srgbClr val="000000"/>
                  </a:solidFill>
                </a:uFill>
                <a:latin typeface="+mj-lt"/>
                <a:ea typeface="Times New Roman" panose="02020603050405020304" pitchFamily="18" charset="0"/>
                <a:cs typeface="Times New Roman" panose="02020603050405020304" pitchFamily="18" charset="0"/>
              </a:rPr>
              <a:t>2</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NO</a:t>
            </a:r>
            <a:r>
              <a:rPr lang="en-US" sz="2800" kern="100" baseline="-25000" dirty="0">
                <a:uFill>
                  <a:solidFill>
                    <a:srgbClr val="000000"/>
                  </a:solidFill>
                </a:uFill>
                <a:latin typeface="+mj-lt"/>
                <a:ea typeface="Times New Roman" panose="02020603050405020304" pitchFamily="18" charset="0"/>
                <a:cs typeface="Times New Roman" panose="02020603050405020304" pitchFamily="18" charset="0"/>
              </a:rPr>
              <a:t>2</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tốt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hơn</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thường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a:t>
            </a:r>
          </a:p>
          <a:p>
            <a:endParaRPr lang="en-US" dirty="0">
              <a:latin typeface="+mj-lt"/>
            </a:endParaRPr>
          </a:p>
        </p:txBody>
      </p:sp>
      <p:sp>
        <p:nvSpPr>
          <p:cNvPr id="8" name="TextBox 7">
            <a:extLst>
              <a:ext uri="{FF2B5EF4-FFF2-40B4-BE49-F238E27FC236}">
                <a16:creationId xmlns="" xmlns:a16="http://schemas.microsoft.com/office/drawing/2014/main" id="{D6E2CDA9-148B-8461-2623-A963304EC0BB}"/>
              </a:ext>
            </a:extLst>
          </p:cNvPr>
          <p:cNvSpPr txBox="1"/>
          <p:nvPr/>
        </p:nvSpPr>
        <p:spPr>
          <a:xfrm>
            <a:off x="3798277" y="1096420"/>
            <a:ext cx="3048000" cy="584775"/>
          </a:xfrm>
          <a:prstGeom prst="rect">
            <a:avLst/>
          </a:prstGeom>
          <a:noFill/>
        </p:spPr>
        <p:txBody>
          <a:bodyPr wrap="square" rtlCol="0">
            <a:spAutoFit/>
          </a:bodyPr>
          <a:lstStyle/>
          <a:p>
            <a:r>
              <a:rPr lang="en-US" sz="3200" b="1" u="sng" dirty="0">
                <a:solidFill>
                  <a:srgbClr val="FF0000"/>
                </a:solidFill>
                <a:latin typeface="+mj-lt"/>
                <a:ea typeface="Times New Roman" panose="02020603050405020304" pitchFamily="18" charset="0"/>
              </a:rPr>
              <a:t>VẬN DỤNG:</a:t>
            </a:r>
            <a:endParaRPr lang="en-US" sz="3200" u="sng" dirty="0">
              <a:latin typeface="+mj-lt"/>
            </a:endParaRPr>
          </a:p>
        </p:txBody>
      </p:sp>
      <p:sp>
        <p:nvSpPr>
          <p:cNvPr id="10" name="Rectangle 9"/>
          <p:cNvSpPr/>
          <p:nvPr/>
        </p:nvSpPr>
        <p:spPr>
          <a:xfrm>
            <a:off x="2453499" y="1893770"/>
            <a:ext cx="4405693" cy="323165"/>
          </a:xfrm>
          <a:prstGeom prst="rect">
            <a:avLst/>
          </a:prstGeom>
        </p:spPr>
        <p:txBody>
          <a:bodyPr wrap="none">
            <a:spAutoFit/>
          </a:bodyPr>
          <a:lstStyle/>
          <a:p>
            <a:pPr marL="457200" marR="30480" algn="ctr">
              <a:lnSpc>
                <a:spcPts val="1800"/>
              </a:lnSpc>
              <a:spcAft>
                <a:spcPts val="1200"/>
              </a:spcAft>
            </a:pPr>
            <a:r>
              <a:rPr lang="vi-VN" sz="2800" b="1">
                <a:solidFill>
                  <a:srgbClr val="FF0000"/>
                </a:solidFill>
                <a:ea typeface="Times New Roman" panose="02020603050405020304" pitchFamily="18" charset="0"/>
              </a:rPr>
              <a:t>PHIẾU HỌC TẬP SỐ </a:t>
            </a:r>
            <a:r>
              <a:rPr lang="en-US" sz="2800" b="1">
                <a:solidFill>
                  <a:srgbClr val="FF0000"/>
                </a:solidFill>
                <a:ea typeface="Times New Roman" panose="02020603050405020304" pitchFamily="18" charset="0"/>
              </a:rPr>
              <a:t>3</a:t>
            </a:r>
            <a:endParaRPr lang="en-US" sz="2800">
              <a:solidFill>
                <a:srgbClr val="FF0000"/>
              </a:solidFill>
              <a:ea typeface="Times New Roman" panose="02020603050405020304" pitchFamily="18" charset="0"/>
            </a:endParaRPr>
          </a:p>
        </p:txBody>
      </p:sp>
    </p:spTree>
    <p:extLst>
      <p:ext uri="{BB962C8B-B14F-4D97-AF65-F5344CB8AC3E}">
        <p14:creationId xmlns:p14="http://schemas.microsoft.com/office/powerpoint/2010/main" val="266251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grpSp>
        <p:nvGrpSpPr>
          <p:cNvPr id="4" name="Google Shape;3541;p39">
            <a:extLst>
              <a:ext uri="{FF2B5EF4-FFF2-40B4-BE49-F238E27FC236}">
                <a16:creationId xmlns="" xmlns:a16="http://schemas.microsoft.com/office/drawing/2014/main" id="{0F2AE3C2-4D6C-931C-933B-4B888B4859BB}"/>
              </a:ext>
            </a:extLst>
          </p:cNvPr>
          <p:cNvGrpSpPr/>
          <p:nvPr/>
        </p:nvGrpSpPr>
        <p:grpSpPr>
          <a:xfrm>
            <a:off x="221673" y="1628333"/>
            <a:ext cx="8513617" cy="1632168"/>
            <a:chOff x="540330" y="1136537"/>
            <a:chExt cx="702966" cy="732899"/>
          </a:xfrm>
        </p:grpSpPr>
        <p:sp>
          <p:nvSpPr>
            <p:cNvPr id="5" name="Google Shape;3542;p39">
              <a:extLst>
                <a:ext uri="{FF2B5EF4-FFF2-40B4-BE49-F238E27FC236}">
                  <a16:creationId xmlns="" xmlns:a16="http://schemas.microsoft.com/office/drawing/2014/main" id="{0062B15C-69F1-AA5C-EAF0-E5DDBB0ED395}"/>
                </a:ext>
              </a:extLst>
            </p:cNvPr>
            <p:cNvSpPr/>
            <p:nvPr/>
          </p:nvSpPr>
          <p:spPr>
            <a:xfrm>
              <a:off x="540330" y="11707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solidFill>
              <a:schemeClr val="accent6"/>
            </a:solidFill>
            <a:ln>
              <a:noFill/>
            </a:ln>
          </p:spPr>
          <p:txBody>
            <a:bodyPr spcFirstLastPara="1" wrap="square" lIns="91425" tIns="91425" rIns="91425" bIns="91425" anchor="ctr" anchorCtr="0">
              <a:noAutofit/>
            </a:bodyPr>
            <a:lstStyle/>
            <a:p>
              <a:endParaRPr sz="3200">
                <a:latin typeface="+mj-lt"/>
              </a:endParaRPr>
            </a:p>
          </p:txBody>
        </p:sp>
        <p:sp>
          <p:nvSpPr>
            <p:cNvPr id="6" name="Google Shape;3543;p39">
              <a:extLst>
                <a:ext uri="{FF2B5EF4-FFF2-40B4-BE49-F238E27FC236}">
                  <a16:creationId xmlns="" xmlns:a16="http://schemas.microsoft.com/office/drawing/2014/main" id="{21070766-0DBA-3186-10FA-61E209C5FB3B}"/>
                </a:ext>
              </a:extLst>
            </p:cNvPr>
            <p:cNvSpPr/>
            <p:nvPr/>
          </p:nvSpPr>
          <p:spPr>
            <a:xfrm>
              <a:off x="583281" y="11365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3200">
                <a:latin typeface="+mj-lt"/>
              </a:endParaRPr>
            </a:p>
          </p:txBody>
        </p:sp>
      </p:grpSp>
      <p:sp>
        <p:nvSpPr>
          <p:cNvPr id="9" name="TextBox 8">
            <a:extLst>
              <a:ext uri="{FF2B5EF4-FFF2-40B4-BE49-F238E27FC236}">
                <a16:creationId xmlns="" xmlns:a16="http://schemas.microsoft.com/office/drawing/2014/main" id="{8B7CF8A9-A9BB-F658-7247-6ABEC58F8E05}"/>
              </a:ext>
            </a:extLst>
          </p:cNvPr>
          <p:cNvSpPr txBox="1"/>
          <p:nvPr/>
        </p:nvSpPr>
        <p:spPr>
          <a:xfrm>
            <a:off x="1717572" y="1927960"/>
            <a:ext cx="6041997" cy="928203"/>
          </a:xfrm>
          <a:prstGeom prst="rect">
            <a:avLst/>
          </a:prstGeom>
          <a:noFill/>
        </p:spPr>
        <p:txBody>
          <a:bodyPr wrap="square">
            <a:spAutoFit/>
          </a:bodyPr>
          <a:lstStyle/>
          <a:p>
            <a:pPr fontAlgn="base">
              <a:lnSpc>
                <a:spcPct val="97000"/>
              </a:lnSpc>
              <a:spcAft>
                <a:spcPts val="285"/>
              </a:spcAft>
              <a:buClr>
                <a:srgbClr val="181717"/>
              </a:buClr>
              <a:buSzPts val="1200"/>
            </a:pPr>
            <a:r>
              <a:rPr lang="en-US" sz="2800" b="1" u="sng" kern="100">
                <a:solidFill>
                  <a:srgbClr val="002060"/>
                </a:solidFill>
                <a:uFill>
                  <a:solidFill>
                    <a:srgbClr val="000000"/>
                  </a:solidFill>
                </a:uFill>
                <a:ea typeface="Times New Roman" panose="02020603050405020304" pitchFamily="18" charset="0"/>
                <a:cs typeface="Times New Roman" panose="02020603050405020304" pitchFamily="18" charset="0"/>
              </a:rPr>
              <a:t>Câu 2:</a:t>
            </a:r>
            <a:r>
              <a:rPr lang="en-US" sz="2800" b="1" kern="100">
                <a:solidFill>
                  <a:srgbClr val="002060"/>
                </a:solidFill>
                <a:uFill>
                  <a:solidFill>
                    <a:srgbClr val="000000"/>
                  </a:solidFill>
                </a:uFill>
                <a:ea typeface="Times New Roman" panose="02020603050405020304" pitchFamily="18" charset="0"/>
                <a:cs typeface="Times New Roman" panose="02020603050405020304" pitchFamily="18" charset="0"/>
              </a:rPr>
              <a:t> </a:t>
            </a:r>
            <a:r>
              <a:rPr lang="en-US" sz="2800">
                <a:solidFill>
                  <a:srgbClr val="002060"/>
                </a:solidFill>
                <a:latin typeface="+mj-lt"/>
                <a:ea typeface="Calibri" panose="020F0502020204030204" pitchFamily="34" charset="0"/>
              </a:rPr>
              <a:t>Hãy </a:t>
            </a:r>
            <a:r>
              <a:rPr lang="en-US" sz="2800" dirty="0" err="1">
                <a:solidFill>
                  <a:srgbClr val="002060"/>
                </a:solidFill>
                <a:latin typeface="+mj-lt"/>
                <a:ea typeface="Calibri" panose="020F0502020204030204" pitchFamily="34" charset="0"/>
              </a:rPr>
              <a:t>nêu</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vai</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trò</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của</a:t>
            </a:r>
            <a:r>
              <a:rPr lang="en-US" sz="2800" dirty="0">
                <a:solidFill>
                  <a:srgbClr val="002060"/>
                </a:solidFill>
                <a:latin typeface="+mj-lt"/>
                <a:ea typeface="Calibri" panose="020F0502020204030204" pitchFamily="34" charset="0"/>
              </a:rPr>
              <a:t> than </a:t>
            </a:r>
            <a:r>
              <a:rPr lang="en-US" sz="2800" dirty="0" err="1">
                <a:solidFill>
                  <a:srgbClr val="002060"/>
                </a:solidFill>
                <a:latin typeface="+mj-lt"/>
                <a:ea typeface="Calibri" panose="020F0502020204030204" pitchFamily="34" charset="0"/>
              </a:rPr>
              <a:t>hoạt</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tính</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trong</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các</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máy</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lọc</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nước</a:t>
            </a:r>
            <a:r>
              <a:rPr lang="en-US" sz="2800" dirty="0">
                <a:solidFill>
                  <a:srgbClr val="002060"/>
                </a:solidFill>
                <a:latin typeface="+mj-lt"/>
                <a:ea typeface="Calibri" panose="020F0502020204030204" pitchFamily="34" charset="0"/>
              </a:rPr>
              <a:t>. </a:t>
            </a:r>
            <a:endPar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1438D650-5563-5068-28EE-EA4900CEE787}"/>
              </a:ext>
            </a:extLst>
          </p:cNvPr>
          <p:cNvSpPr txBox="1"/>
          <p:nvPr/>
        </p:nvSpPr>
        <p:spPr>
          <a:xfrm>
            <a:off x="1553450" y="3260502"/>
            <a:ext cx="5826229" cy="2872581"/>
          </a:xfrm>
          <a:prstGeom prst="rect">
            <a:avLst/>
          </a:prstGeom>
          <a:noFill/>
        </p:spPr>
        <p:txBody>
          <a:bodyPr wrap="square" rtlCol="0">
            <a:spAutoFit/>
          </a:bodyPr>
          <a:lstStyle/>
          <a:p>
            <a:pPr>
              <a:lnSpc>
                <a:spcPct val="150000"/>
              </a:lnSpc>
              <a:spcAft>
                <a:spcPts val="800"/>
              </a:spcAft>
            </a:pPr>
            <a:r>
              <a:rPr lang="en-US" sz="2800" kern="100" dirty="0">
                <a:latin typeface="+mj-lt"/>
                <a:ea typeface="Calibri" panose="020F0502020204030204" pitchFamily="34" charset="0"/>
                <a:cs typeface="Times New Roman" panose="02020603050405020304" pitchFamily="18" charset="0"/>
              </a:rPr>
              <a:t>Vai </a:t>
            </a:r>
            <a:r>
              <a:rPr lang="en-US" sz="2800" kern="100" dirty="0" err="1">
                <a:latin typeface="+mj-lt"/>
                <a:ea typeface="Calibri" panose="020F0502020204030204" pitchFamily="34" charset="0"/>
                <a:cs typeface="Times New Roman" panose="02020603050405020304" pitchFamily="18" charset="0"/>
              </a:rPr>
              <a:t>trò</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của</a:t>
            </a:r>
            <a:r>
              <a:rPr lang="en-US" sz="2800" kern="100" dirty="0">
                <a:latin typeface="+mj-lt"/>
                <a:ea typeface="Calibri" panose="020F0502020204030204" pitchFamily="34" charset="0"/>
                <a:cs typeface="Times New Roman" panose="02020603050405020304" pitchFamily="18" charset="0"/>
              </a:rPr>
              <a:t> than </a:t>
            </a:r>
            <a:r>
              <a:rPr lang="en-US" sz="2800" kern="100" dirty="0" err="1">
                <a:latin typeface="+mj-lt"/>
                <a:ea typeface="Calibri" panose="020F0502020204030204" pitchFamily="34" charset="0"/>
                <a:cs typeface="Times New Roman" panose="02020603050405020304" pitchFamily="18" charset="0"/>
              </a:rPr>
              <a:t>hoạt</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tính</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trong</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máy</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lọc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lước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hấp</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phụ</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các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chất</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bẩn</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chất</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độc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hại</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để</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làm</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sạch</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nước</a:t>
            </a:r>
            <a:r>
              <a:rPr lang="en-US" sz="2800" kern="100" dirty="0">
                <a:latin typeface="+mj-lt"/>
                <a:ea typeface="Calibri" panose="020F0502020204030204" pitchFamily="34" charset="0"/>
                <a:cs typeface="Times New Roman" panose="02020603050405020304" pitchFamily="18" charset="0"/>
              </a:rPr>
              <a:t>.</a:t>
            </a:r>
          </a:p>
          <a:p>
            <a:pPr>
              <a:lnSpc>
                <a:spcPct val="150000"/>
              </a:lnSpc>
            </a:pPr>
            <a:endParaRPr lang="en-US" sz="3200" dirty="0">
              <a:latin typeface="+mj-lt"/>
            </a:endParaRPr>
          </a:p>
        </p:txBody>
      </p:sp>
      <p:sp>
        <p:nvSpPr>
          <p:cNvPr id="8" name="TextBox 7">
            <a:extLst>
              <a:ext uri="{FF2B5EF4-FFF2-40B4-BE49-F238E27FC236}">
                <a16:creationId xmlns="" xmlns:a16="http://schemas.microsoft.com/office/drawing/2014/main" id="{D6E2CDA9-148B-8461-2623-A963304EC0BB}"/>
              </a:ext>
            </a:extLst>
          </p:cNvPr>
          <p:cNvSpPr txBox="1"/>
          <p:nvPr/>
        </p:nvSpPr>
        <p:spPr>
          <a:xfrm>
            <a:off x="3411416" y="1013708"/>
            <a:ext cx="3669323" cy="584775"/>
          </a:xfrm>
          <a:prstGeom prst="rect">
            <a:avLst/>
          </a:prstGeom>
          <a:noFill/>
        </p:spPr>
        <p:txBody>
          <a:bodyPr wrap="square" rtlCol="0">
            <a:spAutoFit/>
          </a:bodyPr>
          <a:lstStyle/>
          <a:p>
            <a:r>
              <a:rPr lang="en-US" sz="3200" b="1" u="sng" dirty="0">
                <a:solidFill>
                  <a:srgbClr val="FF0000"/>
                </a:solidFill>
                <a:latin typeface="+mj-lt"/>
                <a:ea typeface="Times New Roman" panose="02020603050405020304" pitchFamily="18" charset="0"/>
              </a:rPr>
              <a:t>VẬN DỤNG:</a:t>
            </a:r>
            <a:endParaRPr lang="en-US" sz="3200" u="sng" dirty="0">
              <a:latin typeface="+mj-lt"/>
            </a:endParaRPr>
          </a:p>
        </p:txBody>
      </p:sp>
    </p:spTree>
    <p:extLst>
      <p:ext uri="{BB962C8B-B14F-4D97-AF65-F5344CB8AC3E}">
        <p14:creationId xmlns:p14="http://schemas.microsoft.com/office/powerpoint/2010/main" val="385342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grpSp>
        <p:nvGrpSpPr>
          <p:cNvPr id="3567" name="Google Shape;3567;p41"/>
          <p:cNvGrpSpPr/>
          <p:nvPr/>
        </p:nvGrpSpPr>
        <p:grpSpPr>
          <a:xfrm>
            <a:off x="292804" y="1112432"/>
            <a:ext cx="8968154" cy="4717915"/>
            <a:chOff x="1129025" y="609299"/>
            <a:chExt cx="6984924" cy="3993342"/>
          </a:xfrm>
        </p:grpSpPr>
        <p:sp>
          <p:nvSpPr>
            <p:cNvPr id="3568"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2800" kern="0">
                <a:solidFill>
                  <a:srgbClr val="000000"/>
                </a:solidFill>
                <a:latin typeface="Arial"/>
                <a:cs typeface="Arial"/>
                <a:sym typeface="Arial"/>
              </a:endParaRPr>
            </a:p>
          </p:txBody>
        </p:sp>
        <p:sp>
          <p:nvSpPr>
            <p:cNvPr id="3569" name="Google Shape;3569;p41"/>
            <p:cNvSpPr/>
            <p:nvPr/>
          </p:nvSpPr>
          <p:spPr>
            <a:xfrm>
              <a:off x="1129025" y="786124"/>
              <a:ext cx="6984924" cy="3816517"/>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2800" kern="0">
                <a:solidFill>
                  <a:srgbClr val="000000"/>
                </a:solidFill>
                <a:latin typeface="Arial"/>
                <a:cs typeface="Arial"/>
                <a:sym typeface="Arial"/>
              </a:endParaRPr>
            </a:p>
          </p:txBody>
        </p:sp>
      </p:grpSp>
      <p:sp>
        <p:nvSpPr>
          <p:cNvPr id="3570" name="Google Shape;3570;p41"/>
          <p:cNvSpPr txBox="1">
            <a:spLocks noGrp="1"/>
          </p:cNvSpPr>
          <p:nvPr>
            <p:ph type="title"/>
          </p:nvPr>
        </p:nvSpPr>
        <p:spPr>
          <a:xfrm>
            <a:off x="1" y="1894719"/>
            <a:ext cx="8944743" cy="2668175"/>
          </a:xfrm>
          <a:prstGeom prst="rect">
            <a:avLst/>
          </a:prstGeom>
        </p:spPr>
        <p:txBody>
          <a:bodyPr spcFirstLastPara="1" wrap="square" lIns="91425" tIns="91425" rIns="91425" bIns="91425" anchor="ctr" anchorCtr="0">
            <a:noAutofit/>
          </a:bodyPr>
          <a:lstStyle/>
          <a:p>
            <a:pPr marL="438150" marR="34925" indent="-6350" algn="l">
              <a:lnSpc>
                <a:spcPct val="150000"/>
              </a:lnSpc>
              <a:spcAft>
                <a:spcPts val="285"/>
              </a:spcAft>
            </a:pPr>
            <a:r>
              <a:rPr lang="en-US" sz="2800" b="0" kern="100">
                <a:solidFill>
                  <a:srgbClr val="181717"/>
                </a:solidFill>
                <a:latin typeface="+mj-lt"/>
                <a:ea typeface="Times New Roman" panose="02020603050405020304" pitchFamily="18" charset="0"/>
              </a:rPr>
              <a:t/>
            </a:r>
            <a:br>
              <a:rPr lang="en-US" sz="2800" b="0" kern="100">
                <a:solidFill>
                  <a:srgbClr val="181717"/>
                </a:solidFill>
                <a:latin typeface="+mj-lt"/>
                <a:ea typeface="Times New Roman" panose="02020603050405020304" pitchFamily="18" charset="0"/>
              </a:rPr>
            </a:br>
            <a:r>
              <a:rPr lang="en-US" sz="2800" u="sng" kern="100">
                <a:solidFill>
                  <a:srgbClr val="FF0000"/>
                </a:solidFill>
                <a:latin typeface="+mj-lt"/>
                <a:ea typeface="Times New Roman" panose="02020603050405020304" pitchFamily="18" charset="0"/>
              </a:rPr>
              <a:t>KHỞI ĐỘNG</a:t>
            </a:r>
            <a:r>
              <a:rPr lang="en-US" sz="2800" b="0" u="sng" kern="100">
                <a:solidFill>
                  <a:srgbClr val="002060"/>
                </a:solidFill>
                <a:latin typeface="+mj-lt"/>
                <a:ea typeface="Times New Roman" panose="02020603050405020304" pitchFamily="18" charset="0"/>
              </a:rPr>
              <a:t/>
            </a:r>
            <a:br>
              <a:rPr lang="en-US" sz="2800" b="0" u="sng" kern="100">
                <a:solidFill>
                  <a:srgbClr val="002060"/>
                </a:solidFill>
                <a:latin typeface="+mj-lt"/>
                <a:ea typeface="Times New Roman" panose="02020603050405020304" pitchFamily="18" charset="0"/>
              </a:rPr>
            </a:br>
            <a:r>
              <a:rPr lang="en-US" sz="2800" b="0" kern="100">
                <a:solidFill>
                  <a:srgbClr val="002060"/>
                </a:solidFill>
                <a:latin typeface="+mj-lt"/>
                <a:ea typeface="Times New Roman" panose="02020603050405020304" pitchFamily="18" charset="0"/>
              </a:rPr>
              <a:t>    </a:t>
            </a:r>
            <a:r>
              <a:rPr lang="en-US" sz="2400" b="0" kern="100">
                <a:solidFill>
                  <a:srgbClr val="002060"/>
                </a:solidFill>
                <a:latin typeface="+mj-lt"/>
                <a:ea typeface="Times New Roman" panose="02020603050405020304" pitchFamily="18" charset="0"/>
              </a:rPr>
              <a:t>Hãy </a:t>
            </a:r>
            <a:r>
              <a:rPr lang="en-US" sz="2400" b="0" kern="100" dirty="0" err="1">
                <a:solidFill>
                  <a:srgbClr val="002060"/>
                </a:solidFill>
                <a:latin typeface="+mj-lt"/>
                <a:ea typeface="Times New Roman" panose="02020603050405020304" pitchFamily="18" charset="0"/>
              </a:rPr>
              <a:t>kiểm</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tra</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hiểu</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biết</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về</a:t>
            </a:r>
            <a:r>
              <a:rPr lang="en-US" sz="2400" b="0" kern="100" dirty="0">
                <a:solidFill>
                  <a:srgbClr val="002060"/>
                </a:solidFill>
                <a:latin typeface="+mj-lt"/>
                <a:ea typeface="Times New Roman" panose="02020603050405020304" pitchFamily="18" charset="0"/>
              </a:rPr>
              <a:t> phi </a:t>
            </a:r>
            <a:r>
              <a:rPr lang="en-US" sz="2400" b="0" kern="100" dirty="0" err="1">
                <a:solidFill>
                  <a:srgbClr val="002060"/>
                </a:solidFill>
                <a:latin typeface="+mj-lt"/>
                <a:ea typeface="Times New Roman" panose="02020603050405020304" pitchFamily="18" charset="0"/>
              </a:rPr>
              <a:t>kim</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của</a:t>
            </a:r>
            <a:r>
              <a:rPr lang="en-US" sz="2400" b="0" kern="100" dirty="0">
                <a:solidFill>
                  <a:srgbClr val="002060"/>
                </a:solidFill>
                <a:latin typeface="+mj-lt"/>
                <a:ea typeface="Times New Roman" panose="02020603050405020304" pitchFamily="18" charset="0"/>
              </a:rPr>
              <a:t> </a:t>
            </a:r>
            <a:r>
              <a:rPr lang="en-US" sz="2400" b="0" kern="100" err="1">
                <a:solidFill>
                  <a:srgbClr val="002060"/>
                </a:solidFill>
                <a:latin typeface="+mj-lt"/>
                <a:ea typeface="Times New Roman" panose="02020603050405020304" pitchFamily="18" charset="0"/>
              </a:rPr>
              <a:t>các</a:t>
            </a:r>
            <a:r>
              <a:rPr lang="en-US" sz="2400" b="0" kern="100">
                <a:solidFill>
                  <a:srgbClr val="002060"/>
                </a:solidFill>
                <a:latin typeface="+mj-lt"/>
                <a:ea typeface="Times New Roman" panose="02020603050405020304" pitchFamily="18" charset="0"/>
              </a:rPr>
              <a:t> em bằng </a:t>
            </a:r>
            <a:r>
              <a:rPr lang="en-US" sz="2400" b="0" kern="100" dirty="0" err="1">
                <a:solidFill>
                  <a:srgbClr val="002060"/>
                </a:solidFill>
                <a:latin typeface="+mj-lt"/>
                <a:ea typeface="Times New Roman" panose="02020603050405020304" pitchFamily="18" charset="0"/>
              </a:rPr>
              <a:t>cách</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trả</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lời</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nhanh</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các</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câu</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hỏi</a:t>
            </a:r>
            <a:r>
              <a:rPr lang="en-US" sz="2400" b="0" kern="100" dirty="0">
                <a:solidFill>
                  <a:srgbClr val="002060"/>
                </a:solidFill>
                <a:latin typeface="+mj-lt"/>
                <a:ea typeface="Times New Roman" panose="02020603050405020304" pitchFamily="18" charset="0"/>
              </a:rPr>
              <a:t> </a:t>
            </a:r>
            <a:r>
              <a:rPr lang="en-US" sz="2400" b="0" kern="100" err="1">
                <a:solidFill>
                  <a:srgbClr val="002060"/>
                </a:solidFill>
                <a:latin typeface="+mj-lt"/>
                <a:ea typeface="Times New Roman" panose="02020603050405020304" pitchFamily="18" charset="0"/>
              </a:rPr>
              <a:t>sau</a:t>
            </a:r>
            <a:r>
              <a:rPr lang="en-US" sz="2400" b="0" kern="100">
                <a:solidFill>
                  <a:srgbClr val="002060"/>
                </a:solidFill>
                <a:latin typeface="+mj-lt"/>
                <a:ea typeface="Times New Roman" panose="02020603050405020304" pitchFamily="18" charset="0"/>
              </a:rPr>
              <a:t>:</a:t>
            </a:r>
            <a:r>
              <a:rPr lang="en-US" sz="2800" b="0" kern="100" dirty="0">
                <a:solidFill>
                  <a:srgbClr val="181717"/>
                </a:solidFill>
                <a:latin typeface="+mj-lt"/>
                <a:ea typeface="Times New Roman" panose="02020603050405020304" pitchFamily="18" charset="0"/>
              </a:rPr>
              <a:t/>
            </a:r>
            <a:br>
              <a:rPr lang="en-US" sz="2800" b="0" kern="100" dirty="0">
                <a:solidFill>
                  <a:srgbClr val="181717"/>
                </a:solidFill>
                <a:latin typeface="+mj-lt"/>
                <a:ea typeface="Times New Roman" panose="02020603050405020304" pitchFamily="18" charset="0"/>
              </a:rPr>
            </a:br>
            <a:r>
              <a:rPr lang="en-US" sz="2400" b="0" kern="100" dirty="0">
                <a:solidFill>
                  <a:schemeClr val="accent6">
                    <a:lumMod val="10000"/>
                  </a:schemeClr>
                </a:solidFill>
                <a:latin typeface="+mj-lt"/>
                <a:ea typeface="Times New Roman" panose="02020603050405020304" pitchFamily="18" charset="0"/>
              </a:rPr>
              <a:t>a)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Khí</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nào</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giúp</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duy</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trì</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sự</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sống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sự</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cháy</a:t>
            </a: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r>
            <a:b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b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b)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Chất</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nào</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dạng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bột</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có</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màu</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vàng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tồn</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tại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dạng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đơn</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chất</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trong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các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mỏ</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tro</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bụi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núi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lửa</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dầu</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mỏ</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trong</a:t>
            </a: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b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b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suối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nước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nóng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còn</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được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gọi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là</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diêm</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sinh</a:t>
            </a: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a:t>
            </a:r>
            <a:b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b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Chất</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nào</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được</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cho</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vào</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nước</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để</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sát</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khuẩn</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gây</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mùi</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hắc</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a:t>
            </a:r>
            <a:r>
              <a:rPr lang="en-US" sz="2200" b="0" kern="100" dirty="0">
                <a:solidFill>
                  <a:schemeClr val="accent6">
                    <a:lumMod val="25000"/>
                  </a:schemeClr>
                </a:solidFill>
                <a:uFill>
                  <a:solidFill>
                    <a:srgbClr val="000000"/>
                  </a:solidFill>
                </a:uFill>
                <a:latin typeface="+mj-lt"/>
                <a:ea typeface="Times New Roman" panose="02020603050405020304" pitchFamily="18" charset="0"/>
                <a:cs typeface="Times New Roman" panose="02020603050405020304" pitchFamily="18" charset="0"/>
              </a:rPr>
              <a:t/>
            </a:r>
            <a:br>
              <a:rPr lang="en-US" sz="2200" b="0" kern="100" dirty="0">
                <a:solidFill>
                  <a:schemeClr val="accent6">
                    <a:lumMod val="25000"/>
                  </a:schemeClr>
                </a:solidFill>
                <a:uFill>
                  <a:solidFill>
                    <a:srgbClr val="000000"/>
                  </a:solidFill>
                </a:uFill>
                <a:latin typeface="+mj-lt"/>
                <a:ea typeface="Times New Roman" panose="02020603050405020304" pitchFamily="18" charset="0"/>
                <a:cs typeface="Times New Roman" panose="02020603050405020304" pitchFamily="18" charset="0"/>
              </a:rPr>
            </a:br>
            <a:endParaRPr sz="2200" b="0" dirty="0">
              <a:solidFill>
                <a:schemeClr val="accent6">
                  <a:lumMod val="25000"/>
                </a:schemeClr>
              </a:solidFill>
              <a:latin typeface="+mj-lt"/>
            </a:endParaRPr>
          </a:p>
        </p:txBody>
      </p:sp>
      <p:pic>
        <p:nvPicPr>
          <p:cNvPr id="2" name="Picture 1"/>
          <p:cNvPicPr>
            <a:picLocks noChangeAspect="1"/>
          </p:cNvPicPr>
          <p:nvPr/>
        </p:nvPicPr>
        <p:blipFill>
          <a:blip r:embed="rId3"/>
          <a:stretch>
            <a:fillRect/>
          </a:stretch>
        </p:blipFill>
        <p:spPr>
          <a:xfrm>
            <a:off x="6358270" y="2236431"/>
            <a:ext cx="1968025" cy="1183267"/>
          </a:xfrm>
          <a:prstGeom prst="rect">
            <a:avLst/>
          </a:prstGeom>
        </p:spPr>
      </p:pic>
      <p:sp>
        <p:nvSpPr>
          <p:cNvPr id="3" name="AutoShape 4" descr="Lưu huỳnh và những điều có thể bạn chưa biết về phi kim này"/>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rial"/>
              <a:cs typeface="Arial"/>
              <a:sym typeface="Arial"/>
            </a:endParaRPr>
          </a:p>
        </p:txBody>
      </p:sp>
      <p:pic>
        <p:nvPicPr>
          <p:cNvPr id="4" name="Picture 3"/>
          <p:cNvPicPr>
            <a:picLocks noChangeAspect="1"/>
          </p:cNvPicPr>
          <p:nvPr/>
        </p:nvPicPr>
        <p:blipFill>
          <a:blip r:embed="rId4"/>
          <a:stretch>
            <a:fillRect/>
          </a:stretch>
        </p:blipFill>
        <p:spPr>
          <a:xfrm>
            <a:off x="6658725" y="3841655"/>
            <a:ext cx="1667570" cy="1166812"/>
          </a:xfrm>
          <a:prstGeom prst="rect">
            <a:avLst/>
          </a:prstGeom>
        </p:spPr>
      </p:pic>
      <p:pic>
        <p:nvPicPr>
          <p:cNvPr id="5" name="Picture 4"/>
          <p:cNvPicPr>
            <a:picLocks noChangeAspect="1"/>
          </p:cNvPicPr>
          <p:nvPr/>
        </p:nvPicPr>
        <p:blipFill>
          <a:blip r:embed="rId5"/>
          <a:stretch>
            <a:fillRect/>
          </a:stretch>
        </p:blipFill>
        <p:spPr>
          <a:xfrm>
            <a:off x="7999611" y="4705522"/>
            <a:ext cx="470274" cy="824734"/>
          </a:xfrm>
          <a:prstGeom prst="rect">
            <a:avLst/>
          </a:prstGeom>
        </p:spPr>
      </p:pic>
    </p:spTree>
    <p:extLst>
      <p:ext uri="{BB962C8B-B14F-4D97-AF65-F5344CB8AC3E}">
        <p14:creationId xmlns:p14="http://schemas.microsoft.com/office/powerpoint/2010/main" val="33363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grpSp>
        <p:nvGrpSpPr>
          <p:cNvPr id="3567" name="Google Shape;3567;p41"/>
          <p:cNvGrpSpPr/>
          <p:nvPr/>
        </p:nvGrpSpPr>
        <p:grpSpPr>
          <a:xfrm>
            <a:off x="175846" y="857251"/>
            <a:ext cx="8862646" cy="4534201"/>
            <a:chOff x="1129025" y="609299"/>
            <a:chExt cx="6902748" cy="3837843"/>
          </a:xfrm>
        </p:grpSpPr>
        <p:sp>
          <p:nvSpPr>
            <p:cNvPr id="3568"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2400" kern="0">
                <a:solidFill>
                  <a:srgbClr val="000000"/>
                </a:solidFill>
                <a:latin typeface="Arial"/>
                <a:cs typeface="Arial"/>
                <a:sym typeface="Arial"/>
              </a:endParaRPr>
            </a:p>
          </p:txBody>
        </p:sp>
        <p:sp>
          <p:nvSpPr>
            <p:cNvPr id="3569" name="Google Shape;3569;p41"/>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2400" kern="0">
                <a:solidFill>
                  <a:srgbClr val="000000"/>
                </a:solidFill>
                <a:latin typeface="Arial"/>
                <a:cs typeface="Arial"/>
                <a:sym typeface="Arial"/>
              </a:endParaRPr>
            </a:p>
          </p:txBody>
        </p:sp>
      </p:grpSp>
      <p:sp>
        <p:nvSpPr>
          <p:cNvPr id="6" name="TextBox 5">
            <a:extLst>
              <a:ext uri="{FF2B5EF4-FFF2-40B4-BE49-F238E27FC236}">
                <a16:creationId xmlns="" xmlns:a16="http://schemas.microsoft.com/office/drawing/2014/main" id="{162392D5-CE37-370B-12C1-2C3B129247D3}"/>
              </a:ext>
            </a:extLst>
          </p:cNvPr>
          <p:cNvSpPr txBox="1"/>
          <p:nvPr/>
        </p:nvSpPr>
        <p:spPr>
          <a:xfrm>
            <a:off x="398584" y="1627679"/>
            <a:ext cx="6326064" cy="461665"/>
          </a:xfrm>
          <a:prstGeom prst="rect">
            <a:avLst/>
          </a:prstGeom>
          <a:noFill/>
        </p:spPr>
        <p:txBody>
          <a:bodyPr wrap="square">
            <a:spAutoFit/>
          </a:bodyPr>
          <a:lstStyle/>
          <a:p>
            <a:pPr>
              <a:buClr>
                <a:srgbClr val="000000"/>
              </a:buClr>
            </a:pPr>
            <a:r>
              <a:rPr lang="en-US" sz="2400" kern="100" dirty="0">
                <a:solidFill>
                  <a:srgbClr val="181717"/>
                </a:solidFill>
                <a:latin typeface="Arial"/>
                <a:ea typeface="Times New Roman" panose="02020603050405020304" pitchFamily="18" charset="0"/>
                <a:cs typeface="Arial"/>
                <a:sym typeface="Arial"/>
              </a:rPr>
              <a:t>a)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Khí</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nào</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giúp</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duy</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trì</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sự</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sống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sự</a:t>
            </a:r>
            <a:r>
              <a:rPr lang="en-US" sz="2400" kern="10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cháy ? </a:t>
            </a:r>
            <a:endParaRPr lang="en-US" sz="2400" kern="0" dirty="0">
              <a:solidFill>
                <a:srgbClr val="000000"/>
              </a:solidFill>
              <a:latin typeface="Arial"/>
              <a:cs typeface="Arial"/>
              <a:sym typeface="Arial"/>
            </a:endParaRPr>
          </a:p>
        </p:txBody>
      </p:sp>
      <p:sp>
        <p:nvSpPr>
          <p:cNvPr id="10" name="TextBox 9">
            <a:extLst>
              <a:ext uri="{FF2B5EF4-FFF2-40B4-BE49-F238E27FC236}">
                <a16:creationId xmlns="" xmlns:a16="http://schemas.microsoft.com/office/drawing/2014/main" id="{A9852C5B-14E6-DE0D-FEDE-4FE8F9EF7AFE}"/>
              </a:ext>
            </a:extLst>
          </p:cNvPr>
          <p:cNvSpPr txBox="1"/>
          <p:nvPr/>
        </p:nvSpPr>
        <p:spPr>
          <a:xfrm>
            <a:off x="320918" y="2572592"/>
            <a:ext cx="7986346" cy="1569660"/>
          </a:xfrm>
          <a:prstGeom prst="rect">
            <a:avLst/>
          </a:prstGeom>
          <a:noFill/>
        </p:spPr>
        <p:txBody>
          <a:bodyPr wrap="square">
            <a:spAutoFit/>
          </a:bodyPr>
          <a:lstStyle/>
          <a:p>
            <a:pPr>
              <a:buClr>
                <a:srgbClr val="000000"/>
              </a:buClr>
            </a:pP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b)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Chất</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nào</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dạng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bột</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có</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màu</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vàng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tồn</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tại</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dạng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đơn</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chất</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trong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các</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mỏ</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tro</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bụi</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núi</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lửa</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dầu</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mỏ</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trong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suối</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nước</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nóng</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còn</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được</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gọi</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là</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diêm</a:t>
            </a:r>
            <a:r>
              <a:rPr lang="en-US" sz="2400" kern="10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sinh</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a:t>
            </a:r>
            <a:b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br>
            <a:endParaRPr lang="en-US" sz="2400" kern="0" dirty="0">
              <a:solidFill>
                <a:srgbClr val="000000"/>
              </a:solidFill>
              <a:latin typeface="Arial"/>
              <a:cs typeface="Arial"/>
              <a:sym typeface="Arial"/>
            </a:endParaRPr>
          </a:p>
        </p:txBody>
      </p:sp>
      <p:sp>
        <p:nvSpPr>
          <p:cNvPr id="12" name="TextBox 11">
            <a:extLst>
              <a:ext uri="{FF2B5EF4-FFF2-40B4-BE49-F238E27FC236}">
                <a16:creationId xmlns="" xmlns:a16="http://schemas.microsoft.com/office/drawing/2014/main" id="{746F8D2F-FB0E-26E5-E70B-D69A38A9A0DA}"/>
              </a:ext>
            </a:extLst>
          </p:cNvPr>
          <p:cNvSpPr txBox="1"/>
          <p:nvPr/>
        </p:nvSpPr>
        <p:spPr>
          <a:xfrm>
            <a:off x="287216" y="4088225"/>
            <a:ext cx="8639907" cy="461665"/>
          </a:xfrm>
          <a:prstGeom prst="rect">
            <a:avLst/>
          </a:prstGeom>
          <a:noFill/>
        </p:spPr>
        <p:txBody>
          <a:bodyPr wrap="square">
            <a:spAutoFit/>
          </a:bodyPr>
          <a:lstStyle/>
          <a:p>
            <a:pPr>
              <a:buClr>
                <a:srgbClr val="000000"/>
              </a:buClr>
            </a:pP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Chất</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nào</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được</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cho</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vào</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nước</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để</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sát</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khuẩn</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dirty="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gây</a:t>
            </a:r>
            <a:r>
              <a:rPr lang="en-US" sz="2400" kern="100" dirty="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kern="100" err="1">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mùi</a:t>
            </a:r>
            <a:r>
              <a:rPr lang="en-US" sz="2400" kern="100">
                <a:solidFill>
                  <a:srgbClr val="181717"/>
                </a:solidFill>
                <a:uFill>
                  <a:solidFill>
                    <a:srgbClr val="000000"/>
                  </a:solidFill>
                </a:uFill>
                <a:latin typeface="Arial"/>
                <a:ea typeface="Times New Roman" panose="02020603050405020304" pitchFamily="18" charset="0"/>
                <a:cs typeface="Times New Roman" panose="02020603050405020304" pitchFamily="18" charset="0"/>
                <a:sym typeface="Arial"/>
              </a:rPr>
              <a:t> hắc ?</a:t>
            </a:r>
            <a:endParaRPr lang="en-US" sz="2400" kern="0" dirty="0">
              <a:solidFill>
                <a:srgbClr val="000000"/>
              </a:solidFill>
              <a:latin typeface="Arial"/>
              <a:cs typeface="Arial"/>
              <a:sym typeface="Arial"/>
            </a:endParaRPr>
          </a:p>
        </p:txBody>
      </p:sp>
      <p:sp>
        <p:nvSpPr>
          <p:cNvPr id="13" name="TextBox 12">
            <a:extLst>
              <a:ext uri="{FF2B5EF4-FFF2-40B4-BE49-F238E27FC236}">
                <a16:creationId xmlns="" xmlns:a16="http://schemas.microsoft.com/office/drawing/2014/main" id="{B3389731-1A31-7D66-0480-5D7382FE08FF}"/>
              </a:ext>
            </a:extLst>
          </p:cNvPr>
          <p:cNvSpPr txBox="1"/>
          <p:nvPr/>
        </p:nvSpPr>
        <p:spPr>
          <a:xfrm>
            <a:off x="3024552" y="2164956"/>
            <a:ext cx="1582616" cy="461665"/>
          </a:xfrm>
          <a:prstGeom prst="rect">
            <a:avLst/>
          </a:prstGeom>
          <a:noFill/>
        </p:spPr>
        <p:txBody>
          <a:bodyPr wrap="square" rtlCol="0">
            <a:spAutoFit/>
          </a:bodyPr>
          <a:lstStyle/>
          <a:p>
            <a:pPr>
              <a:buClr>
                <a:srgbClr val="000000"/>
              </a:buClr>
            </a:pPr>
            <a:r>
              <a:rPr lang="en-US" sz="2400" b="1" kern="100" dirty="0">
                <a:solidFill>
                  <a:srgbClr val="C00000"/>
                </a:solidFill>
                <a:uFill>
                  <a:solidFill>
                    <a:srgbClr val="000000"/>
                  </a:solidFill>
                </a:uFill>
                <a:latin typeface="Arial"/>
                <a:ea typeface="Times New Roman" panose="02020603050405020304" pitchFamily="18" charset="0"/>
                <a:cs typeface="Times New Roman" panose="02020603050405020304" pitchFamily="18" charset="0"/>
                <a:sym typeface="Arial"/>
              </a:rPr>
              <a:t>Oxygen.</a:t>
            </a:r>
          </a:p>
        </p:txBody>
      </p:sp>
      <p:sp>
        <p:nvSpPr>
          <p:cNvPr id="19" name="TextBox 18">
            <a:extLst>
              <a:ext uri="{FF2B5EF4-FFF2-40B4-BE49-F238E27FC236}">
                <a16:creationId xmlns="" xmlns:a16="http://schemas.microsoft.com/office/drawing/2014/main" id="{743C7DE3-E406-34F2-1962-3C21285E8C32}"/>
              </a:ext>
            </a:extLst>
          </p:cNvPr>
          <p:cNvSpPr txBox="1"/>
          <p:nvPr/>
        </p:nvSpPr>
        <p:spPr>
          <a:xfrm>
            <a:off x="2921976" y="3683384"/>
            <a:ext cx="2110136" cy="487506"/>
          </a:xfrm>
          <a:prstGeom prst="rect">
            <a:avLst/>
          </a:prstGeom>
          <a:noFill/>
        </p:spPr>
        <p:txBody>
          <a:bodyPr wrap="square" rtlCol="0">
            <a:spAutoFit/>
          </a:bodyPr>
          <a:lstStyle/>
          <a:p>
            <a:pPr fontAlgn="base">
              <a:lnSpc>
                <a:spcPct val="107000"/>
              </a:lnSpc>
              <a:spcAft>
                <a:spcPts val="2615"/>
              </a:spcAft>
              <a:buClr>
                <a:srgbClr val="181717"/>
              </a:buClr>
              <a:buSzPts val="1200"/>
            </a:pPr>
            <a:r>
              <a:rPr lang="en-US" sz="2400" b="1" kern="100" dirty="0" err="1">
                <a:solidFill>
                  <a:srgbClr val="C00000"/>
                </a:solidFill>
                <a:uFill>
                  <a:solidFill>
                    <a:srgbClr val="000000"/>
                  </a:solidFill>
                </a:uFill>
                <a:latin typeface="Arial"/>
                <a:ea typeface="Times New Roman" panose="02020603050405020304" pitchFamily="18" charset="0"/>
                <a:cs typeface="Times New Roman" panose="02020603050405020304" pitchFamily="18" charset="0"/>
                <a:sym typeface="Arial"/>
              </a:rPr>
              <a:t>Lưu</a:t>
            </a:r>
            <a:r>
              <a:rPr lang="en-US" sz="2400" b="1" kern="100" dirty="0">
                <a:solidFill>
                  <a:srgbClr val="C00000"/>
                </a:solidFill>
                <a:uFill>
                  <a:solidFill>
                    <a:srgbClr val="000000"/>
                  </a:solidFill>
                </a:uFill>
                <a:latin typeface="Arial"/>
                <a:ea typeface="Times New Roman" panose="02020603050405020304" pitchFamily="18" charset="0"/>
                <a:cs typeface="Times New Roman" panose="02020603050405020304" pitchFamily="18" charset="0"/>
                <a:sym typeface="Arial"/>
              </a:rPr>
              <a:t> </a:t>
            </a:r>
            <a:r>
              <a:rPr lang="en-US" sz="2400" b="1" kern="100" dirty="0" err="1">
                <a:solidFill>
                  <a:srgbClr val="C00000"/>
                </a:solidFill>
                <a:uFill>
                  <a:solidFill>
                    <a:srgbClr val="000000"/>
                  </a:solidFill>
                </a:uFill>
                <a:latin typeface="Arial"/>
                <a:ea typeface="Times New Roman" panose="02020603050405020304" pitchFamily="18" charset="0"/>
                <a:cs typeface="Times New Roman" panose="02020603050405020304" pitchFamily="18" charset="0"/>
                <a:sym typeface="Arial"/>
              </a:rPr>
              <a:t>huỳnh</a:t>
            </a:r>
            <a:r>
              <a:rPr lang="en-US" sz="2400" b="1" kern="100" dirty="0">
                <a:solidFill>
                  <a:srgbClr val="C00000"/>
                </a:solidFill>
                <a:uFill>
                  <a:solidFill>
                    <a:srgbClr val="000000"/>
                  </a:solidFill>
                </a:uFill>
                <a:latin typeface="Arial"/>
                <a:ea typeface="Times New Roman" panose="02020603050405020304" pitchFamily="18" charset="0"/>
                <a:cs typeface="Times New Roman" panose="02020603050405020304" pitchFamily="18" charset="0"/>
                <a:sym typeface="Arial"/>
              </a:rPr>
              <a:t>.</a:t>
            </a:r>
          </a:p>
        </p:txBody>
      </p:sp>
      <p:sp>
        <p:nvSpPr>
          <p:cNvPr id="20" name="TextBox 19">
            <a:extLst>
              <a:ext uri="{FF2B5EF4-FFF2-40B4-BE49-F238E27FC236}">
                <a16:creationId xmlns="" xmlns:a16="http://schemas.microsoft.com/office/drawing/2014/main" id="{1710B488-10C4-DF30-18C9-70C23F4459DA}"/>
              </a:ext>
            </a:extLst>
          </p:cNvPr>
          <p:cNvSpPr txBox="1"/>
          <p:nvPr/>
        </p:nvSpPr>
        <p:spPr>
          <a:xfrm>
            <a:off x="3083184" y="4620797"/>
            <a:ext cx="1582616" cy="487506"/>
          </a:xfrm>
          <a:prstGeom prst="rect">
            <a:avLst/>
          </a:prstGeom>
          <a:noFill/>
        </p:spPr>
        <p:txBody>
          <a:bodyPr wrap="square" rtlCol="0">
            <a:spAutoFit/>
          </a:bodyPr>
          <a:lstStyle/>
          <a:p>
            <a:pPr fontAlgn="base">
              <a:lnSpc>
                <a:spcPct val="107000"/>
              </a:lnSpc>
              <a:spcAft>
                <a:spcPts val="130"/>
              </a:spcAft>
              <a:buClr>
                <a:srgbClr val="181717"/>
              </a:buClr>
              <a:buSzPts val="1200"/>
            </a:pPr>
            <a:r>
              <a:rPr lang="en-US" sz="2400" b="1" kern="100" dirty="0">
                <a:solidFill>
                  <a:srgbClr val="C00000"/>
                </a:solidFill>
                <a:uFill>
                  <a:solidFill>
                    <a:srgbClr val="000000"/>
                  </a:solidFill>
                </a:uFill>
                <a:latin typeface="Arial"/>
                <a:ea typeface="Times New Roman" panose="02020603050405020304" pitchFamily="18" charset="0"/>
                <a:cs typeface="Times New Roman" panose="02020603050405020304" pitchFamily="18" charset="0"/>
                <a:sym typeface="Arial"/>
              </a:rPr>
              <a:t>Chlorine.</a:t>
            </a:r>
          </a:p>
        </p:txBody>
      </p:sp>
    </p:spTree>
    <p:extLst>
      <p:ext uri="{BB962C8B-B14F-4D97-AF65-F5344CB8AC3E}">
        <p14:creationId xmlns:p14="http://schemas.microsoft.com/office/powerpoint/2010/main" val="10175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8E09355D-7AA5-264C-7493-204CA82411A8}"/>
              </a:ext>
            </a:extLst>
          </p:cNvPr>
          <p:cNvSpPr/>
          <p:nvPr/>
        </p:nvSpPr>
        <p:spPr>
          <a:xfrm>
            <a:off x="267855" y="399935"/>
            <a:ext cx="8026400" cy="467360"/>
          </a:xfrm>
          <a:prstGeom prst="roundRect">
            <a:avLst>
              <a:gd name="adj" fmla="val 50000"/>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rPr>
              <a:t>I. Ứng dụng của một số phi kim quan trọng</a:t>
            </a:r>
            <a:endParaRPr lang="vi-VN" sz="2800" b="1">
              <a:solidFill>
                <a:srgbClr val="FF0000"/>
              </a:solidFill>
            </a:endParaRPr>
          </a:p>
        </p:txBody>
      </p:sp>
      <p:sp>
        <p:nvSpPr>
          <p:cNvPr id="3" name="Hộp Văn bản 2">
            <a:extLst>
              <a:ext uri="{FF2B5EF4-FFF2-40B4-BE49-F238E27FC236}">
                <a16:creationId xmlns="" xmlns:a16="http://schemas.microsoft.com/office/drawing/2014/main" id="{EB94ED04-7CDF-D269-16CB-D0B9FFCAE25F}"/>
              </a:ext>
            </a:extLst>
          </p:cNvPr>
          <p:cNvSpPr txBox="1"/>
          <p:nvPr/>
        </p:nvSpPr>
        <p:spPr>
          <a:xfrm>
            <a:off x="212074" y="1960686"/>
            <a:ext cx="8719852" cy="1962845"/>
          </a:xfrm>
          <a:prstGeom prst="rect">
            <a:avLst/>
          </a:prstGeom>
          <a:solidFill>
            <a:schemeClr val="accent2">
              <a:lumMod val="20000"/>
              <a:lumOff val="80000"/>
              <a:alpha val="53000"/>
            </a:schemeClr>
          </a:solidFill>
        </p:spPr>
        <p:txBody>
          <a:bodyPr wrap="square" rtlCol="0">
            <a:spAutoFit/>
          </a:bodyPr>
          <a:lstStyle/>
          <a:p>
            <a:pPr algn="ctr">
              <a:lnSpc>
                <a:spcPct val="130000"/>
              </a:lnSpc>
            </a:pPr>
            <a:r>
              <a:rPr lang="en-US" sz="2400" b="1" dirty="0" err="1">
                <a:solidFill>
                  <a:srgbClr val="FF0000"/>
                </a:solidFill>
                <a:latin typeface="Arial" panose="020B0604020202020204" pitchFamily="34" charset="0"/>
                <a:cs typeface="Arial" panose="020B0604020202020204" pitchFamily="34" charset="0"/>
              </a:rPr>
              <a:t>Hoạt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nhóm</a:t>
            </a:r>
            <a:r>
              <a:rPr lang="en-US" sz="2400" b="1" dirty="0">
                <a:solidFill>
                  <a:srgbClr val="FF0000"/>
                </a:solidFill>
                <a:latin typeface="Arial" panose="020B0604020202020204" pitchFamily="34" charset="0"/>
                <a:cs typeface="Arial" panose="020B0604020202020204" pitchFamily="34" charset="0"/>
              </a:rPr>
              <a:t> 4 (10 </a:t>
            </a:r>
            <a:r>
              <a:rPr lang="en-US" sz="2400" b="1" dirty="0" err="1">
                <a:solidFill>
                  <a:srgbClr val="FF0000"/>
                </a:solidFill>
                <a:latin typeface="Arial" panose="020B0604020202020204" pitchFamily="34" charset="0"/>
                <a:cs typeface="Arial" panose="020B0604020202020204" pitchFamily="34" charset="0"/>
              </a:rPr>
              <a:t>phút</a:t>
            </a:r>
            <a:r>
              <a:rPr lang="en-US" sz="2400" b="1" dirty="0">
                <a:solidFill>
                  <a:srgbClr val="FF0000"/>
                </a:solidFill>
                <a:latin typeface="Arial" panose="020B0604020202020204" pitchFamily="34" charset="0"/>
                <a:cs typeface="Arial" panose="020B0604020202020204" pitchFamily="34" charset="0"/>
              </a:rPr>
              <a:t>)</a:t>
            </a:r>
          </a:p>
          <a:p>
            <a:pPr algn="just">
              <a:lnSpc>
                <a:spcPct val="130000"/>
              </a:lnSpc>
            </a:pP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21.1,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21.2 </a:t>
            </a:r>
            <a:r>
              <a:rPr lang="en-US" sz="2400" b="1" dirty="0" err="1">
                <a:latin typeface="Arial" panose="020B0604020202020204" pitchFamily="34" charset="0"/>
                <a:cs typeface="Arial" panose="020B0604020202020204" pitchFamily="34" charset="0"/>
              </a:rPr>
              <a:t>kết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phi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a:t>
            </a:r>
            <a:r>
              <a:rPr lang="en-US" sz="2400" b="1" dirty="0">
                <a:latin typeface="Arial" panose="020B0604020202020204" pitchFamily="34" charset="0"/>
                <a:cs typeface="Arial" panose="020B0604020202020204" pitchFamily="34" charset="0"/>
              </a:rPr>
              <a:t> carbon, </a:t>
            </a:r>
            <a:r>
              <a:rPr lang="en-US" sz="2400" b="1" dirty="0" err="1">
                <a:latin typeface="Arial" panose="020B0604020202020204" pitchFamily="34" charset="0"/>
                <a:cs typeface="Arial" panose="020B0604020202020204" pitchFamily="34" charset="0"/>
              </a:rPr>
              <a:t>lưu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huỳnh</a:t>
            </a:r>
            <a:r>
              <a:rPr lang="en-US" sz="2400" b="1" dirty="0">
                <a:latin typeface="Arial" panose="020B0604020202020204" pitchFamily="34" charset="0"/>
                <a:cs typeface="Arial" panose="020B0604020202020204" pitchFamily="34" charset="0"/>
              </a:rPr>
              <a:t>, chlorine</a:t>
            </a:r>
            <a:endParaRPr lang="vi-V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8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0000"/>
                </a:solidFill>
              </a:rPr>
              <a:t>I. Ứng dụng của một số phi kim quan trọng</a:t>
            </a:r>
            <a:endParaRPr lang="vi-VN" sz="2400" b="1">
              <a:solidFill>
                <a:srgbClr val="FF0000"/>
              </a:solidFill>
            </a:endParaRPr>
          </a:p>
        </p:txBody>
      </p:sp>
      <p:sp>
        <p:nvSpPr>
          <p:cNvPr id="3" name="Hộp Văn bản 2">
            <a:extLst>
              <a:ext uri="{FF2B5EF4-FFF2-40B4-BE49-F238E27FC236}">
                <a16:creationId xmlns=""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 xmlns:a16="http://schemas.microsoft.com/office/drawing/2014/main" id="{7292115B-D777-49E1-D5A8-75C196A342B4}"/>
              </a:ext>
            </a:extLst>
          </p:cNvPr>
          <p:cNvSpPr txBox="1"/>
          <p:nvPr/>
        </p:nvSpPr>
        <p:spPr>
          <a:xfrm>
            <a:off x="212074" y="1192239"/>
            <a:ext cx="8688858" cy="1553054"/>
          </a:xfrm>
          <a:prstGeom prst="rect">
            <a:avLst/>
          </a:prstGeom>
          <a:noFill/>
        </p:spPr>
        <p:txBody>
          <a:bodyPr wrap="square">
            <a:spAutoFit/>
          </a:bodyPr>
          <a:lstStyle/>
          <a:p>
            <a:pPr algn="just">
              <a:lnSpc>
                <a:spcPct val="150000"/>
              </a:lnSpc>
            </a:pPr>
            <a:r>
              <a:rPr lang="vi-VN" sz="2200" b="1">
                <a:solidFill>
                  <a:srgbClr val="002060"/>
                </a:solidFill>
              </a:rPr>
              <a:t>Trong tự nhiên, đơn chất carbon tồn tại ở các dạng chính như: kim cương, than chì (graphite), carbon vô định hình (than gỗ, than xương, mồ hóng,...).</a:t>
            </a:r>
          </a:p>
        </p:txBody>
      </p:sp>
      <p:pic>
        <p:nvPicPr>
          <p:cNvPr id="6" name="Hình ảnh 5">
            <a:extLst>
              <a:ext uri="{FF2B5EF4-FFF2-40B4-BE49-F238E27FC236}">
                <a16:creationId xmlns="" xmlns:a16="http://schemas.microsoft.com/office/drawing/2014/main" id="{151D9CC2-1DE7-CB2D-36DF-01784B4835D1}"/>
              </a:ext>
            </a:extLst>
          </p:cNvPr>
          <p:cNvPicPr>
            <a:picLocks noChangeAspect="1"/>
          </p:cNvPicPr>
          <p:nvPr/>
        </p:nvPicPr>
        <p:blipFill>
          <a:blip r:embed="rId2"/>
          <a:stretch>
            <a:fillRect/>
          </a:stretch>
        </p:blipFill>
        <p:spPr>
          <a:xfrm>
            <a:off x="212074" y="3126136"/>
            <a:ext cx="2792288" cy="2480783"/>
          </a:xfrm>
          <a:prstGeom prst="rect">
            <a:avLst/>
          </a:prstGeom>
        </p:spPr>
      </p:pic>
      <p:pic>
        <p:nvPicPr>
          <p:cNvPr id="7" name="Hình ảnh 6">
            <a:extLst>
              <a:ext uri="{FF2B5EF4-FFF2-40B4-BE49-F238E27FC236}">
                <a16:creationId xmlns="" xmlns:a16="http://schemas.microsoft.com/office/drawing/2014/main" id="{0ED023D5-B007-3545-A0EE-7C81C4BAD338}"/>
              </a:ext>
            </a:extLst>
          </p:cNvPr>
          <p:cNvPicPr>
            <a:picLocks noChangeAspect="1"/>
          </p:cNvPicPr>
          <p:nvPr/>
        </p:nvPicPr>
        <p:blipFill>
          <a:blip r:embed="rId3"/>
          <a:stretch>
            <a:fillRect/>
          </a:stretch>
        </p:blipFill>
        <p:spPr>
          <a:xfrm>
            <a:off x="3399944" y="3126134"/>
            <a:ext cx="2491571" cy="2598470"/>
          </a:xfrm>
          <a:prstGeom prst="rect">
            <a:avLst/>
          </a:prstGeom>
        </p:spPr>
      </p:pic>
      <p:pic>
        <p:nvPicPr>
          <p:cNvPr id="8" name="Hình ảnh 7">
            <a:extLst>
              <a:ext uri="{FF2B5EF4-FFF2-40B4-BE49-F238E27FC236}">
                <a16:creationId xmlns="" xmlns:a16="http://schemas.microsoft.com/office/drawing/2014/main" id="{1CB6DC92-A3F9-99CB-ABD7-2F246132505C}"/>
              </a:ext>
            </a:extLst>
          </p:cNvPr>
          <p:cNvPicPr>
            <a:picLocks noChangeAspect="1"/>
          </p:cNvPicPr>
          <p:nvPr/>
        </p:nvPicPr>
        <p:blipFill>
          <a:blip r:embed="rId4"/>
          <a:stretch>
            <a:fillRect/>
          </a:stretch>
        </p:blipFill>
        <p:spPr>
          <a:xfrm>
            <a:off x="6139638" y="3126134"/>
            <a:ext cx="2840258" cy="2598470"/>
          </a:xfrm>
          <a:prstGeom prst="rect">
            <a:avLst/>
          </a:prstGeom>
        </p:spPr>
      </p:pic>
      <p:sp>
        <p:nvSpPr>
          <p:cNvPr id="9" name="Hộp Văn bản 8">
            <a:extLst>
              <a:ext uri="{FF2B5EF4-FFF2-40B4-BE49-F238E27FC236}">
                <a16:creationId xmlns="" xmlns:a16="http://schemas.microsoft.com/office/drawing/2014/main" id="{54770CEA-E8C2-58A0-C10C-E6229270347F}"/>
              </a:ext>
            </a:extLst>
          </p:cNvPr>
          <p:cNvSpPr txBox="1"/>
          <p:nvPr/>
        </p:nvSpPr>
        <p:spPr>
          <a:xfrm>
            <a:off x="3952279" y="5870665"/>
            <a:ext cx="1239442" cy="400110"/>
          </a:xfrm>
          <a:prstGeom prst="rect">
            <a:avLst/>
          </a:prstGeom>
          <a:noFill/>
        </p:spPr>
        <p:txBody>
          <a:bodyPr wrap="none" rtlCol="0">
            <a:spAutoFit/>
          </a:bodyPr>
          <a:lstStyle/>
          <a:p>
            <a:r>
              <a:rPr lang="vi-VN" sz="2000" b="1">
                <a:solidFill>
                  <a:srgbClr val="FF0000"/>
                </a:solidFill>
              </a:rPr>
              <a:t>Than chì</a:t>
            </a:r>
          </a:p>
        </p:txBody>
      </p:sp>
      <p:sp>
        <p:nvSpPr>
          <p:cNvPr id="10" name="Hộp Văn bản 9">
            <a:extLst>
              <a:ext uri="{FF2B5EF4-FFF2-40B4-BE49-F238E27FC236}">
                <a16:creationId xmlns="" xmlns:a16="http://schemas.microsoft.com/office/drawing/2014/main" id="{4703344F-E5E2-64EE-89C8-D8F88902EE67}"/>
              </a:ext>
            </a:extLst>
          </p:cNvPr>
          <p:cNvSpPr txBox="1"/>
          <p:nvPr/>
        </p:nvSpPr>
        <p:spPr>
          <a:xfrm>
            <a:off x="6952057" y="5870665"/>
            <a:ext cx="1183337" cy="400110"/>
          </a:xfrm>
          <a:prstGeom prst="rect">
            <a:avLst/>
          </a:prstGeom>
          <a:noFill/>
        </p:spPr>
        <p:txBody>
          <a:bodyPr wrap="none" rtlCol="0">
            <a:spAutoFit/>
          </a:bodyPr>
          <a:lstStyle/>
          <a:p>
            <a:r>
              <a:rPr lang="vi-VN" sz="2000" b="1">
                <a:solidFill>
                  <a:srgbClr val="FF0000"/>
                </a:solidFill>
              </a:rPr>
              <a:t>Than gỗ</a:t>
            </a:r>
          </a:p>
        </p:txBody>
      </p:sp>
      <p:sp>
        <p:nvSpPr>
          <p:cNvPr id="11" name="Hộp Văn bản 10">
            <a:extLst>
              <a:ext uri="{FF2B5EF4-FFF2-40B4-BE49-F238E27FC236}">
                <a16:creationId xmlns="" xmlns:a16="http://schemas.microsoft.com/office/drawing/2014/main" id="{15641EB7-23DD-025C-C1AE-667166F4064C}"/>
              </a:ext>
            </a:extLst>
          </p:cNvPr>
          <p:cNvSpPr txBox="1"/>
          <p:nvPr/>
        </p:nvSpPr>
        <p:spPr>
          <a:xfrm>
            <a:off x="784673" y="5828294"/>
            <a:ext cx="1564852" cy="400110"/>
          </a:xfrm>
          <a:prstGeom prst="rect">
            <a:avLst/>
          </a:prstGeom>
          <a:noFill/>
        </p:spPr>
        <p:txBody>
          <a:bodyPr wrap="none" rtlCol="0">
            <a:spAutoFit/>
          </a:bodyPr>
          <a:lstStyle/>
          <a:p>
            <a:r>
              <a:rPr lang="vi-VN" sz="2000" b="1">
                <a:solidFill>
                  <a:srgbClr val="FF0000"/>
                </a:solidFill>
              </a:rPr>
              <a:t>Kim cương</a:t>
            </a:r>
          </a:p>
        </p:txBody>
      </p:sp>
    </p:spTree>
    <p:extLst>
      <p:ext uri="{BB962C8B-B14F-4D97-AF65-F5344CB8AC3E}">
        <p14:creationId xmlns:p14="http://schemas.microsoft.com/office/powerpoint/2010/main" val="178145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 xmlns:a16="http://schemas.microsoft.com/office/drawing/2014/main" id="{7292115B-D777-49E1-D5A8-75C196A342B4}"/>
              </a:ext>
            </a:extLst>
          </p:cNvPr>
          <p:cNvSpPr txBox="1">
            <a:spLocks noGrp="1" noRot="1" noMove="1" noResize="1" noEditPoints="1" noAdjustHandles="1" noChangeArrowheads="1" noChangeShapeType="1"/>
          </p:cNvSpPr>
          <p:nvPr/>
        </p:nvSpPr>
        <p:spPr>
          <a:xfrm>
            <a:off x="212075" y="1128980"/>
            <a:ext cx="8816179" cy="5107873"/>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FF0000"/>
                </a:solidFill>
              </a:rPr>
              <a:t>Carbon có rất nhiều các ứng dụng như: </a:t>
            </a: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r>
              <a:rPr lang="vi-VN" sz="2200" b="1">
                <a:solidFill>
                  <a:srgbClr val="002060"/>
                </a:solidFill>
              </a:rPr>
              <a:t>+ Kim cương làm đồ trang sức, mũi khoan, dao cắt kính;...</a:t>
            </a:r>
          </a:p>
        </p:txBody>
      </p:sp>
      <p:pic>
        <p:nvPicPr>
          <p:cNvPr id="4" name="Hình ảnh 3">
            <a:extLst>
              <a:ext uri="{FF2B5EF4-FFF2-40B4-BE49-F238E27FC236}">
                <a16:creationId xmlns="" xmlns:a16="http://schemas.microsoft.com/office/drawing/2014/main" id="{EDE218A9-3196-C1CB-3BE3-F695B4F70C43}"/>
              </a:ext>
            </a:extLst>
          </p:cNvPr>
          <p:cNvPicPr>
            <a:picLocks noChangeAspect="1"/>
          </p:cNvPicPr>
          <p:nvPr/>
        </p:nvPicPr>
        <p:blipFill>
          <a:blip r:embed="rId2"/>
          <a:stretch>
            <a:fillRect/>
          </a:stretch>
        </p:blipFill>
        <p:spPr>
          <a:xfrm>
            <a:off x="5706321" y="1704977"/>
            <a:ext cx="2939969" cy="1724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Than chì. Công dụng của than chì là gì ?">
            <a:extLst>
              <a:ext uri="{FF2B5EF4-FFF2-40B4-BE49-F238E27FC236}">
                <a16:creationId xmlns="" xmlns:a16="http://schemas.microsoft.com/office/drawing/2014/main" id="{87EB9978-75C8-C954-BA39-96F6173D4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320" y="3682914"/>
            <a:ext cx="2939968" cy="192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 xmlns:a16="http://schemas.microsoft.com/office/drawing/2014/main" id="{8DD2146F-0AAF-079A-1C5E-050CA3C1E4DF}"/>
              </a:ext>
            </a:extLst>
          </p:cNvPr>
          <p:cNvSpPr txBox="1"/>
          <p:nvPr/>
        </p:nvSpPr>
        <p:spPr>
          <a:xfrm>
            <a:off x="212073" y="1875946"/>
            <a:ext cx="5390074" cy="1553054"/>
          </a:xfrm>
          <a:prstGeom prst="rect">
            <a:avLst/>
          </a:prstGeom>
          <a:noFill/>
        </p:spPr>
        <p:txBody>
          <a:bodyPr wrap="square">
            <a:spAutoFit/>
          </a:bodyPr>
          <a:lstStyle/>
          <a:p>
            <a:pPr algn="just">
              <a:lnSpc>
                <a:spcPct val="150000"/>
              </a:lnSpc>
            </a:pPr>
            <a:r>
              <a:rPr lang="vi-VN" sz="2200" b="1">
                <a:solidFill>
                  <a:srgbClr val="002060"/>
                </a:solidFill>
              </a:rPr>
              <a:t>+ Than cốc dùng làm nhiên liệu, nguyên liệu trong công nghiệp luyện kim,...; </a:t>
            </a:r>
          </a:p>
        </p:txBody>
      </p:sp>
      <p:sp>
        <p:nvSpPr>
          <p:cNvPr id="17" name="Hộp Văn bản 16">
            <a:extLst>
              <a:ext uri="{FF2B5EF4-FFF2-40B4-BE49-F238E27FC236}">
                <a16:creationId xmlns="" xmlns:a16="http://schemas.microsoft.com/office/drawing/2014/main" id="{971ACF2B-E349-A6C4-4004-D64E8162B3A8}"/>
              </a:ext>
            </a:extLst>
          </p:cNvPr>
          <p:cNvSpPr txBox="1"/>
          <p:nvPr/>
        </p:nvSpPr>
        <p:spPr>
          <a:xfrm>
            <a:off x="212075" y="4121003"/>
            <a:ext cx="5239603" cy="1045223"/>
          </a:xfrm>
          <a:prstGeom prst="rect">
            <a:avLst/>
          </a:prstGeom>
          <a:noFill/>
        </p:spPr>
        <p:txBody>
          <a:bodyPr wrap="square">
            <a:spAutoFit/>
          </a:bodyPr>
          <a:lstStyle/>
          <a:p>
            <a:pPr algn="just">
              <a:lnSpc>
                <a:spcPct val="150000"/>
              </a:lnSpc>
            </a:pPr>
            <a:r>
              <a:rPr lang="vi-VN" sz="2200" b="1">
                <a:solidFill>
                  <a:srgbClr val="002060"/>
                </a:solidFill>
              </a:rPr>
              <a:t>+ Than chì làm điện cực, chất bôi  trơn, ruột bút chì,...; </a:t>
            </a:r>
          </a:p>
        </p:txBody>
      </p:sp>
    </p:spTree>
    <p:extLst>
      <p:ext uri="{BB962C8B-B14F-4D97-AF65-F5344CB8AC3E}">
        <p14:creationId xmlns:p14="http://schemas.microsoft.com/office/powerpoint/2010/main" val="8864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6" name="Hộp Văn bản 5">
            <a:extLst>
              <a:ext uri="{FF2B5EF4-FFF2-40B4-BE49-F238E27FC236}">
                <a16:creationId xmlns="" xmlns:a16="http://schemas.microsoft.com/office/drawing/2014/main" id="{91EF5505-E067-2554-1CF9-D03D33172E99}"/>
              </a:ext>
            </a:extLst>
          </p:cNvPr>
          <p:cNvSpPr txBox="1"/>
          <p:nvPr/>
        </p:nvSpPr>
        <p:spPr>
          <a:xfrm>
            <a:off x="3086324" y="1060485"/>
            <a:ext cx="5845602" cy="4092211"/>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002060"/>
                </a:solidFill>
              </a:rPr>
              <a:t>- Các loại than </a:t>
            </a:r>
            <a:r>
              <a:rPr lang="vi-VN" sz="2200" b="1">
                <a:solidFill>
                  <a:srgbClr val="FF0000"/>
                </a:solidFill>
              </a:rPr>
              <a:t>như than gỗ, than xương,... </a:t>
            </a:r>
            <a:r>
              <a:rPr lang="vi-VN" sz="2200" b="1">
                <a:solidFill>
                  <a:srgbClr val="002060"/>
                </a:solidFill>
              </a:rPr>
              <a:t>có khả năng giữ trên bề mặt của nó các phân tử chất khí, chất tan trong dung dịch. </a:t>
            </a:r>
            <a:r>
              <a:rPr lang="vi-VN" sz="2200" b="1">
                <a:solidFill>
                  <a:srgbClr val="FF0000"/>
                </a:solidFill>
              </a:rPr>
              <a:t>Tính chất này được gọi là tính hấp phụ.</a:t>
            </a:r>
            <a:r>
              <a:rPr lang="vi-VN" sz="2200" b="1">
                <a:solidFill>
                  <a:srgbClr val="002060"/>
                </a:solidFill>
              </a:rPr>
              <a:t> </a:t>
            </a:r>
          </a:p>
          <a:p>
            <a:pPr algn="just">
              <a:lnSpc>
                <a:spcPct val="150000"/>
              </a:lnSpc>
            </a:pPr>
            <a:r>
              <a:rPr lang="vi-VN" sz="2200" b="1" i="1">
                <a:solidFill>
                  <a:srgbClr val="002060"/>
                </a:solidFill>
                <a:sym typeface="Wingdings" panose="05000000000000000000" pitchFamily="2" charset="2"/>
              </a:rPr>
              <a:t> </a:t>
            </a:r>
            <a:r>
              <a:rPr lang="vi-VN" sz="2200" b="1" i="1">
                <a:solidFill>
                  <a:srgbClr val="002060"/>
                </a:solidFill>
              </a:rPr>
              <a:t>Dựa vào tính hấp phụ, carbon ở dạng than hoạt tính được dùng trong mặt nạ phòng độc, chất khử màu, khử mùi.</a:t>
            </a:r>
          </a:p>
        </p:txBody>
      </p:sp>
      <p:pic>
        <p:nvPicPr>
          <p:cNvPr id="9" name="Hình ảnh 8">
            <a:extLst>
              <a:ext uri="{FF2B5EF4-FFF2-40B4-BE49-F238E27FC236}">
                <a16:creationId xmlns="" xmlns:a16="http://schemas.microsoft.com/office/drawing/2014/main" id="{6DAB1148-550A-8235-79F5-3754BFE3FC6A}"/>
              </a:ext>
            </a:extLst>
          </p:cNvPr>
          <p:cNvPicPr>
            <a:picLocks noChangeAspect="1"/>
          </p:cNvPicPr>
          <p:nvPr/>
        </p:nvPicPr>
        <p:blipFill>
          <a:blip r:embed="rId2"/>
          <a:stretch>
            <a:fillRect/>
          </a:stretch>
        </p:blipFill>
        <p:spPr>
          <a:xfrm>
            <a:off x="0" y="1786736"/>
            <a:ext cx="2840982" cy="2914141"/>
          </a:xfrm>
          <a:prstGeom prst="rect">
            <a:avLst/>
          </a:prstGeom>
        </p:spPr>
      </p:pic>
    </p:spTree>
    <p:extLst>
      <p:ext uri="{BB962C8B-B14F-4D97-AF65-F5344CB8AC3E}">
        <p14:creationId xmlns:p14="http://schemas.microsoft.com/office/powerpoint/2010/main" val="758783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pic>
        <p:nvPicPr>
          <p:cNvPr id="4" name="Hình ảnh 3">
            <a:extLst>
              <a:ext uri="{FF2B5EF4-FFF2-40B4-BE49-F238E27FC236}">
                <a16:creationId xmlns="" xmlns:a16="http://schemas.microsoft.com/office/drawing/2014/main" id="{C86DE8C7-EF61-75C7-177A-4C9BF0C573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 y="1298745"/>
            <a:ext cx="3240911" cy="5528777"/>
          </a:xfrm>
          <a:prstGeom prst="rect">
            <a:avLst/>
          </a:prstGeom>
        </p:spPr>
      </p:pic>
      <p:sp>
        <p:nvSpPr>
          <p:cNvPr id="7" name="Hộp Văn bản 6">
            <a:extLst>
              <a:ext uri="{FF2B5EF4-FFF2-40B4-BE49-F238E27FC236}">
                <a16:creationId xmlns="" xmlns:a16="http://schemas.microsoft.com/office/drawing/2014/main" id="{0A5D7155-98E8-561A-45C6-36B95D1634A6}"/>
              </a:ext>
            </a:extLst>
          </p:cNvPr>
          <p:cNvSpPr txBox="1"/>
          <p:nvPr/>
        </p:nvSpPr>
        <p:spPr>
          <a:xfrm>
            <a:off x="5088206" y="6393673"/>
            <a:ext cx="2518638" cy="369332"/>
          </a:xfrm>
          <a:prstGeom prst="rect">
            <a:avLst/>
          </a:prstGeom>
          <a:noFill/>
        </p:spPr>
        <p:txBody>
          <a:bodyPr wrap="none" rtlCol="0">
            <a:spAutoFit/>
          </a:bodyPr>
          <a:lstStyle/>
          <a:p>
            <a:r>
              <a:rPr lang="vi-VN" b="1">
                <a:solidFill>
                  <a:srgbClr val="FF0000"/>
                </a:solidFill>
              </a:rPr>
              <a:t>Mô phỏng thí nghiệm</a:t>
            </a:r>
          </a:p>
        </p:txBody>
      </p:sp>
      <p:pic>
        <p:nvPicPr>
          <p:cNvPr id="14" name="Tại sao than hoạt tính lại được sử dụng để làm sạch nước-">
            <a:hlinkClick r:id="" action="ppaction://media"/>
            <a:extLst>
              <a:ext uri="{FF2B5EF4-FFF2-40B4-BE49-F238E27FC236}">
                <a16:creationId xmlns="" xmlns:a16="http://schemas.microsoft.com/office/drawing/2014/main" id="{F2E8260E-6DA9-09F2-2D88-4DC748E44DFE}"/>
              </a:ext>
            </a:extLst>
          </p:cNvPr>
          <p:cNvPicPr>
            <a:picLocks noChangeAspect="1"/>
          </p:cNvPicPr>
          <p:nvPr>
            <a:videoFile r:link="rId1"/>
            <p:extLst>
              <p:ext uri="{DAA4B4D4-6D71-4841-9C94-3DE7FCFB9230}">
                <p14:media xmlns:p14="http://schemas.microsoft.com/office/powerpoint/2010/main" r:embed="rId2">
                  <p14:trim st="7177" end="50133"/>
                </p14:media>
              </p:ext>
            </p:extLst>
          </p:nvPr>
        </p:nvPicPr>
        <p:blipFill>
          <a:blip r:embed="rId6"/>
          <a:stretch>
            <a:fillRect/>
          </a:stretch>
        </p:blipFill>
        <p:spPr>
          <a:xfrm>
            <a:off x="3020990" y="1481560"/>
            <a:ext cx="6030410" cy="4796983"/>
          </a:xfrm>
          <a:prstGeom prst="rect">
            <a:avLst/>
          </a:prstGeom>
          <a:ln>
            <a:solidFill>
              <a:srgbClr val="FF0000"/>
            </a:solidFill>
          </a:ln>
        </p:spPr>
      </p:pic>
    </p:spTree>
    <p:extLst>
      <p:ext uri="{BB962C8B-B14F-4D97-AF65-F5344CB8AC3E}">
        <p14:creationId xmlns:p14="http://schemas.microsoft.com/office/powerpoint/2010/main" val="27072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ol Doodly Thesis by Slidesgo">
  <a:themeElements>
    <a:clrScheme name="Simple Light">
      <a:dk1>
        <a:srgbClr val="FF7575"/>
      </a:dk1>
      <a:lt1>
        <a:srgbClr val="FFFFFF"/>
      </a:lt1>
      <a:dk2>
        <a:srgbClr val="0E5366"/>
      </a:dk2>
      <a:lt2>
        <a:srgbClr val="FADB73"/>
      </a:lt2>
      <a:accent1>
        <a:srgbClr val="FFD05E"/>
      </a:accent1>
      <a:accent2>
        <a:srgbClr val="FEAC58"/>
      </a:accent2>
      <a:accent3>
        <a:srgbClr val="B0BFC2"/>
      </a:accent3>
      <a:accent4>
        <a:srgbClr val="FFBCB5"/>
      </a:accent4>
      <a:accent5>
        <a:srgbClr val="FE8488"/>
      </a:accent5>
      <a:accent6>
        <a:srgbClr val="FBF2E9"/>
      </a:accent6>
      <a:hlink>
        <a:srgbClr val="0E53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684</TotalTime>
  <Words>986</Words>
  <Application>Microsoft Office PowerPoint</Application>
  <PresentationFormat>Trình chiếu trên màn hình (4:3)</PresentationFormat>
  <Paragraphs>187</Paragraphs>
  <Slides>24</Slides>
  <Notes>10</Notes>
  <HiddenSlides>0</HiddenSlides>
  <MMClips>7</MMClips>
  <ScaleCrop>false</ScaleCrop>
  <HeadingPairs>
    <vt:vector size="6" baseType="variant">
      <vt:variant>
        <vt:lpstr>Chủ đề</vt:lpstr>
      </vt:variant>
      <vt:variant>
        <vt:i4>2</vt:i4>
      </vt:variant>
      <vt:variant>
        <vt:lpstr>Hệ phục vụ nhúng OLE</vt:lpstr>
      </vt:variant>
      <vt:variant>
        <vt:i4>1</vt:i4>
      </vt:variant>
      <vt:variant>
        <vt:lpstr>Tiêu đề Bản chiếu</vt:lpstr>
      </vt:variant>
      <vt:variant>
        <vt:i4>24</vt:i4>
      </vt:variant>
    </vt:vector>
  </HeadingPairs>
  <TitlesOfParts>
    <vt:vector size="27" baseType="lpstr">
      <vt:lpstr>Chủ đề Office</vt:lpstr>
      <vt:lpstr>Cool Doodly Thesis by Slidesgo</vt:lpstr>
      <vt:lpstr>Equation</vt:lpstr>
      <vt:lpstr>Bản trình bày của PowerPoint</vt:lpstr>
      <vt:lpstr>I.  Ứng dụng của một số phi kim quan trọng</vt:lpstr>
      <vt:lpstr> KHỞI ĐỘNG     Hãy kiểm tra hiểu biết về phi kim của các em bằng cách trả lời nhanh các câu hỏi sau: a) Khí nào giúp duy trì sự sống, sự cháy?  b) Chất nào dạng bột, có màu vàng, tồn tại dạng đơn chất trong các mỏ, tro bụi núi lửa, dầu mỏ, trong  suối nước nóng, còn được gọi là diêm sinh. c) Chất nào được cho vào nước để sát khuẩn, gây mùi hắc. </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keywords>VnTeach.Com</cp:keywords>
  <cp:lastModifiedBy>Hien Bui</cp:lastModifiedBy>
  <cp:revision>7</cp:revision>
  <dcterms:created xsi:type="dcterms:W3CDTF">2024-08-15T01:46:10Z</dcterms:created>
  <dcterms:modified xsi:type="dcterms:W3CDTF">2024-12-29T14:54:27Z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2024-08-15T08:02:14Z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05f930da-0602-4955-983a-938ccbb0bce0</vt:lpwstr>
  </property>
  <property fmtid="{D5CDD505-2E9C-101B-9397-08002B2CF9AE}" pid="8" name="MSIP_Label_defa4170-0d19-0005-0004-bc88714345d2_ContentBits">
    <vt:lpwstr>0</vt:lpwstr>
  </property>
</Properties>
</file>