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259" r:id="rId2"/>
    <p:sldId id="258" r:id="rId3"/>
    <p:sldId id="296" r:id="rId4"/>
    <p:sldId id="261" r:id="rId5"/>
    <p:sldId id="284" r:id="rId6"/>
    <p:sldId id="264" r:id="rId7"/>
    <p:sldId id="308" r:id="rId8"/>
    <p:sldId id="316" r:id="rId9"/>
    <p:sldId id="299" r:id="rId10"/>
    <p:sldId id="285" r:id="rId11"/>
    <p:sldId id="266" r:id="rId12"/>
    <p:sldId id="267" r:id="rId13"/>
    <p:sldId id="268" r:id="rId14"/>
    <p:sldId id="269" r:id="rId15"/>
    <p:sldId id="312" r:id="rId16"/>
    <p:sldId id="318" r:id="rId17"/>
    <p:sldId id="319" r:id="rId18"/>
    <p:sldId id="270" r:id="rId19"/>
    <p:sldId id="260" r:id="rId20"/>
    <p:sldId id="317" r:id="rId21"/>
    <p:sldId id="272" r:id="rId22"/>
    <p:sldId id="274" r:id="rId23"/>
    <p:sldId id="300" r:id="rId24"/>
    <p:sldId id="307" r:id="rId25"/>
    <p:sldId id="262" r:id="rId26"/>
    <p:sldId id="320" r:id="rId27"/>
    <p:sldId id="263" r:id="rId28"/>
    <p:sldId id="556" r:id="rId29"/>
    <p:sldId id="578" r:id="rId30"/>
    <p:sldId id="579" r:id="rId31"/>
    <p:sldId id="580" r:id="rId32"/>
    <p:sldId id="588" r:id="rId33"/>
    <p:sldId id="582" r:id="rId34"/>
    <p:sldId id="587" r:id="rId35"/>
    <p:sldId id="589" r:id="rId36"/>
    <p:sldId id="313" r:id="rId37"/>
    <p:sldId id="314" r:id="rId38"/>
  </p:sldIdLst>
  <p:sldSz cx="9144000" cy="6858000" type="screen4x3"/>
  <p:notesSz cx="6858000" cy="9144000"/>
  <p:embeddedFontLst>
    <p:embeddedFont>
      <p:font typeface="VNI-Times" pitchFamily="2" charset="0"/>
      <p:regular r:id="rId40"/>
      <p:bold r:id="rId41"/>
      <p:italic r:id="rId42"/>
      <p:boldItalic r:id="rId43"/>
    </p:embeddedFont>
    <p:embeddedFont>
      <p:font typeface="Calibri" pitchFamily="34" charset="0"/>
      <p:regular r:id="rId44"/>
      <p:bold r:id="rId45"/>
      <p:italic r:id="rId46"/>
      <p:boldItalic r:id="rId47"/>
    </p:embeddedFont>
    <p:embeddedFont>
      <p:font typeface="宋体" pitchFamily="2" charset="-122"/>
      <p:regular r:id="rId48"/>
    </p:embeddedFont>
    <p:embeddedFont>
      <p:font typeface=".VnTime" pitchFamily="34" charset="0"/>
      <p:regular r:id="rId49"/>
      <p:bold r:id="rId50"/>
      <p:italic r:id="rId51"/>
      <p:boldItalic r:id="rId52"/>
    </p:embeddedFont>
    <p:embeddedFont>
      <p:font typeface="VNI-Helve" pitchFamily="2" charset="0"/>
      <p:regular r:id="rId53"/>
      <p:bold r:id="rId54"/>
      <p:italic r:id="rId55"/>
      <p:boldItalic r:id="rId56"/>
    </p:embeddedFont>
    <p:embeddedFont>
      <p:font typeface="Cambria Math" pitchFamily="18" charset="0"/>
      <p:regular r:id="rId57"/>
    </p:embeddedFont>
  </p:embeddedFont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CFF"/>
    <a:srgbClr val="FFFFCC"/>
    <a:srgbClr val="93FF93"/>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25" autoAdjust="0"/>
    <p:restoredTop sz="94660"/>
  </p:normalViewPr>
  <p:slideViewPr>
    <p:cSldViewPr>
      <p:cViewPr>
        <p:scale>
          <a:sx n="71" d="100"/>
          <a:sy n="71" d="100"/>
        </p:scale>
        <p:origin x="-1168" y="-2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font" Target="fonts/font18.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12F6496B-C492-40D7-850E-7E9A472CA21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 xmlns:a16="http://schemas.microsoft.com/office/drawing/2014/main" id="{9D1331D1-E1A7-43F1-A8FC-A002A2A5217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91017B5-38BF-4089-BE76-F7B5E4CA1A95}" type="datetimeFigureOut">
              <a:rPr lang="en-US"/>
              <a:pPr>
                <a:defRPr/>
              </a:pPr>
              <a:t>21/12/2024</a:t>
            </a:fld>
            <a:endParaRPr lang="en-US"/>
          </a:p>
        </p:txBody>
      </p:sp>
      <p:sp>
        <p:nvSpPr>
          <p:cNvPr id="4" name="Slide Image Placeholder 3">
            <a:extLst>
              <a:ext uri="{FF2B5EF4-FFF2-40B4-BE49-F238E27FC236}">
                <a16:creationId xmlns="" xmlns:a16="http://schemas.microsoft.com/office/drawing/2014/main" id="{D60E7C36-8D5D-4491-9E50-C7AC547E2F7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 xmlns:a16="http://schemas.microsoft.com/office/drawing/2014/main" id="{5F03A68A-9E25-4039-8A24-1D4E60B7A1D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 xmlns:a16="http://schemas.microsoft.com/office/drawing/2014/main" id="{49D5D387-8189-43D6-9732-4F41A07A334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 xmlns:a16="http://schemas.microsoft.com/office/drawing/2014/main" id="{6861E39E-6522-4AEF-B91E-4EF496D95E8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ACDE4CC7-B634-403E-BB1B-3A652D45E53C}" type="slidenum">
              <a:rPr lang="en-US" altLang="en-US"/>
              <a:pPr>
                <a:defRPr/>
              </a:pPr>
              <a:t>‹#›</a:t>
            </a:fld>
            <a:endParaRPr lang="en-US" altLang="en-US"/>
          </a:p>
        </p:txBody>
      </p:sp>
    </p:spTree>
    <p:extLst>
      <p:ext uri="{BB962C8B-B14F-4D97-AF65-F5344CB8AC3E}">
        <p14:creationId xmlns:p14="http://schemas.microsoft.com/office/powerpoint/2010/main" val="23776056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 xmlns:a16="http://schemas.microsoft.com/office/drawing/2014/main" id="{73C45581-17AF-49F8-9BBC-1FA27FFB70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 xmlns:a16="http://schemas.microsoft.com/office/drawing/2014/main" id="{BCF10709-0EB6-4C89-89CA-C5EB95AAB9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a:extLst>
              <a:ext uri="{FF2B5EF4-FFF2-40B4-BE49-F238E27FC236}">
                <a16:creationId xmlns="" xmlns:a16="http://schemas.microsoft.com/office/drawing/2014/main" id="{A0FDEB01-CC5F-49F0-BA05-8CE884CA21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A313E5F-B478-4EEA-85D2-1FE521C04B73}" type="slidenum">
              <a:rPr lang="en-US" altLang="en-US" smtClean="0"/>
              <a:pPr>
                <a:spcBef>
                  <a:spcPct val="0"/>
                </a:spcBef>
              </a:pPr>
              <a:t>14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a:lnSpc>
                <a:spcPct val="107000"/>
              </a:lnSpc>
              <a:spcBef>
                <a:spcPts val="0"/>
              </a:spcBef>
              <a:spcAft>
                <a:spcPts val="0"/>
              </a:spcAft>
              <a:tabLst>
                <a:tab pos="457200" algn="l"/>
                <a:tab pos="2743200" algn="ctr"/>
                <a:tab pos="5486400" algn="r"/>
              </a:tabLst>
            </a:pPr>
            <a:r>
              <a:rPr lang="nl-NL" sz="1800">
                <a:effectLst/>
                <a:latin typeface="Times New Roman" panose="02020603050405020304" pitchFamily="18" charset="0"/>
                <a:ea typeface="Calibri" panose="020F0502020204030204" pitchFamily="34" charset="0"/>
                <a:cs typeface="Times New Roman" panose="02020603050405020304" pitchFamily="18" charset="0"/>
              </a:rPr>
              <a:t>Quả bóng bay lên được bơm bằng khí hydrogen, còn quả bóng rơi xuống đất là quả bóng bơm khí Oxygen.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300"/>
              </a:spcAft>
            </a:pPr>
            <a:r>
              <a:rPr lang="nl-NL" sz="1800" i="1">
                <a:effectLst/>
                <a:latin typeface="Times New Roman" panose="02020603050405020304" pitchFamily="18" charset="0"/>
                <a:ea typeface="Calibri" panose="020F0502020204030204" pitchFamily="34" charset="0"/>
                <a:cs typeface="Times New Roman" panose="02020603050405020304" pitchFamily="18" charset="0"/>
              </a:rPr>
              <a:t>Như vậy trong cùng 1 điều kiện, những thể tích bằng nhau của các chất khí khác nhau thì nặng nhẹ khác nhau.</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300"/>
              </a:spcAft>
            </a:pPr>
            <a:r>
              <a:rPr lang="en-US" sz="1800" spc="15">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Để so sánh sự nặng, nhẹ giữa hai chất rắn hoặc hai chất lỏng có cùng số mol, ta dễ</a:t>
            </a:r>
            <a:br>
              <a:rPr lang="en-US" sz="1800" spc="15">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1800" spc="15">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dàng cân để biết được khối lượng của chúng. Nhưng đối với chất khí, việc cân rất khó khăn.</a:t>
            </a:r>
            <a:br>
              <a:rPr lang="en-US" sz="1800" spc="15">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1800" spc="15">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Để so sánh sự nặng, nhẹ giữa hai chất khí, ta dựa vào tỉ khối chất khí. Từ giá trị tỉ khối giữa</a:t>
            </a:r>
            <a:br>
              <a:rPr lang="en-US" sz="1800" spc="15">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1800" spc="15">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2 chất khí sẽ giúp ta xác định được khí này nặng hơn hay nhẹ hơn khí kia bao nhiêu lần, từ</a:t>
            </a:r>
            <a:br>
              <a:rPr lang="en-US" sz="1800" spc="15">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1800" spc="15">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đó thấy được khí nào sẽ bị “đẩy” lên trên, khí nào bị “chìm” xuống dưới.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28</a:t>
            </a:fld>
            <a:endParaRPr lang="zh-CN" altLang="en-US"/>
          </a:p>
        </p:txBody>
      </p:sp>
    </p:spTree>
    <p:extLst>
      <p:ext uri="{BB962C8B-B14F-4D97-AF65-F5344CB8AC3E}">
        <p14:creationId xmlns:p14="http://schemas.microsoft.com/office/powerpoint/2010/main" val="2384798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30</a:t>
            </a:fld>
            <a:endParaRPr lang="zh-CN" altLang="en-US"/>
          </a:p>
        </p:txBody>
      </p:sp>
    </p:spTree>
    <p:extLst>
      <p:ext uri="{BB962C8B-B14F-4D97-AF65-F5344CB8AC3E}">
        <p14:creationId xmlns:p14="http://schemas.microsoft.com/office/powerpoint/2010/main" val="2801529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33</a:t>
            </a:fld>
            <a:endParaRPr lang="zh-CN" altLang="en-US"/>
          </a:p>
        </p:txBody>
      </p:sp>
    </p:spTree>
    <p:extLst>
      <p:ext uri="{BB962C8B-B14F-4D97-AF65-F5344CB8AC3E}">
        <p14:creationId xmlns:p14="http://schemas.microsoft.com/office/powerpoint/2010/main" val="1149902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 xmlns:a16="http://schemas.microsoft.com/office/drawing/2014/main" id="{8F34FCE7-CDEB-4BDB-AA89-8838E20C2990}"/>
              </a:ext>
            </a:extLst>
          </p:cNvPr>
          <p:cNvSpPr>
            <a:spLocks noGrp="1"/>
          </p:cNvSpPr>
          <p:nvPr>
            <p:ph type="dt" sz="half" idx="10"/>
          </p:nvPr>
        </p:nvSpPr>
        <p:spPr/>
        <p:txBody>
          <a:bodyPr/>
          <a:lstStyle>
            <a:lvl1pPr>
              <a:defRPr/>
            </a:lvl1pPr>
          </a:lstStyle>
          <a:p>
            <a:pPr>
              <a:defRPr/>
            </a:pPr>
            <a:fld id="{E50D6C25-7A09-41D5-82B6-E8D81D859CDA}" type="datetimeFigureOut">
              <a:rPr lang="en-US"/>
              <a:pPr>
                <a:defRPr/>
              </a:pPr>
              <a:t>21/12/2024</a:t>
            </a:fld>
            <a:endParaRPr lang="en-US"/>
          </a:p>
        </p:txBody>
      </p:sp>
      <p:sp>
        <p:nvSpPr>
          <p:cNvPr id="5" name="Footer Placeholder 4">
            <a:extLst>
              <a:ext uri="{FF2B5EF4-FFF2-40B4-BE49-F238E27FC236}">
                <a16:creationId xmlns="" xmlns:a16="http://schemas.microsoft.com/office/drawing/2014/main" id="{BD9C5542-40F2-400E-9AC7-87E2C21F27D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137565A8-4ACA-4ED5-974F-55CDCAA1824D}"/>
              </a:ext>
            </a:extLst>
          </p:cNvPr>
          <p:cNvSpPr>
            <a:spLocks noGrp="1"/>
          </p:cNvSpPr>
          <p:nvPr>
            <p:ph type="sldNum" sz="quarter" idx="12"/>
          </p:nvPr>
        </p:nvSpPr>
        <p:spPr/>
        <p:txBody>
          <a:bodyPr/>
          <a:lstStyle>
            <a:lvl1pPr>
              <a:defRPr/>
            </a:lvl1pPr>
          </a:lstStyle>
          <a:p>
            <a:pPr>
              <a:defRPr/>
            </a:pPr>
            <a:fld id="{2D0B2743-EDB6-4D68-B2C3-8CD92E15970C}" type="slidenum">
              <a:rPr lang="en-US" altLang="en-US"/>
              <a:pPr>
                <a:defRPr/>
              </a:pPr>
              <a:t>‹#›</a:t>
            </a:fld>
            <a:endParaRPr lang="en-US" altLang="en-US"/>
          </a:p>
        </p:txBody>
      </p:sp>
    </p:spTree>
    <p:extLst>
      <p:ext uri="{BB962C8B-B14F-4D97-AF65-F5344CB8AC3E}">
        <p14:creationId xmlns:p14="http://schemas.microsoft.com/office/powerpoint/2010/main" val="4002812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2001F19-4219-41BD-9833-41C05F92E601}"/>
              </a:ext>
            </a:extLst>
          </p:cNvPr>
          <p:cNvSpPr>
            <a:spLocks noGrp="1"/>
          </p:cNvSpPr>
          <p:nvPr>
            <p:ph type="dt" sz="half" idx="10"/>
          </p:nvPr>
        </p:nvSpPr>
        <p:spPr/>
        <p:txBody>
          <a:bodyPr/>
          <a:lstStyle>
            <a:lvl1pPr>
              <a:defRPr/>
            </a:lvl1pPr>
          </a:lstStyle>
          <a:p>
            <a:pPr>
              <a:defRPr/>
            </a:pPr>
            <a:fld id="{9953A71A-9433-433D-A93B-99F90BD3D067}" type="datetimeFigureOut">
              <a:rPr lang="en-US"/>
              <a:pPr>
                <a:defRPr/>
              </a:pPr>
              <a:t>21/12/2024</a:t>
            </a:fld>
            <a:endParaRPr lang="en-US"/>
          </a:p>
        </p:txBody>
      </p:sp>
      <p:sp>
        <p:nvSpPr>
          <p:cNvPr id="5" name="Footer Placeholder 4">
            <a:extLst>
              <a:ext uri="{FF2B5EF4-FFF2-40B4-BE49-F238E27FC236}">
                <a16:creationId xmlns="" xmlns:a16="http://schemas.microsoft.com/office/drawing/2014/main" id="{7E59BFAD-E5A7-4E33-A76D-879BE535AF9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4A530815-7391-4F35-B675-8A75E6D201E5}"/>
              </a:ext>
            </a:extLst>
          </p:cNvPr>
          <p:cNvSpPr>
            <a:spLocks noGrp="1"/>
          </p:cNvSpPr>
          <p:nvPr>
            <p:ph type="sldNum" sz="quarter" idx="12"/>
          </p:nvPr>
        </p:nvSpPr>
        <p:spPr/>
        <p:txBody>
          <a:bodyPr/>
          <a:lstStyle>
            <a:lvl1pPr>
              <a:defRPr/>
            </a:lvl1pPr>
          </a:lstStyle>
          <a:p>
            <a:pPr>
              <a:defRPr/>
            </a:pPr>
            <a:fld id="{FF5EE17E-BD8B-4789-820D-D56B0AA14FA8}" type="slidenum">
              <a:rPr lang="en-US" altLang="en-US"/>
              <a:pPr>
                <a:defRPr/>
              </a:pPr>
              <a:t>‹#›</a:t>
            </a:fld>
            <a:endParaRPr lang="en-US" altLang="en-US"/>
          </a:p>
        </p:txBody>
      </p:sp>
    </p:spTree>
    <p:extLst>
      <p:ext uri="{BB962C8B-B14F-4D97-AF65-F5344CB8AC3E}">
        <p14:creationId xmlns:p14="http://schemas.microsoft.com/office/powerpoint/2010/main" val="2510389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5A06DE2-7726-4DFE-A92A-BFB74DE21278}"/>
              </a:ext>
            </a:extLst>
          </p:cNvPr>
          <p:cNvSpPr>
            <a:spLocks noGrp="1"/>
          </p:cNvSpPr>
          <p:nvPr>
            <p:ph type="dt" sz="half" idx="10"/>
          </p:nvPr>
        </p:nvSpPr>
        <p:spPr/>
        <p:txBody>
          <a:bodyPr/>
          <a:lstStyle>
            <a:lvl1pPr>
              <a:defRPr/>
            </a:lvl1pPr>
          </a:lstStyle>
          <a:p>
            <a:pPr>
              <a:defRPr/>
            </a:pPr>
            <a:fld id="{E78B10EE-8FC1-4E3A-ACFF-D42E97D9C514}" type="datetimeFigureOut">
              <a:rPr lang="en-US"/>
              <a:pPr>
                <a:defRPr/>
              </a:pPr>
              <a:t>21/12/2024</a:t>
            </a:fld>
            <a:endParaRPr lang="en-US"/>
          </a:p>
        </p:txBody>
      </p:sp>
      <p:sp>
        <p:nvSpPr>
          <p:cNvPr id="5" name="Footer Placeholder 4">
            <a:extLst>
              <a:ext uri="{FF2B5EF4-FFF2-40B4-BE49-F238E27FC236}">
                <a16:creationId xmlns="" xmlns:a16="http://schemas.microsoft.com/office/drawing/2014/main" id="{7A4FD78A-B4F3-4D69-903E-0EA1D282301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3964AF50-E2BA-450F-9EE7-34DF7D137081}"/>
              </a:ext>
            </a:extLst>
          </p:cNvPr>
          <p:cNvSpPr>
            <a:spLocks noGrp="1"/>
          </p:cNvSpPr>
          <p:nvPr>
            <p:ph type="sldNum" sz="quarter" idx="12"/>
          </p:nvPr>
        </p:nvSpPr>
        <p:spPr/>
        <p:txBody>
          <a:bodyPr/>
          <a:lstStyle>
            <a:lvl1pPr>
              <a:defRPr/>
            </a:lvl1pPr>
          </a:lstStyle>
          <a:p>
            <a:pPr>
              <a:defRPr/>
            </a:pPr>
            <a:fld id="{DAFFD990-E0FE-4402-BBEF-09F6B7310CEF}" type="slidenum">
              <a:rPr lang="en-US" altLang="en-US"/>
              <a:pPr>
                <a:defRPr/>
              </a:pPr>
              <a:t>‹#›</a:t>
            </a:fld>
            <a:endParaRPr lang="en-US" altLang="en-US"/>
          </a:p>
        </p:txBody>
      </p:sp>
    </p:spTree>
    <p:extLst>
      <p:ext uri="{BB962C8B-B14F-4D97-AF65-F5344CB8AC3E}">
        <p14:creationId xmlns:p14="http://schemas.microsoft.com/office/powerpoint/2010/main" val="1242181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3123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06DAF91-BDB4-4B82-BDE9-ECC2E873984B}"/>
              </a:ext>
            </a:extLst>
          </p:cNvPr>
          <p:cNvSpPr>
            <a:spLocks noGrp="1"/>
          </p:cNvSpPr>
          <p:nvPr>
            <p:ph type="dt" sz="half" idx="10"/>
          </p:nvPr>
        </p:nvSpPr>
        <p:spPr/>
        <p:txBody>
          <a:bodyPr/>
          <a:lstStyle>
            <a:lvl1pPr>
              <a:defRPr/>
            </a:lvl1pPr>
          </a:lstStyle>
          <a:p>
            <a:pPr>
              <a:defRPr/>
            </a:pPr>
            <a:fld id="{5D4E1396-B4B1-4E78-B3D0-73425EF1E52B}" type="datetimeFigureOut">
              <a:rPr lang="en-US"/>
              <a:pPr>
                <a:defRPr/>
              </a:pPr>
              <a:t>21/12/2024</a:t>
            </a:fld>
            <a:endParaRPr lang="en-US"/>
          </a:p>
        </p:txBody>
      </p:sp>
      <p:sp>
        <p:nvSpPr>
          <p:cNvPr id="5" name="Footer Placeholder 4">
            <a:extLst>
              <a:ext uri="{FF2B5EF4-FFF2-40B4-BE49-F238E27FC236}">
                <a16:creationId xmlns="" xmlns:a16="http://schemas.microsoft.com/office/drawing/2014/main" id="{9437D3F9-A84F-41A9-832C-823DC53831D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D3608B3E-DE1C-463F-9CFB-AD3F4C8DABED}"/>
              </a:ext>
            </a:extLst>
          </p:cNvPr>
          <p:cNvSpPr>
            <a:spLocks noGrp="1"/>
          </p:cNvSpPr>
          <p:nvPr>
            <p:ph type="sldNum" sz="quarter" idx="12"/>
          </p:nvPr>
        </p:nvSpPr>
        <p:spPr/>
        <p:txBody>
          <a:bodyPr/>
          <a:lstStyle>
            <a:lvl1pPr>
              <a:defRPr/>
            </a:lvl1pPr>
          </a:lstStyle>
          <a:p>
            <a:pPr>
              <a:defRPr/>
            </a:pPr>
            <a:fld id="{CE81B5BF-41AD-415C-BDA1-DDC008370A85}" type="slidenum">
              <a:rPr lang="en-US" altLang="en-US"/>
              <a:pPr>
                <a:defRPr/>
              </a:pPr>
              <a:t>‹#›</a:t>
            </a:fld>
            <a:endParaRPr lang="en-US" altLang="en-US"/>
          </a:p>
        </p:txBody>
      </p:sp>
    </p:spTree>
    <p:extLst>
      <p:ext uri="{BB962C8B-B14F-4D97-AF65-F5344CB8AC3E}">
        <p14:creationId xmlns:p14="http://schemas.microsoft.com/office/powerpoint/2010/main" val="2759568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C62FD256-EFB0-4200-ABA8-69788F254792}"/>
              </a:ext>
            </a:extLst>
          </p:cNvPr>
          <p:cNvSpPr>
            <a:spLocks noGrp="1"/>
          </p:cNvSpPr>
          <p:nvPr>
            <p:ph type="dt" sz="half" idx="10"/>
          </p:nvPr>
        </p:nvSpPr>
        <p:spPr/>
        <p:txBody>
          <a:bodyPr/>
          <a:lstStyle>
            <a:lvl1pPr>
              <a:defRPr/>
            </a:lvl1pPr>
          </a:lstStyle>
          <a:p>
            <a:pPr>
              <a:defRPr/>
            </a:pPr>
            <a:fld id="{423991AB-A713-4ABE-8674-3DD057362B73}" type="datetimeFigureOut">
              <a:rPr lang="en-US"/>
              <a:pPr>
                <a:defRPr/>
              </a:pPr>
              <a:t>21/12/2024</a:t>
            </a:fld>
            <a:endParaRPr lang="en-US"/>
          </a:p>
        </p:txBody>
      </p:sp>
      <p:sp>
        <p:nvSpPr>
          <p:cNvPr id="5" name="Footer Placeholder 4">
            <a:extLst>
              <a:ext uri="{FF2B5EF4-FFF2-40B4-BE49-F238E27FC236}">
                <a16:creationId xmlns="" xmlns:a16="http://schemas.microsoft.com/office/drawing/2014/main" id="{B539E326-4BB0-48A3-81D7-0F08FE10B0C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DABB2127-6CC4-401C-9467-63D8E17157AE}"/>
              </a:ext>
            </a:extLst>
          </p:cNvPr>
          <p:cNvSpPr>
            <a:spLocks noGrp="1"/>
          </p:cNvSpPr>
          <p:nvPr>
            <p:ph type="sldNum" sz="quarter" idx="12"/>
          </p:nvPr>
        </p:nvSpPr>
        <p:spPr/>
        <p:txBody>
          <a:bodyPr/>
          <a:lstStyle>
            <a:lvl1pPr>
              <a:defRPr/>
            </a:lvl1pPr>
          </a:lstStyle>
          <a:p>
            <a:pPr>
              <a:defRPr/>
            </a:pPr>
            <a:fld id="{903A6223-A9F8-4C6C-9238-86EA0EF42481}" type="slidenum">
              <a:rPr lang="en-US" altLang="en-US"/>
              <a:pPr>
                <a:defRPr/>
              </a:pPr>
              <a:t>‹#›</a:t>
            </a:fld>
            <a:endParaRPr lang="en-US" altLang="en-US"/>
          </a:p>
        </p:txBody>
      </p:sp>
    </p:spTree>
    <p:extLst>
      <p:ext uri="{BB962C8B-B14F-4D97-AF65-F5344CB8AC3E}">
        <p14:creationId xmlns:p14="http://schemas.microsoft.com/office/powerpoint/2010/main" val="1744091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 xmlns:a16="http://schemas.microsoft.com/office/drawing/2014/main" id="{9545B3C2-81C7-46E9-BEE8-D1ED40F1B2E5}"/>
              </a:ext>
            </a:extLst>
          </p:cNvPr>
          <p:cNvSpPr>
            <a:spLocks noGrp="1"/>
          </p:cNvSpPr>
          <p:nvPr>
            <p:ph type="dt" sz="half" idx="10"/>
          </p:nvPr>
        </p:nvSpPr>
        <p:spPr/>
        <p:txBody>
          <a:bodyPr/>
          <a:lstStyle>
            <a:lvl1pPr>
              <a:defRPr/>
            </a:lvl1pPr>
          </a:lstStyle>
          <a:p>
            <a:pPr>
              <a:defRPr/>
            </a:pPr>
            <a:fld id="{B1BE3085-2904-4098-B4C1-E29653A62CF1}" type="datetimeFigureOut">
              <a:rPr lang="en-US"/>
              <a:pPr>
                <a:defRPr/>
              </a:pPr>
              <a:t>21/12/2024</a:t>
            </a:fld>
            <a:endParaRPr lang="en-US"/>
          </a:p>
        </p:txBody>
      </p:sp>
      <p:sp>
        <p:nvSpPr>
          <p:cNvPr id="6" name="Footer Placeholder 4">
            <a:extLst>
              <a:ext uri="{FF2B5EF4-FFF2-40B4-BE49-F238E27FC236}">
                <a16:creationId xmlns="" xmlns:a16="http://schemas.microsoft.com/office/drawing/2014/main" id="{FB141D21-9F15-416B-ADA6-E24A9BDDAC2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66C8712D-0565-4535-8581-7437759FFB92}"/>
              </a:ext>
            </a:extLst>
          </p:cNvPr>
          <p:cNvSpPr>
            <a:spLocks noGrp="1"/>
          </p:cNvSpPr>
          <p:nvPr>
            <p:ph type="sldNum" sz="quarter" idx="12"/>
          </p:nvPr>
        </p:nvSpPr>
        <p:spPr/>
        <p:txBody>
          <a:bodyPr/>
          <a:lstStyle>
            <a:lvl1pPr>
              <a:defRPr/>
            </a:lvl1pPr>
          </a:lstStyle>
          <a:p>
            <a:pPr>
              <a:defRPr/>
            </a:pPr>
            <a:fld id="{2DBFE64B-B3F3-4AEA-AFAC-289E9838FD4C}" type="slidenum">
              <a:rPr lang="en-US" altLang="en-US"/>
              <a:pPr>
                <a:defRPr/>
              </a:pPr>
              <a:t>‹#›</a:t>
            </a:fld>
            <a:endParaRPr lang="en-US" altLang="en-US"/>
          </a:p>
        </p:txBody>
      </p:sp>
    </p:spTree>
    <p:extLst>
      <p:ext uri="{BB962C8B-B14F-4D97-AF65-F5344CB8AC3E}">
        <p14:creationId xmlns:p14="http://schemas.microsoft.com/office/powerpoint/2010/main" val="260632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 xmlns:a16="http://schemas.microsoft.com/office/drawing/2014/main" id="{B5B51278-079F-4301-96FB-D40846D290A5}"/>
              </a:ext>
            </a:extLst>
          </p:cNvPr>
          <p:cNvSpPr>
            <a:spLocks noGrp="1"/>
          </p:cNvSpPr>
          <p:nvPr>
            <p:ph type="dt" sz="half" idx="10"/>
          </p:nvPr>
        </p:nvSpPr>
        <p:spPr/>
        <p:txBody>
          <a:bodyPr/>
          <a:lstStyle>
            <a:lvl1pPr>
              <a:defRPr/>
            </a:lvl1pPr>
          </a:lstStyle>
          <a:p>
            <a:pPr>
              <a:defRPr/>
            </a:pPr>
            <a:fld id="{227B50CF-D734-4A23-BD0E-7A0D19FD8043}" type="datetimeFigureOut">
              <a:rPr lang="en-US"/>
              <a:pPr>
                <a:defRPr/>
              </a:pPr>
              <a:t>21/12/2024</a:t>
            </a:fld>
            <a:endParaRPr lang="en-US"/>
          </a:p>
        </p:txBody>
      </p:sp>
      <p:sp>
        <p:nvSpPr>
          <p:cNvPr id="8" name="Footer Placeholder 4">
            <a:extLst>
              <a:ext uri="{FF2B5EF4-FFF2-40B4-BE49-F238E27FC236}">
                <a16:creationId xmlns="" xmlns:a16="http://schemas.microsoft.com/office/drawing/2014/main" id="{3E1AA068-75C4-4E19-A79F-3385ED6D244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 xmlns:a16="http://schemas.microsoft.com/office/drawing/2014/main" id="{44383FFC-BA74-4A41-9738-5D1D26A7A36C}"/>
              </a:ext>
            </a:extLst>
          </p:cNvPr>
          <p:cNvSpPr>
            <a:spLocks noGrp="1"/>
          </p:cNvSpPr>
          <p:nvPr>
            <p:ph type="sldNum" sz="quarter" idx="12"/>
          </p:nvPr>
        </p:nvSpPr>
        <p:spPr/>
        <p:txBody>
          <a:bodyPr/>
          <a:lstStyle>
            <a:lvl1pPr>
              <a:defRPr/>
            </a:lvl1pPr>
          </a:lstStyle>
          <a:p>
            <a:pPr>
              <a:defRPr/>
            </a:pPr>
            <a:fld id="{04109F36-1D51-4649-82F8-539187E40DD4}" type="slidenum">
              <a:rPr lang="en-US" altLang="en-US"/>
              <a:pPr>
                <a:defRPr/>
              </a:pPr>
              <a:t>‹#›</a:t>
            </a:fld>
            <a:endParaRPr lang="en-US" altLang="en-US"/>
          </a:p>
        </p:txBody>
      </p:sp>
    </p:spTree>
    <p:extLst>
      <p:ext uri="{BB962C8B-B14F-4D97-AF65-F5344CB8AC3E}">
        <p14:creationId xmlns:p14="http://schemas.microsoft.com/office/powerpoint/2010/main" val="2711787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 xmlns:a16="http://schemas.microsoft.com/office/drawing/2014/main" id="{EF86483F-E601-422E-B229-31DE0194A013}"/>
              </a:ext>
            </a:extLst>
          </p:cNvPr>
          <p:cNvSpPr>
            <a:spLocks noGrp="1"/>
          </p:cNvSpPr>
          <p:nvPr>
            <p:ph type="dt" sz="half" idx="10"/>
          </p:nvPr>
        </p:nvSpPr>
        <p:spPr/>
        <p:txBody>
          <a:bodyPr/>
          <a:lstStyle>
            <a:lvl1pPr>
              <a:defRPr/>
            </a:lvl1pPr>
          </a:lstStyle>
          <a:p>
            <a:pPr>
              <a:defRPr/>
            </a:pPr>
            <a:fld id="{35FF4201-6F47-469C-8E39-5448D6647E57}" type="datetimeFigureOut">
              <a:rPr lang="en-US"/>
              <a:pPr>
                <a:defRPr/>
              </a:pPr>
              <a:t>21/12/2024</a:t>
            </a:fld>
            <a:endParaRPr lang="en-US"/>
          </a:p>
        </p:txBody>
      </p:sp>
      <p:sp>
        <p:nvSpPr>
          <p:cNvPr id="4" name="Footer Placeholder 4">
            <a:extLst>
              <a:ext uri="{FF2B5EF4-FFF2-40B4-BE49-F238E27FC236}">
                <a16:creationId xmlns="" xmlns:a16="http://schemas.microsoft.com/office/drawing/2014/main" id="{E223239E-1727-4001-B3B8-2133AFCB488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 xmlns:a16="http://schemas.microsoft.com/office/drawing/2014/main" id="{F0948ED1-FCE2-49E1-9E2C-0A5DE921E270}"/>
              </a:ext>
            </a:extLst>
          </p:cNvPr>
          <p:cNvSpPr>
            <a:spLocks noGrp="1"/>
          </p:cNvSpPr>
          <p:nvPr>
            <p:ph type="sldNum" sz="quarter" idx="12"/>
          </p:nvPr>
        </p:nvSpPr>
        <p:spPr/>
        <p:txBody>
          <a:bodyPr/>
          <a:lstStyle>
            <a:lvl1pPr>
              <a:defRPr/>
            </a:lvl1pPr>
          </a:lstStyle>
          <a:p>
            <a:pPr>
              <a:defRPr/>
            </a:pPr>
            <a:fld id="{EDA7621F-BCA7-49AE-8653-EA63A663E36E}" type="slidenum">
              <a:rPr lang="en-US" altLang="en-US"/>
              <a:pPr>
                <a:defRPr/>
              </a:pPr>
              <a:t>‹#›</a:t>
            </a:fld>
            <a:endParaRPr lang="en-US" altLang="en-US"/>
          </a:p>
        </p:txBody>
      </p:sp>
    </p:spTree>
    <p:extLst>
      <p:ext uri="{BB962C8B-B14F-4D97-AF65-F5344CB8AC3E}">
        <p14:creationId xmlns:p14="http://schemas.microsoft.com/office/powerpoint/2010/main" val="1837030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8AA01329-FC4F-4AFB-9474-1159A59131B0}"/>
              </a:ext>
            </a:extLst>
          </p:cNvPr>
          <p:cNvSpPr>
            <a:spLocks noGrp="1"/>
          </p:cNvSpPr>
          <p:nvPr>
            <p:ph type="dt" sz="half" idx="10"/>
          </p:nvPr>
        </p:nvSpPr>
        <p:spPr/>
        <p:txBody>
          <a:bodyPr/>
          <a:lstStyle>
            <a:lvl1pPr>
              <a:defRPr/>
            </a:lvl1pPr>
          </a:lstStyle>
          <a:p>
            <a:pPr>
              <a:defRPr/>
            </a:pPr>
            <a:fld id="{5CE7174D-0C1E-490B-9744-CDC31B59DC71}" type="datetimeFigureOut">
              <a:rPr lang="en-US"/>
              <a:pPr>
                <a:defRPr/>
              </a:pPr>
              <a:t>21/12/2024</a:t>
            </a:fld>
            <a:endParaRPr lang="en-US"/>
          </a:p>
        </p:txBody>
      </p:sp>
      <p:sp>
        <p:nvSpPr>
          <p:cNvPr id="3" name="Footer Placeholder 4">
            <a:extLst>
              <a:ext uri="{FF2B5EF4-FFF2-40B4-BE49-F238E27FC236}">
                <a16:creationId xmlns="" xmlns:a16="http://schemas.microsoft.com/office/drawing/2014/main" id="{020F26FD-566F-498F-B19E-515BFA37788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03DAD97D-6AC7-496F-9DCC-03A0293E975F}"/>
              </a:ext>
            </a:extLst>
          </p:cNvPr>
          <p:cNvSpPr>
            <a:spLocks noGrp="1"/>
          </p:cNvSpPr>
          <p:nvPr>
            <p:ph type="sldNum" sz="quarter" idx="12"/>
          </p:nvPr>
        </p:nvSpPr>
        <p:spPr/>
        <p:txBody>
          <a:bodyPr/>
          <a:lstStyle>
            <a:lvl1pPr>
              <a:defRPr/>
            </a:lvl1pPr>
          </a:lstStyle>
          <a:p>
            <a:pPr>
              <a:defRPr/>
            </a:pPr>
            <a:fld id="{96DB3DBD-A323-47C7-A3E5-61B798AA2CDE}" type="slidenum">
              <a:rPr lang="en-US" altLang="en-US"/>
              <a:pPr>
                <a:defRPr/>
              </a:pPr>
              <a:t>‹#›</a:t>
            </a:fld>
            <a:endParaRPr lang="en-US" altLang="en-US"/>
          </a:p>
        </p:txBody>
      </p:sp>
    </p:spTree>
    <p:extLst>
      <p:ext uri="{BB962C8B-B14F-4D97-AF65-F5344CB8AC3E}">
        <p14:creationId xmlns:p14="http://schemas.microsoft.com/office/powerpoint/2010/main" val="4271244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BDECEB58-E2EE-43A3-B29A-9F7CF274C689}"/>
              </a:ext>
            </a:extLst>
          </p:cNvPr>
          <p:cNvSpPr>
            <a:spLocks noGrp="1"/>
          </p:cNvSpPr>
          <p:nvPr>
            <p:ph type="dt" sz="half" idx="10"/>
          </p:nvPr>
        </p:nvSpPr>
        <p:spPr/>
        <p:txBody>
          <a:bodyPr/>
          <a:lstStyle>
            <a:lvl1pPr>
              <a:defRPr/>
            </a:lvl1pPr>
          </a:lstStyle>
          <a:p>
            <a:pPr>
              <a:defRPr/>
            </a:pPr>
            <a:fld id="{A1017A93-08CA-4E8F-9737-7CD229907B10}" type="datetimeFigureOut">
              <a:rPr lang="en-US"/>
              <a:pPr>
                <a:defRPr/>
              </a:pPr>
              <a:t>21/12/2024</a:t>
            </a:fld>
            <a:endParaRPr lang="en-US"/>
          </a:p>
        </p:txBody>
      </p:sp>
      <p:sp>
        <p:nvSpPr>
          <p:cNvPr id="6" name="Footer Placeholder 4">
            <a:extLst>
              <a:ext uri="{FF2B5EF4-FFF2-40B4-BE49-F238E27FC236}">
                <a16:creationId xmlns="" xmlns:a16="http://schemas.microsoft.com/office/drawing/2014/main" id="{4D8E48DC-DCC4-4787-A6BC-6514CB1045A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06125D37-7BEE-4AF9-AD2A-38CE0899FFFD}"/>
              </a:ext>
            </a:extLst>
          </p:cNvPr>
          <p:cNvSpPr>
            <a:spLocks noGrp="1"/>
          </p:cNvSpPr>
          <p:nvPr>
            <p:ph type="sldNum" sz="quarter" idx="12"/>
          </p:nvPr>
        </p:nvSpPr>
        <p:spPr/>
        <p:txBody>
          <a:bodyPr/>
          <a:lstStyle>
            <a:lvl1pPr>
              <a:defRPr/>
            </a:lvl1pPr>
          </a:lstStyle>
          <a:p>
            <a:pPr>
              <a:defRPr/>
            </a:pPr>
            <a:fld id="{83E33047-86F0-4674-9BDE-F6BC456952A0}" type="slidenum">
              <a:rPr lang="en-US" altLang="en-US"/>
              <a:pPr>
                <a:defRPr/>
              </a:pPr>
              <a:t>‹#›</a:t>
            </a:fld>
            <a:endParaRPr lang="en-US" altLang="en-US"/>
          </a:p>
        </p:txBody>
      </p:sp>
    </p:spTree>
    <p:extLst>
      <p:ext uri="{BB962C8B-B14F-4D97-AF65-F5344CB8AC3E}">
        <p14:creationId xmlns:p14="http://schemas.microsoft.com/office/powerpoint/2010/main" val="91430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429B51FD-A9EE-46C6-8B51-543E4EDD8717}"/>
              </a:ext>
            </a:extLst>
          </p:cNvPr>
          <p:cNvSpPr>
            <a:spLocks noGrp="1"/>
          </p:cNvSpPr>
          <p:nvPr>
            <p:ph type="dt" sz="half" idx="10"/>
          </p:nvPr>
        </p:nvSpPr>
        <p:spPr/>
        <p:txBody>
          <a:bodyPr/>
          <a:lstStyle>
            <a:lvl1pPr>
              <a:defRPr/>
            </a:lvl1pPr>
          </a:lstStyle>
          <a:p>
            <a:pPr>
              <a:defRPr/>
            </a:pPr>
            <a:fld id="{55F8239F-C6B8-44C6-A712-CE70463344D8}" type="datetimeFigureOut">
              <a:rPr lang="en-US"/>
              <a:pPr>
                <a:defRPr/>
              </a:pPr>
              <a:t>21/12/2024</a:t>
            </a:fld>
            <a:endParaRPr lang="en-US"/>
          </a:p>
        </p:txBody>
      </p:sp>
      <p:sp>
        <p:nvSpPr>
          <p:cNvPr id="6" name="Footer Placeholder 4">
            <a:extLst>
              <a:ext uri="{FF2B5EF4-FFF2-40B4-BE49-F238E27FC236}">
                <a16:creationId xmlns="" xmlns:a16="http://schemas.microsoft.com/office/drawing/2014/main" id="{2D7CAF45-9749-4BE4-B1E8-46466DC99E2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6CD9B8F7-EB5B-403A-B11C-422954CD41EE}"/>
              </a:ext>
            </a:extLst>
          </p:cNvPr>
          <p:cNvSpPr>
            <a:spLocks noGrp="1"/>
          </p:cNvSpPr>
          <p:nvPr>
            <p:ph type="sldNum" sz="quarter" idx="12"/>
          </p:nvPr>
        </p:nvSpPr>
        <p:spPr/>
        <p:txBody>
          <a:bodyPr/>
          <a:lstStyle>
            <a:lvl1pPr>
              <a:defRPr/>
            </a:lvl1pPr>
          </a:lstStyle>
          <a:p>
            <a:pPr>
              <a:defRPr/>
            </a:pPr>
            <a:fld id="{A9F009E2-0CA1-47C9-BA9F-DAA43476331C}" type="slidenum">
              <a:rPr lang="en-US" altLang="en-US"/>
              <a:pPr>
                <a:defRPr/>
              </a:pPr>
              <a:t>‹#›</a:t>
            </a:fld>
            <a:endParaRPr lang="en-US" altLang="en-US"/>
          </a:p>
        </p:txBody>
      </p:sp>
    </p:spTree>
    <p:extLst>
      <p:ext uri="{BB962C8B-B14F-4D97-AF65-F5344CB8AC3E}">
        <p14:creationId xmlns:p14="http://schemas.microsoft.com/office/powerpoint/2010/main" val="3084010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09EEC3B7-424C-43B1-8D79-FD2463C339C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 xmlns:a16="http://schemas.microsoft.com/office/drawing/2014/main" id="{903ED0AD-1E4C-4E37-83AB-D68A730FB10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 xmlns:a16="http://schemas.microsoft.com/office/drawing/2014/main" id="{5C05E203-39D6-4993-9469-E706009CE25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2D83675-FF35-499B-9AB5-1A7EB6DA71DF}" type="datetimeFigureOut">
              <a:rPr lang="en-US"/>
              <a:pPr>
                <a:defRPr/>
              </a:pPr>
              <a:t>21/12/2024</a:t>
            </a:fld>
            <a:endParaRPr lang="en-US"/>
          </a:p>
        </p:txBody>
      </p:sp>
      <p:sp>
        <p:nvSpPr>
          <p:cNvPr id="5" name="Footer Placeholder 4">
            <a:extLst>
              <a:ext uri="{FF2B5EF4-FFF2-40B4-BE49-F238E27FC236}">
                <a16:creationId xmlns="" xmlns:a16="http://schemas.microsoft.com/office/drawing/2014/main" id="{6096DF41-07F3-4707-90B8-8A141BF26EF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 xmlns:a16="http://schemas.microsoft.com/office/drawing/2014/main" id="{11BE705A-A0A2-4498-83DE-4C243D32B77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7B227CFE-A50A-4E80-85E2-1F7FA47FB6F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8.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slide" Target="slide20.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2.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17.gif"/><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17.gif"/><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2.xml"/><Relationship Id="rId1" Type="http://schemas.openxmlformats.org/officeDocument/2006/relationships/audio" Target="Do%20re%20mon%20-%20Huyen%20Chi.wav" TargetMode="Externa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2.xml"/><Relationship Id="rId1" Type="http://schemas.openxmlformats.org/officeDocument/2006/relationships/audio" Target="file:///D:\NHU%20NGOC\NHAC-PHIM\Guitar%20-%20Romance%20de%20lamour.mp3" TargetMode="Externa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a:extLst>
              <a:ext uri="{FF2B5EF4-FFF2-40B4-BE49-F238E27FC236}">
                <a16:creationId xmlns="" xmlns:a16="http://schemas.microsoft.com/office/drawing/2014/main" id="{1A3D7D6A-EF7A-414F-9509-0CED0A2D23E4}"/>
              </a:ext>
            </a:extLst>
          </p:cNvPr>
          <p:cNvSpPr>
            <a:spLocks noGrp="1" noChangeArrowheads="1"/>
          </p:cNvSpPr>
          <p:nvPr>
            <p:ph type="title" idx="4294967295"/>
          </p:nvPr>
        </p:nvSpPr>
        <p:spPr>
          <a:xfrm>
            <a:off x="304800" y="55141"/>
            <a:ext cx="8763000" cy="506834"/>
          </a:xfrm>
          <a:solidFill>
            <a:schemeClr val="accent6">
              <a:lumMod val="40000"/>
              <a:lumOff val="60000"/>
            </a:schemeClr>
          </a:solidFill>
        </p:spPr>
        <p:txBody>
          <a:bodyPr rtlCol="0">
            <a:normAutofit fontScale="90000"/>
          </a:bodyPr>
          <a:lstStyle/>
          <a:p>
            <a:pPr algn="l" eaLnBrk="1" fontAlgn="auto" hangingPunct="1">
              <a:spcAft>
                <a:spcPts val="0"/>
              </a:spcAft>
              <a:defRPr/>
            </a:pPr>
            <a:r>
              <a:rPr lang="en-US" sz="3600" b="1" dirty="0">
                <a:solidFill>
                  <a:srgbClr val="0000FF"/>
                </a:solidFill>
                <a:latin typeface="Times New Roman" pitchFamily="18" charset="0"/>
              </a:rPr>
              <a:t>BÀI 4: MOL VÀ TỈ KHỐI CỦA CHẤT KHÍ</a:t>
            </a:r>
          </a:p>
        </p:txBody>
      </p:sp>
      <p:sp>
        <p:nvSpPr>
          <p:cNvPr id="11" name="Rectangle 5">
            <a:hlinkClick r:id="rId2" action="ppaction://hlinksldjump"/>
            <a:extLst>
              <a:ext uri="{FF2B5EF4-FFF2-40B4-BE49-F238E27FC236}">
                <a16:creationId xmlns="" xmlns:a16="http://schemas.microsoft.com/office/drawing/2014/main" id="{0F14AA09-BE24-427A-80B4-DAFE72CCE10F}"/>
              </a:ext>
            </a:extLst>
          </p:cNvPr>
          <p:cNvSpPr>
            <a:spLocks noChangeArrowheads="1"/>
          </p:cNvSpPr>
          <p:nvPr/>
        </p:nvSpPr>
        <p:spPr bwMode="auto">
          <a:xfrm>
            <a:off x="571500" y="1335067"/>
            <a:ext cx="8001000" cy="533400"/>
          </a:xfrm>
          <a:prstGeom prst="rect">
            <a:avLst/>
          </a:prstGeom>
          <a:solidFill>
            <a:schemeClr val="accent5">
              <a:lumMod val="60000"/>
              <a:lumOff val="40000"/>
            </a:schemeClr>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solidFill>
                  <a:srgbClr val="FF0000"/>
                </a:solidFill>
                <a:latin typeface="Times New Roman" panose="02020603050405020304" pitchFamily="18" charset="0"/>
              </a:rPr>
              <a:t>I. KHÁI NIỆM MOL</a:t>
            </a:r>
          </a:p>
        </p:txBody>
      </p:sp>
      <p:sp>
        <p:nvSpPr>
          <p:cNvPr id="12" name="Rectangle 5">
            <a:extLst>
              <a:ext uri="{FF2B5EF4-FFF2-40B4-BE49-F238E27FC236}">
                <a16:creationId xmlns="" xmlns:a16="http://schemas.microsoft.com/office/drawing/2014/main" id="{0AD3FE15-5BF2-4E20-B7C2-6B9CF93F601F}"/>
              </a:ext>
            </a:extLst>
          </p:cNvPr>
          <p:cNvSpPr>
            <a:spLocks noChangeArrowheads="1"/>
          </p:cNvSpPr>
          <p:nvPr/>
        </p:nvSpPr>
        <p:spPr bwMode="auto">
          <a:xfrm>
            <a:off x="618202" y="2151214"/>
            <a:ext cx="8001000" cy="533400"/>
          </a:xfrm>
          <a:prstGeom prst="rect">
            <a:avLst/>
          </a:prstGeom>
          <a:solidFill>
            <a:schemeClr val="accent3">
              <a:lumMod val="60000"/>
              <a:lumOff val="40000"/>
            </a:schemeClr>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solidFill>
                  <a:srgbClr val="FF0000"/>
                </a:solidFill>
                <a:latin typeface="Times New Roman" panose="02020603050405020304" pitchFamily="18" charset="0"/>
              </a:rPr>
              <a:t>II. KHỐI LƯỢNG MOL</a:t>
            </a:r>
          </a:p>
        </p:txBody>
      </p:sp>
      <p:sp>
        <p:nvSpPr>
          <p:cNvPr id="13" name="Rectangle 5">
            <a:extLst>
              <a:ext uri="{FF2B5EF4-FFF2-40B4-BE49-F238E27FC236}">
                <a16:creationId xmlns="" xmlns:a16="http://schemas.microsoft.com/office/drawing/2014/main" id="{9FDA9F03-85C9-4A05-AC2E-E9B41DB400AC}"/>
              </a:ext>
            </a:extLst>
          </p:cNvPr>
          <p:cNvSpPr>
            <a:spLocks noChangeArrowheads="1"/>
          </p:cNvSpPr>
          <p:nvPr/>
        </p:nvSpPr>
        <p:spPr bwMode="auto">
          <a:xfrm>
            <a:off x="618202" y="4150328"/>
            <a:ext cx="8001000" cy="439569"/>
          </a:xfrm>
          <a:prstGeom prst="rect">
            <a:avLst/>
          </a:prstGeom>
          <a:solidFill>
            <a:schemeClr val="bg1">
              <a:lumMod val="75000"/>
            </a:schemeClr>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solidFill>
                  <a:srgbClr val="FF0000"/>
                </a:solidFill>
                <a:latin typeface="Times New Roman" panose="02020603050405020304" pitchFamily="18" charset="0"/>
              </a:rPr>
              <a:t>IV. THỂ TÍCH MOL CHẤT KHÍ</a:t>
            </a:r>
          </a:p>
        </p:txBody>
      </p:sp>
      <p:sp>
        <p:nvSpPr>
          <p:cNvPr id="15" name="Rectangle 5">
            <a:extLst>
              <a:ext uri="{FF2B5EF4-FFF2-40B4-BE49-F238E27FC236}">
                <a16:creationId xmlns="" xmlns:a16="http://schemas.microsoft.com/office/drawing/2014/main" id="{6346445D-6422-4A50-A852-C9BFDD8559C2}"/>
              </a:ext>
            </a:extLst>
          </p:cNvPr>
          <p:cNvSpPr>
            <a:spLocks noChangeArrowheads="1"/>
          </p:cNvSpPr>
          <p:nvPr/>
        </p:nvSpPr>
        <p:spPr bwMode="auto">
          <a:xfrm>
            <a:off x="571500" y="2991272"/>
            <a:ext cx="8396748" cy="1006475"/>
          </a:xfrm>
          <a:prstGeom prst="rect">
            <a:avLst/>
          </a:prstGeom>
          <a:solidFill>
            <a:srgbClr val="FFFFCC"/>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solidFill>
                  <a:srgbClr val="FF0000"/>
                </a:solidFill>
                <a:latin typeface="Times New Roman" panose="02020603050405020304" pitchFamily="18" charset="0"/>
              </a:rPr>
              <a:t>III. CHUYỂN ĐỔI GIỮA SỐ MOL CHẤT VÀ KHỐI LƯỢNG</a:t>
            </a:r>
          </a:p>
        </p:txBody>
      </p:sp>
      <p:sp>
        <p:nvSpPr>
          <p:cNvPr id="17" name="Rectangle 5">
            <a:extLst>
              <a:ext uri="{FF2B5EF4-FFF2-40B4-BE49-F238E27FC236}">
                <a16:creationId xmlns="" xmlns:a16="http://schemas.microsoft.com/office/drawing/2014/main" id="{4C6AFAE8-4AA1-45B3-B74D-9957BF25189E}"/>
              </a:ext>
            </a:extLst>
          </p:cNvPr>
          <p:cNvSpPr>
            <a:spLocks noChangeArrowheads="1"/>
          </p:cNvSpPr>
          <p:nvPr/>
        </p:nvSpPr>
        <p:spPr bwMode="auto">
          <a:xfrm>
            <a:off x="593623" y="4916469"/>
            <a:ext cx="8001000" cy="1006475"/>
          </a:xfrm>
          <a:prstGeom prst="rect">
            <a:avLst/>
          </a:prstGeom>
          <a:solidFill>
            <a:schemeClr val="bg2">
              <a:lumMod val="90000"/>
            </a:schemeClr>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solidFill>
                  <a:srgbClr val="FF0000"/>
                </a:solidFill>
                <a:latin typeface="Times New Roman" panose="02020603050405020304" pitchFamily="18" charset="0"/>
              </a:rPr>
              <a:t>V. CHUYỂN ĐỔI GIỮA LƯỢNG CHẤT VÀ THỂ TÍCH CHẤT KHÍ</a:t>
            </a:r>
          </a:p>
        </p:txBody>
      </p:sp>
      <p:sp>
        <p:nvSpPr>
          <p:cNvPr id="18" name="Rectangle 5">
            <a:extLst>
              <a:ext uri="{FF2B5EF4-FFF2-40B4-BE49-F238E27FC236}">
                <a16:creationId xmlns="" xmlns:a16="http://schemas.microsoft.com/office/drawing/2014/main" id="{25FCCC5D-D10C-4516-B337-FD544248D075}"/>
              </a:ext>
            </a:extLst>
          </p:cNvPr>
          <p:cNvSpPr>
            <a:spLocks noChangeArrowheads="1"/>
          </p:cNvSpPr>
          <p:nvPr/>
        </p:nvSpPr>
        <p:spPr bwMode="auto">
          <a:xfrm>
            <a:off x="608370" y="6114306"/>
            <a:ext cx="8001000" cy="625475"/>
          </a:xfrm>
          <a:prstGeom prst="rect">
            <a:avLst/>
          </a:prstGeom>
          <a:solidFill>
            <a:srgbClr val="FFCCFF"/>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solidFill>
                  <a:srgbClr val="FF0000"/>
                </a:solidFill>
                <a:latin typeface="Times New Roman" panose="02020603050405020304" pitchFamily="18" charset="0"/>
              </a:rPr>
              <a:t>VI. </a:t>
            </a:r>
            <a:r>
              <a:rPr lang="en-US" b="1" dirty="0">
                <a:solidFill>
                  <a:srgbClr val="FF0000"/>
                </a:solidFill>
                <a:latin typeface="Times New Roman" pitchFamily="18" charset="0"/>
              </a:rPr>
              <a:t>TỈ KHỐI CỦA CHẤT KHÍ</a:t>
            </a:r>
            <a:endParaRPr lang="en-US" altLang="en-US" b="1" dirty="0">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5" grpId="0" animBg="1"/>
      <p:bldP spid="17" grpId="0" animBg="1"/>
      <p:bldP spid="1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reeform 4">
            <a:extLst>
              <a:ext uri="{FF2B5EF4-FFF2-40B4-BE49-F238E27FC236}">
                <a16:creationId xmlns="" xmlns:a16="http://schemas.microsoft.com/office/drawing/2014/main" id="{4AE5634C-4715-482A-8859-00399753B1B6}"/>
              </a:ext>
            </a:extLst>
          </p:cNvPr>
          <p:cNvSpPr>
            <a:spLocks/>
          </p:cNvSpPr>
          <p:nvPr/>
        </p:nvSpPr>
        <p:spPr bwMode="ltGray">
          <a:xfrm>
            <a:off x="4235450" y="4200525"/>
            <a:ext cx="985838" cy="244475"/>
          </a:xfrm>
          <a:custGeom>
            <a:avLst/>
            <a:gdLst>
              <a:gd name="T0" fmla="*/ 2147483646 w 623"/>
              <a:gd name="T1" fmla="*/ 2147483646 h 156"/>
              <a:gd name="T2" fmla="*/ 2147483646 w 623"/>
              <a:gd name="T3" fmla="*/ 2147483646 h 156"/>
              <a:gd name="T4" fmla="*/ 2147483646 w 623"/>
              <a:gd name="T5" fmla="*/ 2147483646 h 156"/>
              <a:gd name="T6" fmla="*/ 2147483646 w 623"/>
              <a:gd name="T7" fmla="*/ 2147483646 h 156"/>
              <a:gd name="T8" fmla="*/ 2147483646 w 623"/>
              <a:gd name="T9" fmla="*/ 2147483646 h 156"/>
              <a:gd name="T10" fmla="*/ 2147483646 w 623"/>
              <a:gd name="T11" fmla="*/ 0 h 156"/>
              <a:gd name="T12" fmla="*/ 2147483646 w 623"/>
              <a:gd name="T13" fmla="*/ 2147483646 h 156"/>
              <a:gd name="T14" fmla="*/ 2147483646 w 623"/>
              <a:gd name="T15" fmla="*/ 2147483646 h 156"/>
              <a:gd name="T16" fmla="*/ 2147483646 w 623"/>
              <a:gd name="T17" fmla="*/ 2147483646 h 156"/>
              <a:gd name="T18" fmla="*/ 2147483646 w 623"/>
              <a:gd name="T19" fmla="*/ 2147483646 h 156"/>
              <a:gd name="T20" fmla="*/ 2147483646 w 623"/>
              <a:gd name="T21" fmla="*/ 2147483646 h 156"/>
              <a:gd name="T22" fmla="*/ 2147483646 w 623"/>
              <a:gd name="T23" fmla="*/ 2147483646 h 156"/>
              <a:gd name="T24" fmla="*/ 0 w 623"/>
              <a:gd name="T25" fmla="*/ 2147483646 h 156"/>
              <a:gd name="T26" fmla="*/ 2147483646 w 623"/>
              <a:gd name="T27" fmla="*/ 2147483646 h 156"/>
              <a:gd name="T28" fmla="*/ 2147483646 w 623"/>
              <a:gd name="T29" fmla="*/ 2147483646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3"/>
              <a:gd name="T46" fmla="*/ 0 h 156"/>
              <a:gd name="T47" fmla="*/ 623 w 623"/>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solidFill>
            <a:srgbClr val="333300"/>
          </a:solidFill>
          <a:ln>
            <a:noFill/>
          </a:ln>
          <a:extLst>
            <a:ext uri="{91240B29-F687-4F45-9708-019B960494DF}">
              <a14:hiddenLine xmlns:a14="http://schemas.microsoft.com/office/drawing/2010/main" w="9525">
                <a:solidFill>
                  <a:srgbClr val="000000"/>
                </a:solidFill>
                <a:round/>
                <a:headEnd/>
                <a:tailEnd/>
              </a14:hiddenLine>
            </a:ext>
          </a:extLst>
        </p:spPr>
        <p:txBody>
          <a:bodyPr lIns="79998" tIns="39999" rIns="79998" bIns="39999"/>
          <a:lstStyle/>
          <a:p>
            <a:endParaRPr lang="en-US"/>
          </a:p>
        </p:txBody>
      </p:sp>
      <p:sp>
        <p:nvSpPr>
          <p:cNvPr id="13315" name="Rectangle 5">
            <a:extLst>
              <a:ext uri="{FF2B5EF4-FFF2-40B4-BE49-F238E27FC236}">
                <a16:creationId xmlns="" xmlns:a16="http://schemas.microsoft.com/office/drawing/2014/main" id="{4416FA97-F39C-4C88-B86E-F9CACD5550C5}"/>
              </a:ext>
            </a:extLst>
          </p:cNvPr>
          <p:cNvSpPr>
            <a:spLocks noChangeArrowheads="1"/>
          </p:cNvSpPr>
          <p:nvPr/>
        </p:nvSpPr>
        <p:spPr bwMode="ltGray">
          <a:xfrm>
            <a:off x="4600575" y="2217738"/>
            <a:ext cx="274638" cy="4030662"/>
          </a:xfrm>
          <a:prstGeom prst="rect">
            <a:avLst/>
          </a:prstGeom>
          <a:solidFill>
            <a:srgbClr val="3333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9998" tIns="39999" rIns="79998" bIns="39999"/>
          <a:lstStyle>
            <a:lvl1pPr defTabSz="8001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01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01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900">
              <a:latin typeface="VNI-Times" pitchFamily="2" charset="0"/>
            </a:endParaRPr>
          </a:p>
        </p:txBody>
      </p:sp>
      <p:sp>
        <p:nvSpPr>
          <p:cNvPr id="13316" name="AutoShape 6">
            <a:extLst>
              <a:ext uri="{FF2B5EF4-FFF2-40B4-BE49-F238E27FC236}">
                <a16:creationId xmlns="" xmlns:a16="http://schemas.microsoft.com/office/drawing/2014/main" id="{3DBAE3DE-C1A8-470D-9104-A889733E0D9D}"/>
              </a:ext>
            </a:extLst>
          </p:cNvPr>
          <p:cNvSpPr>
            <a:spLocks noChangeArrowheads="1"/>
          </p:cNvSpPr>
          <p:nvPr/>
        </p:nvSpPr>
        <p:spPr bwMode="ltGray">
          <a:xfrm>
            <a:off x="4570413" y="2168525"/>
            <a:ext cx="325437" cy="84138"/>
          </a:xfrm>
          <a:prstGeom prst="roundRect">
            <a:avLst>
              <a:gd name="adj" fmla="val 16667"/>
            </a:avLst>
          </a:prstGeom>
          <a:solidFill>
            <a:srgbClr val="333300"/>
          </a:solidFill>
          <a:ln>
            <a:noFill/>
          </a:ln>
          <a:extLst>
            <a:ext uri="{91240B29-F687-4F45-9708-019B960494DF}">
              <a14:hiddenLine xmlns:a14="http://schemas.microsoft.com/office/drawing/2010/main" w="9525">
                <a:solidFill>
                  <a:srgbClr val="000000"/>
                </a:solidFill>
                <a:round/>
                <a:headEnd/>
                <a:tailEnd/>
              </a14:hiddenLine>
            </a:ext>
          </a:extLst>
        </p:spPr>
        <p:txBody>
          <a:bodyPr lIns="79998" tIns="39999" rIns="79998" bIns="39999"/>
          <a:lstStyle>
            <a:lvl1pPr defTabSz="8001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01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01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900">
              <a:latin typeface="VNI-Times" pitchFamily="2" charset="0"/>
            </a:endParaRPr>
          </a:p>
        </p:txBody>
      </p:sp>
      <p:grpSp>
        <p:nvGrpSpPr>
          <p:cNvPr id="2" name="Group 7">
            <a:extLst>
              <a:ext uri="{FF2B5EF4-FFF2-40B4-BE49-F238E27FC236}">
                <a16:creationId xmlns="" xmlns:a16="http://schemas.microsoft.com/office/drawing/2014/main" id="{E6EF7BD1-067D-4EA1-A20F-2CBC84B8813C}"/>
              </a:ext>
            </a:extLst>
          </p:cNvPr>
          <p:cNvGrpSpPr>
            <a:grpSpLocks/>
          </p:cNvGrpSpPr>
          <p:nvPr/>
        </p:nvGrpSpPr>
        <p:grpSpPr bwMode="auto">
          <a:xfrm rot="451611">
            <a:off x="4457700" y="-762000"/>
            <a:ext cx="608013" cy="4941888"/>
            <a:chOff x="2796" y="-480"/>
            <a:chExt cx="384" cy="3112"/>
          </a:xfrm>
        </p:grpSpPr>
        <p:sp>
          <p:nvSpPr>
            <p:cNvPr id="13361" name="Freeform 8">
              <a:extLst>
                <a:ext uri="{FF2B5EF4-FFF2-40B4-BE49-F238E27FC236}">
                  <a16:creationId xmlns="" xmlns:a16="http://schemas.microsoft.com/office/drawing/2014/main" id="{08788C87-9E1A-4E7E-8E9A-1156F5B1CB11}"/>
                </a:ext>
              </a:extLst>
            </p:cNvPr>
            <p:cNvSpPr>
              <a:spLocks/>
            </p:cNvSpPr>
            <p:nvPr/>
          </p:nvSpPr>
          <p:spPr bwMode="ltGray">
            <a:xfrm flipH="1" flipV="1">
              <a:off x="2796" y="-480"/>
              <a:ext cx="252" cy="1576"/>
            </a:xfrm>
            <a:custGeom>
              <a:avLst/>
              <a:gdLst>
                <a:gd name="T0" fmla="*/ 252 w 252"/>
                <a:gd name="T1" fmla="*/ 1576 h 1576"/>
                <a:gd name="T2" fmla="*/ 0 w 252"/>
                <a:gd name="T3" fmla="*/ 12 h 1576"/>
                <a:gd name="T4" fmla="*/ 72 w 252"/>
                <a:gd name="T5" fmla="*/ 0 h 1576"/>
                <a:gd name="T6" fmla="*/ 252 w 252"/>
                <a:gd name="T7" fmla="*/ 1576 h 1576"/>
                <a:gd name="T8" fmla="*/ 0 60000 65536"/>
                <a:gd name="T9" fmla="*/ 0 60000 65536"/>
                <a:gd name="T10" fmla="*/ 0 60000 65536"/>
                <a:gd name="T11" fmla="*/ 0 60000 65536"/>
                <a:gd name="T12" fmla="*/ 0 w 252"/>
                <a:gd name="T13" fmla="*/ 0 h 1576"/>
                <a:gd name="T14" fmla="*/ 252 w 252"/>
                <a:gd name="T15" fmla="*/ 1576 h 1576"/>
              </a:gdLst>
              <a:ahLst/>
              <a:cxnLst>
                <a:cxn ang="T8">
                  <a:pos x="T0" y="T1"/>
                </a:cxn>
                <a:cxn ang="T9">
                  <a:pos x="T2" y="T3"/>
                </a:cxn>
                <a:cxn ang="T10">
                  <a:pos x="T4" y="T5"/>
                </a:cxn>
                <a:cxn ang="T11">
                  <a:pos x="T6" y="T7"/>
                </a:cxn>
              </a:cxnLst>
              <a:rect l="T12" t="T13" r="T14" b="T15"/>
              <a:pathLst>
                <a:path w="252" h="1576">
                  <a:moveTo>
                    <a:pt x="252" y="1576"/>
                  </a:moveTo>
                  <a:lnTo>
                    <a:pt x="0" y="12"/>
                  </a:lnTo>
                  <a:lnTo>
                    <a:pt x="72" y="0"/>
                  </a:lnTo>
                  <a:lnTo>
                    <a:pt x="252" y="1576"/>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10800000" lIns="79998" tIns="39999" rIns="79998" bIns="39999"/>
            <a:lstStyle/>
            <a:p>
              <a:endParaRPr lang="en-US"/>
            </a:p>
          </p:txBody>
        </p:sp>
        <p:sp>
          <p:nvSpPr>
            <p:cNvPr id="13362" name="Freeform 9">
              <a:extLst>
                <a:ext uri="{FF2B5EF4-FFF2-40B4-BE49-F238E27FC236}">
                  <a16:creationId xmlns="" xmlns:a16="http://schemas.microsoft.com/office/drawing/2014/main" id="{B055689D-D601-4115-8B0C-ACDE1F2CC710}"/>
                </a:ext>
              </a:extLst>
            </p:cNvPr>
            <p:cNvSpPr>
              <a:spLocks/>
            </p:cNvSpPr>
            <p:nvPr/>
          </p:nvSpPr>
          <p:spPr bwMode="ltGray">
            <a:xfrm>
              <a:off x="2928" y="1056"/>
              <a:ext cx="252" cy="1576"/>
            </a:xfrm>
            <a:custGeom>
              <a:avLst/>
              <a:gdLst>
                <a:gd name="T0" fmla="*/ 252 w 252"/>
                <a:gd name="T1" fmla="*/ 1576 h 1576"/>
                <a:gd name="T2" fmla="*/ 0 w 252"/>
                <a:gd name="T3" fmla="*/ 12 h 1576"/>
                <a:gd name="T4" fmla="*/ 72 w 252"/>
                <a:gd name="T5" fmla="*/ 0 h 1576"/>
                <a:gd name="T6" fmla="*/ 252 w 252"/>
                <a:gd name="T7" fmla="*/ 1576 h 1576"/>
                <a:gd name="T8" fmla="*/ 0 60000 65536"/>
                <a:gd name="T9" fmla="*/ 0 60000 65536"/>
                <a:gd name="T10" fmla="*/ 0 60000 65536"/>
                <a:gd name="T11" fmla="*/ 0 60000 65536"/>
                <a:gd name="T12" fmla="*/ 0 w 252"/>
                <a:gd name="T13" fmla="*/ 0 h 1576"/>
                <a:gd name="T14" fmla="*/ 252 w 252"/>
                <a:gd name="T15" fmla="*/ 1576 h 1576"/>
              </a:gdLst>
              <a:ahLst/>
              <a:cxnLst>
                <a:cxn ang="T8">
                  <a:pos x="T0" y="T1"/>
                </a:cxn>
                <a:cxn ang="T9">
                  <a:pos x="T2" y="T3"/>
                </a:cxn>
                <a:cxn ang="T10">
                  <a:pos x="T4" y="T5"/>
                </a:cxn>
                <a:cxn ang="T11">
                  <a:pos x="T6" y="T7"/>
                </a:cxn>
              </a:cxnLst>
              <a:rect l="T12" t="T13" r="T14" b="T15"/>
              <a:pathLst>
                <a:path w="252" h="1576">
                  <a:moveTo>
                    <a:pt x="252" y="1576"/>
                  </a:moveTo>
                  <a:lnTo>
                    <a:pt x="0" y="12"/>
                  </a:lnTo>
                  <a:lnTo>
                    <a:pt x="72" y="0"/>
                  </a:lnTo>
                  <a:lnTo>
                    <a:pt x="252" y="1576"/>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lIns="79998" tIns="39999" rIns="79998" bIns="39999"/>
            <a:lstStyle/>
            <a:p>
              <a:endParaRPr lang="en-US"/>
            </a:p>
          </p:txBody>
        </p:sp>
      </p:grpSp>
      <p:sp>
        <p:nvSpPr>
          <p:cNvPr id="13318" name="Oval 10">
            <a:extLst>
              <a:ext uri="{FF2B5EF4-FFF2-40B4-BE49-F238E27FC236}">
                <a16:creationId xmlns="" xmlns:a16="http://schemas.microsoft.com/office/drawing/2014/main" id="{447C05EA-56F1-4D42-B052-88F4E42CA693}"/>
              </a:ext>
            </a:extLst>
          </p:cNvPr>
          <p:cNvSpPr>
            <a:spLocks noChangeArrowheads="1"/>
          </p:cNvSpPr>
          <p:nvPr/>
        </p:nvSpPr>
        <p:spPr bwMode="auto">
          <a:xfrm>
            <a:off x="4627563" y="1858963"/>
            <a:ext cx="192087" cy="190500"/>
          </a:xfrm>
          <a:prstGeom prst="ellipse">
            <a:avLst/>
          </a:prstGeom>
          <a:gradFill rotWithShape="1">
            <a:gsLst>
              <a:gs pos="0">
                <a:srgbClr val="003300"/>
              </a:gs>
              <a:gs pos="100000">
                <a:srgbClr val="3366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79998" tIns="39999" rIns="79998" bIns="39999" anchor="ctr"/>
          <a:lstStyle>
            <a:lvl1pPr defTabSz="8001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01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01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900">
              <a:latin typeface="VNI-Times" pitchFamily="2" charset="0"/>
            </a:endParaRPr>
          </a:p>
        </p:txBody>
      </p:sp>
      <p:grpSp>
        <p:nvGrpSpPr>
          <p:cNvPr id="3" name="Group 11">
            <a:extLst>
              <a:ext uri="{FF2B5EF4-FFF2-40B4-BE49-F238E27FC236}">
                <a16:creationId xmlns="" xmlns:a16="http://schemas.microsoft.com/office/drawing/2014/main" id="{D91A07C5-86D1-4180-8BA7-8CA242BC0A68}"/>
              </a:ext>
            </a:extLst>
          </p:cNvPr>
          <p:cNvGrpSpPr>
            <a:grpSpLocks/>
          </p:cNvGrpSpPr>
          <p:nvPr/>
        </p:nvGrpSpPr>
        <p:grpSpPr bwMode="auto">
          <a:xfrm>
            <a:off x="1965325" y="1169988"/>
            <a:ext cx="2386013" cy="4264025"/>
            <a:chOff x="643" y="1002"/>
            <a:chExt cx="1502" cy="2686"/>
          </a:xfrm>
        </p:grpSpPr>
        <p:sp>
          <p:nvSpPr>
            <p:cNvPr id="13348" name="Rectangle 12">
              <a:extLst>
                <a:ext uri="{FF2B5EF4-FFF2-40B4-BE49-F238E27FC236}">
                  <a16:creationId xmlns="" xmlns:a16="http://schemas.microsoft.com/office/drawing/2014/main" id="{A1CA0C34-1FB8-4DF0-99F0-0CE351577AEA}"/>
                </a:ext>
              </a:extLst>
            </p:cNvPr>
            <p:cNvSpPr>
              <a:spLocks noChangeArrowheads="1"/>
            </p:cNvSpPr>
            <p:nvPr/>
          </p:nvSpPr>
          <p:spPr bwMode="ltGray">
            <a:xfrm rot="-1140313">
              <a:off x="1693" y="1277"/>
              <a:ext cx="6" cy="2033"/>
            </a:xfrm>
            <a:prstGeom prst="rect">
              <a:avLst/>
            </a:prstGeom>
            <a:solidFill>
              <a:srgbClr val="333300"/>
            </a:solidFill>
            <a:ln w="19050">
              <a:solidFill>
                <a:srgbClr val="000000"/>
              </a:solidFill>
              <a:miter lim="800000"/>
              <a:headEnd/>
              <a:tailEnd/>
            </a:ln>
          </p:spPr>
          <p:txBody>
            <a:bodyPr lIns="79998" tIns="39999" rIns="79998" bIns="39999"/>
            <a:lstStyle>
              <a:lvl1pPr defTabSz="8001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01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01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900">
                <a:latin typeface="VNI-Times" pitchFamily="2" charset="0"/>
              </a:endParaRPr>
            </a:p>
          </p:txBody>
        </p:sp>
        <p:sp>
          <p:nvSpPr>
            <p:cNvPr id="13349" name="Rectangle 13">
              <a:extLst>
                <a:ext uri="{FF2B5EF4-FFF2-40B4-BE49-F238E27FC236}">
                  <a16:creationId xmlns="" xmlns:a16="http://schemas.microsoft.com/office/drawing/2014/main" id="{F13A4103-1D37-4A33-A826-3E16862CDCC5}"/>
                </a:ext>
              </a:extLst>
            </p:cNvPr>
            <p:cNvSpPr>
              <a:spLocks noChangeArrowheads="1"/>
            </p:cNvSpPr>
            <p:nvPr/>
          </p:nvSpPr>
          <p:spPr bwMode="ltGray">
            <a:xfrm rot="1114412">
              <a:off x="1006" y="1282"/>
              <a:ext cx="6" cy="2119"/>
            </a:xfrm>
            <a:prstGeom prst="rect">
              <a:avLst/>
            </a:prstGeom>
            <a:solidFill>
              <a:srgbClr val="333300"/>
            </a:solidFill>
            <a:ln w="19050">
              <a:solidFill>
                <a:srgbClr val="000000"/>
              </a:solidFill>
              <a:miter lim="800000"/>
              <a:headEnd/>
              <a:tailEnd/>
            </a:ln>
          </p:spPr>
          <p:txBody>
            <a:bodyPr lIns="79998" tIns="39999" rIns="79998" bIns="39999"/>
            <a:lstStyle>
              <a:lvl1pPr defTabSz="8001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01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01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900">
                <a:latin typeface="VNI-Times" pitchFamily="2" charset="0"/>
              </a:endParaRPr>
            </a:p>
          </p:txBody>
        </p:sp>
        <p:sp>
          <p:nvSpPr>
            <p:cNvPr id="13350" name="Rectangle 14">
              <a:extLst>
                <a:ext uri="{FF2B5EF4-FFF2-40B4-BE49-F238E27FC236}">
                  <a16:creationId xmlns="" xmlns:a16="http://schemas.microsoft.com/office/drawing/2014/main" id="{0C88C7E6-E0A1-4CE8-9D71-8A9FAB54F445}"/>
                </a:ext>
              </a:extLst>
            </p:cNvPr>
            <p:cNvSpPr>
              <a:spLocks noChangeArrowheads="1"/>
            </p:cNvSpPr>
            <p:nvPr/>
          </p:nvSpPr>
          <p:spPr bwMode="ltGray">
            <a:xfrm rot="254676">
              <a:off x="1284" y="1331"/>
              <a:ext cx="6" cy="1906"/>
            </a:xfrm>
            <a:prstGeom prst="rect">
              <a:avLst/>
            </a:prstGeom>
            <a:solidFill>
              <a:srgbClr val="333300"/>
            </a:solidFill>
            <a:ln w="19050">
              <a:solidFill>
                <a:srgbClr val="000000"/>
              </a:solidFill>
              <a:miter lim="800000"/>
              <a:headEnd/>
              <a:tailEnd/>
            </a:ln>
          </p:spPr>
          <p:txBody>
            <a:bodyPr lIns="79998" tIns="39999" rIns="79998" bIns="39999"/>
            <a:lstStyle>
              <a:lvl1pPr defTabSz="8001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01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01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900">
                <a:latin typeface="VNI-Times" pitchFamily="2" charset="0"/>
              </a:endParaRPr>
            </a:p>
          </p:txBody>
        </p:sp>
        <p:sp>
          <p:nvSpPr>
            <p:cNvPr id="13351" name="Freeform 15">
              <a:extLst>
                <a:ext uri="{FF2B5EF4-FFF2-40B4-BE49-F238E27FC236}">
                  <a16:creationId xmlns="" xmlns:a16="http://schemas.microsoft.com/office/drawing/2014/main" id="{188292AA-0D7F-4DAB-BA74-CAB490030418}"/>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55"/>
                <a:gd name="T26" fmla="*/ 102 w 102"/>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55">
                  <a:moveTo>
                    <a:pt x="102" y="0"/>
                  </a:moveTo>
                  <a:lnTo>
                    <a:pt x="0" y="12"/>
                  </a:lnTo>
                  <a:lnTo>
                    <a:pt x="30" y="72"/>
                  </a:lnTo>
                  <a:lnTo>
                    <a:pt x="30" y="155"/>
                  </a:lnTo>
                  <a:lnTo>
                    <a:pt x="72" y="155"/>
                  </a:lnTo>
                  <a:lnTo>
                    <a:pt x="72" y="66"/>
                  </a:lnTo>
                  <a:lnTo>
                    <a:pt x="102" y="0"/>
                  </a:lnTo>
                  <a:close/>
                </a:path>
              </a:pathLst>
            </a:custGeom>
            <a:solidFill>
              <a:srgbClr val="333300"/>
            </a:solidFill>
            <a:ln w="19050">
              <a:solidFill>
                <a:srgbClr val="000000"/>
              </a:solidFill>
              <a:round/>
              <a:headEnd/>
              <a:tailEnd/>
            </a:ln>
          </p:spPr>
          <p:txBody>
            <a:bodyPr lIns="79998" tIns="39999" rIns="79998" bIns="39999"/>
            <a:lstStyle/>
            <a:p>
              <a:endParaRPr lang="en-US"/>
            </a:p>
          </p:txBody>
        </p:sp>
        <p:sp>
          <p:nvSpPr>
            <p:cNvPr id="13352" name="Freeform 16">
              <a:extLst>
                <a:ext uri="{FF2B5EF4-FFF2-40B4-BE49-F238E27FC236}">
                  <a16:creationId xmlns="" xmlns:a16="http://schemas.microsoft.com/office/drawing/2014/main" id="{B4259373-CEDD-42BA-873A-45957D197841}"/>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solidFill>
              <a:srgbClr val="333300"/>
            </a:solidFill>
            <a:ln w="19050">
              <a:solidFill>
                <a:srgbClr val="000000"/>
              </a:solidFill>
              <a:round/>
              <a:headEnd/>
              <a:tailEnd/>
            </a:ln>
          </p:spPr>
          <p:txBody>
            <a:bodyPr lIns="79998" tIns="39999" rIns="79998" bIns="39999"/>
            <a:lstStyle/>
            <a:p>
              <a:endParaRPr lang="en-US"/>
            </a:p>
          </p:txBody>
        </p:sp>
        <p:sp>
          <p:nvSpPr>
            <p:cNvPr id="13353" name="Freeform 17">
              <a:extLst>
                <a:ext uri="{FF2B5EF4-FFF2-40B4-BE49-F238E27FC236}">
                  <a16:creationId xmlns="" xmlns:a16="http://schemas.microsoft.com/office/drawing/2014/main" id="{9EE97C59-80F3-4FEB-A4CA-FA6DAF7C7C6C}"/>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08"/>
                <a:gd name="T101" fmla="*/ 90 w 90"/>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solidFill>
              <a:srgbClr val="333300"/>
            </a:solidFill>
            <a:ln w="19050">
              <a:solidFill>
                <a:srgbClr val="000000"/>
              </a:solidFill>
              <a:round/>
              <a:headEnd/>
              <a:tailEnd/>
            </a:ln>
          </p:spPr>
          <p:txBody>
            <a:bodyPr lIns="79998" tIns="39999" rIns="79998" bIns="39999"/>
            <a:lstStyle/>
            <a:p>
              <a:endParaRPr lang="en-US"/>
            </a:p>
          </p:txBody>
        </p:sp>
        <p:sp>
          <p:nvSpPr>
            <p:cNvPr id="13354" name="Freeform 18">
              <a:extLst>
                <a:ext uri="{FF2B5EF4-FFF2-40B4-BE49-F238E27FC236}">
                  <a16:creationId xmlns="" xmlns:a16="http://schemas.microsoft.com/office/drawing/2014/main" id="{5DB6D953-7D1C-4111-BF1B-7D4757E4C1B9}"/>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95"/>
                <a:gd name="T89" fmla="*/ 84 w 84"/>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solidFill>
              <a:srgbClr val="333300"/>
            </a:solidFill>
            <a:ln w="19050">
              <a:solidFill>
                <a:srgbClr val="000000"/>
              </a:solidFill>
              <a:round/>
              <a:headEnd/>
              <a:tailEnd/>
            </a:ln>
          </p:spPr>
          <p:txBody>
            <a:bodyPr lIns="79998" tIns="39999" rIns="79998" bIns="39999"/>
            <a:lstStyle/>
            <a:p>
              <a:endParaRPr lang="en-US"/>
            </a:p>
          </p:txBody>
        </p:sp>
        <p:sp>
          <p:nvSpPr>
            <p:cNvPr id="13355" name="Freeform 19">
              <a:extLst>
                <a:ext uri="{FF2B5EF4-FFF2-40B4-BE49-F238E27FC236}">
                  <a16:creationId xmlns="" xmlns:a16="http://schemas.microsoft.com/office/drawing/2014/main" id="{1E1E8EF4-AC72-4405-8671-FC0883D7E3AB}"/>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108"/>
                <a:gd name="T104" fmla="*/ 90 w 90"/>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solidFill>
              <a:srgbClr val="333300"/>
            </a:solidFill>
            <a:ln w="19050">
              <a:solidFill>
                <a:srgbClr val="000000"/>
              </a:solidFill>
              <a:round/>
              <a:headEnd/>
              <a:tailEnd/>
            </a:ln>
          </p:spPr>
          <p:txBody>
            <a:bodyPr lIns="79998" tIns="39999" rIns="79998" bIns="39999"/>
            <a:lstStyle/>
            <a:p>
              <a:endParaRPr lang="en-US"/>
            </a:p>
          </p:txBody>
        </p:sp>
        <p:sp>
          <p:nvSpPr>
            <p:cNvPr id="13356" name="Freeform 20">
              <a:extLst>
                <a:ext uri="{FF2B5EF4-FFF2-40B4-BE49-F238E27FC236}">
                  <a16:creationId xmlns="" xmlns:a16="http://schemas.microsoft.com/office/drawing/2014/main" id="{107C515B-00D6-4D00-8A42-093032B18D76}"/>
                </a:ext>
              </a:extLst>
            </p:cNvPr>
            <p:cNvSpPr>
              <a:spLocks noEditPoints="1"/>
            </p:cNvSpPr>
            <p:nvPr/>
          </p:nvSpPr>
          <p:spPr bwMode="ltGray">
            <a:xfrm>
              <a:off x="649" y="3333"/>
              <a:ext cx="72" cy="90"/>
            </a:xfrm>
            <a:custGeom>
              <a:avLst/>
              <a:gdLst>
                <a:gd name="T0" fmla="*/ 83 w 71"/>
                <a:gd name="T1" fmla="*/ 90 h 90"/>
                <a:gd name="T2" fmla="*/ 83 w 71"/>
                <a:gd name="T3" fmla="*/ 60 h 90"/>
                <a:gd name="T4" fmla="*/ 83 w 71"/>
                <a:gd name="T5" fmla="*/ 36 h 90"/>
                <a:gd name="T6" fmla="*/ 72 w 71"/>
                <a:gd name="T7" fmla="*/ 12 h 90"/>
                <a:gd name="T8" fmla="*/ 48 w 71"/>
                <a:gd name="T9" fmla="*/ 0 h 90"/>
                <a:gd name="T10" fmla="*/ 12 w 71"/>
                <a:gd name="T11" fmla="*/ 12 h 90"/>
                <a:gd name="T12" fmla="*/ 0 w 71"/>
                <a:gd name="T13" fmla="*/ 36 h 90"/>
                <a:gd name="T14" fmla="*/ 6 w 71"/>
                <a:gd name="T15" fmla="*/ 60 h 90"/>
                <a:gd name="T16" fmla="*/ 30 w 71"/>
                <a:gd name="T17" fmla="*/ 78 h 90"/>
                <a:gd name="T18" fmla="*/ 66 w 71"/>
                <a:gd name="T19" fmla="*/ 90 h 90"/>
                <a:gd name="T20" fmla="*/ 83 w 71"/>
                <a:gd name="T21" fmla="*/ 90 h 90"/>
                <a:gd name="T22" fmla="*/ 83 w 71"/>
                <a:gd name="T23" fmla="*/ 90 h 90"/>
                <a:gd name="T24" fmla="*/ 24 w 71"/>
                <a:gd name="T25" fmla="*/ 18 h 90"/>
                <a:gd name="T26" fmla="*/ 54 w 71"/>
                <a:gd name="T27" fmla="*/ 18 h 90"/>
                <a:gd name="T28" fmla="*/ 66 w 71"/>
                <a:gd name="T29" fmla="*/ 18 h 90"/>
                <a:gd name="T30" fmla="*/ 72 w 71"/>
                <a:gd name="T31" fmla="*/ 42 h 90"/>
                <a:gd name="T32" fmla="*/ 72 w 71"/>
                <a:gd name="T33" fmla="*/ 66 h 90"/>
                <a:gd name="T34" fmla="*/ 72 w 71"/>
                <a:gd name="T35" fmla="*/ 72 h 90"/>
                <a:gd name="T36" fmla="*/ 72 w 71"/>
                <a:gd name="T37" fmla="*/ 78 h 90"/>
                <a:gd name="T38" fmla="*/ 54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90"/>
                <a:gd name="T77" fmla="*/ 71 w 7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solidFill>
              <a:srgbClr val="333300"/>
            </a:solidFill>
            <a:ln w="19050">
              <a:solidFill>
                <a:srgbClr val="000000"/>
              </a:solidFill>
              <a:round/>
              <a:headEnd/>
              <a:tailEnd/>
            </a:ln>
          </p:spPr>
          <p:txBody>
            <a:bodyPr lIns="79998" tIns="39999" rIns="79998" bIns="39999"/>
            <a:lstStyle/>
            <a:p>
              <a:endParaRPr lang="en-US"/>
            </a:p>
          </p:txBody>
        </p:sp>
        <p:sp>
          <p:nvSpPr>
            <p:cNvPr id="13357" name="Oval 21">
              <a:extLst>
                <a:ext uri="{FF2B5EF4-FFF2-40B4-BE49-F238E27FC236}">
                  <a16:creationId xmlns="" xmlns:a16="http://schemas.microsoft.com/office/drawing/2014/main" id="{C7AC8022-4717-491C-B81A-F97143F816F1}"/>
                </a:ext>
              </a:extLst>
            </p:cNvPr>
            <p:cNvSpPr>
              <a:spLocks noChangeArrowheads="1"/>
            </p:cNvSpPr>
            <p:nvPr/>
          </p:nvSpPr>
          <p:spPr bwMode="ltGray">
            <a:xfrm>
              <a:off x="693" y="3299"/>
              <a:ext cx="1380" cy="389"/>
            </a:xfrm>
            <a:prstGeom prst="ellipse">
              <a:avLst/>
            </a:prstGeom>
            <a:solidFill>
              <a:srgbClr val="333300"/>
            </a:solidFill>
            <a:ln w="19050">
              <a:solidFill>
                <a:srgbClr val="000000"/>
              </a:solidFill>
              <a:round/>
              <a:headEnd/>
              <a:tailEnd/>
            </a:ln>
          </p:spPr>
          <p:txBody>
            <a:bodyPr lIns="79998" tIns="39999" rIns="79998" bIns="39999"/>
            <a:lstStyle>
              <a:lvl1pPr defTabSz="8001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01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01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900">
                <a:latin typeface="VNI-Times" pitchFamily="2" charset="0"/>
              </a:endParaRPr>
            </a:p>
          </p:txBody>
        </p:sp>
        <p:sp>
          <p:nvSpPr>
            <p:cNvPr id="13358" name="Oval 22">
              <a:extLst>
                <a:ext uri="{FF2B5EF4-FFF2-40B4-BE49-F238E27FC236}">
                  <a16:creationId xmlns="" xmlns:a16="http://schemas.microsoft.com/office/drawing/2014/main" id="{3594031F-A260-4D95-B113-5C9CCC62392E}"/>
                </a:ext>
              </a:extLst>
            </p:cNvPr>
            <p:cNvSpPr>
              <a:spLocks noChangeArrowheads="1"/>
            </p:cNvSpPr>
            <p:nvPr/>
          </p:nvSpPr>
          <p:spPr bwMode="ltGray">
            <a:xfrm>
              <a:off x="643" y="3295"/>
              <a:ext cx="1502" cy="288"/>
            </a:xfrm>
            <a:prstGeom prst="ellipse">
              <a:avLst/>
            </a:prstGeom>
            <a:solidFill>
              <a:srgbClr val="333300"/>
            </a:solidFill>
            <a:ln w="19050">
              <a:solidFill>
                <a:srgbClr val="000000"/>
              </a:solidFill>
              <a:round/>
              <a:headEnd/>
              <a:tailEnd/>
            </a:ln>
          </p:spPr>
          <p:txBody>
            <a:bodyPr lIns="79998" tIns="39999" rIns="79998" bIns="39999"/>
            <a:lstStyle>
              <a:lvl1pPr defTabSz="8001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01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01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900">
                <a:latin typeface="VNI-Times" pitchFamily="2" charset="0"/>
              </a:endParaRPr>
            </a:p>
          </p:txBody>
        </p:sp>
        <p:sp>
          <p:nvSpPr>
            <p:cNvPr id="13359" name="Oval 23">
              <a:extLst>
                <a:ext uri="{FF2B5EF4-FFF2-40B4-BE49-F238E27FC236}">
                  <a16:creationId xmlns="" xmlns:a16="http://schemas.microsoft.com/office/drawing/2014/main" id="{6DD4E771-E167-4BA4-B6F6-03562ABD3F3B}"/>
                </a:ext>
              </a:extLst>
            </p:cNvPr>
            <p:cNvSpPr>
              <a:spLocks noChangeArrowheads="1"/>
            </p:cNvSpPr>
            <p:nvPr/>
          </p:nvSpPr>
          <p:spPr bwMode="ltGray">
            <a:xfrm>
              <a:off x="690" y="3321"/>
              <a:ext cx="1425" cy="220"/>
            </a:xfrm>
            <a:prstGeom prst="ellipse">
              <a:avLst/>
            </a:prstGeom>
            <a:solidFill>
              <a:srgbClr val="333300"/>
            </a:solidFill>
            <a:ln w="19050">
              <a:solidFill>
                <a:srgbClr val="000000"/>
              </a:solidFill>
              <a:round/>
              <a:headEnd/>
              <a:tailEnd/>
            </a:ln>
          </p:spPr>
          <p:txBody>
            <a:bodyPr lIns="79998" tIns="39999" rIns="79998" bIns="39999"/>
            <a:lstStyle>
              <a:lvl1pPr defTabSz="8001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01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01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900">
                <a:latin typeface="VNI-Times" pitchFamily="2" charset="0"/>
              </a:endParaRPr>
            </a:p>
          </p:txBody>
        </p:sp>
        <p:sp>
          <p:nvSpPr>
            <p:cNvPr id="13360" name="Freeform 24">
              <a:extLst>
                <a:ext uri="{FF2B5EF4-FFF2-40B4-BE49-F238E27FC236}">
                  <a16:creationId xmlns="" xmlns:a16="http://schemas.microsoft.com/office/drawing/2014/main" id="{662FBCE1-5759-41AC-94C9-281876937303}"/>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solidFill>
              <a:srgbClr val="333300"/>
            </a:solidFill>
            <a:ln w="19050">
              <a:solidFill>
                <a:srgbClr val="000000"/>
              </a:solidFill>
              <a:round/>
              <a:headEnd/>
              <a:tailEnd/>
            </a:ln>
          </p:spPr>
          <p:txBody>
            <a:bodyPr lIns="79998" tIns="39999" rIns="79998" bIns="39999"/>
            <a:lstStyle/>
            <a:p>
              <a:endParaRPr lang="en-US"/>
            </a:p>
          </p:txBody>
        </p:sp>
      </p:grpSp>
      <p:grpSp>
        <p:nvGrpSpPr>
          <p:cNvPr id="4" name="Group 25">
            <a:extLst>
              <a:ext uri="{FF2B5EF4-FFF2-40B4-BE49-F238E27FC236}">
                <a16:creationId xmlns="" xmlns:a16="http://schemas.microsoft.com/office/drawing/2014/main" id="{810E449E-30CA-4ED8-91E6-BA5C43859273}"/>
              </a:ext>
            </a:extLst>
          </p:cNvPr>
          <p:cNvGrpSpPr>
            <a:grpSpLocks/>
          </p:cNvGrpSpPr>
          <p:nvPr/>
        </p:nvGrpSpPr>
        <p:grpSpPr bwMode="auto">
          <a:xfrm>
            <a:off x="5562600" y="1143000"/>
            <a:ext cx="2386013" cy="4343400"/>
            <a:chOff x="643" y="1002"/>
            <a:chExt cx="1502" cy="2686"/>
          </a:xfrm>
        </p:grpSpPr>
        <p:sp>
          <p:nvSpPr>
            <p:cNvPr id="13335" name="Rectangle 26">
              <a:extLst>
                <a:ext uri="{FF2B5EF4-FFF2-40B4-BE49-F238E27FC236}">
                  <a16:creationId xmlns="" xmlns:a16="http://schemas.microsoft.com/office/drawing/2014/main" id="{C9C2D33D-67DB-4C1E-9244-B21012BA4C40}"/>
                </a:ext>
              </a:extLst>
            </p:cNvPr>
            <p:cNvSpPr>
              <a:spLocks noChangeArrowheads="1"/>
            </p:cNvSpPr>
            <p:nvPr/>
          </p:nvSpPr>
          <p:spPr bwMode="ltGray">
            <a:xfrm rot="-1140313">
              <a:off x="1693" y="1277"/>
              <a:ext cx="6" cy="2033"/>
            </a:xfrm>
            <a:prstGeom prst="rect">
              <a:avLst/>
            </a:prstGeom>
            <a:solidFill>
              <a:srgbClr val="333300"/>
            </a:solidFill>
            <a:ln w="19050">
              <a:solidFill>
                <a:srgbClr val="000000"/>
              </a:solidFill>
              <a:miter lim="800000"/>
              <a:headEnd/>
              <a:tailEnd/>
            </a:ln>
          </p:spPr>
          <p:txBody>
            <a:bodyPr lIns="79998" tIns="39999" rIns="79998" bIns="39999"/>
            <a:lstStyle>
              <a:lvl1pPr defTabSz="8001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01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01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900">
                <a:latin typeface="VNI-Times" pitchFamily="2" charset="0"/>
              </a:endParaRPr>
            </a:p>
          </p:txBody>
        </p:sp>
        <p:sp>
          <p:nvSpPr>
            <p:cNvPr id="13336" name="Rectangle 27">
              <a:extLst>
                <a:ext uri="{FF2B5EF4-FFF2-40B4-BE49-F238E27FC236}">
                  <a16:creationId xmlns="" xmlns:a16="http://schemas.microsoft.com/office/drawing/2014/main" id="{04A3D279-419B-46DB-AA91-4A2E3E48E5C9}"/>
                </a:ext>
              </a:extLst>
            </p:cNvPr>
            <p:cNvSpPr>
              <a:spLocks noChangeArrowheads="1"/>
            </p:cNvSpPr>
            <p:nvPr/>
          </p:nvSpPr>
          <p:spPr bwMode="ltGray">
            <a:xfrm rot="1114412">
              <a:off x="1006" y="1282"/>
              <a:ext cx="6" cy="2119"/>
            </a:xfrm>
            <a:prstGeom prst="rect">
              <a:avLst/>
            </a:prstGeom>
            <a:solidFill>
              <a:srgbClr val="333300"/>
            </a:solidFill>
            <a:ln w="19050">
              <a:solidFill>
                <a:srgbClr val="000000"/>
              </a:solidFill>
              <a:miter lim="800000"/>
              <a:headEnd/>
              <a:tailEnd/>
            </a:ln>
          </p:spPr>
          <p:txBody>
            <a:bodyPr lIns="79998" tIns="39999" rIns="79998" bIns="39999"/>
            <a:lstStyle>
              <a:lvl1pPr defTabSz="8001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01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01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900">
                <a:latin typeface="VNI-Times" pitchFamily="2" charset="0"/>
              </a:endParaRPr>
            </a:p>
          </p:txBody>
        </p:sp>
        <p:sp>
          <p:nvSpPr>
            <p:cNvPr id="13337" name="Rectangle 28">
              <a:extLst>
                <a:ext uri="{FF2B5EF4-FFF2-40B4-BE49-F238E27FC236}">
                  <a16:creationId xmlns="" xmlns:a16="http://schemas.microsoft.com/office/drawing/2014/main" id="{5F661304-3869-4AB2-8944-5EBF30C51F82}"/>
                </a:ext>
              </a:extLst>
            </p:cNvPr>
            <p:cNvSpPr>
              <a:spLocks noChangeArrowheads="1"/>
            </p:cNvSpPr>
            <p:nvPr/>
          </p:nvSpPr>
          <p:spPr bwMode="ltGray">
            <a:xfrm rot="254676">
              <a:off x="1284" y="1331"/>
              <a:ext cx="6" cy="1906"/>
            </a:xfrm>
            <a:prstGeom prst="rect">
              <a:avLst/>
            </a:prstGeom>
            <a:solidFill>
              <a:srgbClr val="333300"/>
            </a:solidFill>
            <a:ln w="19050">
              <a:solidFill>
                <a:srgbClr val="000000"/>
              </a:solidFill>
              <a:miter lim="800000"/>
              <a:headEnd/>
              <a:tailEnd/>
            </a:ln>
          </p:spPr>
          <p:txBody>
            <a:bodyPr lIns="79998" tIns="39999" rIns="79998" bIns="39999"/>
            <a:lstStyle>
              <a:lvl1pPr defTabSz="8001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01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01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900">
                <a:latin typeface="VNI-Times" pitchFamily="2" charset="0"/>
              </a:endParaRPr>
            </a:p>
          </p:txBody>
        </p:sp>
        <p:sp>
          <p:nvSpPr>
            <p:cNvPr id="13338" name="Freeform 29">
              <a:extLst>
                <a:ext uri="{FF2B5EF4-FFF2-40B4-BE49-F238E27FC236}">
                  <a16:creationId xmlns="" xmlns:a16="http://schemas.microsoft.com/office/drawing/2014/main" id="{77A386BA-9C91-419E-9D3E-A0761DE4C46F}"/>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55"/>
                <a:gd name="T26" fmla="*/ 102 w 102"/>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55">
                  <a:moveTo>
                    <a:pt x="102" y="0"/>
                  </a:moveTo>
                  <a:lnTo>
                    <a:pt x="0" y="12"/>
                  </a:lnTo>
                  <a:lnTo>
                    <a:pt x="30" y="72"/>
                  </a:lnTo>
                  <a:lnTo>
                    <a:pt x="30" y="155"/>
                  </a:lnTo>
                  <a:lnTo>
                    <a:pt x="72" y="155"/>
                  </a:lnTo>
                  <a:lnTo>
                    <a:pt x="72" y="66"/>
                  </a:lnTo>
                  <a:lnTo>
                    <a:pt x="102" y="0"/>
                  </a:lnTo>
                  <a:close/>
                </a:path>
              </a:pathLst>
            </a:custGeom>
            <a:solidFill>
              <a:srgbClr val="333300"/>
            </a:solidFill>
            <a:ln w="19050">
              <a:solidFill>
                <a:srgbClr val="000000"/>
              </a:solidFill>
              <a:round/>
              <a:headEnd/>
              <a:tailEnd/>
            </a:ln>
          </p:spPr>
          <p:txBody>
            <a:bodyPr lIns="79998" tIns="39999" rIns="79998" bIns="39999"/>
            <a:lstStyle/>
            <a:p>
              <a:endParaRPr lang="en-US"/>
            </a:p>
          </p:txBody>
        </p:sp>
        <p:sp>
          <p:nvSpPr>
            <p:cNvPr id="13339" name="Freeform 30">
              <a:extLst>
                <a:ext uri="{FF2B5EF4-FFF2-40B4-BE49-F238E27FC236}">
                  <a16:creationId xmlns="" xmlns:a16="http://schemas.microsoft.com/office/drawing/2014/main" id="{D1F8129E-999E-4CF8-905C-F33150B52107}"/>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solidFill>
              <a:srgbClr val="333300"/>
            </a:solidFill>
            <a:ln w="19050">
              <a:solidFill>
                <a:srgbClr val="000000"/>
              </a:solidFill>
              <a:round/>
              <a:headEnd/>
              <a:tailEnd/>
            </a:ln>
          </p:spPr>
          <p:txBody>
            <a:bodyPr lIns="79998" tIns="39999" rIns="79998" bIns="39999"/>
            <a:lstStyle/>
            <a:p>
              <a:endParaRPr lang="en-US"/>
            </a:p>
          </p:txBody>
        </p:sp>
        <p:sp>
          <p:nvSpPr>
            <p:cNvPr id="13340" name="Freeform 31">
              <a:extLst>
                <a:ext uri="{FF2B5EF4-FFF2-40B4-BE49-F238E27FC236}">
                  <a16:creationId xmlns="" xmlns:a16="http://schemas.microsoft.com/office/drawing/2014/main" id="{C6F0AC9B-6A0A-46DD-8052-43E18BC93ACF}"/>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08"/>
                <a:gd name="T101" fmla="*/ 90 w 90"/>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solidFill>
              <a:srgbClr val="333300"/>
            </a:solidFill>
            <a:ln w="19050">
              <a:solidFill>
                <a:srgbClr val="000000"/>
              </a:solidFill>
              <a:round/>
              <a:headEnd/>
              <a:tailEnd/>
            </a:ln>
          </p:spPr>
          <p:txBody>
            <a:bodyPr lIns="79998" tIns="39999" rIns="79998" bIns="39999"/>
            <a:lstStyle/>
            <a:p>
              <a:endParaRPr lang="en-US"/>
            </a:p>
          </p:txBody>
        </p:sp>
        <p:sp>
          <p:nvSpPr>
            <p:cNvPr id="13341" name="Freeform 32">
              <a:extLst>
                <a:ext uri="{FF2B5EF4-FFF2-40B4-BE49-F238E27FC236}">
                  <a16:creationId xmlns="" xmlns:a16="http://schemas.microsoft.com/office/drawing/2014/main" id="{3F38C512-B4E2-4C0D-AE1F-00E9F858DB98}"/>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95"/>
                <a:gd name="T89" fmla="*/ 84 w 84"/>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solidFill>
              <a:srgbClr val="333300"/>
            </a:solidFill>
            <a:ln w="19050">
              <a:solidFill>
                <a:srgbClr val="000000"/>
              </a:solidFill>
              <a:round/>
              <a:headEnd/>
              <a:tailEnd/>
            </a:ln>
          </p:spPr>
          <p:txBody>
            <a:bodyPr lIns="79998" tIns="39999" rIns="79998" bIns="39999"/>
            <a:lstStyle/>
            <a:p>
              <a:endParaRPr lang="en-US"/>
            </a:p>
          </p:txBody>
        </p:sp>
        <p:sp>
          <p:nvSpPr>
            <p:cNvPr id="13342" name="Freeform 33">
              <a:extLst>
                <a:ext uri="{FF2B5EF4-FFF2-40B4-BE49-F238E27FC236}">
                  <a16:creationId xmlns="" xmlns:a16="http://schemas.microsoft.com/office/drawing/2014/main" id="{341FCD47-43D9-4914-B077-E12534635612}"/>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108"/>
                <a:gd name="T104" fmla="*/ 90 w 90"/>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solidFill>
              <a:srgbClr val="333300"/>
            </a:solidFill>
            <a:ln w="19050">
              <a:solidFill>
                <a:srgbClr val="000000"/>
              </a:solidFill>
              <a:round/>
              <a:headEnd/>
              <a:tailEnd/>
            </a:ln>
          </p:spPr>
          <p:txBody>
            <a:bodyPr lIns="79998" tIns="39999" rIns="79998" bIns="39999"/>
            <a:lstStyle/>
            <a:p>
              <a:endParaRPr lang="en-US"/>
            </a:p>
          </p:txBody>
        </p:sp>
        <p:sp>
          <p:nvSpPr>
            <p:cNvPr id="13343" name="Freeform 34">
              <a:extLst>
                <a:ext uri="{FF2B5EF4-FFF2-40B4-BE49-F238E27FC236}">
                  <a16:creationId xmlns="" xmlns:a16="http://schemas.microsoft.com/office/drawing/2014/main" id="{0DD68491-1399-43B9-975A-B70F1AA44C6D}"/>
                </a:ext>
              </a:extLst>
            </p:cNvPr>
            <p:cNvSpPr>
              <a:spLocks noEditPoints="1"/>
            </p:cNvSpPr>
            <p:nvPr/>
          </p:nvSpPr>
          <p:spPr bwMode="ltGray">
            <a:xfrm>
              <a:off x="649" y="3333"/>
              <a:ext cx="72" cy="90"/>
            </a:xfrm>
            <a:custGeom>
              <a:avLst/>
              <a:gdLst>
                <a:gd name="T0" fmla="*/ 83 w 71"/>
                <a:gd name="T1" fmla="*/ 90 h 90"/>
                <a:gd name="T2" fmla="*/ 83 w 71"/>
                <a:gd name="T3" fmla="*/ 60 h 90"/>
                <a:gd name="T4" fmla="*/ 83 w 71"/>
                <a:gd name="T5" fmla="*/ 36 h 90"/>
                <a:gd name="T6" fmla="*/ 72 w 71"/>
                <a:gd name="T7" fmla="*/ 12 h 90"/>
                <a:gd name="T8" fmla="*/ 48 w 71"/>
                <a:gd name="T9" fmla="*/ 0 h 90"/>
                <a:gd name="T10" fmla="*/ 12 w 71"/>
                <a:gd name="T11" fmla="*/ 12 h 90"/>
                <a:gd name="T12" fmla="*/ 0 w 71"/>
                <a:gd name="T13" fmla="*/ 36 h 90"/>
                <a:gd name="T14" fmla="*/ 6 w 71"/>
                <a:gd name="T15" fmla="*/ 60 h 90"/>
                <a:gd name="T16" fmla="*/ 30 w 71"/>
                <a:gd name="T17" fmla="*/ 78 h 90"/>
                <a:gd name="T18" fmla="*/ 66 w 71"/>
                <a:gd name="T19" fmla="*/ 90 h 90"/>
                <a:gd name="T20" fmla="*/ 83 w 71"/>
                <a:gd name="T21" fmla="*/ 90 h 90"/>
                <a:gd name="T22" fmla="*/ 83 w 71"/>
                <a:gd name="T23" fmla="*/ 90 h 90"/>
                <a:gd name="T24" fmla="*/ 24 w 71"/>
                <a:gd name="T25" fmla="*/ 18 h 90"/>
                <a:gd name="T26" fmla="*/ 54 w 71"/>
                <a:gd name="T27" fmla="*/ 18 h 90"/>
                <a:gd name="T28" fmla="*/ 66 w 71"/>
                <a:gd name="T29" fmla="*/ 18 h 90"/>
                <a:gd name="T30" fmla="*/ 72 w 71"/>
                <a:gd name="T31" fmla="*/ 42 h 90"/>
                <a:gd name="T32" fmla="*/ 72 w 71"/>
                <a:gd name="T33" fmla="*/ 66 h 90"/>
                <a:gd name="T34" fmla="*/ 72 w 71"/>
                <a:gd name="T35" fmla="*/ 72 h 90"/>
                <a:gd name="T36" fmla="*/ 72 w 71"/>
                <a:gd name="T37" fmla="*/ 78 h 90"/>
                <a:gd name="T38" fmla="*/ 54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90"/>
                <a:gd name="T77" fmla="*/ 71 w 7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solidFill>
              <a:srgbClr val="333300"/>
            </a:solidFill>
            <a:ln w="19050">
              <a:solidFill>
                <a:srgbClr val="000000"/>
              </a:solidFill>
              <a:round/>
              <a:headEnd/>
              <a:tailEnd/>
            </a:ln>
          </p:spPr>
          <p:txBody>
            <a:bodyPr lIns="79998" tIns="39999" rIns="79998" bIns="39999"/>
            <a:lstStyle/>
            <a:p>
              <a:endParaRPr lang="en-US"/>
            </a:p>
          </p:txBody>
        </p:sp>
        <p:sp>
          <p:nvSpPr>
            <p:cNvPr id="13344" name="Oval 35">
              <a:extLst>
                <a:ext uri="{FF2B5EF4-FFF2-40B4-BE49-F238E27FC236}">
                  <a16:creationId xmlns="" xmlns:a16="http://schemas.microsoft.com/office/drawing/2014/main" id="{C0632307-4E1A-4365-9FB3-E4C2197A9967}"/>
                </a:ext>
              </a:extLst>
            </p:cNvPr>
            <p:cNvSpPr>
              <a:spLocks noChangeArrowheads="1"/>
            </p:cNvSpPr>
            <p:nvPr/>
          </p:nvSpPr>
          <p:spPr bwMode="ltGray">
            <a:xfrm>
              <a:off x="693" y="3299"/>
              <a:ext cx="1380" cy="389"/>
            </a:xfrm>
            <a:prstGeom prst="ellipse">
              <a:avLst/>
            </a:prstGeom>
            <a:solidFill>
              <a:srgbClr val="333300"/>
            </a:solidFill>
            <a:ln w="19050">
              <a:solidFill>
                <a:srgbClr val="000000"/>
              </a:solidFill>
              <a:round/>
              <a:headEnd/>
              <a:tailEnd/>
            </a:ln>
          </p:spPr>
          <p:txBody>
            <a:bodyPr lIns="79998" tIns="39999" rIns="79998" bIns="39999"/>
            <a:lstStyle>
              <a:lvl1pPr defTabSz="8001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01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01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900">
                <a:latin typeface="VNI-Times" pitchFamily="2" charset="0"/>
              </a:endParaRPr>
            </a:p>
          </p:txBody>
        </p:sp>
        <p:sp>
          <p:nvSpPr>
            <p:cNvPr id="13345" name="Oval 36">
              <a:extLst>
                <a:ext uri="{FF2B5EF4-FFF2-40B4-BE49-F238E27FC236}">
                  <a16:creationId xmlns="" xmlns:a16="http://schemas.microsoft.com/office/drawing/2014/main" id="{3A998F1C-5561-4529-A4CF-222E53940E48}"/>
                </a:ext>
              </a:extLst>
            </p:cNvPr>
            <p:cNvSpPr>
              <a:spLocks noChangeArrowheads="1"/>
            </p:cNvSpPr>
            <p:nvPr/>
          </p:nvSpPr>
          <p:spPr bwMode="ltGray">
            <a:xfrm>
              <a:off x="643" y="3295"/>
              <a:ext cx="1502" cy="288"/>
            </a:xfrm>
            <a:prstGeom prst="ellipse">
              <a:avLst/>
            </a:prstGeom>
            <a:solidFill>
              <a:srgbClr val="333300"/>
            </a:solidFill>
            <a:ln w="19050">
              <a:solidFill>
                <a:srgbClr val="000000"/>
              </a:solidFill>
              <a:round/>
              <a:headEnd/>
              <a:tailEnd/>
            </a:ln>
          </p:spPr>
          <p:txBody>
            <a:bodyPr lIns="79998" tIns="39999" rIns="79998" bIns="39999"/>
            <a:lstStyle>
              <a:lvl1pPr defTabSz="8001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01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01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900">
                <a:latin typeface="VNI-Times" pitchFamily="2" charset="0"/>
              </a:endParaRPr>
            </a:p>
          </p:txBody>
        </p:sp>
        <p:sp>
          <p:nvSpPr>
            <p:cNvPr id="13346" name="Oval 37">
              <a:extLst>
                <a:ext uri="{FF2B5EF4-FFF2-40B4-BE49-F238E27FC236}">
                  <a16:creationId xmlns="" xmlns:a16="http://schemas.microsoft.com/office/drawing/2014/main" id="{599F0C2D-5545-4E68-A419-505199E1A435}"/>
                </a:ext>
              </a:extLst>
            </p:cNvPr>
            <p:cNvSpPr>
              <a:spLocks noChangeArrowheads="1"/>
            </p:cNvSpPr>
            <p:nvPr/>
          </p:nvSpPr>
          <p:spPr bwMode="ltGray">
            <a:xfrm>
              <a:off x="690" y="3321"/>
              <a:ext cx="1425" cy="220"/>
            </a:xfrm>
            <a:prstGeom prst="ellipse">
              <a:avLst/>
            </a:prstGeom>
            <a:solidFill>
              <a:srgbClr val="333300"/>
            </a:solidFill>
            <a:ln w="19050">
              <a:solidFill>
                <a:srgbClr val="000000"/>
              </a:solidFill>
              <a:round/>
              <a:headEnd/>
              <a:tailEnd/>
            </a:ln>
          </p:spPr>
          <p:txBody>
            <a:bodyPr lIns="79998" tIns="39999" rIns="79998" bIns="39999"/>
            <a:lstStyle>
              <a:lvl1pPr defTabSz="8001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01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01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900">
                <a:latin typeface="VNI-Times" pitchFamily="2" charset="0"/>
              </a:endParaRPr>
            </a:p>
          </p:txBody>
        </p:sp>
        <p:sp>
          <p:nvSpPr>
            <p:cNvPr id="13347" name="Freeform 38">
              <a:extLst>
                <a:ext uri="{FF2B5EF4-FFF2-40B4-BE49-F238E27FC236}">
                  <a16:creationId xmlns="" xmlns:a16="http://schemas.microsoft.com/office/drawing/2014/main" id="{EBA21B8E-FCBE-4082-AE69-DAB5BE06AF88}"/>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solidFill>
              <a:srgbClr val="333300"/>
            </a:solidFill>
            <a:ln w="19050">
              <a:solidFill>
                <a:srgbClr val="000000"/>
              </a:solidFill>
              <a:round/>
              <a:headEnd/>
              <a:tailEnd/>
            </a:ln>
          </p:spPr>
          <p:txBody>
            <a:bodyPr lIns="79998" tIns="39999" rIns="79998" bIns="39999"/>
            <a:lstStyle/>
            <a:p>
              <a:endParaRPr lang="en-US"/>
            </a:p>
          </p:txBody>
        </p:sp>
      </p:grpSp>
      <p:sp>
        <p:nvSpPr>
          <p:cNvPr id="13321" name="Freeform 39">
            <a:extLst>
              <a:ext uri="{FF2B5EF4-FFF2-40B4-BE49-F238E27FC236}">
                <a16:creationId xmlns="" xmlns:a16="http://schemas.microsoft.com/office/drawing/2014/main" id="{B56F3501-2539-445F-A5D4-C3C61DBC2869}"/>
              </a:ext>
            </a:extLst>
          </p:cNvPr>
          <p:cNvSpPr>
            <a:spLocks/>
          </p:cNvSpPr>
          <p:nvPr/>
        </p:nvSpPr>
        <p:spPr bwMode="ltGray">
          <a:xfrm>
            <a:off x="4481513" y="1658938"/>
            <a:ext cx="503237" cy="219075"/>
          </a:xfrm>
          <a:custGeom>
            <a:avLst/>
            <a:gdLst>
              <a:gd name="T0" fmla="*/ 2147483646 w 316"/>
              <a:gd name="T1" fmla="*/ 0 h 138"/>
              <a:gd name="T2" fmla="*/ 2147483646 w 316"/>
              <a:gd name="T3" fmla="*/ 2147483646 h 138"/>
              <a:gd name="T4" fmla="*/ 2147483646 w 316"/>
              <a:gd name="T5" fmla="*/ 2147483646 h 138"/>
              <a:gd name="T6" fmla="*/ 2147483646 w 316"/>
              <a:gd name="T7" fmla="*/ 2147483646 h 138"/>
              <a:gd name="T8" fmla="*/ 2147483646 w 316"/>
              <a:gd name="T9" fmla="*/ 2147483646 h 138"/>
              <a:gd name="T10" fmla="*/ 0 w 316"/>
              <a:gd name="T11" fmla="*/ 2147483646 h 138"/>
              <a:gd name="T12" fmla="*/ 2147483646 w 316"/>
              <a:gd name="T13" fmla="*/ 2147483646 h 138"/>
              <a:gd name="T14" fmla="*/ 2147483646 w 316"/>
              <a:gd name="T15" fmla="*/ 2147483646 h 138"/>
              <a:gd name="T16" fmla="*/ 2147483646 w 316"/>
              <a:gd name="T17" fmla="*/ 2147483646 h 138"/>
              <a:gd name="T18" fmla="*/ 2147483646 w 316"/>
              <a:gd name="T19" fmla="*/ 0 h 138"/>
              <a:gd name="T20" fmla="*/ 2147483646 w 316"/>
              <a:gd name="T21" fmla="*/ 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6"/>
              <a:gd name="T34" fmla="*/ 0 h 138"/>
              <a:gd name="T35" fmla="*/ 316 w 316"/>
              <a:gd name="T36" fmla="*/ 138 h 1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solidFill>
            <a:srgbClr val="333300"/>
          </a:solidFill>
          <a:ln>
            <a:noFill/>
          </a:ln>
          <a:extLst>
            <a:ext uri="{91240B29-F687-4F45-9708-019B960494DF}">
              <a14:hiddenLine xmlns:a14="http://schemas.microsoft.com/office/drawing/2010/main" w="9525">
                <a:solidFill>
                  <a:srgbClr val="000000"/>
                </a:solidFill>
                <a:round/>
                <a:headEnd/>
                <a:tailEnd/>
              </a14:hiddenLine>
            </a:ext>
          </a:extLst>
        </p:spPr>
        <p:txBody>
          <a:bodyPr lIns="79998" tIns="39999" rIns="79998" bIns="39999"/>
          <a:lstStyle/>
          <a:p>
            <a:endParaRPr lang="en-US"/>
          </a:p>
        </p:txBody>
      </p:sp>
      <p:sp>
        <p:nvSpPr>
          <p:cNvPr id="95272" name="Freeform 40">
            <a:extLst>
              <a:ext uri="{FF2B5EF4-FFF2-40B4-BE49-F238E27FC236}">
                <a16:creationId xmlns="" xmlns:a16="http://schemas.microsoft.com/office/drawing/2014/main" id="{6127FA29-291F-4735-B374-FB565B6EDD14}"/>
              </a:ext>
            </a:extLst>
          </p:cNvPr>
          <p:cNvSpPr>
            <a:spLocks/>
          </p:cNvSpPr>
          <p:nvPr/>
        </p:nvSpPr>
        <p:spPr bwMode="ltGray">
          <a:xfrm rot="510905">
            <a:off x="2667000" y="1143000"/>
            <a:ext cx="4132263" cy="704850"/>
          </a:xfrm>
          <a:custGeom>
            <a:avLst/>
            <a:gdLst>
              <a:gd name="T0" fmla="*/ 2147483646 w 2594"/>
              <a:gd name="T1" fmla="*/ 0 h 444"/>
              <a:gd name="T2" fmla="*/ 2147483646 w 2594"/>
              <a:gd name="T3" fmla="*/ 2147483646 h 444"/>
              <a:gd name="T4" fmla="*/ 2147483646 w 2594"/>
              <a:gd name="T5" fmla="*/ 2147483646 h 444"/>
              <a:gd name="T6" fmla="*/ 0 w 2594"/>
              <a:gd name="T7" fmla="*/ 2147483646 h 444"/>
              <a:gd name="T8" fmla="*/ 2147483646 w 2594"/>
              <a:gd name="T9" fmla="*/ 2147483646 h 444"/>
              <a:gd name="T10" fmla="*/ 2147483646 w 2594"/>
              <a:gd name="T11" fmla="*/ 2147483646 h 444"/>
              <a:gd name="T12" fmla="*/ 2147483646 w 2594"/>
              <a:gd name="T13" fmla="*/ 0 h 444"/>
              <a:gd name="T14" fmla="*/ 2147483646 w 2594"/>
              <a:gd name="T15" fmla="*/ 0 h 444"/>
              <a:gd name="T16" fmla="*/ 0 60000 65536"/>
              <a:gd name="T17" fmla="*/ 0 60000 65536"/>
              <a:gd name="T18" fmla="*/ 0 60000 65536"/>
              <a:gd name="T19" fmla="*/ 0 60000 65536"/>
              <a:gd name="T20" fmla="*/ 0 60000 65536"/>
              <a:gd name="T21" fmla="*/ 0 60000 65536"/>
              <a:gd name="T22" fmla="*/ 0 60000 65536"/>
              <a:gd name="T23" fmla="*/ 0 60000 65536"/>
              <a:gd name="T24" fmla="*/ 0 w 2594"/>
              <a:gd name="T25" fmla="*/ 0 h 444"/>
              <a:gd name="T26" fmla="*/ 2594 w 2594"/>
              <a:gd name="T27" fmla="*/ 444 h 4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94" h="444">
                <a:moveTo>
                  <a:pt x="2577" y="0"/>
                </a:moveTo>
                <a:lnTo>
                  <a:pt x="2594" y="72"/>
                </a:lnTo>
                <a:lnTo>
                  <a:pt x="6" y="444"/>
                </a:lnTo>
                <a:lnTo>
                  <a:pt x="0" y="396"/>
                </a:lnTo>
                <a:lnTo>
                  <a:pt x="1225" y="96"/>
                </a:lnTo>
                <a:lnTo>
                  <a:pt x="1351" y="78"/>
                </a:lnTo>
                <a:lnTo>
                  <a:pt x="2577" y="0"/>
                </a:lnTo>
                <a:close/>
              </a:path>
            </a:pathLst>
          </a:custGeom>
          <a:solidFill>
            <a:srgbClr val="333300"/>
          </a:solidFill>
          <a:ln>
            <a:noFill/>
          </a:ln>
          <a:extLst>
            <a:ext uri="{91240B29-F687-4F45-9708-019B960494DF}">
              <a14:hiddenLine xmlns:a14="http://schemas.microsoft.com/office/drawing/2010/main" w="9525">
                <a:solidFill>
                  <a:srgbClr val="000000"/>
                </a:solidFill>
                <a:round/>
                <a:headEnd/>
                <a:tailEnd/>
              </a14:hiddenLine>
            </a:ext>
          </a:extLst>
        </p:spPr>
        <p:txBody>
          <a:bodyPr lIns="79998" tIns="39999" rIns="79998" bIns="39999"/>
          <a:lstStyle/>
          <a:p>
            <a:endParaRPr lang="en-US"/>
          </a:p>
        </p:txBody>
      </p:sp>
      <p:sp>
        <p:nvSpPr>
          <p:cNvPr id="13323" name="Rectangle 41">
            <a:extLst>
              <a:ext uri="{FF2B5EF4-FFF2-40B4-BE49-F238E27FC236}">
                <a16:creationId xmlns="" xmlns:a16="http://schemas.microsoft.com/office/drawing/2014/main" id="{04EC61AC-83CA-4005-B41D-88CD78E8FEE1}"/>
              </a:ext>
            </a:extLst>
          </p:cNvPr>
          <p:cNvSpPr>
            <a:spLocks noChangeArrowheads="1"/>
          </p:cNvSpPr>
          <p:nvPr/>
        </p:nvSpPr>
        <p:spPr bwMode="ltGray">
          <a:xfrm>
            <a:off x="4586288" y="1570038"/>
            <a:ext cx="314325" cy="160337"/>
          </a:xfrm>
          <a:prstGeom prst="rect">
            <a:avLst/>
          </a:prstGeom>
          <a:solidFill>
            <a:srgbClr val="3333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9998" tIns="39999" rIns="79998" bIns="39999"/>
          <a:lstStyle>
            <a:lvl1pPr defTabSz="8001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01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01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900">
              <a:latin typeface="VNI-Times" pitchFamily="2" charset="0"/>
            </a:endParaRPr>
          </a:p>
        </p:txBody>
      </p:sp>
      <p:sp>
        <p:nvSpPr>
          <p:cNvPr id="13324" name="Rectangle 42">
            <a:extLst>
              <a:ext uri="{FF2B5EF4-FFF2-40B4-BE49-F238E27FC236}">
                <a16:creationId xmlns="" xmlns:a16="http://schemas.microsoft.com/office/drawing/2014/main" id="{1CA826B3-75E7-48DA-8B05-A4CBF87E44F0}"/>
              </a:ext>
            </a:extLst>
          </p:cNvPr>
          <p:cNvSpPr>
            <a:spLocks noChangeArrowheads="1"/>
          </p:cNvSpPr>
          <p:nvPr/>
        </p:nvSpPr>
        <p:spPr bwMode="ltGray">
          <a:xfrm>
            <a:off x="4610100" y="1855788"/>
            <a:ext cx="261938" cy="381000"/>
          </a:xfrm>
          <a:prstGeom prst="rect">
            <a:avLst/>
          </a:prstGeom>
          <a:solidFill>
            <a:srgbClr val="3333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9998" tIns="39999" rIns="79998" bIns="39999"/>
          <a:lstStyle>
            <a:lvl1pPr defTabSz="8001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01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01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900">
              <a:latin typeface="VNI-Times" pitchFamily="2" charset="0"/>
            </a:endParaRPr>
          </a:p>
        </p:txBody>
      </p:sp>
      <p:sp>
        <p:nvSpPr>
          <p:cNvPr id="95275" name="AutoShape 43">
            <a:extLst>
              <a:ext uri="{FF2B5EF4-FFF2-40B4-BE49-F238E27FC236}">
                <a16:creationId xmlns="" xmlns:a16="http://schemas.microsoft.com/office/drawing/2014/main" id="{96AA9644-AAD0-4CEE-89B0-5C13A31E428D}"/>
              </a:ext>
            </a:extLst>
          </p:cNvPr>
          <p:cNvSpPr>
            <a:spLocks noChangeArrowheads="1"/>
          </p:cNvSpPr>
          <p:nvPr/>
        </p:nvSpPr>
        <p:spPr bwMode="auto">
          <a:xfrm>
            <a:off x="304800" y="2362200"/>
            <a:ext cx="1600200" cy="1066800"/>
          </a:xfrm>
          <a:prstGeom prst="can">
            <a:avLst>
              <a:gd name="adj" fmla="val 25000"/>
            </a:avLst>
          </a:prstGeom>
          <a:gradFill rotWithShape="1">
            <a:gsLst>
              <a:gs pos="0">
                <a:schemeClr val="bg1">
                  <a:alpha val="0"/>
                </a:schemeClr>
              </a:gs>
              <a:gs pos="100000">
                <a:srgbClr val="80808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83187" tIns="41593" rIns="83187" bIns="41593" anchor="ctr"/>
          <a:lstStyle>
            <a:lvl1pPr defTabSz="8318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318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318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318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318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900" b="1" i="1">
                <a:solidFill>
                  <a:srgbClr val="FF0000"/>
                </a:solidFill>
              </a:rPr>
              <a:t>1 mol Fe</a:t>
            </a:r>
          </a:p>
        </p:txBody>
      </p:sp>
      <p:sp>
        <p:nvSpPr>
          <p:cNvPr id="95276" name="AutoShape 44">
            <a:extLst>
              <a:ext uri="{FF2B5EF4-FFF2-40B4-BE49-F238E27FC236}">
                <a16:creationId xmlns="" xmlns:a16="http://schemas.microsoft.com/office/drawing/2014/main" id="{923C2268-DA96-40E4-AAEB-C3BF1DAE2659}"/>
              </a:ext>
            </a:extLst>
          </p:cNvPr>
          <p:cNvSpPr>
            <a:spLocks noChangeArrowheads="1"/>
          </p:cNvSpPr>
          <p:nvPr/>
        </p:nvSpPr>
        <p:spPr bwMode="auto">
          <a:xfrm>
            <a:off x="7391400" y="2362200"/>
            <a:ext cx="1600200" cy="1066800"/>
          </a:xfrm>
          <a:prstGeom prst="can">
            <a:avLst>
              <a:gd name="adj" fmla="val 25000"/>
            </a:avLst>
          </a:prstGeom>
          <a:gradFill rotWithShape="1">
            <a:gsLst>
              <a:gs pos="0">
                <a:srgbClr val="FF9966">
                  <a:alpha val="0"/>
                </a:srgbClr>
              </a:gs>
              <a:gs pos="100000">
                <a:srgbClr val="CC33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83187" tIns="41593" rIns="83187" bIns="41593" anchor="ctr"/>
          <a:lstStyle>
            <a:lvl1pPr defTabSz="8318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318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318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318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318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900" b="1" i="1"/>
              <a:t>1 mol Cu</a:t>
            </a:r>
          </a:p>
        </p:txBody>
      </p:sp>
      <p:sp>
        <p:nvSpPr>
          <p:cNvPr id="11309" name="Rectangle 45">
            <a:extLst>
              <a:ext uri="{FF2B5EF4-FFF2-40B4-BE49-F238E27FC236}">
                <a16:creationId xmlns="" xmlns:a16="http://schemas.microsoft.com/office/drawing/2014/main" id="{44ADA3C9-DF72-406D-AEA0-B595C911A8B6}"/>
              </a:ext>
            </a:extLst>
          </p:cNvPr>
          <p:cNvSpPr>
            <a:spLocks noChangeArrowheads="1"/>
          </p:cNvSpPr>
          <p:nvPr/>
        </p:nvSpPr>
        <p:spPr bwMode="auto">
          <a:xfrm>
            <a:off x="609600" y="0"/>
            <a:ext cx="8778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0" b="1" i="1">
                <a:solidFill>
                  <a:srgbClr val="FF0000"/>
                </a:solidFill>
                <a:sym typeface="Wingdings" panose="05000000000000000000" pitchFamily="2" charset="2"/>
              </a:rPr>
              <a:t></a:t>
            </a:r>
          </a:p>
        </p:txBody>
      </p:sp>
      <p:sp>
        <p:nvSpPr>
          <p:cNvPr id="45" name="Rectangle 4">
            <a:extLst>
              <a:ext uri="{FF2B5EF4-FFF2-40B4-BE49-F238E27FC236}">
                <a16:creationId xmlns="" xmlns:a16="http://schemas.microsoft.com/office/drawing/2014/main" id="{B8462107-D645-4662-B0B1-B94B3D1477E2}"/>
              </a:ext>
            </a:extLst>
          </p:cNvPr>
          <p:cNvSpPr txBox="1">
            <a:spLocks noChangeArrowheads="1"/>
          </p:cNvSpPr>
          <p:nvPr>
            <p:custDataLst>
              <p:tags r:id="rId1"/>
            </p:custDataLst>
          </p:nvPr>
        </p:nvSpPr>
        <p:spPr>
          <a:xfrm>
            <a:off x="1524000" y="228600"/>
            <a:ext cx="8229600" cy="609600"/>
          </a:xfrm>
          <a:prstGeom prst="rect">
            <a:avLst/>
          </a:prstGeom>
        </p:spPr>
        <p:txBody>
          <a:bodyPr anchor="ctr">
            <a:normAutofit/>
          </a:bodyPr>
          <a:lstStyle/>
          <a:p>
            <a:pPr eaLnBrk="1" fontAlgn="auto" hangingPunct="1">
              <a:spcAft>
                <a:spcPts val="0"/>
              </a:spcAft>
              <a:defRPr/>
            </a:pPr>
            <a:r>
              <a:rPr lang="en-US" sz="3200" b="1" dirty="0">
                <a:solidFill>
                  <a:srgbClr val="FF0000"/>
                </a:solidFill>
                <a:latin typeface="Times New Roman" pitchFamily="18" charset="0"/>
                <a:ea typeface="+mj-ea"/>
                <a:cs typeface="Times New Roman" pitchFamily="18" charset="0"/>
              </a:rPr>
              <a:t>II. KHỐI L</a:t>
            </a:r>
            <a:r>
              <a:rPr lang="vi-VN" sz="3200" b="1" dirty="0">
                <a:solidFill>
                  <a:srgbClr val="FF0000"/>
                </a:solidFill>
                <a:latin typeface="Times New Roman" pitchFamily="18" charset="0"/>
                <a:ea typeface="+mj-ea"/>
                <a:cs typeface="Times New Roman" pitchFamily="18" charset="0"/>
              </a:rPr>
              <a:t>ƯỢ</a:t>
            </a:r>
            <a:r>
              <a:rPr lang="en-US" sz="3200" b="1" dirty="0">
                <a:solidFill>
                  <a:srgbClr val="FF0000"/>
                </a:solidFill>
                <a:latin typeface="Times New Roman" pitchFamily="18" charset="0"/>
                <a:ea typeface="+mj-ea"/>
                <a:cs typeface="Times New Roman" pitchFamily="18" charset="0"/>
              </a:rPr>
              <a:t>NG MOL (M)</a:t>
            </a:r>
          </a:p>
        </p:txBody>
      </p:sp>
      <p:sp>
        <p:nvSpPr>
          <p:cNvPr id="46" name="TextBox 45">
            <a:extLst>
              <a:ext uri="{FF2B5EF4-FFF2-40B4-BE49-F238E27FC236}">
                <a16:creationId xmlns="" xmlns:a16="http://schemas.microsoft.com/office/drawing/2014/main" id="{75F75063-FFD6-4DD3-A3E7-6B4BC9C4388C}"/>
              </a:ext>
            </a:extLst>
          </p:cNvPr>
          <p:cNvSpPr txBox="1"/>
          <p:nvPr/>
        </p:nvSpPr>
        <p:spPr>
          <a:xfrm>
            <a:off x="2286000" y="2590800"/>
            <a:ext cx="1295400" cy="1077913"/>
          </a:xfrm>
          <a:prstGeom prst="rect">
            <a:avLst/>
          </a:prstGeom>
          <a:solidFill>
            <a:schemeClr val="bg1">
              <a:lumMod val="85000"/>
            </a:schemeClr>
          </a:solidFill>
        </p:spPr>
        <p:txBody>
          <a:bodyPr>
            <a:spAutoFit/>
          </a:bodyPr>
          <a:lstStyle/>
          <a:p>
            <a:pPr eaLnBrk="1" fontAlgn="auto" hangingPunct="1">
              <a:spcBef>
                <a:spcPts val="0"/>
              </a:spcBef>
              <a:spcAft>
                <a:spcPts val="0"/>
              </a:spcAft>
              <a:defRPr/>
            </a:pPr>
            <a:r>
              <a:rPr lang="en-US" sz="3200" dirty="0" err="1">
                <a:solidFill>
                  <a:srgbClr val="FF0000"/>
                </a:solidFill>
                <a:latin typeface="Times New Roman" pitchFamily="18" charset="0"/>
                <a:cs typeface="Times New Roman" pitchFamily="18" charset="0"/>
              </a:rPr>
              <a:t>Khối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lượng</a:t>
            </a:r>
            <a:r>
              <a:rPr lang="en-US" sz="3200" dirty="0">
                <a:solidFill>
                  <a:srgbClr val="FF0000"/>
                </a:solidFill>
                <a:latin typeface="Times New Roman" pitchFamily="18" charset="0"/>
                <a:cs typeface="Times New Roman" pitchFamily="18" charset="0"/>
              </a:rPr>
              <a:t> </a:t>
            </a:r>
          </a:p>
        </p:txBody>
      </p:sp>
      <p:sp>
        <p:nvSpPr>
          <p:cNvPr id="47" name="TextBox 46">
            <a:extLst>
              <a:ext uri="{FF2B5EF4-FFF2-40B4-BE49-F238E27FC236}">
                <a16:creationId xmlns="" xmlns:a16="http://schemas.microsoft.com/office/drawing/2014/main" id="{2D8F7276-A3BE-45AA-A693-0739295DD92F}"/>
              </a:ext>
            </a:extLst>
          </p:cNvPr>
          <p:cNvSpPr txBox="1"/>
          <p:nvPr/>
        </p:nvSpPr>
        <p:spPr>
          <a:xfrm>
            <a:off x="6096000" y="3189288"/>
            <a:ext cx="1295400" cy="1077912"/>
          </a:xfrm>
          <a:prstGeom prst="rect">
            <a:avLst/>
          </a:prstGeom>
          <a:solidFill>
            <a:schemeClr val="bg1">
              <a:lumMod val="85000"/>
            </a:schemeClr>
          </a:solidFill>
        </p:spPr>
        <p:txBody>
          <a:bodyPr>
            <a:spAutoFit/>
          </a:bodyPr>
          <a:lstStyle/>
          <a:p>
            <a:pPr eaLnBrk="1" fontAlgn="auto" hangingPunct="1">
              <a:spcBef>
                <a:spcPts val="0"/>
              </a:spcBef>
              <a:spcAft>
                <a:spcPts val="0"/>
              </a:spcAft>
              <a:defRPr/>
            </a:pPr>
            <a:r>
              <a:rPr lang="en-US" sz="3200" dirty="0" err="1">
                <a:solidFill>
                  <a:srgbClr val="FF0000"/>
                </a:solidFill>
                <a:latin typeface="Times New Roman" pitchFamily="18" charset="0"/>
                <a:cs typeface="Times New Roman" pitchFamily="18" charset="0"/>
              </a:rPr>
              <a:t>Khối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lượng</a:t>
            </a:r>
            <a:r>
              <a:rPr lang="en-US" sz="3200" dirty="0">
                <a:solidFill>
                  <a:srgbClr val="FF0000"/>
                </a:solidFill>
                <a:latin typeface="Times New Roman" pitchFamily="18" charset="0"/>
                <a:cs typeface="Times New Roman" pitchFamily="18" charset="0"/>
              </a:rPr>
              <a:t> </a:t>
            </a:r>
          </a:p>
        </p:txBody>
      </p:sp>
      <p:sp>
        <p:nvSpPr>
          <p:cNvPr id="48" name="TextBox 47">
            <a:extLst>
              <a:ext uri="{FF2B5EF4-FFF2-40B4-BE49-F238E27FC236}">
                <a16:creationId xmlns="" xmlns:a16="http://schemas.microsoft.com/office/drawing/2014/main" id="{69BB9881-9B87-4885-B498-1205B111BCA8}"/>
              </a:ext>
            </a:extLst>
          </p:cNvPr>
          <p:cNvSpPr txBox="1">
            <a:spLocks noChangeArrowheads="1"/>
          </p:cNvSpPr>
          <p:nvPr/>
        </p:nvSpPr>
        <p:spPr bwMode="auto">
          <a:xfrm>
            <a:off x="838200" y="5856288"/>
            <a:ext cx="3657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solidFill>
                  <a:srgbClr val="0070C0"/>
                </a:solidFill>
                <a:latin typeface="Times New Roman" panose="02020603050405020304" pitchFamily="18" charset="0"/>
                <a:cs typeface="Times New Roman" panose="02020603050405020304" pitchFamily="18" charset="0"/>
              </a:rPr>
              <a:t>Khối lượng mol </a:t>
            </a:r>
            <a:r>
              <a:rPr lang="en-US" altLang="en-US">
                <a:latin typeface="Times New Roman" panose="02020603050405020304" pitchFamily="18" charset="0"/>
                <a:cs typeface="Times New Roman" panose="02020603050405020304" pitchFamily="18" charset="0"/>
              </a:rPr>
              <a:t>Iron</a:t>
            </a:r>
          </a:p>
        </p:txBody>
      </p:sp>
      <p:sp>
        <p:nvSpPr>
          <p:cNvPr id="49" name="TextBox 48">
            <a:extLst>
              <a:ext uri="{FF2B5EF4-FFF2-40B4-BE49-F238E27FC236}">
                <a16:creationId xmlns="" xmlns:a16="http://schemas.microsoft.com/office/drawing/2014/main" id="{687CDCAB-86E1-47BB-A953-940E504ED5F0}"/>
              </a:ext>
            </a:extLst>
          </p:cNvPr>
          <p:cNvSpPr txBox="1">
            <a:spLocks noChangeArrowheads="1"/>
          </p:cNvSpPr>
          <p:nvPr/>
        </p:nvSpPr>
        <p:spPr bwMode="auto">
          <a:xfrm>
            <a:off x="4984750" y="5867400"/>
            <a:ext cx="4159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solidFill>
                  <a:srgbClr val="0070C0"/>
                </a:solidFill>
                <a:latin typeface="Times New Roman" panose="02020603050405020304" pitchFamily="18" charset="0"/>
                <a:cs typeface="Times New Roman" panose="02020603050405020304" pitchFamily="18" charset="0"/>
              </a:rPr>
              <a:t>Khối lượng mol </a:t>
            </a:r>
            <a:r>
              <a:rPr lang="en-US" altLang="en-US">
                <a:latin typeface="Times New Roman" panose="02020603050405020304" pitchFamily="18" charset="0"/>
                <a:cs typeface="Times New Roman" panose="02020603050405020304" pitchFamily="18" charset="0"/>
              </a:rPr>
              <a:t>Copper</a:t>
            </a:r>
          </a:p>
        </p:txBody>
      </p:sp>
      <p:cxnSp>
        <p:nvCxnSpPr>
          <p:cNvPr id="52" name="Straight Arrow Connector 51">
            <a:extLst>
              <a:ext uri="{FF2B5EF4-FFF2-40B4-BE49-F238E27FC236}">
                <a16:creationId xmlns="" xmlns:a16="http://schemas.microsoft.com/office/drawing/2014/main" id="{35728360-41F3-453A-9DDC-E1CEE7F75F92}"/>
              </a:ext>
            </a:extLst>
          </p:cNvPr>
          <p:cNvCxnSpPr/>
          <p:nvPr/>
        </p:nvCxnSpPr>
        <p:spPr>
          <a:xfrm rot="5400000">
            <a:off x="2819401" y="5791200"/>
            <a:ext cx="457200" cy="3175"/>
          </a:xfrm>
          <a:prstGeom prst="straightConnector1">
            <a:avLst/>
          </a:prstGeom>
          <a:ln w="508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 xmlns:a16="http://schemas.microsoft.com/office/drawing/2014/main" id="{6BE5FA7B-792B-4305-8A42-FBFB19FBEAC8}"/>
              </a:ext>
            </a:extLst>
          </p:cNvPr>
          <p:cNvCxnSpPr/>
          <p:nvPr/>
        </p:nvCxnSpPr>
        <p:spPr>
          <a:xfrm rot="5400000">
            <a:off x="6704807" y="5790406"/>
            <a:ext cx="457200" cy="1587"/>
          </a:xfrm>
          <a:prstGeom prst="straightConnector1">
            <a:avLst/>
          </a:prstGeom>
          <a:ln w="508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path" presetSubtype="0" accel="50000" decel="50000" fill="hold" grpId="0" nodeType="clickEffect">
                                  <p:stCondLst>
                                    <p:cond delay="0"/>
                                  </p:stCondLst>
                                  <p:childTnLst>
                                    <p:animMotion origin="layout" path="M -0.0125 -0.01112 L 0.2 0.27222 " pathEditMode="relative" rAng="0" ptsTypes="AA">
                                      <p:cBhvr>
                                        <p:cTn id="6" dur="1000" fill="hold"/>
                                        <p:tgtEl>
                                          <p:spTgt spid="95275"/>
                                        </p:tgtEl>
                                        <p:attrNameLst>
                                          <p:attrName>ppt_x</p:attrName>
                                          <p:attrName>ppt_y</p:attrName>
                                        </p:attrNameLst>
                                      </p:cBhvr>
                                      <p:rCtr x="10600" y="14200"/>
                                    </p:animMotion>
                                  </p:childTnLst>
                                </p:cTn>
                              </p:par>
                              <p:par>
                                <p:cTn id="7" presetID="49" presetClass="path" presetSubtype="0" accel="50000" decel="50000" fill="hold" grpId="0" nodeType="withEffect">
                                  <p:stCondLst>
                                    <p:cond delay="0"/>
                                  </p:stCondLst>
                                  <p:childTnLst>
                                    <p:animMotion origin="layout" path="M -3.33333E-6 -2.22222E-6 L -0.1625 0.31111 " pathEditMode="relative" rAng="0" ptsTypes="AA">
                                      <p:cBhvr>
                                        <p:cTn id="8" dur="1000" fill="hold"/>
                                        <p:tgtEl>
                                          <p:spTgt spid="95276"/>
                                        </p:tgtEl>
                                        <p:attrNameLst>
                                          <p:attrName>ppt_x</p:attrName>
                                          <p:attrName>ppt_y</p:attrName>
                                        </p:attrNameLst>
                                      </p:cBhvr>
                                      <p:rCtr x="-8100" y="15600"/>
                                    </p:animMotion>
                                  </p:childTnLst>
                                </p:cTn>
                              </p:par>
                            </p:childTnLst>
                          </p:cTn>
                        </p:par>
                        <p:par>
                          <p:cTn id="9" fill="hold" nodeType="afterGroup">
                            <p:stCondLst>
                              <p:cond delay="1000"/>
                            </p:stCondLst>
                            <p:childTnLst>
                              <p:par>
                                <p:cTn id="10" presetID="8" presetClass="emph" presetSubtype="0" fill="hold" nodeType="afterEffect">
                                  <p:stCondLst>
                                    <p:cond delay="0"/>
                                  </p:stCondLst>
                                  <p:childTnLst>
                                    <p:animRot by="1200000">
                                      <p:cBhvr>
                                        <p:cTn id="11" dur="900" fill="hold"/>
                                        <p:tgtEl>
                                          <p:spTgt spid="95272"/>
                                        </p:tgtEl>
                                        <p:attrNameLst>
                                          <p:attrName>r</p:attrName>
                                        </p:attrNameLst>
                                      </p:cBhvr>
                                    </p:animRot>
                                  </p:childTnLst>
                                </p:cTn>
                              </p:par>
                              <p:par>
                                <p:cTn id="12" presetID="8" presetClass="emph" presetSubtype="0" fill="hold" nodeType="withEffect">
                                  <p:stCondLst>
                                    <p:cond delay="0"/>
                                  </p:stCondLst>
                                  <p:childTnLst>
                                    <p:animRot by="-720000">
                                      <p:cBhvr>
                                        <p:cTn id="13" dur="900" fill="hold"/>
                                        <p:tgtEl>
                                          <p:spTgt spid="95272"/>
                                        </p:tgtEl>
                                        <p:attrNameLst>
                                          <p:attrName>r</p:attrName>
                                        </p:attrNameLst>
                                      </p:cBhvr>
                                    </p:animRot>
                                  </p:childTnLst>
                                </p:cTn>
                              </p:par>
                              <p:par>
                                <p:cTn id="14" presetID="8" presetClass="emph" presetSubtype="0" fill="hold" nodeType="withEffect">
                                  <p:stCondLst>
                                    <p:cond delay="0"/>
                                  </p:stCondLst>
                                  <p:childTnLst>
                                    <p:animRot by="600000">
                                      <p:cBhvr>
                                        <p:cTn id="15" dur="900" fill="hold"/>
                                        <p:tgtEl>
                                          <p:spTgt spid="2"/>
                                        </p:tgtEl>
                                        <p:attrNameLst>
                                          <p:attrName>r</p:attrName>
                                        </p:attrNameLst>
                                      </p:cBhvr>
                                    </p:animRot>
                                  </p:childTnLst>
                                </p:cTn>
                              </p:par>
                              <p:par>
                                <p:cTn id="16" presetID="64" presetClass="path" presetSubtype="0" accel="50000" decel="50000" fill="hold" grpId="1" nodeType="withEffect">
                                  <p:stCondLst>
                                    <p:cond delay="0"/>
                                  </p:stCondLst>
                                  <p:childTnLst>
                                    <p:animMotion origin="layout" path="M 0.1959 0.2915 L 0.1959 0.21385 " pathEditMode="relative" rAng="0" ptsTypes="AA">
                                      <p:cBhvr>
                                        <p:cTn id="17" dur="700" fill="hold"/>
                                        <p:tgtEl>
                                          <p:spTgt spid="95275"/>
                                        </p:tgtEl>
                                        <p:attrNameLst>
                                          <p:attrName>ppt_x</p:attrName>
                                          <p:attrName>ppt_y</p:attrName>
                                        </p:attrNameLst>
                                      </p:cBhvr>
                                      <p:rCtr x="0" y="-3900"/>
                                    </p:animMotion>
                                  </p:childTnLst>
                                </p:cTn>
                              </p:par>
                              <p:par>
                                <p:cTn id="18" presetID="64" presetClass="path" presetSubtype="0" accel="50000" decel="50000" fill="hold" nodeType="withEffect">
                                  <p:stCondLst>
                                    <p:cond delay="0"/>
                                  </p:stCondLst>
                                  <p:childTnLst>
                                    <p:animMotion origin="layout" path="M 4.72222E-6 0.02222 L 4.72222E-6 -0.04421 " pathEditMode="relative" rAng="0" ptsTypes="AA">
                                      <p:cBhvr>
                                        <p:cTn id="19" dur="700" fill="hold"/>
                                        <p:tgtEl>
                                          <p:spTgt spid="3"/>
                                        </p:tgtEl>
                                        <p:attrNameLst>
                                          <p:attrName>ppt_x</p:attrName>
                                          <p:attrName>ppt_y</p:attrName>
                                        </p:attrNameLst>
                                      </p:cBhvr>
                                      <p:rCtr x="0" y="-3300"/>
                                    </p:animMotion>
                                  </p:childTnLst>
                                </p:cTn>
                              </p:par>
                              <p:par>
                                <p:cTn id="20" presetID="42" presetClass="path" presetSubtype="0" accel="50000" decel="50000" fill="hold" grpId="1" nodeType="withEffect">
                                  <p:stCondLst>
                                    <p:cond delay="0"/>
                                  </p:stCondLst>
                                  <p:childTnLst>
                                    <p:animMotion origin="layout" path="M -0.1625 0.31122 L -0.1625 0.33295 " pathEditMode="relative" rAng="0" ptsTypes="AA">
                                      <p:cBhvr>
                                        <p:cTn id="21" dur="700" fill="hold"/>
                                        <p:tgtEl>
                                          <p:spTgt spid="95276"/>
                                        </p:tgtEl>
                                        <p:attrNameLst>
                                          <p:attrName>ppt_x</p:attrName>
                                          <p:attrName>ppt_y</p:attrName>
                                        </p:attrNameLst>
                                      </p:cBhvr>
                                      <p:rCtr x="0" y="1100"/>
                                    </p:animMotion>
                                  </p:childTnLst>
                                </p:cTn>
                              </p:par>
                              <p:par>
                                <p:cTn id="22" presetID="42" presetClass="path" presetSubtype="0" accel="50000" decel="50000" fill="hold" nodeType="withEffect">
                                  <p:stCondLst>
                                    <p:cond delay="0"/>
                                  </p:stCondLst>
                                  <p:childTnLst>
                                    <p:animMotion origin="layout" path="M 0.0 4.81481E-6 L -0.00208 0.04537 " pathEditMode="relative" rAng="0" ptsTypes="AA">
                                      <p:cBhvr>
                                        <p:cTn id="23" dur="700" fill="hold"/>
                                        <p:tgtEl>
                                          <p:spTgt spid="4"/>
                                        </p:tgtEl>
                                        <p:attrNameLst>
                                          <p:attrName>ppt_x</p:attrName>
                                          <p:attrName>ppt_y</p:attrName>
                                        </p:attrNameLst>
                                      </p:cBhvr>
                                      <p:rCtr x="-100" y="2300"/>
                                    </p:animMotion>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6"/>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5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7"/>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57"/>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9"/>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11309">
                                            <p:txEl>
                                              <p:pRg st="0" end="0"/>
                                            </p:txEl>
                                          </p:spTgt>
                                        </p:tgtEl>
                                        <p:attrNameLst>
                                          <p:attrName>style.visibility</p:attrName>
                                        </p:attrNameLst>
                                      </p:cBhvr>
                                      <p:to>
                                        <p:strVal val="visible"/>
                                      </p:to>
                                    </p:set>
                                    <p:anim calcmode="lin" valueType="num">
                                      <p:cBhvr additive="base">
                                        <p:cTn id="48" dur="500" fill="hold"/>
                                        <p:tgtEl>
                                          <p:spTgt spid="11309">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130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box(in)">
                                      <p:cBhvr>
                                        <p:cTn id="5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75" grpId="0" animBg="1"/>
      <p:bldP spid="95275" grpId="1" animBg="1"/>
      <p:bldP spid="95276" grpId="0" animBg="1"/>
      <p:bldP spid="95276" grpId="1" animBg="1"/>
      <p:bldP spid="45" grpId="0"/>
      <p:bldP spid="46" grpId="0" animBg="1"/>
      <p:bldP spid="47" grpId="0" animBg="1"/>
      <p:bldP spid="48"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a:extLst>
              <a:ext uri="{FF2B5EF4-FFF2-40B4-BE49-F238E27FC236}">
                <a16:creationId xmlns="" xmlns:a16="http://schemas.microsoft.com/office/drawing/2014/main" id="{8F2E5D41-D68D-4BCF-ABFE-329DB69DD5BF}"/>
              </a:ext>
            </a:extLst>
          </p:cNvPr>
          <p:cNvSpPr>
            <a:spLocks noGrp="1"/>
          </p:cNvSpPr>
          <p:nvPr>
            <p:ph type="title" idx="4294967295"/>
            <p:custDataLst>
              <p:tags r:id="rId1"/>
            </p:custDataLst>
          </p:nvPr>
        </p:nvSpPr>
        <p:spPr>
          <a:xfrm>
            <a:off x="946355" y="762000"/>
            <a:ext cx="8229600" cy="609600"/>
          </a:xfrm>
        </p:spPr>
        <p:txBody>
          <a:bodyPr/>
          <a:lstStyle/>
          <a:p>
            <a:pPr algn="l" eaLnBrk="1" hangingPunct="1"/>
            <a:r>
              <a:rPr lang="en-US" altLang="en-US" sz="3200" b="1" dirty="0">
                <a:solidFill>
                  <a:srgbClr val="FF0000"/>
                </a:solidFill>
                <a:latin typeface="Times New Roman" panose="02020603050405020304" pitchFamily="18" charset="0"/>
                <a:cs typeface="Times New Roman" panose="02020603050405020304" pitchFamily="18" charset="0"/>
              </a:rPr>
              <a:t>II. KHỐI L</a:t>
            </a:r>
            <a:r>
              <a:rPr lang="vi-VN" altLang="en-US" sz="3200" b="1" dirty="0">
                <a:solidFill>
                  <a:srgbClr val="FF0000"/>
                </a:solidFill>
                <a:cs typeface="Times New Roman" panose="02020603050405020304" pitchFamily="18" charset="0"/>
              </a:rPr>
              <a:t>ƯỢ</a:t>
            </a:r>
            <a:r>
              <a:rPr lang="en-US" altLang="en-US" sz="3200" b="1" dirty="0">
                <a:solidFill>
                  <a:srgbClr val="FF0000"/>
                </a:solidFill>
                <a:latin typeface="Times New Roman" panose="02020603050405020304" pitchFamily="18" charset="0"/>
                <a:cs typeface="Times New Roman" panose="02020603050405020304" pitchFamily="18" charset="0"/>
              </a:rPr>
              <a:t>NG MOL (M)</a:t>
            </a:r>
          </a:p>
        </p:txBody>
      </p:sp>
      <p:sp>
        <p:nvSpPr>
          <p:cNvPr id="18435" name="Rectangle 4">
            <a:hlinkClick r:id="rId3" action="ppaction://hlinksldjump"/>
            <a:extLst>
              <a:ext uri="{FF2B5EF4-FFF2-40B4-BE49-F238E27FC236}">
                <a16:creationId xmlns="" xmlns:a16="http://schemas.microsoft.com/office/drawing/2014/main" id="{ED12A01F-B088-44A6-9FD8-546CE9DA8B0B}"/>
              </a:ext>
            </a:extLst>
          </p:cNvPr>
          <p:cNvSpPr txBox="1">
            <a:spLocks noChangeArrowheads="1"/>
          </p:cNvSpPr>
          <p:nvPr/>
        </p:nvSpPr>
        <p:spPr bwMode="auto">
          <a:xfrm>
            <a:off x="990600" y="2205625"/>
            <a:ext cx="8229600" cy="1143000"/>
          </a:xfrm>
          <a:prstGeom prst="rect">
            <a:avLst/>
          </a:prstGeom>
          <a:noFill/>
          <a:ln w="9525">
            <a:noFill/>
            <a:miter lim="800000"/>
            <a:headEnd/>
            <a:tailEnd/>
          </a:ln>
        </p:spPr>
        <p:txBody>
          <a:bodyPr anchor="ctr"/>
          <a:lstStyle/>
          <a:p>
            <a:pPr eaLnBrk="1" fontAlgn="auto" hangingPunct="1">
              <a:spcBef>
                <a:spcPts val="0"/>
              </a:spcBef>
              <a:spcAft>
                <a:spcPts val="0"/>
              </a:spcAft>
              <a:defRPr/>
            </a:pP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Khối</a:t>
            </a:r>
            <a:r>
              <a:rPr lang="en-US" sz="3200" b="1" dirty="0">
                <a:latin typeface="Times New Roman" pitchFamily="18" charset="0"/>
                <a:cs typeface="Times New Roman" pitchFamily="18" charset="0"/>
              </a:rPr>
              <a:t> l</a:t>
            </a:r>
            <a:r>
              <a:rPr lang="vi-VN" sz="3200" b="1" dirty="0">
                <a:latin typeface="Times New Roman" pitchFamily="18" charset="0"/>
                <a:cs typeface="Times New Roman" pitchFamily="18" charset="0"/>
              </a:rPr>
              <a:t>ượ</a:t>
            </a:r>
            <a:r>
              <a:rPr lang="en-US" sz="3200" b="1" dirty="0" err="1">
                <a:latin typeface="Times New Roman" pitchFamily="18" charset="0"/>
                <a:cs typeface="Times New Roman" pitchFamily="18" charset="0"/>
              </a:rPr>
              <a:t>ng</a:t>
            </a:r>
            <a:r>
              <a:rPr lang="en-US" sz="3200" b="1" dirty="0">
                <a:latin typeface="Times New Roman" pitchFamily="18" charset="0"/>
                <a:cs typeface="Times New Roman" pitchFamily="18" charset="0"/>
              </a:rPr>
              <a:t> mol (M)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khối</a:t>
            </a:r>
            <a:r>
              <a:rPr lang="en-US" sz="3200" b="1" dirty="0">
                <a:latin typeface="Times New Roman" pitchFamily="18" charset="0"/>
                <a:cs typeface="Times New Roman" pitchFamily="18" charset="0"/>
              </a:rPr>
              <a:t> l</a:t>
            </a:r>
            <a:r>
              <a:rPr lang="vi-VN" sz="3200" b="1" dirty="0">
                <a:latin typeface="Times New Roman" pitchFamily="18" charset="0"/>
                <a:cs typeface="Times New Roman" pitchFamily="18" charset="0"/>
              </a:rPr>
              <a:t>ượ</a:t>
            </a:r>
            <a:r>
              <a:rPr lang="en-US" sz="3200" b="1" dirty="0">
                <a:latin typeface="Times New Roman" pitchFamily="18" charset="0"/>
                <a:cs typeface="Times New Roman" pitchFamily="18" charset="0"/>
              </a:rPr>
              <a:t>ng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 …</a:t>
            </a:r>
            <a:r>
              <a:rPr lang="en-US" sz="3200" b="1" dirty="0" err="1">
                <a:solidFill>
                  <a:schemeClr val="accent1">
                    <a:lumMod val="75000"/>
                  </a:schemeClr>
                </a:solidFill>
                <a:latin typeface="Times New Roman" pitchFamily="18" charset="0"/>
                <a:cs typeface="+mn-cs"/>
              </a:rPr>
              <a:t>nguyên</a:t>
            </a:r>
            <a:r>
              <a:rPr lang="en-US" sz="3200" b="1" dirty="0">
                <a:solidFill>
                  <a:schemeClr val="accent1">
                    <a:lumMod val="75000"/>
                  </a:schemeClr>
                </a:solidFill>
                <a:latin typeface="Times New Roman" pitchFamily="18" charset="0"/>
                <a:cs typeface="+mn-cs"/>
              </a:rPr>
              <a:t> </a:t>
            </a:r>
            <a:r>
              <a:rPr lang="en-US" sz="3200" b="1" dirty="0" err="1">
                <a:solidFill>
                  <a:schemeClr val="accent1">
                    <a:lumMod val="75000"/>
                  </a:schemeClr>
                </a:solidFill>
                <a:latin typeface="Times New Roman" pitchFamily="18" charset="0"/>
                <a:cs typeface="+mn-cs"/>
              </a:rPr>
              <a:t>tử</a:t>
            </a:r>
            <a:r>
              <a:rPr lang="en-US" sz="3200" b="1" dirty="0">
                <a:solidFill>
                  <a:schemeClr val="accent1">
                    <a:lumMod val="75000"/>
                  </a:schemeClr>
                </a:solidFill>
                <a:latin typeface="Times New Roman" pitchFamily="18" charset="0"/>
                <a:cs typeface="+mn-cs"/>
              </a:rPr>
              <a:t> </a:t>
            </a:r>
            <a:r>
              <a:rPr lang="en-US" sz="3200" b="1" dirty="0" err="1">
                <a:solidFill>
                  <a:schemeClr val="accent1">
                    <a:lumMod val="75000"/>
                  </a:schemeClr>
                </a:solidFill>
                <a:latin typeface="Times New Roman" pitchFamily="18" charset="0"/>
                <a:cs typeface="+mn-cs"/>
              </a:rPr>
              <a:t>hoặc</a:t>
            </a:r>
            <a:r>
              <a:rPr lang="en-US" sz="3200" b="1" dirty="0">
                <a:solidFill>
                  <a:schemeClr val="accent1">
                    <a:lumMod val="75000"/>
                  </a:schemeClr>
                </a:solidFill>
                <a:latin typeface="Times New Roman" pitchFamily="18" charset="0"/>
                <a:cs typeface="+mn-cs"/>
              </a:rPr>
              <a:t> </a:t>
            </a:r>
            <a:r>
              <a:rPr lang="en-US" sz="3200" b="1" dirty="0" err="1">
                <a:solidFill>
                  <a:schemeClr val="accent1">
                    <a:lumMod val="75000"/>
                  </a:schemeClr>
                </a:solidFill>
                <a:latin typeface="Times New Roman" pitchFamily="18" charset="0"/>
                <a:cs typeface="+mn-cs"/>
              </a:rPr>
              <a:t>phân</a:t>
            </a:r>
            <a:r>
              <a:rPr lang="en-US" sz="3200" b="1" dirty="0">
                <a:solidFill>
                  <a:schemeClr val="accent1">
                    <a:lumMod val="75000"/>
                  </a:schemeClr>
                </a:solidFill>
                <a:latin typeface="Times New Roman" pitchFamily="18" charset="0"/>
                <a:cs typeface="+mn-cs"/>
              </a:rPr>
              <a:t> </a:t>
            </a:r>
            <a:r>
              <a:rPr lang="en-US" sz="3200" b="1" dirty="0" err="1">
                <a:solidFill>
                  <a:schemeClr val="accent1">
                    <a:lumMod val="75000"/>
                  </a:schemeClr>
                </a:solidFill>
                <a:latin typeface="Times New Roman" pitchFamily="18" charset="0"/>
                <a:cs typeface="+mn-cs"/>
              </a:rPr>
              <a:t>tử</a:t>
            </a:r>
            <a:r>
              <a:rPr lang="en-US" sz="3200" dirty="0">
                <a:solidFill>
                  <a:schemeClr val="accent1">
                    <a:lumMod val="75000"/>
                  </a:schemeClr>
                </a:solidFill>
                <a:latin typeface="Times New Roman" pitchFamily="18" charset="0"/>
                <a:cs typeface="+mn-cs"/>
              </a:rPr>
              <a:t> </a:t>
            </a:r>
            <a:r>
              <a:rPr lang="en-US" sz="3200" b="1" dirty="0" err="1">
                <a:latin typeface="Times New Roman" pitchFamily="18" charset="0"/>
                <a:cs typeface="Times New Roman" pitchFamily="18" charset="0"/>
              </a:rPr>
              <a:t>chất</a:t>
            </a:r>
            <a:r>
              <a:rPr lang="en-US" sz="3200" b="1" dirty="0">
                <a:latin typeface="Times New Roman" pitchFamily="18" charset="0"/>
                <a:cs typeface="Times New Roman" pitchFamily="18" charset="0"/>
              </a:rPr>
              <a:t> </a:t>
            </a:r>
            <a:r>
              <a:rPr lang="vi-VN" sz="3200" b="1" dirty="0">
                <a:latin typeface="Times New Roman" pitchFamily="18" charset="0"/>
                <a:cs typeface="Times New Roman" pitchFamily="18" charset="0"/>
              </a:rPr>
              <a:t>đó</a:t>
            </a:r>
            <a:r>
              <a:rPr lang="en-US" sz="3200" b="1" dirty="0">
                <a:latin typeface="Times New Roman" pitchFamily="18" charset="0"/>
                <a:cs typeface="Times New Roman" pitchFamily="18" charset="0"/>
              </a:rPr>
              <a:t>. </a:t>
            </a:r>
          </a:p>
        </p:txBody>
      </p:sp>
      <p:sp>
        <p:nvSpPr>
          <p:cNvPr id="18437" name="Rectangle 4">
            <a:extLst>
              <a:ext uri="{FF2B5EF4-FFF2-40B4-BE49-F238E27FC236}">
                <a16:creationId xmlns="" xmlns:a16="http://schemas.microsoft.com/office/drawing/2014/main" id="{0CC6C107-691C-4548-A7EB-34C6CB324AAA}"/>
              </a:ext>
            </a:extLst>
          </p:cNvPr>
          <p:cNvSpPr txBox="1">
            <a:spLocks noChangeArrowheads="1"/>
          </p:cNvSpPr>
          <p:nvPr/>
        </p:nvSpPr>
        <p:spPr bwMode="auto">
          <a:xfrm flipV="1">
            <a:off x="3962400" y="2743200"/>
            <a:ext cx="1905000" cy="15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(N)</a:t>
            </a:r>
            <a:endParaRPr lang="en-US" altLang="en-US" b="1" baseline="30000" dirty="0">
              <a:solidFill>
                <a:srgbClr val="FF0000"/>
              </a:solidFill>
              <a:latin typeface="Times New Roman" panose="02020603050405020304" pitchFamily="18" charset="0"/>
              <a:cs typeface="Times New Roman" panose="02020603050405020304" pitchFamily="18" charset="0"/>
            </a:endParaRPr>
          </a:p>
        </p:txBody>
      </p:sp>
      <p:sp>
        <p:nvSpPr>
          <p:cNvPr id="32" name="Rectangle 4">
            <a:extLst>
              <a:ext uri="{FF2B5EF4-FFF2-40B4-BE49-F238E27FC236}">
                <a16:creationId xmlns="" xmlns:a16="http://schemas.microsoft.com/office/drawing/2014/main" id="{AB41614D-BA1F-45D9-8338-FC0C795093E3}"/>
              </a:ext>
            </a:extLst>
          </p:cNvPr>
          <p:cNvSpPr txBox="1">
            <a:spLocks noChangeArrowheads="1"/>
          </p:cNvSpPr>
          <p:nvPr/>
        </p:nvSpPr>
        <p:spPr bwMode="auto">
          <a:xfrm rot="5400000">
            <a:off x="-2463800" y="3479800"/>
            <a:ext cx="5842000" cy="914400"/>
          </a:xfrm>
          <a:prstGeom prst="rect">
            <a:avLst/>
          </a:prstGeom>
          <a:solidFill>
            <a:srgbClr val="00B0F0"/>
          </a:solidFill>
          <a:ln w="9525">
            <a:noFill/>
            <a:miter lim="800000"/>
            <a:headEnd/>
            <a:tailEnd/>
          </a:ln>
        </p:spPr>
        <p:txBody>
          <a:bodyPr rot="10800000" vert="eaVert" anchor="ctr"/>
          <a:lstStyle/>
          <a:p>
            <a:pPr algn="ctr" eaLnBrk="1" fontAlgn="auto" hangingPunct="1">
              <a:spcBef>
                <a:spcPts val="0"/>
              </a:spcBef>
              <a:spcAft>
                <a:spcPts val="0"/>
              </a:spcAft>
              <a:defRPr/>
            </a:pPr>
            <a:endParaRPr lang="en-US" sz="2400" b="1" dirty="0">
              <a:solidFill>
                <a:srgbClr val="0000FF"/>
              </a:solidFill>
              <a:effectLst>
                <a:outerShdw blurRad="38100" dist="38100" dir="2700000" algn="tl">
                  <a:srgbClr val="000000"/>
                </a:outerShdw>
              </a:effectLst>
              <a:latin typeface="Times New Roman" pitchFamily="18" charset="0"/>
              <a:cs typeface="Times New Roman" pitchFamily="18" charset="0"/>
            </a:endParaRPr>
          </a:p>
        </p:txBody>
      </p:sp>
      <p:sp>
        <p:nvSpPr>
          <p:cNvPr id="14343" name="Rectangle 35">
            <a:extLst>
              <a:ext uri="{FF2B5EF4-FFF2-40B4-BE49-F238E27FC236}">
                <a16:creationId xmlns="" xmlns:a16="http://schemas.microsoft.com/office/drawing/2014/main" id="{298B8E6C-BC1D-4EE3-B851-BB7AC40A5E2E}"/>
              </a:ext>
            </a:extLst>
          </p:cNvPr>
          <p:cNvSpPr>
            <a:spLocks noChangeArrowheads="1"/>
          </p:cNvSpPr>
          <p:nvPr/>
        </p:nvSpPr>
        <p:spPr bwMode="auto">
          <a:xfrm>
            <a:off x="0" y="365125"/>
            <a:ext cx="762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0" b="1" i="1" dirty="0">
                <a:solidFill>
                  <a:srgbClr val="FF0000"/>
                </a:solidFill>
                <a:sym typeface="Wingdings" panose="05000000000000000000" pitchFamily="2" charset="2"/>
              </a:rPr>
              <a:t></a:t>
            </a:r>
          </a:p>
        </p:txBody>
      </p:sp>
      <p:sp>
        <p:nvSpPr>
          <p:cNvPr id="20" name="Rectangle 4">
            <a:extLst>
              <a:ext uri="{FF2B5EF4-FFF2-40B4-BE49-F238E27FC236}">
                <a16:creationId xmlns="" xmlns:a16="http://schemas.microsoft.com/office/drawing/2014/main" id="{C75E2041-2B3F-4B1C-AE15-EE5A1C854373}"/>
              </a:ext>
            </a:extLst>
          </p:cNvPr>
          <p:cNvSpPr txBox="1">
            <a:spLocks noChangeArrowheads="1"/>
          </p:cNvSpPr>
          <p:nvPr/>
        </p:nvSpPr>
        <p:spPr bwMode="auto">
          <a:xfrm>
            <a:off x="4343400" y="3200400"/>
            <a:ext cx="76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b="1" baseline="-25000">
              <a:solidFill>
                <a:srgbClr val="FF0000"/>
              </a:solidFill>
              <a:latin typeface="Times New Roman" panose="02020603050405020304" pitchFamily="18" charset="0"/>
              <a:cs typeface="Times New Roman" panose="02020603050405020304" pitchFamily="18" charset="0"/>
            </a:endParaRPr>
          </a:p>
        </p:txBody>
      </p:sp>
      <p:sp>
        <p:nvSpPr>
          <p:cNvPr id="23" name="Rectangle 4">
            <a:extLst>
              <a:ext uri="{FF2B5EF4-FFF2-40B4-BE49-F238E27FC236}">
                <a16:creationId xmlns="" xmlns:a16="http://schemas.microsoft.com/office/drawing/2014/main" id="{10DB5B85-A21A-43E2-9383-307CF0802A34}"/>
              </a:ext>
            </a:extLst>
          </p:cNvPr>
          <p:cNvSpPr txBox="1">
            <a:spLocks noChangeArrowheads="1"/>
          </p:cNvSpPr>
          <p:nvPr/>
        </p:nvSpPr>
        <p:spPr bwMode="auto">
          <a:xfrm>
            <a:off x="2770239" y="2286000"/>
            <a:ext cx="1371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 1 mol</a:t>
            </a:r>
          </a:p>
        </p:txBody>
      </p:sp>
      <p:sp>
        <p:nvSpPr>
          <p:cNvPr id="24" name="Rectangle 4">
            <a:extLst>
              <a:ext uri="{FF2B5EF4-FFF2-40B4-BE49-F238E27FC236}">
                <a16:creationId xmlns="" xmlns:a16="http://schemas.microsoft.com/office/drawing/2014/main" id="{D7F0B892-FDBC-4E28-A572-036A1B5AC801}"/>
              </a:ext>
            </a:extLst>
          </p:cNvPr>
          <p:cNvSpPr txBox="1">
            <a:spLocks noChangeArrowheads="1"/>
          </p:cNvSpPr>
          <p:nvPr/>
        </p:nvSpPr>
        <p:spPr bwMode="auto">
          <a:xfrm>
            <a:off x="4343400" y="3352800"/>
            <a:ext cx="2362200" cy="1143000"/>
          </a:xfrm>
          <a:prstGeom prst="rect">
            <a:avLst/>
          </a:prstGeom>
          <a:noFill/>
          <a:ln w="9525">
            <a:noFill/>
            <a:miter lim="800000"/>
            <a:headEnd/>
            <a:tailEnd/>
          </a:ln>
        </p:spPr>
        <p:txBody>
          <a:bodyPr anchor="ctr"/>
          <a:lstStyle/>
          <a:p>
            <a:pPr eaLnBrk="1" fontAlgn="auto" hangingPunct="1">
              <a:spcBef>
                <a:spcPts val="0"/>
              </a:spcBef>
              <a:spcAft>
                <a:spcPts val="0"/>
              </a:spcAft>
              <a:defRPr/>
            </a:pPr>
            <a:endParaRPr lang="en-US" sz="3200" b="1" dirty="0">
              <a:solidFill>
                <a:schemeClr val="accent1">
                  <a:lumMod val="75000"/>
                </a:schemeClr>
              </a:solidFill>
              <a:latin typeface="Times New Roman" pitchFamily="18" charset="0"/>
              <a:cs typeface="Times New Roman" pitchFamily="18" charset="0"/>
            </a:endParaRPr>
          </a:p>
        </p:txBody>
      </p:sp>
      <p:sp>
        <p:nvSpPr>
          <p:cNvPr id="25" name="Rectangle 4">
            <a:extLst>
              <a:ext uri="{FF2B5EF4-FFF2-40B4-BE49-F238E27FC236}">
                <a16:creationId xmlns="" xmlns:a16="http://schemas.microsoft.com/office/drawing/2014/main" id="{29D6701B-9FCC-45FB-BA14-A1D47C058D0E}"/>
              </a:ext>
            </a:extLst>
          </p:cNvPr>
          <p:cNvSpPr txBox="1">
            <a:spLocks noChangeArrowheads="1"/>
          </p:cNvSpPr>
          <p:nvPr/>
        </p:nvSpPr>
        <p:spPr bwMode="auto">
          <a:xfrm>
            <a:off x="2781300" y="2437786"/>
            <a:ext cx="190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6,022.10</a:t>
            </a:r>
            <a:r>
              <a:rPr lang="en-US" altLang="en-US" b="1" baseline="30000" dirty="0">
                <a:solidFill>
                  <a:srgbClr val="FF0000"/>
                </a:solidFill>
                <a:latin typeface="Times New Roman" panose="02020603050405020304" pitchFamily="18" charset="0"/>
                <a:cs typeface="Times New Roman" panose="02020603050405020304" pitchFamily="18" charset="0"/>
              </a:rPr>
              <a:t>23</a:t>
            </a:r>
          </a:p>
        </p:txBody>
      </p:sp>
      <p:sp>
        <p:nvSpPr>
          <p:cNvPr id="14" name="Rectangle 4">
            <a:extLst>
              <a:ext uri="{FF2B5EF4-FFF2-40B4-BE49-F238E27FC236}">
                <a16:creationId xmlns="" xmlns:a16="http://schemas.microsoft.com/office/drawing/2014/main" id="{0B628618-CC1D-4ED1-8174-2E83B2A0E8D9}"/>
              </a:ext>
            </a:extLst>
          </p:cNvPr>
          <p:cNvSpPr txBox="1">
            <a:spLocks noChangeArrowheads="1"/>
          </p:cNvSpPr>
          <p:nvPr/>
        </p:nvSpPr>
        <p:spPr bwMode="auto">
          <a:xfrm>
            <a:off x="304800" y="55141"/>
            <a:ext cx="8763000" cy="506834"/>
          </a:xfrm>
          <a:prstGeom prst="rect">
            <a:avLst/>
          </a:prstGeom>
          <a:solidFill>
            <a:schemeClr val="accent6">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fontAlgn="auto" hangingPunct="1">
              <a:spcAft>
                <a:spcPts val="0"/>
              </a:spcAft>
              <a:defRPr/>
            </a:pPr>
            <a:r>
              <a:rPr lang="en-US" sz="3600" b="1">
                <a:solidFill>
                  <a:srgbClr val="0000FF"/>
                </a:solidFill>
                <a:latin typeface="Times New Roman" pitchFamily="18" charset="0"/>
              </a:rPr>
              <a:t>BÀI 4: MOL VÀ TỈ KHỐI CỦA CHẤT KHÍ</a:t>
            </a:r>
            <a:endParaRPr lang="en-US" sz="3600" b="1" dirty="0">
              <a:solidFill>
                <a:srgbClr val="0000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23"/>
                                        </p:tgtEl>
                                      </p:cBhvr>
                                    </p:animEffect>
                                    <p:set>
                                      <p:cBhvr>
                                        <p:cTn id="11" dur="1" fill="hold">
                                          <p:stCondLst>
                                            <p:cond delay="499"/>
                                          </p:stCondLst>
                                        </p:cTn>
                                        <p:tgtEl>
                                          <p:spTgt spid="2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checkerboard(across)">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8437"/>
                                        </p:tgtEl>
                                        <p:attrNameLst>
                                          <p:attrName>style.visibility</p:attrName>
                                        </p:attrNameLst>
                                      </p:cBhvr>
                                      <p:to>
                                        <p:strVal val="visible"/>
                                      </p:to>
                                    </p:set>
                                    <p:animEffect transition="in" filter="blinds(horizontal)">
                                      <p:cBhvr>
                                        <p:cTn id="21"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23" grpId="0"/>
      <p:bldP spid="23" grpId="1"/>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129">
            <a:extLst>
              <a:ext uri="{FF2B5EF4-FFF2-40B4-BE49-F238E27FC236}">
                <a16:creationId xmlns="" xmlns:a16="http://schemas.microsoft.com/office/drawing/2014/main" id="{4FC56B6C-865B-4146-B76F-CEEE3093CD47}"/>
              </a:ext>
            </a:extLst>
          </p:cNvPr>
          <p:cNvGrpSpPr>
            <a:grpSpLocks/>
          </p:cNvGrpSpPr>
          <p:nvPr/>
        </p:nvGrpSpPr>
        <p:grpSpPr bwMode="auto">
          <a:xfrm>
            <a:off x="76200" y="2514600"/>
            <a:ext cx="7848600" cy="2195513"/>
            <a:chOff x="1066800" y="2514600"/>
            <a:chExt cx="7848600" cy="2195512"/>
          </a:xfrm>
        </p:grpSpPr>
        <p:sp>
          <p:nvSpPr>
            <p:cNvPr id="202" name="Flowchart: Delay 201">
              <a:extLst>
                <a:ext uri="{FF2B5EF4-FFF2-40B4-BE49-F238E27FC236}">
                  <a16:creationId xmlns="" xmlns:a16="http://schemas.microsoft.com/office/drawing/2014/main" id="{1E711021-B2CE-4594-ACF1-A26EFCE54E3B}"/>
                </a:ext>
              </a:extLst>
            </p:cNvPr>
            <p:cNvSpPr/>
            <p:nvPr/>
          </p:nvSpPr>
          <p:spPr>
            <a:xfrm rot="16200000">
              <a:off x="4724400" y="3868737"/>
              <a:ext cx="762000" cy="914400"/>
            </a:xfrm>
            <a:prstGeom prst="flowChartDelay">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5730" name="Group 280">
              <a:extLst>
                <a:ext uri="{FF2B5EF4-FFF2-40B4-BE49-F238E27FC236}">
                  <a16:creationId xmlns="" xmlns:a16="http://schemas.microsoft.com/office/drawing/2014/main" id="{813D840C-5F67-483C-983F-8233B1949CB2}"/>
                </a:ext>
              </a:extLst>
            </p:cNvPr>
            <p:cNvGrpSpPr>
              <a:grpSpLocks/>
            </p:cNvGrpSpPr>
            <p:nvPr/>
          </p:nvGrpSpPr>
          <p:grpSpPr bwMode="auto">
            <a:xfrm>
              <a:off x="1066800" y="2514600"/>
              <a:ext cx="7848600" cy="2195512"/>
              <a:chOff x="672" y="3216"/>
              <a:chExt cx="4944" cy="1383"/>
            </a:xfrm>
          </p:grpSpPr>
          <p:grpSp>
            <p:nvGrpSpPr>
              <p:cNvPr id="15731" name="Group 185">
                <a:extLst>
                  <a:ext uri="{FF2B5EF4-FFF2-40B4-BE49-F238E27FC236}">
                    <a16:creationId xmlns="" xmlns:a16="http://schemas.microsoft.com/office/drawing/2014/main" id="{FC24F37B-3548-4558-AE6F-2BF54074ECF3}"/>
                  </a:ext>
                </a:extLst>
              </p:cNvPr>
              <p:cNvGrpSpPr>
                <a:grpSpLocks/>
              </p:cNvGrpSpPr>
              <p:nvPr/>
            </p:nvGrpSpPr>
            <p:grpSpPr bwMode="auto">
              <a:xfrm>
                <a:off x="672" y="3835"/>
                <a:ext cx="4944" cy="764"/>
                <a:chOff x="672" y="3429"/>
                <a:chExt cx="4944" cy="764"/>
              </a:xfrm>
            </p:grpSpPr>
            <p:grpSp>
              <p:nvGrpSpPr>
                <p:cNvPr id="15755" name="Group 186">
                  <a:extLst>
                    <a:ext uri="{FF2B5EF4-FFF2-40B4-BE49-F238E27FC236}">
                      <a16:creationId xmlns="" xmlns:a16="http://schemas.microsoft.com/office/drawing/2014/main" id="{AC69515D-A356-4B3E-B11A-63D8C2989A18}"/>
                    </a:ext>
                  </a:extLst>
                </p:cNvPr>
                <p:cNvGrpSpPr>
                  <a:grpSpLocks/>
                </p:cNvGrpSpPr>
                <p:nvPr/>
              </p:nvGrpSpPr>
              <p:grpSpPr bwMode="auto">
                <a:xfrm>
                  <a:off x="4350" y="3429"/>
                  <a:ext cx="738" cy="524"/>
                  <a:chOff x="4468" y="3275"/>
                  <a:chExt cx="738" cy="524"/>
                </a:xfrm>
              </p:grpSpPr>
              <p:sp>
                <p:nvSpPr>
                  <p:cNvPr id="15767" name="Rectangle 187">
                    <a:extLst>
                      <a:ext uri="{FF2B5EF4-FFF2-40B4-BE49-F238E27FC236}">
                        <a16:creationId xmlns="" xmlns:a16="http://schemas.microsoft.com/office/drawing/2014/main" id="{5EB45C16-8957-4DA3-94A4-F6FE19372E7C}"/>
                      </a:ext>
                    </a:extLst>
                  </p:cNvPr>
                  <p:cNvSpPr>
                    <a:spLocks noChangeArrowheads="1"/>
                  </p:cNvSpPr>
                  <p:nvPr/>
                </p:nvSpPr>
                <p:spPr bwMode="auto">
                  <a:xfrm>
                    <a:off x="4468" y="3404"/>
                    <a:ext cx="738" cy="395"/>
                  </a:xfrm>
                  <a:prstGeom prst="rect">
                    <a:avLst/>
                  </a:prstGeom>
                  <a:gradFill rotWithShape="1">
                    <a:gsLst>
                      <a:gs pos="0">
                        <a:srgbClr val="FFFFFF"/>
                      </a:gs>
                      <a:gs pos="100000">
                        <a:schemeClr val="bg2"/>
                      </a:gs>
                    </a:gsLst>
                    <a:path path="shape">
                      <a:fillToRect l="50000" t="50000" r="50000" b="50000"/>
                    </a:path>
                  </a:gradFill>
                  <a:ln w="19050" cap="sq">
                    <a:solidFill>
                      <a:schemeClr val="tx1"/>
                    </a:solidFill>
                    <a:miter lim="800000"/>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68" name="Rectangle 188">
                    <a:extLst>
                      <a:ext uri="{FF2B5EF4-FFF2-40B4-BE49-F238E27FC236}">
                        <a16:creationId xmlns="" xmlns:a16="http://schemas.microsoft.com/office/drawing/2014/main" id="{1F26DD1F-188B-4060-B1AA-4D3DC12EC445}"/>
                      </a:ext>
                    </a:extLst>
                  </p:cNvPr>
                  <p:cNvSpPr>
                    <a:spLocks noChangeArrowheads="1"/>
                  </p:cNvSpPr>
                  <p:nvPr/>
                </p:nvSpPr>
                <p:spPr bwMode="auto">
                  <a:xfrm>
                    <a:off x="4711" y="3275"/>
                    <a:ext cx="255" cy="128"/>
                  </a:xfrm>
                  <a:prstGeom prst="rect">
                    <a:avLst/>
                  </a:prstGeom>
                  <a:gradFill rotWithShape="1">
                    <a:gsLst>
                      <a:gs pos="0">
                        <a:srgbClr val="FFFFFF"/>
                      </a:gs>
                      <a:gs pos="100000">
                        <a:schemeClr val="bg2"/>
                      </a:gs>
                    </a:gsLst>
                    <a:path path="shape">
                      <a:fillToRect l="50000" t="50000" r="50000" b="50000"/>
                    </a:path>
                  </a:gradFill>
                  <a:ln w="19050" cap="sq">
                    <a:solidFill>
                      <a:schemeClr val="tx1"/>
                    </a:solidFill>
                    <a:miter lim="800000"/>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756" name="Group 189">
                  <a:extLst>
                    <a:ext uri="{FF2B5EF4-FFF2-40B4-BE49-F238E27FC236}">
                      <a16:creationId xmlns="" xmlns:a16="http://schemas.microsoft.com/office/drawing/2014/main" id="{7BF59F4F-93ED-4D6C-8E41-EC43C24D4D58}"/>
                    </a:ext>
                  </a:extLst>
                </p:cNvPr>
                <p:cNvGrpSpPr>
                  <a:grpSpLocks/>
                </p:cNvGrpSpPr>
                <p:nvPr/>
              </p:nvGrpSpPr>
              <p:grpSpPr bwMode="auto">
                <a:xfrm>
                  <a:off x="672" y="3648"/>
                  <a:ext cx="4944" cy="545"/>
                  <a:chOff x="672" y="4368"/>
                  <a:chExt cx="4944" cy="545"/>
                </a:xfrm>
              </p:grpSpPr>
              <p:sp>
                <p:nvSpPr>
                  <p:cNvPr id="15757" name="Line 190">
                    <a:extLst>
                      <a:ext uri="{FF2B5EF4-FFF2-40B4-BE49-F238E27FC236}">
                        <a16:creationId xmlns="" xmlns:a16="http://schemas.microsoft.com/office/drawing/2014/main" id="{E82E946F-886D-48A8-9AC3-A585915A3D4F}"/>
                      </a:ext>
                    </a:extLst>
                  </p:cNvPr>
                  <p:cNvSpPr>
                    <a:spLocks noChangeShapeType="1"/>
                  </p:cNvSpPr>
                  <p:nvPr/>
                </p:nvSpPr>
                <p:spPr bwMode="auto">
                  <a:xfrm>
                    <a:off x="1666" y="4913"/>
                    <a:ext cx="3009" cy="0"/>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758" name="Line 191">
                    <a:extLst>
                      <a:ext uri="{FF2B5EF4-FFF2-40B4-BE49-F238E27FC236}">
                        <a16:creationId xmlns="" xmlns:a16="http://schemas.microsoft.com/office/drawing/2014/main" id="{AD5E9330-4EC4-418E-BF56-F86CBC1A54DB}"/>
                      </a:ext>
                    </a:extLst>
                  </p:cNvPr>
                  <p:cNvSpPr>
                    <a:spLocks noChangeShapeType="1"/>
                  </p:cNvSpPr>
                  <p:nvPr/>
                </p:nvSpPr>
                <p:spPr bwMode="auto">
                  <a:xfrm>
                    <a:off x="3855" y="4682"/>
                    <a:ext cx="155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759" name="Line 192">
                    <a:extLst>
                      <a:ext uri="{FF2B5EF4-FFF2-40B4-BE49-F238E27FC236}">
                        <a16:creationId xmlns="" xmlns:a16="http://schemas.microsoft.com/office/drawing/2014/main" id="{988999E5-6F58-4CC5-95D4-D219D8B55240}"/>
                      </a:ext>
                    </a:extLst>
                  </p:cNvPr>
                  <p:cNvSpPr>
                    <a:spLocks noChangeShapeType="1"/>
                  </p:cNvSpPr>
                  <p:nvPr/>
                </p:nvSpPr>
                <p:spPr bwMode="auto">
                  <a:xfrm flipV="1">
                    <a:off x="5405" y="4374"/>
                    <a:ext cx="211" cy="308"/>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760" name="Line 193">
                    <a:extLst>
                      <a:ext uri="{FF2B5EF4-FFF2-40B4-BE49-F238E27FC236}">
                        <a16:creationId xmlns="" xmlns:a16="http://schemas.microsoft.com/office/drawing/2014/main" id="{DD328BB6-94B8-44F3-867C-3F827D1B3068}"/>
                      </a:ext>
                    </a:extLst>
                  </p:cNvPr>
                  <p:cNvSpPr>
                    <a:spLocks noChangeShapeType="1"/>
                  </p:cNvSpPr>
                  <p:nvPr/>
                </p:nvSpPr>
                <p:spPr bwMode="auto">
                  <a:xfrm flipH="1" flipV="1">
                    <a:off x="3630" y="4368"/>
                    <a:ext cx="210" cy="308"/>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761" name="Line 194">
                    <a:extLst>
                      <a:ext uri="{FF2B5EF4-FFF2-40B4-BE49-F238E27FC236}">
                        <a16:creationId xmlns="" xmlns:a16="http://schemas.microsoft.com/office/drawing/2014/main" id="{86B61BE0-7F22-4BE9-AFFF-750D75DDCA6A}"/>
                      </a:ext>
                    </a:extLst>
                  </p:cNvPr>
                  <p:cNvSpPr>
                    <a:spLocks noChangeShapeType="1"/>
                  </p:cNvSpPr>
                  <p:nvPr/>
                </p:nvSpPr>
                <p:spPr bwMode="auto">
                  <a:xfrm>
                    <a:off x="1666" y="4682"/>
                    <a:ext cx="0" cy="231"/>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762" name="Line 195">
                    <a:extLst>
                      <a:ext uri="{FF2B5EF4-FFF2-40B4-BE49-F238E27FC236}">
                        <a16:creationId xmlns="" xmlns:a16="http://schemas.microsoft.com/office/drawing/2014/main" id="{8F183F75-7052-4DDA-AF54-257F2147B285}"/>
                      </a:ext>
                    </a:extLst>
                  </p:cNvPr>
                  <p:cNvSpPr>
                    <a:spLocks noChangeShapeType="1"/>
                  </p:cNvSpPr>
                  <p:nvPr/>
                </p:nvSpPr>
                <p:spPr bwMode="auto">
                  <a:xfrm>
                    <a:off x="4675" y="4682"/>
                    <a:ext cx="0" cy="231"/>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763" name="Line 196">
                    <a:extLst>
                      <a:ext uri="{FF2B5EF4-FFF2-40B4-BE49-F238E27FC236}">
                        <a16:creationId xmlns="" xmlns:a16="http://schemas.microsoft.com/office/drawing/2014/main" id="{0231A6BA-E4D7-4C0F-91A5-B3833FF514EB}"/>
                      </a:ext>
                    </a:extLst>
                  </p:cNvPr>
                  <p:cNvSpPr>
                    <a:spLocks noChangeShapeType="1"/>
                  </p:cNvSpPr>
                  <p:nvPr/>
                </p:nvSpPr>
                <p:spPr bwMode="auto">
                  <a:xfrm flipV="1">
                    <a:off x="3216" y="4528"/>
                    <a:ext cx="0" cy="385"/>
                  </a:xfrm>
                  <a:prstGeom prst="line">
                    <a:avLst/>
                  </a:prstGeom>
                  <a:noFill/>
                  <a:ln w="28575"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5764" name="Line 197">
                    <a:extLst>
                      <a:ext uri="{FF2B5EF4-FFF2-40B4-BE49-F238E27FC236}">
                        <a16:creationId xmlns="" xmlns:a16="http://schemas.microsoft.com/office/drawing/2014/main" id="{4179950B-2D08-4AE1-B952-9935D0AF3F59}"/>
                      </a:ext>
                    </a:extLst>
                  </p:cNvPr>
                  <p:cNvSpPr>
                    <a:spLocks noChangeShapeType="1"/>
                  </p:cNvSpPr>
                  <p:nvPr/>
                </p:nvSpPr>
                <p:spPr bwMode="auto">
                  <a:xfrm>
                    <a:off x="897" y="4682"/>
                    <a:ext cx="155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765" name="Line 198">
                    <a:extLst>
                      <a:ext uri="{FF2B5EF4-FFF2-40B4-BE49-F238E27FC236}">
                        <a16:creationId xmlns="" xmlns:a16="http://schemas.microsoft.com/office/drawing/2014/main" id="{06D5A8FB-4098-4E85-9BAF-3FCEB105CCE3}"/>
                      </a:ext>
                    </a:extLst>
                  </p:cNvPr>
                  <p:cNvSpPr>
                    <a:spLocks noChangeShapeType="1"/>
                  </p:cNvSpPr>
                  <p:nvPr/>
                </p:nvSpPr>
                <p:spPr bwMode="auto">
                  <a:xfrm flipV="1">
                    <a:off x="2447" y="4374"/>
                    <a:ext cx="211" cy="308"/>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766" name="Line 199">
                    <a:extLst>
                      <a:ext uri="{FF2B5EF4-FFF2-40B4-BE49-F238E27FC236}">
                        <a16:creationId xmlns="" xmlns:a16="http://schemas.microsoft.com/office/drawing/2014/main" id="{6FA9DABF-6012-4E5A-9F4D-476DD31E0F39}"/>
                      </a:ext>
                    </a:extLst>
                  </p:cNvPr>
                  <p:cNvSpPr>
                    <a:spLocks noChangeShapeType="1"/>
                  </p:cNvSpPr>
                  <p:nvPr/>
                </p:nvSpPr>
                <p:spPr bwMode="auto">
                  <a:xfrm flipH="1" flipV="1">
                    <a:off x="672" y="4368"/>
                    <a:ext cx="210" cy="308"/>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sp>
            <p:nvSpPr>
              <p:cNvPr id="15732" name="Rectangle 338">
                <a:extLst>
                  <a:ext uri="{FF2B5EF4-FFF2-40B4-BE49-F238E27FC236}">
                    <a16:creationId xmlns="" xmlns:a16="http://schemas.microsoft.com/office/drawing/2014/main" id="{26D223EA-2E8E-4A8A-A7DE-4329DA90DF37}"/>
                  </a:ext>
                </a:extLst>
              </p:cNvPr>
              <p:cNvSpPr>
                <a:spLocks noChangeArrowheads="1"/>
              </p:cNvSpPr>
              <p:nvPr/>
            </p:nvSpPr>
            <p:spPr bwMode="auto">
              <a:xfrm>
                <a:off x="912" y="3351"/>
                <a:ext cx="1488" cy="953"/>
              </a:xfrm>
              <a:prstGeom prst="rect">
                <a:avLst/>
              </a:prstGeom>
              <a:noFill/>
              <a:ln w="1905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33" name="Text Box 340">
                <a:extLst>
                  <a:ext uri="{FF2B5EF4-FFF2-40B4-BE49-F238E27FC236}">
                    <a16:creationId xmlns="" xmlns:a16="http://schemas.microsoft.com/office/drawing/2014/main" id="{B268D9DE-5C00-49DA-890C-054ABCF8DB9D}"/>
                  </a:ext>
                </a:extLst>
              </p:cNvPr>
              <p:cNvSpPr txBox="1">
                <a:spLocks noChangeArrowheads="1"/>
              </p:cNvSpPr>
              <p:nvPr/>
            </p:nvSpPr>
            <p:spPr bwMode="auto">
              <a:xfrm>
                <a:off x="912" y="4121"/>
                <a:ext cx="1488" cy="407"/>
              </a:xfrm>
              <a:prstGeom prst="rect">
                <a:avLst/>
              </a:prstGeom>
              <a:solidFill>
                <a:srgbClr val="B3F0AE"/>
              </a:solidFill>
              <a:ln w="3175" cap="sq">
                <a:solidFill>
                  <a:schemeClr val="tx1"/>
                </a:solidFill>
                <a:miter lim="800000"/>
                <a:headEnd type="none" w="sm" len="sm"/>
                <a:tailEnd type="none" w="sm" len="sm"/>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800" b="1" dirty="0">
                    <a:solidFill>
                      <a:srgbClr val="0000FF"/>
                    </a:solidFill>
                    <a:latin typeface="Times New Roman" panose="02020603050405020304" pitchFamily="18" charset="0"/>
                  </a:rPr>
                  <a:t>6,022 . 10</a:t>
                </a:r>
                <a:r>
                  <a:rPr lang="en-US" altLang="en-US" sz="1800" b="1" baseline="30000" dirty="0">
                    <a:solidFill>
                      <a:srgbClr val="0000FF"/>
                    </a:solidFill>
                    <a:latin typeface="Times New Roman" panose="02020603050405020304" pitchFamily="18" charset="0"/>
                  </a:rPr>
                  <a:t>23</a:t>
                </a:r>
                <a:r>
                  <a:rPr lang="en-US" altLang="en-US" sz="1800" b="1" dirty="0">
                    <a:solidFill>
                      <a:srgbClr val="0000FF"/>
                    </a:solidFill>
                    <a:latin typeface="Times New Roman" panose="02020603050405020304" pitchFamily="18" charset="0"/>
                  </a:rPr>
                  <a:t> </a:t>
                </a:r>
                <a:r>
                  <a:rPr lang="en-US" altLang="en-US" sz="1800" b="1" dirty="0" err="1">
                    <a:solidFill>
                      <a:srgbClr val="0000FF"/>
                    </a:solidFill>
                    <a:latin typeface="Times New Roman" panose="02020603050405020304" pitchFamily="18" charset="0"/>
                  </a:rPr>
                  <a:t>phân</a:t>
                </a:r>
                <a:r>
                  <a:rPr lang="en-US" altLang="en-US" sz="1800" b="1" dirty="0">
                    <a:solidFill>
                      <a:srgbClr val="0000FF"/>
                    </a:solidFill>
                    <a:latin typeface="Times New Roman" panose="02020603050405020304" pitchFamily="18" charset="0"/>
                  </a:rPr>
                  <a:t> </a:t>
                </a:r>
                <a:r>
                  <a:rPr lang="en-US" altLang="en-US" sz="1800" b="1" dirty="0" err="1">
                    <a:solidFill>
                      <a:srgbClr val="0000FF"/>
                    </a:solidFill>
                    <a:latin typeface="Times New Roman" panose="02020603050405020304" pitchFamily="18" charset="0"/>
                  </a:rPr>
                  <a:t>tử</a:t>
                </a:r>
                <a:r>
                  <a:rPr lang="en-US" altLang="en-US" sz="1800" b="1" dirty="0">
                    <a:solidFill>
                      <a:srgbClr val="0000FF"/>
                    </a:solidFill>
                    <a:latin typeface="Times New Roman" panose="02020603050405020304" pitchFamily="18" charset="0"/>
                  </a:rPr>
                  <a:t> H</a:t>
                </a:r>
                <a:r>
                  <a:rPr lang="en-US" altLang="en-US" sz="1800" b="1" baseline="-25000" dirty="0">
                    <a:solidFill>
                      <a:srgbClr val="0000FF"/>
                    </a:solidFill>
                    <a:latin typeface="Times New Roman" panose="02020603050405020304" pitchFamily="18" charset="0"/>
                  </a:rPr>
                  <a:t>2</a:t>
                </a:r>
                <a:r>
                  <a:rPr lang="en-US" altLang="en-US" sz="1800" b="1" dirty="0">
                    <a:solidFill>
                      <a:srgbClr val="0000FF"/>
                    </a:solidFill>
                    <a:latin typeface="Times New Roman" panose="02020603050405020304" pitchFamily="18" charset="0"/>
                  </a:rPr>
                  <a:t>O</a:t>
                </a:r>
              </a:p>
            </p:txBody>
          </p:sp>
          <p:sp>
            <p:nvSpPr>
              <p:cNvPr id="15734" name="Text Box 359">
                <a:extLst>
                  <a:ext uri="{FF2B5EF4-FFF2-40B4-BE49-F238E27FC236}">
                    <a16:creationId xmlns="" xmlns:a16="http://schemas.microsoft.com/office/drawing/2014/main" id="{C910D58C-40F4-4247-8213-F7E9F952E0E7}"/>
                  </a:ext>
                </a:extLst>
              </p:cNvPr>
              <p:cNvSpPr txBox="1">
                <a:spLocks noChangeArrowheads="1"/>
              </p:cNvSpPr>
              <p:nvPr/>
            </p:nvSpPr>
            <p:spPr bwMode="auto">
              <a:xfrm>
                <a:off x="912" y="3216"/>
                <a:ext cx="1488" cy="290"/>
              </a:xfrm>
              <a:prstGeom prst="rect">
                <a:avLst/>
              </a:prstGeom>
              <a:solidFill>
                <a:srgbClr val="B3F0AE"/>
              </a:solidFill>
              <a:ln w="3175" cap="sq">
                <a:solidFill>
                  <a:schemeClr val="tx1"/>
                </a:solidFill>
                <a:miter lim="800000"/>
                <a:headEnd type="none" w="sm" len="sm"/>
                <a:tailEnd type="none" w="sm" len="sm"/>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b="1">
                    <a:solidFill>
                      <a:srgbClr val="990033"/>
                    </a:solidFill>
                    <a:latin typeface="VNI-Helve" pitchFamily="2" charset="0"/>
                  </a:rPr>
                  <a:t>1 mol H</a:t>
                </a:r>
                <a:r>
                  <a:rPr lang="en-US" altLang="en-US" sz="2400" b="1" baseline="-25000">
                    <a:solidFill>
                      <a:srgbClr val="990033"/>
                    </a:solidFill>
                    <a:latin typeface="VNI-Helve" pitchFamily="2" charset="0"/>
                  </a:rPr>
                  <a:t>2</a:t>
                </a:r>
                <a:r>
                  <a:rPr lang="en-US" altLang="en-US" sz="2400" b="1">
                    <a:solidFill>
                      <a:srgbClr val="990033"/>
                    </a:solidFill>
                    <a:latin typeface="VNI-Helve" pitchFamily="2" charset="0"/>
                  </a:rPr>
                  <a:t>O</a:t>
                </a:r>
              </a:p>
            </p:txBody>
          </p:sp>
          <p:grpSp>
            <p:nvGrpSpPr>
              <p:cNvPr id="15735" name="Group 270">
                <a:extLst>
                  <a:ext uri="{FF2B5EF4-FFF2-40B4-BE49-F238E27FC236}">
                    <a16:creationId xmlns="" xmlns:a16="http://schemas.microsoft.com/office/drawing/2014/main" id="{AB26926D-1381-41C5-902D-12282D0F6DEC}"/>
                  </a:ext>
                </a:extLst>
              </p:cNvPr>
              <p:cNvGrpSpPr>
                <a:grpSpLocks/>
              </p:cNvGrpSpPr>
              <p:nvPr/>
            </p:nvGrpSpPr>
            <p:grpSpPr bwMode="auto">
              <a:xfrm rot="5611436">
                <a:off x="1276" y="3777"/>
                <a:ext cx="284" cy="243"/>
                <a:chOff x="3000" y="2338"/>
                <a:chExt cx="1440" cy="1138"/>
              </a:xfrm>
            </p:grpSpPr>
            <p:sp>
              <p:nvSpPr>
                <p:cNvPr id="15752" name="Oval 271">
                  <a:extLst>
                    <a:ext uri="{FF2B5EF4-FFF2-40B4-BE49-F238E27FC236}">
                      <a16:creationId xmlns="" xmlns:a16="http://schemas.microsoft.com/office/drawing/2014/main" id="{D3952C6A-2009-4545-B539-0B28C9EDF656}"/>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53" name="Oval 272">
                  <a:extLst>
                    <a:ext uri="{FF2B5EF4-FFF2-40B4-BE49-F238E27FC236}">
                      <a16:creationId xmlns="" xmlns:a16="http://schemas.microsoft.com/office/drawing/2014/main" id="{8AC81D5D-EF52-4475-A790-4C650C049C8A}"/>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54" name="Oval 273">
                  <a:extLst>
                    <a:ext uri="{FF2B5EF4-FFF2-40B4-BE49-F238E27FC236}">
                      <a16:creationId xmlns="" xmlns:a16="http://schemas.microsoft.com/office/drawing/2014/main" id="{9B9C639E-CE9D-4612-BEC0-3871C59E65F4}"/>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736" name="Group 270">
                <a:extLst>
                  <a:ext uri="{FF2B5EF4-FFF2-40B4-BE49-F238E27FC236}">
                    <a16:creationId xmlns="" xmlns:a16="http://schemas.microsoft.com/office/drawing/2014/main" id="{3DB2E410-171B-4746-8351-F8A08D77390A}"/>
                  </a:ext>
                </a:extLst>
              </p:cNvPr>
              <p:cNvGrpSpPr>
                <a:grpSpLocks/>
              </p:cNvGrpSpPr>
              <p:nvPr/>
            </p:nvGrpSpPr>
            <p:grpSpPr bwMode="auto">
              <a:xfrm rot="1424927">
                <a:off x="1536" y="3561"/>
                <a:ext cx="284" cy="243"/>
                <a:chOff x="3000" y="2338"/>
                <a:chExt cx="1440" cy="1138"/>
              </a:xfrm>
            </p:grpSpPr>
            <p:sp>
              <p:nvSpPr>
                <p:cNvPr id="15749" name="Oval 271">
                  <a:extLst>
                    <a:ext uri="{FF2B5EF4-FFF2-40B4-BE49-F238E27FC236}">
                      <a16:creationId xmlns="" xmlns:a16="http://schemas.microsoft.com/office/drawing/2014/main" id="{FDC99E2D-F098-40F4-8C06-D4FF3C803C15}"/>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50" name="Oval 272">
                  <a:extLst>
                    <a:ext uri="{FF2B5EF4-FFF2-40B4-BE49-F238E27FC236}">
                      <a16:creationId xmlns="" xmlns:a16="http://schemas.microsoft.com/office/drawing/2014/main" id="{F1456706-E474-4A0E-985D-69FABA85C367}"/>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51" name="Oval 273">
                  <a:extLst>
                    <a:ext uri="{FF2B5EF4-FFF2-40B4-BE49-F238E27FC236}">
                      <a16:creationId xmlns="" xmlns:a16="http://schemas.microsoft.com/office/drawing/2014/main" id="{686AED5B-A1BD-4AB5-BA9B-3507E6EAB7BB}"/>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737" name="Group 270">
                <a:extLst>
                  <a:ext uri="{FF2B5EF4-FFF2-40B4-BE49-F238E27FC236}">
                    <a16:creationId xmlns="" xmlns:a16="http://schemas.microsoft.com/office/drawing/2014/main" id="{A8CE9CC1-A527-42C6-952C-B86FBEF5D3FA}"/>
                  </a:ext>
                </a:extLst>
              </p:cNvPr>
              <p:cNvGrpSpPr>
                <a:grpSpLocks/>
              </p:cNvGrpSpPr>
              <p:nvPr/>
            </p:nvGrpSpPr>
            <p:grpSpPr bwMode="auto">
              <a:xfrm rot="-3693919">
                <a:off x="1852" y="3821"/>
                <a:ext cx="284" cy="243"/>
                <a:chOff x="3000" y="2338"/>
                <a:chExt cx="1440" cy="1138"/>
              </a:xfrm>
            </p:grpSpPr>
            <p:sp>
              <p:nvSpPr>
                <p:cNvPr id="15746" name="Oval 271">
                  <a:extLst>
                    <a:ext uri="{FF2B5EF4-FFF2-40B4-BE49-F238E27FC236}">
                      <a16:creationId xmlns="" xmlns:a16="http://schemas.microsoft.com/office/drawing/2014/main" id="{5C0A42BB-952D-48F3-9CE0-0A98E9FCBC4B}"/>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47" name="Oval 272">
                  <a:extLst>
                    <a:ext uri="{FF2B5EF4-FFF2-40B4-BE49-F238E27FC236}">
                      <a16:creationId xmlns="" xmlns:a16="http://schemas.microsoft.com/office/drawing/2014/main" id="{E7EDA922-7309-4AEB-A112-021985844829}"/>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48" name="Oval 273">
                  <a:extLst>
                    <a:ext uri="{FF2B5EF4-FFF2-40B4-BE49-F238E27FC236}">
                      <a16:creationId xmlns="" xmlns:a16="http://schemas.microsoft.com/office/drawing/2014/main" id="{51EBABE1-F6C7-4294-B8B3-34957E7579E9}"/>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738" name="Group 270">
                <a:extLst>
                  <a:ext uri="{FF2B5EF4-FFF2-40B4-BE49-F238E27FC236}">
                    <a16:creationId xmlns="" xmlns:a16="http://schemas.microsoft.com/office/drawing/2014/main" id="{CCF5C818-F7AC-454E-B002-371A14B80CF0}"/>
                  </a:ext>
                </a:extLst>
              </p:cNvPr>
              <p:cNvGrpSpPr>
                <a:grpSpLocks/>
              </p:cNvGrpSpPr>
              <p:nvPr/>
            </p:nvGrpSpPr>
            <p:grpSpPr bwMode="auto">
              <a:xfrm rot="5611436">
                <a:off x="985" y="3581"/>
                <a:ext cx="284" cy="243"/>
                <a:chOff x="3000" y="2338"/>
                <a:chExt cx="1440" cy="1138"/>
              </a:xfrm>
            </p:grpSpPr>
            <p:sp>
              <p:nvSpPr>
                <p:cNvPr id="15743" name="Oval 271">
                  <a:extLst>
                    <a:ext uri="{FF2B5EF4-FFF2-40B4-BE49-F238E27FC236}">
                      <a16:creationId xmlns="" xmlns:a16="http://schemas.microsoft.com/office/drawing/2014/main" id="{7F323B7D-F826-42CC-B572-45374E0BDC70}"/>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44" name="Oval 272">
                  <a:extLst>
                    <a:ext uri="{FF2B5EF4-FFF2-40B4-BE49-F238E27FC236}">
                      <a16:creationId xmlns="" xmlns:a16="http://schemas.microsoft.com/office/drawing/2014/main" id="{5B5BA323-A5EB-4CAD-83D1-3C071CD8AB19}"/>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45" name="Oval 273">
                  <a:extLst>
                    <a:ext uri="{FF2B5EF4-FFF2-40B4-BE49-F238E27FC236}">
                      <a16:creationId xmlns="" xmlns:a16="http://schemas.microsoft.com/office/drawing/2014/main" id="{1A5D6ED5-D908-4EF6-8CBF-8BBB5CB135C4}"/>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739" name="Group 270">
                <a:extLst>
                  <a:ext uri="{FF2B5EF4-FFF2-40B4-BE49-F238E27FC236}">
                    <a16:creationId xmlns="" xmlns:a16="http://schemas.microsoft.com/office/drawing/2014/main" id="{E558AB58-0ED1-435C-802F-F311F6BB706A}"/>
                  </a:ext>
                </a:extLst>
              </p:cNvPr>
              <p:cNvGrpSpPr>
                <a:grpSpLocks/>
              </p:cNvGrpSpPr>
              <p:nvPr/>
            </p:nvGrpSpPr>
            <p:grpSpPr bwMode="auto">
              <a:xfrm rot="-7969917">
                <a:off x="1996" y="3533"/>
                <a:ext cx="284" cy="243"/>
                <a:chOff x="3000" y="2338"/>
                <a:chExt cx="1440" cy="1138"/>
              </a:xfrm>
            </p:grpSpPr>
            <p:sp>
              <p:nvSpPr>
                <p:cNvPr id="15740" name="Oval 271">
                  <a:extLst>
                    <a:ext uri="{FF2B5EF4-FFF2-40B4-BE49-F238E27FC236}">
                      <a16:creationId xmlns="" xmlns:a16="http://schemas.microsoft.com/office/drawing/2014/main" id="{4BB4F78F-062E-40F6-9E30-0F33E1D5417A}"/>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41" name="Oval 272">
                  <a:extLst>
                    <a:ext uri="{FF2B5EF4-FFF2-40B4-BE49-F238E27FC236}">
                      <a16:creationId xmlns="" xmlns:a16="http://schemas.microsoft.com/office/drawing/2014/main" id="{B34E442F-0BCE-4BD7-A5DA-4A45EADF0625}"/>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42" name="Oval 273">
                  <a:extLst>
                    <a:ext uri="{FF2B5EF4-FFF2-40B4-BE49-F238E27FC236}">
                      <a16:creationId xmlns="" xmlns:a16="http://schemas.microsoft.com/office/drawing/2014/main" id="{E2CBB7F8-DE47-4DE4-A9D2-7DCDF6311813}"/>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grpSp>
      <p:grpSp>
        <p:nvGrpSpPr>
          <p:cNvPr id="15363" name="Group 128">
            <a:extLst>
              <a:ext uri="{FF2B5EF4-FFF2-40B4-BE49-F238E27FC236}">
                <a16:creationId xmlns="" xmlns:a16="http://schemas.microsoft.com/office/drawing/2014/main" id="{49586705-CB7F-40FE-AC49-96F899092FAF}"/>
              </a:ext>
            </a:extLst>
          </p:cNvPr>
          <p:cNvGrpSpPr>
            <a:grpSpLocks/>
          </p:cNvGrpSpPr>
          <p:nvPr/>
        </p:nvGrpSpPr>
        <p:grpSpPr bwMode="auto">
          <a:xfrm>
            <a:off x="76200" y="147638"/>
            <a:ext cx="7848600" cy="2138362"/>
            <a:chOff x="1066800" y="76200"/>
            <a:chExt cx="7848600" cy="2138362"/>
          </a:xfrm>
        </p:grpSpPr>
        <p:sp>
          <p:nvSpPr>
            <p:cNvPr id="201" name="Flowchart: Delay 200">
              <a:extLst>
                <a:ext uri="{FF2B5EF4-FFF2-40B4-BE49-F238E27FC236}">
                  <a16:creationId xmlns="" xmlns:a16="http://schemas.microsoft.com/office/drawing/2014/main" id="{A971EA76-9C0B-4739-B3D8-151208CB0AFC}"/>
                </a:ext>
              </a:extLst>
            </p:cNvPr>
            <p:cNvSpPr/>
            <p:nvPr/>
          </p:nvSpPr>
          <p:spPr>
            <a:xfrm rot="16200000">
              <a:off x="4724400" y="1371600"/>
              <a:ext cx="762000" cy="914400"/>
            </a:xfrm>
            <a:prstGeom prst="flowChartDelay">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5660" name="Group 65">
              <a:extLst>
                <a:ext uri="{FF2B5EF4-FFF2-40B4-BE49-F238E27FC236}">
                  <a16:creationId xmlns="" xmlns:a16="http://schemas.microsoft.com/office/drawing/2014/main" id="{EB619929-7865-49F6-9AEE-CEBC096B47C0}"/>
                </a:ext>
              </a:extLst>
            </p:cNvPr>
            <p:cNvGrpSpPr>
              <a:grpSpLocks/>
            </p:cNvGrpSpPr>
            <p:nvPr/>
          </p:nvGrpSpPr>
          <p:grpSpPr bwMode="auto">
            <a:xfrm>
              <a:off x="1066800" y="76200"/>
              <a:ext cx="7848600" cy="2138362"/>
              <a:chOff x="672" y="2846"/>
              <a:chExt cx="4944" cy="1347"/>
            </a:xfrm>
          </p:grpSpPr>
          <p:grpSp>
            <p:nvGrpSpPr>
              <p:cNvPr id="15661" name="Group 66">
                <a:extLst>
                  <a:ext uri="{FF2B5EF4-FFF2-40B4-BE49-F238E27FC236}">
                    <a16:creationId xmlns="" xmlns:a16="http://schemas.microsoft.com/office/drawing/2014/main" id="{9C9B3EE2-5244-4833-9A66-D203DED69B83}"/>
                  </a:ext>
                </a:extLst>
              </p:cNvPr>
              <p:cNvGrpSpPr>
                <a:grpSpLocks/>
              </p:cNvGrpSpPr>
              <p:nvPr/>
            </p:nvGrpSpPr>
            <p:grpSpPr bwMode="auto">
              <a:xfrm>
                <a:off x="912" y="2846"/>
                <a:ext cx="1488" cy="1271"/>
                <a:chOff x="1008" y="2841"/>
                <a:chExt cx="1488" cy="1271"/>
              </a:xfrm>
            </p:grpSpPr>
            <p:sp>
              <p:nvSpPr>
                <p:cNvPr id="15677" name="Oval 288">
                  <a:extLst>
                    <a:ext uri="{FF2B5EF4-FFF2-40B4-BE49-F238E27FC236}">
                      <a16:creationId xmlns="" xmlns:a16="http://schemas.microsoft.com/office/drawing/2014/main" id="{AA812D9F-A77B-4861-902C-284F17F2FFE3}"/>
                    </a:ext>
                  </a:extLst>
                </p:cNvPr>
                <p:cNvSpPr>
                  <a:spLocks noChangeArrowheads="1"/>
                </p:cNvSpPr>
                <p:nvPr/>
              </p:nvSpPr>
              <p:spPr bwMode="auto">
                <a:xfrm rot="1664158">
                  <a:off x="1052" y="3164"/>
                  <a:ext cx="161"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78" name="Oval 289">
                  <a:extLst>
                    <a:ext uri="{FF2B5EF4-FFF2-40B4-BE49-F238E27FC236}">
                      <a16:creationId xmlns="" xmlns:a16="http://schemas.microsoft.com/office/drawing/2014/main" id="{F116CDEE-892B-48E4-8B91-625DB19A4D73}"/>
                    </a:ext>
                  </a:extLst>
                </p:cNvPr>
                <p:cNvSpPr>
                  <a:spLocks noChangeArrowheads="1"/>
                </p:cNvSpPr>
                <p:nvPr/>
              </p:nvSpPr>
              <p:spPr bwMode="auto">
                <a:xfrm rot="1664158">
                  <a:off x="1048" y="3307"/>
                  <a:ext cx="161" cy="13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79" name="Oval 290">
                  <a:extLst>
                    <a:ext uri="{FF2B5EF4-FFF2-40B4-BE49-F238E27FC236}">
                      <a16:creationId xmlns="" xmlns:a16="http://schemas.microsoft.com/office/drawing/2014/main" id="{76A7F646-B54D-4150-946D-C46E43FEC903}"/>
                    </a:ext>
                  </a:extLst>
                </p:cNvPr>
                <p:cNvSpPr>
                  <a:spLocks noChangeArrowheads="1"/>
                </p:cNvSpPr>
                <p:nvPr/>
              </p:nvSpPr>
              <p:spPr bwMode="auto">
                <a:xfrm rot="1664158">
                  <a:off x="1048" y="3450"/>
                  <a:ext cx="161"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80" name="Oval 291">
                  <a:extLst>
                    <a:ext uri="{FF2B5EF4-FFF2-40B4-BE49-F238E27FC236}">
                      <a16:creationId xmlns="" xmlns:a16="http://schemas.microsoft.com/office/drawing/2014/main" id="{659FA701-4C37-41BC-9C65-64733B0BA472}"/>
                    </a:ext>
                  </a:extLst>
                </p:cNvPr>
                <p:cNvSpPr>
                  <a:spLocks noChangeArrowheads="1"/>
                </p:cNvSpPr>
                <p:nvPr/>
              </p:nvSpPr>
              <p:spPr bwMode="auto">
                <a:xfrm rot="1664158">
                  <a:off x="1048" y="3593"/>
                  <a:ext cx="161" cy="13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81" name="Oval 292">
                  <a:extLst>
                    <a:ext uri="{FF2B5EF4-FFF2-40B4-BE49-F238E27FC236}">
                      <a16:creationId xmlns="" xmlns:a16="http://schemas.microsoft.com/office/drawing/2014/main" id="{3CE077F4-DF98-497F-982F-E86922922DD4}"/>
                    </a:ext>
                  </a:extLst>
                </p:cNvPr>
                <p:cNvSpPr>
                  <a:spLocks noChangeArrowheads="1"/>
                </p:cNvSpPr>
                <p:nvPr/>
              </p:nvSpPr>
              <p:spPr bwMode="auto">
                <a:xfrm rot="1664158">
                  <a:off x="1243" y="3164"/>
                  <a:ext cx="162"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82" name="Oval 293">
                  <a:extLst>
                    <a:ext uri="{FF2B5EF4-FFF2-40B4-BE49-F238E27FC236}">
                      <a16:creationId xmlns="" xmlns:a16="http://schemas.microsoft.com/office/drawing/2014/main" id="{C3940DBB-B7A2-4BDC-823E-0BF259B3A55C}"/>
                    </a:ext>
                  </a:extLst>
                </p:cNvPr>
                <p:cNvSpPr>
                  <a:spLocks noChangeArrowheads="1"/>
                </p:cNvSpPr>
                <p:nvPr/>
              </p:nvSpPr>
              <p:spPr bwMode="auto">
                <a:xfrm rot="1664158">
                  <a:off x="1239" y="3307"/>
                  <a:ext cx="162" cy="13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83" name="Oval 294">
                  <a:extLst>
                    <a:ext uri="{FF2B5EF4-FFF2-40B4-BE49-F238E27FC236}">
                      <a16:creationId xmlns="" xmlns:a16="http://schemas.microsoft.com/office/drawing/2014/main" id="{07AAFA34-79B9-4DA8-AED1-053571D5FFD0}"/>
                    </a:ext>
                  </a:extLst>
                </p:cNvPr>
                <p:cNvSpPr>
                  <a:spLocks noChangeArrowheads="1"/>
                </p:cNvSpPr>
                <p:nvPr/>
              </p:nvSpPr>
              <p:spPr bwMode="auto">
                <a:xfrm rot="1664158">
                  <a:off x="1239" y="3450"/>
                  <a:ext cx="162"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84" name="Oval 295">
                  <a:extLst>
                    <a:ext uri="{FF2B5EF4-FFF2-40B4-BE49-F238E27FC236}">
                      <a16:creationId xmlns="" xmlns:a16="http://schemas.microsoft.com/office/drawing/2014/main" id="{142896A4-3A35-483A-ACE8-460A7D9F67B5}"/>
                    </a:ext>
                  </a:extLst>
                </p:cNvPr>
                <p:cNvSpPr>
                  <a:spLocks noChangeArrowheads="1"/>
                </p:cNvSpPr>
                <p:nvPr/>
              </p:nvSpPr>
              <p:spPr bwMode="auto">
                <a:xfrm rot="1664158">
                  <a:off x="1239" y="3593"/>
                  <a:ext cx="162" cy="13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85" name="Oval 296">
                  <a:extLst>
                    <a:ext uri="{FF2B5EF4-FFF2-40B4-BE49-F238E27FC236}">
                      <a16:creationId xmlns="" xmlns:a16="http://schemas.microsoft.com/office/drawing/2014/main" id="{BBE196DD-7973-4E16-8A66-771AA40CEB84}"/>
                    </a:ext>
                  </a:extLst>
                </p:cNvPr>
                <p:cNvSpPr>
                  <a:spLocks noChangeArrowheads="1"/>
                </p:cNvSpPr>
                <p:nvPr/>
              </p:nvSpPr>
              <p:spPr bwMode="auto">
                <a:xfrm rot="1664158">
                  <a:off x="1447" y="3164"/>
                  <a:ext cx="161"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86" name="Oval 297">
                  <a:extLst>
                    <a:ext uri="{FF2B5EF4-FFF2-40B4-BE49-F238E27FC236}">
                      <a16:creationId xmlns="" xmlns:a16="http://schemas.microsoft.com/office/drawing/2014/main" id="{2BDA884F-CD07-414E-8886-4782DDBD2EFA}"/>
                    </a:ext>
                  </a:extLst>
                </p:cNvPr>
                <p:cNvSpPr>
                  <a:spLocks noChangeArrowheads="1"/>
                </p:cNvSpPr>
                <p:nvPr/>
              </p:nvSpPr>
              <p:spPr bwMode="auto">
                <a:xfrm rot="1664158">
                  <a:off x="1443" y="3307"/>
                  <a:ext cx="161" cy="13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87" name="Oval 298">
                  <a:extLst>
                    <a:ext uri="{FF2B5EF4-FFF2-40B4-BE49-F238E27FC236}">
                      <a16:creationId xmlns="" xmlns:a16="http://schemas.microsoft.com/office/drawing/2014/main" id="{47249DF4-A611-4B8B-8785-B27A3C678068}"/>
                    </a:ext>
                  </a:extLst>
                </p:cNvPr>
                <p:cNvSpPr>
                  <a:spLocks noChangeArrowheads="1"/>
                </p:cNvSpPr>
                <p:nvPr/>
              </p:nvSpPr>
              <p:spPr bwMode="auto">
                <a:xfrm rot="1664158">
                  <a:off x="1443" y="3450"/>
                  <a:ext cx="161"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88" name="Oval 299">
                  <a:extLst>
                    <a:ext uri="{FF2B5EF4-FFF2-40B4-BE49-F238E27FC236}">
                      <a16:creationId xmlns="" xmlns:a16="http://schemas.microsoft.com/office/drawing/2014/main" id="{B0720806-C173-44E0-9432-12B3DDD31204}"/>
                    </a:ext>
                  </a:extLst>
                </p:cNvPr>
                <p:cNvSpPr>
                  <a:spLocks noChangeArrowheads="1"/>
                </p:cNvSpPr>
                <p:nvPr/>
              </p:nvSpPr>
              <p:spPr bwMode="auto">
                <a:xfrm rot="1664158">
                  <a:off x="1443" y="3593"/>
                  <a:ext cx="161" cy="13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89" name="Oval 300">
                  <a:extLst>
                    <a:ext uri="{FF2B5EF4-FFF2-40B4-BE49-F238E27FC236}">
                      <a16:creationId xmlns="" xmlns:a16="http://schemas.microsoft.com/office/drawing/2014/main" id="{92B2E282-D9A6-4064-BAAE-32041EF807A2}"/>
                    </a:ext>
                  </a:extLst>
                </p:cNvPr>
                <p:cNvSpPr>
                  <a:spLocks noChangeArrowheads="1"/>
                </p:cNvSpPr>
                <p:nvPr/>
              </p:nvSpPr>
              <p:spPr bwMode="auto">
                <a:xfrm rot="1664158">
                  <a:off x="1638" y="3164"/>
                  <a:ext cx="162"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90" name="Oval 301">
                  <a:extLst>
                    <a:ext uri="{FF2B5EF4-FFF2-40B4-BE49-F238E27FC236}">
                      <a16:creationId xmlns="" xmlns:a16="http://schemas.microsoft.com/office/drawing/2014/main" id="{A2E54971-7C29-4215-9DCF-34D81E6E729A}"/>
                    </a:ext>
                  </a:extLst>
                </p:cNvPr>
                <p:cNvSpPr>
                  <a:spLocks noChangeArrowheads="1"/>
                </p:cNvSpPr>
                <p:nvPr/>
              </p:nvSpPr>
              <p:spPr bwMode="auto">
                <a:xfrm rot="1664158">
                  <a:off x="1634" y="3307"/>
                  <a:ext cx="162" cy="13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91" name="Oval 302">
                  <a:extLst>
                    <a:ext uri="{FF2B5EF4-FFF2-40B4-BE49-F238E27FC236}">
                      <a16:creationId xmlns="" xmlns:a16="http://schemas.microsoft.com/office/drawing/2014/main" id="{4710B1CE-DA96-4CF4-9D63-C4B1E7055703}"/>
                    </a:ext>
                  </a:extLst>
                </p:cNvPr>
                <p:cNvSpPr>
                  <a:spLocks noChangeArrowheads="1"/>
                </p:cNvSpPr>
                <p:nvPr/>
              </p:nvSpPr>
              <p:spPr bwMode="auto">
                <a:xfrm rot="1664158">
                  <a:off x="1634" y="3450"/>
                  <a:ext cx="162"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92" name="Oval 303">
                  <a:extLst>
                    <a:ext uri="{FF2B5EF4-FFF2-40B4-BE49-F238E27FC236}">
                      <a16:creationId xmlns="" xmlns:a16="http://schemas.microsoft.com/office/drawing/2014/main" id="{057F72DB-1EAA-4872-B65A-7A3FAD538D6F}"/>
                    </a:ext>
                  </a:extLst>
                </p:cNvPr>
                <p:cNvSpPr>
                  <a:spLocks noChangeArrowheads="1"/>
                </p:cNvSpPr>
                <p:nvPr/>
              </p:nvSpPr>
              <p:spPr bwMode="auto">
                <a:xfrm rot="1664158">
                  <a:off x="1634" y="3593"/>
                  <a:ext cx="162" cy="13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93" name="Oval 304">
                  <a:extLst>
                    <a:ext uri="{FF2B5EF4-FFF2-40B4-BE49-F238E27FC236}">
                      <a16:creationId xmlns="" xmlns:a16="http://schemas.microsoft.com/office/drawing/2014/main" id="{24C34CCE-FE09-4EEF-822A-663C211DA27E}"/>
                    </a:ext>
                  </a:extLst>
                </p:cNvPr>
                <p:cNvSpPr>
                  <a:spLocks noChangeArrowheads="1"/>
                </p:cNvSpPr>
                <p:nvPr/>
              </p:nvSpPr>
              <p:spPr bwMode="auto">
                <a:xfrm rot="1664158">
                  <a:off x="1828" y="3164"/>
                  <a:ext cx="162"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94" name="Oval 305">
                  <a:extLst>
                    <a:ext uri="{FF2B5EF4-FFF2-40B4-BE49-F238E27FC236}">
                      <a16:creationId xmlns="" xmlns:a16="http://schemas.microsoft.com/office/drawing/2014/main" id="{0321B82F-17B8-4B74-BD7B-6D62B9409C68}"/>
                    </a:ext>
                  </a:extLst>
                </p:cNvPr>
                <p:cNvSpPr>
                  <a:spLocks noChangeArrowheads="1"/>
                </p:cNvSpPr>
                <p:nvPr/>
              </p:nvSpPr>
              <p:spPr bwMode="auto">
                <a:xfrm rot="1664158">
                  <a:off x="1824" y="3307"/>
                  <a:ext cx="162" cy="13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95" name="Oval 306">
                  <a:extLst>
                    <a:ext uri="{FF2B5EF4-FFF2-40B4-BE49-F238E27FC236}">
                      <a16:creationId xmlns="" xmlns:a16="http://schemas.microsoft.com/office/drawing/2014/main" id="{972E5115-22DC-4013-843F-E3C2B60358AA}"/>
                    </a:ext>
                  </a:extLst>
                </p:cNvPr>
                <p:cNvSpPr>
                  <a:spLocks noChangeArrowheads="1"/>
                </p:cNvSpPr>
                <p:nvPr/>
              </p:nvSpPr>
              <p:spPr bwMode="auto">
                <a:xfrm rot="1664158">
                  <a:off x="1824" y="3450"/>
                  <a:ext cx="162"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96" name="Oval 307">
                  <a:extLst>
                    <a:ext uri="{FF2B5EF4-FFF2-40B4-BE49-F238E27FC236}">
                      <a16:creationId xmlns="" xmlns:a16="http://schemas.microsoft.com/office/drawing/2014/main" id="{F0C010DE-0EC7-42E7-9946-A21966203E02}"/>
                    </a:ext>
                  </a:extLst>
                </p:cNvPr>
                <p:cNvSpPr>
                  <a:spLocks noChangeArrowheads="1"/>
                </p:cNvSpPr>
                <p:nvPr/>
              </p:nvSpPr>
              <p:spPr bwMode="auto">
                <a:xfrm rot="1664158">
                  <a:off x="1824" y="3593"/>
                  <a:ext cx="162" cy="13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97" name="Oval 308">
                  <a:extLst>
                    <a:ext uri="{FF2B5EF4-FFF2-40B4-BE49-F238E27FC236}">
                      <a16:creationId xmlns="" xmlns:a16="http://schemas.microsoft.com/office/drawing/2014/main" id="{2069196E-F08D-4C68-AD52-114B53147A36}"/>
                    </a:ext>
                  </a:extLst>
                </p:cNvPr>
                <p:cNvSpPr>
                  <a:spLocks noChangeArrowheads="1"/>
                </p:cNvSpPr>
                <p:nvPr/>
              </p:nvSpPr>
              <p:spPr bwMode="auto">
                <a:xfrm rot="1664158">
                  <a:off x="2020" y="3164"/>
                  <a:ext cx="161"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98" name="Oval 309">
                  <a:extLst>
                    <a:ext uri="{FF2B5EF4-FFF2-40B4-BE49-F238E27FC236}">
                      <a16:creationId xmlns="" xmlns:a16="http://schemas.microsoft.com/office/drawing/2014/main" id="{7E42E049-CDD9-4E1F-8B57-64813B898190}"/>
                    </a:ext>
                  </a:extLst>
                </p:cNvPr>
                <p:cNvSpPr>
                  <a:spLocks noChangeArrowheads="1"/>
                </p:cNvSpPr>
                <p:nvPr/>
              </p:nvSpPr>
              <p:spPr bwMode="auto">
                <a:xfrm rot="1664158">
                  <a:off x="2016" y="3307"/>
                  <a:ext cx="161" cy="13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99" name="Oval 310">
                  <a:extLst>
                    <a:ext uri="{FF2B5EF4-FFF2-40B4-BE49-F238E27FC236}">
                      <a16:creationId xmlns="" xmlns:a16="http://schemas.microsoft.com/office/drawing/2014/main" id="{7B2900F9-EAE5-4020-8A1F-FBC753ECC1EF}"/>
                    </a:ext>
                  </a:extLst>
                </p:cNvPr>
                <p:cNvSpPr>
                  <a:spLocks noChangeArrowheads="1"/>
                </p:cNvSpPr>
                <p:nvPr/>
              </p:nvSpPr>
              <p:spPr bwMode="auto">
                <a:xfrm rot="1664158">
                  <a:off x="2016" y="3450"/>
                  <a:ext cx="161"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00" name="Oval 311">
                  <a:extLst>
                    <a:ext uri="{FF2B5EF4-FFF2-40B4-BE49-F238E27FC236}">
                      <a16:creationId xmlns="" xmlns:a16="http://schemas.microsoft.com/office/drawing/2014/main" id="{F16091BE-131B-40A9-9B6F-8987FEB29827}"/>
                    </a:ext>
                  </a:extLst>
                </p:cNvPr>
                <p:cNvSpPr>
                  <a:spLocks noChangeArrowheads="1"/>
                </p:cNvSpPr>
                <p:nvPr/>
              </p:nvSpPr>
              <p:spPr bwMode="auto">
                <a:xfrm rot="1664158">
                  <a:off x="2016" y="3593"/>
                  <a:ext cx="161" cy="13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01" name="Oval 312">
                  <a:extLst>
                    <a:ext uri="{FF2B5EF4-FFF2-40B4-BE49-F238E27FC236}">
                      <a16:creationId xmlns="" xmlns:a16="http://schemas.microsoft.com/office/drawing/2014/main" id="{6D5BB999-3E0D-4E11-94FF-97715C6A8411}"/>
                    </a:ext>
                  </a:extLst>
                </p:cNvPr>
                <p:cNvSpPr>
                  <a:spLocks noChangeArrowheads="1"/>
                </p:cNvSpPr>
                <p:nvPr/>
              </p:nvSpPr>
              <p:spPr bwMode="auto">
                <a:xfrm rot="1664158">
                  <a:off x="2223" y="3164"/>
                  <a:ext cx="162"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02" name="Oval 313">
                  <a:extLst>
                    <a:ext uri="{FF2B5EF4-FFF2-40B4-BE49-F238E27FC236}">
                      <a16:creationId xmlns="" xmlns:a16="http://schemas.microsoft.com/office/drawing/2014/main" id="{A463A860-D914-4B1A-ABDB-420BE008D1FB}"/>
                    </a:ext>
                  </a:extLst>
                </p:cNvPr>
                <p:cNvSpPr>
                  <a:spLocks noChangeArrowheads="1"/>
                </p:cNvSpPr>
                <p:nvPr/>
              </p:nvSpPr>
              <p:spPr bwMode="auto">
                <a:xfrm rot="1664158">
                  <a:off x="2219" y="3307"/>
                  <a:ext cx="162" cy="13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03" name="Oval 314">
                  <a:extLst>
                    <a:ext uri="{FF2B5EF4-FFF2-40B4-BE49-F238E27FC236}">
                      <a16:creationId xmlns="" xmlns:a16="http://schemas.microsoft.com/office/drawing/2014/main" id="{264097A7-1D82-4D0C-A459-AE627A3D99AF}"/>
                    </a:ext>
                  </a:extLst>
                </p:cNvPr>
                <p:cNvSpPr>
                  <a:spLocks noChangeArrowheads="1"/>
                </p:cNvSpPr>
                <p:nvPr/>
              </p:nvSpPr>
              <p:spPr bwMode="auto">
                <a:xfrm rot="1664158">
                  <a:off x="2219" y="3450"/>
                  <a:ext cx="162"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04" name="Oval 315">
                  <a:extLst>
                    <a:ext uri="{FF2B5EF4-FFF2-40B4-BE49-F238E27FC236}">
                      <a16:creationId xmlns="" xmlns:a16="http://schemas.microsoft.com/office/drawing/2014/main" id="{9F683581-B9A8-484C-B63B-F76239FD4ED2}"/>
                    </a:ext>
                  </a:extLst>
                </p:cNvPr>
                <p:cNvSpPr>
                  <a:spLocks noChangeArrowheads="1"/>
                </p:cNvSpPr>
                <p:nvPr/>
              </p:nvSpPr>
              <p:spPr bwMode="auto">
                <a:xfrm rot="1664158">
                  <a:off x="2219" y="3593"/>
                  <a:ext cx="162" cy="13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05" name="Oval 316">
                  <a:extLst>
                    <a:ext uri="{FF2B5EF4-FFF2-40B4-BE49-F238E27FC236}">
                      <a16:creationId xmlns="" xmlns:a16="http://schemas.microsoft.com/office/drawing/2014/main" id="{A77A25E3-74B2-4D66-9D3B-A91074289AC2}"/>
                    </a:ext>
                  </a:extLst>
                </p:cNvPr>
                <p:cNvSpPr>
                  <a:spLocks noChangeArrowheads="1"/>
                </p:cNvSpPr>
                <p:nvPr/>
              </p:nvSpPr>
              <p:spPr bwMode="auto">
                <a:xfrm rot="1664158">
                  <a:off x="1142" y="3227"/>
                  <a:ext cx="161"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06" name="Oval 317">
                  <a:extLst>
                    <a:ext uri="{FF2B5EF4-FFF2-40B4-BE49-F238E27FC236}">
                      <a16:creationId xmlns="" xmlns:a16="http://schemas.microsoft.com/office/drawing/2014/main" id="{B3B87EE5-D814-4AE9-B759-C800C5AF65D8}"/>
                    </a:ext>
                  </a:extLst>
                </p:cNvPr>
                <p:cNvSpPr>
                  <a:spLocks noChangeArrowheads="1"/>
                </p:cNvSpPr>
                <p:nvPr/>
              </p:nvSpPr>
              <p:spPr bwMode="auto">
                <a:xfrm rot="1664158">
                  <a:off x="1138" y="3370"/>
                  <a:ext cx="161"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07" name="Oval 318">
                  <a:extLst>
                    <a:ext uri="{FF2B5EF4-FFF2-40B4-BE49-F238E27FC236}">
                      <a16:creationId xmlns="" xmlns:a16="http://schemas.microsoft.com/office/drawing/2014/main" id="{99B3A8A4-D878-41DF-A3A0-4F00947D9F71}"/>
                    </a:ext>
                  </a:extLst>
                </p:cNvPr>
                <p:cNvSpPr>
                  <a:spLocks noChangeArrowheads="1"/>
                </p:cNvSpPr>
                <p:nvPr/>
              </p:nvSpPr>
              <p:spPr bwMode="auto">
                <a:xfrm rot="1664158">
                  <a:off x="1138" y="3514"/>
                  <a:ext cx="161"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08" name="Oval 319">
                  <a:extLst>
                    <a:ext uri="{FF2B5EF4-FFF2-40B4-BE49-F238E27FC236}">
                      <a16:creationId xmlns="" xmlns:a16="http://schemas.microsoft.com/office/drawing/2014/main" id="{2D9CE5EF-C32F-4855-B2CD-0C28C494EBB7}"/>
                    </a:ext>
                  </a:extLst>
                </p:cNvPr>
                <p:cNvSpPr>
                  <a:spLocks noChangeArrowheads="1"/>
                </p:cNvSpPr>
                <p:nvPr/>
              </p:nvSpPr>
              <p:spPr bwMode="auto">
                <a:xfrm rot="1664158">
                  <a:off x="1333" y="3227"/>
                  <a:ext cx="161"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09" name="Oval 320">
                  <a:extLst>
                    <a:ext uri="{FF2B5EF4-FFF2-40B4-BE49-F238E27FC236}">
                      <a16:creationId xmlns="" xmlns:a16="http://schemas.microsoft.com/office/drawing/2014/main" id="{C7F1C53F-7E99-4A32-B6EA-C694AF9C32EF}"/>
                    </a:ext>
                  </a:extLst>
                </p:cNvPr>
                <p:cNvSpPr>
                  <a:spLocks noChangeArrowheads="1"/>
                </p:cNvSpPr>
                <p:nvPr/>
              </p:nvSpPr>
              <p:spPr bwMode="auto">
                <a:xfrm rot="1664158">
                  <a:off x="1329" y="3370"/>
                  <a:ext cx="161"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10" name="Oval 321">
                  <a:extLst>
                    <a:ext uri="{FF2B5EF4-FFF2-40B4-BE49-F238E27FC236}">
                      <a16:creationId xmlns="" xmlns:a16="http://schemas.microsoft.com/office/drawing/2014/main" id="{BE0E3C5A-2765-43AC-A95C-0C92596ED855}"/>
                    </a:ext>
                  </a:extLst>
                </p:cNvPr>
                <p:cNvSpPr>
                  <a:spLocks noChangeArrowheads="1"/>
                </p:cNvSpPr>
                <p:nvPr/>
              </p:nvSpPr>
              <p:spPr bwMode="auto">
                <a:xfrm rot="1664158">
                  <a:off x="1329" y="3514"/>
                  <a:ext cx="161"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11" name="Oval 322">
                  <a:extLst>
                    <a:ext uri="{FF2B5EF4-FFF2-40B4-BE49-F238E27FC236}">
                      <a16:creationId xmlns="" xmlns:a16="http://schemas.microsoft.com/office/drawing/2014/main" id="{CF5D0384-9271-4B6D-BC88-DE333A4D608B}"/>
                    </a:ext>
                  </a:extLst>
                </p:cNvPr>
                <p:cNvSpPr>
                  <a:spLocks noChangeArrowheads="1"/>
                </p:cNvSpPr>
                <p:nvPr/>
              </p:nvSpPr>
              <p:spPr bwMode="auto">
                <a:xfrm rot="1664158">
                  <a:off x="1537" y="3227"/>
                  <a:ext cx="161"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12" name="Oval 323">
                  <a:extLst>
                    <a:ext uri="{FF2B5EF4-FFF2-40B4-BE49-F238E27FC236}">
                      <a16:creationId xmlns="" xmlns:a16="http://schemas.microsoft.com/office/drawing/2014/main" id="{814113CB-395A-446E-94A8-59879994EB65}"/>
                    </a:ext>
                  </a:extLst>
                </p:cNvPr>
                <p:cNvSpPr>
                  <a:spLocks noChangeArrowheads="1"/>
                </p:cNvSpPr>
                <p:nvPr/>
              </p:nvSpPr>
              <p:spPr bwMode="auto">
                <a:xfrm rot="1664158">
                  <a:off x="1542" y="3357"/>
                  <a:ext cx="162"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13" name="Oval 324">
                  <a:extLst>
                    <a:ext uri="{FF2B5EF4-FFF2-40B4-BE49-F238E27FC236}">
                      <a16:creationId xmlns="" xmlns:a16="http://schemas.microsoft.com/office/drawing/2014/main" id="{FE6364B3-2B31-411A-BBC7-E3475461A0D1}"/>
                    </a:ext>
                  </a:extLst>
                </p:cNvPr>
                <p:cNvSpPr>
                  <a:spLocks noChangeArrowheads="1"/>
                </p:cNvSpPr>
                <p:nvPr/>
              </p:nvSpPr>
              <p:spPr bwMode="auto">
                <a:xfrm rot="1664158">
                  <a:off x="1533" y="3514"/>
                  <a:ext cx="161"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14" name="Oval 325">
                  <a:extLst>
                    <a:ext uri="{FF2B5EF4-FFF2-40B4-BE49-F238E27FC236}">
                      <a16:creationId xmlns="" xmlns:a16="http://schemas.microsoft.com/office/drawing/2014/main" id="{A5E77D90-91A4-4AD6-8FB2-E1E44709C089}"/>
                    </a:ext>
                  </a:extLst>
                </p:cNvPr>
                <p:cNvSpPr>
                  <a:spLocks noChangeArrowheads="1"/>
                </p:cNvSpPr>
                <p:nvPr/>
              </p:nvSpPr>
              <p:spPr bwMode="auto">
                <a:xfrm rot="1664158">
                  <a:off x="1728" y="3227"/>
                  <a:ext cx="162"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15" name="Oval 326">
                  <a:extLst>
                    <a:ext uri="{FF2B5EF4-FFF2-40B4-BE49-F238E27FC236}">
                      <a16:creationId xmlns="" xmlns:a16="http://schemas.microsoft.com/office/drawing/2014/main" id="{EA4A4A7E-13CC-4C0A-8CA9-5CE861EAB70E}"/>
                    </a:ext>
                  </a:extLst>
                </p:cNvPr>
                <p:cNvSpPr>
                  <a:spLocks noChangeArrowheads="1"/>
                </p:cNvSpPr>
                <p:nvPr/>
              </p:nvSpPr>
              <p:spPr bwMode="auto">
                <a:xfrm rot="1664158">
                  <a:off x="1724" y="3370"/>
                  <a:ext cx="162"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16" name="Oval 327">
                  <a:extLst>
                    <a:ext uri="{FF2B5EF4-FFF2-40B4-BE49-F238E27FC236}">
                      <a16:creationId xmlns="" xmlns:a16="http://schemas.microsoft.com/office/drawing/2014/main" id="{7F3EDF31-0210-4AC5-8983-383D7C190CA0}"/>
                    </a:ext>
                  </a:extLst>
                </p:cNvPr>
                <p:cNvSpPr>
                  <a:spLocks noChangeArrowheads="1"/>
                </p:cNvSpPr>
                <p:nvPr/>
              </p:nvSpPr>
              <p:spPr bwMode="auto">
                <a:xfrm rot="1664158">
                  <a:off x="1724" y="3514"/>
                  <a:ext cx="162"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17" name="Oval 328">
                  <a:extLst>
                    <a:ext uri="{FF2B5EF4-FFF2-40B4-BE49-F238E27FC236}">
                      <a16:creationId xmlns="" xmlns:a16="http://schemas.microsoft.com/office/drawing/2014/main" id="{1E7BE56C-9E5A-46DD-A49C-77639B459646}"/>
                    </a:ext>
                  </a:extLst>
                </p:cNvPr>
                <p:cNvSpPr>
                  <a:spLocks noChangeArrowheads="1"/>
                </p:cNvSpPr>
                <p:nvPr/>
              </p:nvSpPr>
              <p:spPr bwMode="auto">
                <a:xfrm rot="1664158">
                  <a:off x="1918" y="3227"/>
                  <a:ext cx="161"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18" name="Oval 329">
                  <a:extLst>
                    <a:ext uri="{FF2B5EF4-FFF2-40B4-BE49-F238E27FC236}">
                      <a16:creationId xmlns="" xmlns:a16="http://schemas.microsoft.com/office/drawing/2014/main" id="{39FDAC04-68A6-4AD5-A840-B527BC8D175C}"/>
                    </a:ext>
                  </a:extLst>
                </p:cNvPr>
                <p:cNvSpPr>
                  <a:spLocks noChangeArrowheads="1"/>
                </p:cNvSpPr>
                <p:nvPr/>
              </p:nvSpPr>
              <p:spPr bwMode="auto">
                <a:xfrm rot="1664158">
                  <a:off x="1914" y="3370"/>
                  <a:ext cx="162"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19" name="Oval 330">
                  <a:extLst>
                    <a:ext uri="{FF2B5EF4-FFF2-40B4-BE49-F238E27FC236}">
                      <a16:creationId xmlns="" xmlns:a16="http://schemas.microsoft.com/office/drawing/2014/main" id="{98BDE16A-64F2-410B-ABD3-6551E41B1683}"/>
                    </a:ext>
                  </a:extLst>
                </p:cNvPr>
                <p:cNvSpPr>
                  <a:spLocks noChangeArrowheads="1"/>
                </p:cNvSpPr>
                <p:nvPr/>
              </p:nvSpPr>
              <p:spPr bwMode="auto">
                <a:xfrm rot="1664158">
                  <a:off x="1914" y="3514"/>
                  <a:ext cx="162"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20" name="Oval 331">
                  <a:extLst>
                    <a:ext uri="{FF2B5EF4-FFF2-40B4-BE49-F238E27FC236}">
                      <a16:creationId xmlns="" xmlns:a16="http://schemas.microsoft.com/office/drawing/2014/main" id="{49E84018-E6D1-42A9-BEE3-54FD1F546BDF}"/>
                    </a:ext>
                  </a:extLst>
                </p:cNvPr>
                <p:cNvSpPr>
                  <a:spLocks noChangeArrowheads="1"/>
                </p:cNvSpPr>
                <p:nvPr/>
              </p:nvSpPr>
              <p:spPr bwMode="auto">
                <a:xfrm rot="1664158">
                  <a:off x="2110" y="3227"/>
                  <a:ext cx="161"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21" name="Oval 332">
                  <a:extLst>
                    <a:ext uri="{FF2B5EF4-FFF2-40B4-BE49-F238E27FC236}">
                      <a16:creationId xmlns="" xmlns:a16="http://schemas.microsoft.com/office/drawing/2014/main" id="{C323A29A-267B-4396-BDAE-ED1C9D1B484D}"/>
                    </a:ext>
                  </a:extLst>
                </p:cNvPr>
                <p:cNvSpPr>
                  <a:spLocks noChangeArrowheads="1"/>
                </p:cNvSpPr>
                <p:nvPr/>
              </p:nvSpPr>
              <p:spPr bwMode="auto">
                <a:xfrm rot="1664158">
                  <a:off x="2106" y="3370"/>
                  <a:ext cx="161"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22" name="Oval 333">
                  <a:extLst>
                    <a:ext uri="{FF2B5EF4-FFF2-40B4-BE49-F238E27FC236}">
                      <a16:creationId xmlns="" xmlns:a16="http://schemas.microsoft.com/office/drawing/2014/main" id="{260A115C-F9F0-44CB-BFAB-24F269367CF1}"/>
                    </a:ext>
                  </a:extLst>
                </p:cNvPr>
                <p:cNvSpPr>
                  <a:spLocks noChangeArrowheads="1"/>
                </p:cNvSpPr>
                <p:nvPr/>
              </p:nvSpPr>
              <p:spPr bwMode="auto">
                <a:xfrm rot="1664158">
                  <a:off x="2106" y="3514"/>
                  <a:ext cx="161"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23" name="Oval 334">
                  <a:extLst>
                    <a:ext uri="{FF2B5EF4-FFF2-40B4-BE49-F238E27FC236}">
                      <a16:creationId xmlns="" xmlns:a16="http://schemas.microsoft.com/office/drawing/2014/main" id="{DEB63BFE-A7BA-414D-9C06-F78DDD85DD02}"/>
                    </a:ext>
                  </a:extLst>
                </p:cNvPr>
                <p:cNvSpPr>
                  <a:spLocks noChangeArrowheads="1"/>
                </p:cNvSpPr>
                <p:nvPr/>
              </p:nvSpPr>
              <p:spPr bwMode="auto">
                <a:xfrm rot="1664158">
                  <a:off x="2313" y="3227"/>
                  <a:ext cx="162"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24" name="Oval 335">
                  <a:extLst>
                    <a:ext uri="{FF2B5EF4-FFF2-40B4-BE49-F238E27FC236}">
                      <a16:creationId xmlns="" xmlns:a16="http://schemas.microsoft.com/office/drawing/2014/main" id="{497EDEE6-CB45-4449-9B1E-3CED1B88990A}"/>
                    </a:ext>
                  </a:extLst>
                </p:cNvPr>
                <p:cNvSpPr>
                  <a:spLocks noChangeArrowheads="1"/>
                </p:cNvSpPr>
                <p:nvPr/>
              </p:nvSpPr>
              <p:spPr bwMode="auto">
                <a:xfrm rot="1664158">
                  <a:off x="2309" y="3370"/>
                  <a:ext cx="162"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25" name="Oval 336">
                  <a:extLst>
                    <a:ext uri="{FF2B5EF4-FFF2-40B4-BE49-F238E27FC236}">
                      <a16:creationId xmlns="" xmlns:a16="http://schemas.microsoft.com/office/drawing/2014/main" id="{E7C4D532-8010-4967-B8A5-86B7E9D2B626}"/>
                    </a:ext>
                  </a:extLst>
                </p:cNvPr>
                <p:cNvSpPr>
                  <a:spLocks noChangeArrowheads="1"/>
                </p:cNvSpPr>
                <p:nvPr/>
              </p:nvSpPr>
              <p:spPr bwMode="auto">
                <a:xfrm rot="1664158">
                  <a:off x="2309" y="3514"/>
                  <a:ext cx="162"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26" name="Rectangle 338">
                  <a:extLst>
                    <a:ext uri="{FF2B5EF4-FFF2-40B4-BE49-F238E27FC236}">
                      <a16:creationId xmlns="" xmlns:a16="http://schemas.microsoft.com/office/drawing/2014/main" id="{618834F0-C938-416B-9140-4069C44F3A34}"/>
                    </a:ext>
                  </a:extLst>
                </p:cNvPr>
                <p:cNvSpPr>
                  <a:spLocks noChangeArrowheads="1"/>
                </p:cNvSpPr>
                <p:nvPr/>
              </p:nvSpPr>
              <p:spPr bwMode="auto">
                <a:xfrm>
                  <a:off x="1008" y="2976"/>
                  <a:ext cx="1488" cy="953"/>
                </a:xfrm>
                <a:prstGeom prst="rect">
                  <a:avLst/>
                </a:prstGeom>
                <a:noFill/>
                <a:ln w="1905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27" name="Text Box 340">
                  <a:extLst>
                    <a:ext uri="{FF2B5EF4-FFF2-40B4-BE49-F238E27FC236}">
                      <a16:creationId xmlns="" xmlns:a16="http://schemas.microsoft.com/office/drawing/2014/main" id="{6B30BE2B-7AE5-4251-94B6-5876C15BF973}"/>
                    </a:ext>
                  </a:extLst>
                </p:cNvPr>
                <p:cNvSpPr txBox="1">
                  <a:spLocks noChangeArrowheads="1"/>
                </p:cNvSpPr>
                <p:nvPr/>
              </p:nvSpPr>
              <p:spPr bwMode="auto">
                <a:xfrm>
                  <a:off x="1008" y="3705"/>
                  <a:ext cx="1488" cy="407"/>
                </a:xfrm>
                <a:prstGeom prst="rect">
                  <a:avLst/>
                </a:prstGeom>
                <a:solidFill>
                  <a:srgbClr val="B3F0AE"/>
                </a:solidFill>
                <a:ln w="3175" cap="sq">
                  <a:solidFill>
                    <a:schemeClr val="tx1"/>
                  </a:solidFill>
                  <a:miter lim="800000"/>
                  <a:headEnd type="none" w="sm" len="sm"/>
                  <a:tailEnd type="none" w="sm" len="sm"/>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800" b="1" dirty="0">
                      <a:solidFill>
                        <a:srgbClr val="0000FF"/>
                      </a:solidFill>
                      <a:latin typeface="Times New Roman" panose="02020603050405020304" pitchFamily="18" charset="0"/>
                    </a:rPr>
                    <a:t>6,022 . 10</a:t>
                  </a:r>
                  <a:r>
                    <a:rPr lang="en-US" altLang="en-US" sz="1800" b="1" baseline="30000" dirty="0">
                      <a:solidFill>
                        <a:srgbClr val="0000FF"/>
                      </a:solidFill>
                      <a:latin typeface="Times New Roman" panose="02020603050405020304" pitchFamily="18" charset="0"/>
                    </a:rPr>
                    <a:t>23</a:t>
                  </a:r>
                  <a:r>
                    <a:rPr lang="en-US" altLang="en-US" sz="1800" b="1" dirty="0">
                      <a:solidFill>
                        <a:srgbClr val="0000FF"/>
                      </a:solidFill>
                      <a:latin typeface="Times New Roman" panose="02020603050405020304" pitchFamily="18" charset="0"/>
                    </a:rPr>
                    <a:t> </a:t>
                  </a:r>
                  <a:r>
                    <a:rPr lang="en-US" altLang="en-US" sz="1800" b="1" dirty="0" err="1">
                      <a:solidFill>
                        <a:srgbClr val="0000FF"/>
                      </a:solidFill>
                      <a:latin typeface="Times New Roman" panose="02020603050405020304" pitchFamily="18" charset="0"/>
                    </a:rPr>
                    <a:t>nguyên</a:t>
                  </a:r>
                  <a:r>
                    <a:rPr lang="en-US" altLang="en-US" sz="1800" b="1" dirty="0">
                      <a:solidFill>
                        <a:srgbClr val="0000FF"/>
                      </a:solidFill>
                      <a:latin typeface="Times New Roman" panose="02020603050405020304" pitchFamily="18" charset="0"/>
                    </a:rPr>
                    <a:t> </a:t>
                  </a:r>
                  <a:r>
                    <a:rPr lang="en-US" altLang="en-US" sz="1800" b="1" dirty="0" err="1">
                      <a:solidFill>
                        <a:srgbClr val="0000FF"/>
                      </a:solidFill>
                      <a:latin typeface="Times New Roman" panose="02020603050405020304" pitchFamily="18" charset="0"/>
                    </a:rPr>
                    <a:t>tử</a:t>
                  </a:r>
                  <a:r>
                    <a:rPr lang="en-US" altLang="en-US" sz="1800" b="1" dirty="0">
                      <a:solidFill>
                        <a:srgbClr val="0000FF"/>
                      </a:solidFill>
                      <a:latin typeface="Times New Roman" panose="02020603050405020304" pitchFamily="18" charset="0"/>
                    </a:rPr>
                    <a:t> Fe</a:t>
                  </a:r>
                  <a:endParaRPr lang="en-US" altLang="en-US" sz="1800" b="1" baseline="30000" dirty="0">
                    <a:solidFill>
                      <a:srgbClr val="0000FF"/>
                    </a:solidFill>
                    <a:latin typeface="Times New Roman" panose="02020603050405020304" pitchFamily="18" charset="0"/>
                  </a:endParaRPr>
                </a:p>
              </p:txBody>
            </p:sp>
            <p:sp>
              <p:nvSpPr>
                <p:cNvPr id="15728" name="Text Box 359">
                  <a:extLst>
                    <a:ext uri="{FF2B5EF4-FFF2-40B4-BE49-F238E27FC236}">
                      <a16:creationId xmlns="" xmlns:a16="http://schemas.microsoft.com/office/drawing/2014/main" id="{31146E77-D827-4021-924C-AFBDC360A680}"/>
                    </a:ext>
                  </a:extLst>
                </p:cNvPr>
                <p:cNvSpPr txBox="1">
                  <a:spLocks noChangeArrowheads="1"/>
                </p:cNvSpPr>
                <p:nvPr/>
              </p:nvSpPr>
              <p:spPr bwMode="auto">
                <a:xfrm>
                  <a:off x="1008" y="2841"/>
                  <a:ext cx="1488" cy="290"/>
                </a:xfrm>
                <a:prstGeom prst="rect">
                  <a:avLst/>
                </a:prstGeom>
                <a:solidFill>
                  <a:srgbClr val="B3F0AE"/>
                </a:solidFill>
                <a:ln w="3175" cap="sq">
                  <a:solidFill>
                    <a:schemeClr val="tx1"/>
                  </a:solidFill>
                  <a:miter lim="800000"/>
                  <a:headEnd type="none" w="sm" len="sm"/>
                  <a:tailEnd type="none" w="sm" len="sm"/>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b="1">
                      <a:solidFill>
                        <a:srgbClr val="990033"/>
                      </a:solidFill>
                      <a:latin typeface="VNI-Helve" pitchFamily="2" charset="0"/>
                    </a:rPr>
                    <a:t>1 mol Fe</a:t>
                  </a:r>
                </a:p>
              </p:txBody>
            </p:sp>
          </p:grpSp>
          <p:grpSp>
            <p:nvGrpSpPr>
              <p:cNvPr id="15662" name="Group 119">
                <a:extLst>
                  <a:ext uri="{FF2B5EF4-FFF2-40B4-BE49-F238E27FC236}">
                    <a16:creationId xmlns="" xmlns:a16="http://schemas.microsoft.com/office/drawing/2014/main" id="{4F6E78F6-2E68-4514-A5FA-F1E30AFFEDAA}"/>
                  </a:ext>
                </a:extLst>
              </p:cNvPr>
              <p:cNvGrpSpPr>
                <a:grpSpLocks/>
              </p:cNvGrpSpPr>
              <p:nvPr/>
            </p:nvGrpSpPr>
            <p:grpSpPr bwMode="auto">
              <a:xfrm>
                <a:off x="672" y="3264"/>
                <a:ext cx="4944" cy="929"/>
                <a:chOff x="672" y="3264"/>
                <a:chExt cx="4944" cy="929"/>
              </a:xfrm>
            </p:grpSpPr>
            <p:grpSp>
              <p:nvGrpSpPr>
                <p:cNvPr id="15663" name="Group 120">
                  <a:extLst>
                    <a:ext uri="{FF2B5EF4-FFF2-40B4-BE49-F238E27FC236}">
                      <a16:creationId xmlns="" xmlns:a16="http://schemas.microsoft.com/office/drawing/2014/main" id="{85663B59-75AF-49DB-B673-1A6CDCE77F5C}"/>
                    </a:ext>
                  </a:extLst>
                </p:cNvPr>
                <p:cNvGrpSpPr>
                  <a:grpSpLocks/>
                </p:cNvGrpSpPr>
                <p:nvPr/>
              </p:nvGrpSpPr>
              <p:grpSpPr bwMode="auto">
                <a:xfrm>
                  <a:off x="4158" y="3264"/>
                  <a:ext cx="956" cy="693"/>
                  <a:chOff x="4276" y="3110"/>
                  <a:chExt cx="956" cy="693"/>
                </a:xfrm>
              </p:grpSpPr>
              <p:sp>
                <p:nvSpPr>
                  <p:cNvPr id="15675" name="Rectangle 121">
                    <a:extLst>
                      <a:ext uri="{FF2B5EF4-FFF2-40B4-BE49-F238E27FC236}">
                        <a16:creationId xmlns="" xmlns:a16="http://schemas.microsoft.com/office/drawing/2014/main" id="{CB885418-5333-499C-B5AA-931ECCB6C550}"/>
                      </a:ext>
                    </a:extLst>
                  </p:cNvPr>
                  <p:cNvSpPr>
                    <a:spLocks noChangeArrowheads="1"/>
                  </p:cNvSpPr>
                  <p:nvPr/>
                </p:nvSpPr>
                <p:spPr bwMode="auto">
                  <a:xfrm>
                    <a:off x="4276" y="3264"/>
                    <a:ext cx="956" cy="539"/>
                  </a:xfrm>
                  <a:prstGeom prst="rect">
                    <a:avLst/>
                  </a:prstGeom>
                  <a:gradFill rotWithShape="1">
                    <a:gsLst>
                      <a:gs pos="0">
                        <a:srgbClr val="FFFFFF"/>
                      </a:gs>
                      <a:gs pos="100000">
                        <a:schemeClr val="bg2"/>
                      </a:gs>
                    </a:gsLst>
                    <a:path path="shape">
                      <a:fillToRect l="50000" t="50000" r="50000" b="50000"/>
                    </a:path>
                  </a:gradFill>
                  <a:ln w="19050" cap="sq">
                    <a:solidFill>
                      <a:schemeClr val="tx1"/>
                    </a:solidFill>
                    <a:miter lim="800000"/>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76" name="Rectangle 122">
                    <a:extLst>
                      <a:ext uri="{FF2B5EF4-FFF2-40B4-BE49-F238E27FC236}">
                        <a16:creationId xmlns="" xmlns:a16="http://schemas.microsoft.com/office/drawing/2014/main" id="{7323DA70-0F78-465A-A9C7-C32D3B667781}"/>
                      </a:ext>
                    </a:extLst>
                  </p:cNvPr>
                  <p:cNvSpPr>
                    <a:spLocks noChangeArrowheads="1"/>
                  </p:cNvSpPr>
                  <p:nvPr/>
                </p:nvSpPr>
                <p:spPr bwMode="auto">
                  <a:xfrm>
                    <a:off x="4636" y="3110"/>
                    <a:ext cx="255" cy="154"/>
                  </a:xfrm>
                  <a:prstGeom prst="rect">
                    <a:avLst/>
                  </a:prstGeom>
                  <a:gradFill rotWithShape="1">
                    <a:gsLst>
                      <a:gs pos="0">
                        <a:srgbClr val="FFFFFF"/>
                      </a:gs>
                      <a:gs pos="100000">
                        <a:schemeClr val="bg2"/>
                      </a:gs>
                    </a:gsLst>
                    <a:path path="shape">
                      <a:fillToRect l="50000" t="50000" r="50000" b="50000"/>
                    </a:path>
                  </a:gradFill>
                  <a:ln w="19050" cap="sq">
                    <a:solidFill>
                      <a:schemeClr val="tx1"/>
                    </a:solidFill>
                    <a:miter lim="800000"/>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664" name="Group 123">
                  <a:extLst>
                    <a:ext uri="{FF2B5EF4-FFF2-40B4-BE49-F238E27FC236}">
                      <a16:creationId xmlns="" xmlns:a16="http://schemas.microsoft.com/office/drawing/2014/main" id="{06909C63-4B06-43EB-AEB5-A2206F3FF876}"/>
                    </a:ext>
                  </a:extLst>
                </p:cNvPr>
                <p:cNvGrpSpPr>
                  <a:grpSpLocks/>
                </p:cNvGrpSpPr>
                <p:nvPr/>
              </p:nvGrpSpPr>
              <p:grpSpPr bwMode="auto">
                <a:xfrm>
                  <a:off x="672" y="3648"/>
                  <a:ext cx="4944" cy="545"/>
                  <a:chOff x="672" y="4368"/>
                  <a:chExt cx="4944" cy="545"/>
                </a:xfrm>
              </p:grpSpPr>
              <p:sp>
                <p:nvSpPr>
                  <p:cNvPr id="15665" name="Line 124">
                    <a:extLst>
                      <a:ext uri="{FF2B5EF4-FFF2-40B4-BE49-F238E27FC236}">
                        <a16:creationId xmlns="" xmlns:a16="http://schemas.microsoft.com/office/drawing/2014/main" id="{CF0C237A-CD0D-420D-BD40-D052DA5E8492}"/>
                      </a:ext>
                    </a:extLst>
                  </p:cNvPr>
                  <p:cNvSpPr>
                    <a:spLocks noChangeShapeType="1"/>
                  </p:cNvSpPr>
                  <p:nvPr/>
                </p:nvSpPr>
                <p:spPr bwMode="auto">
                  <a:xfrm>
                    <a:off x="1666" y="4913"/>
                    <a:ext cx="3009" cy="0"/>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666" name="Line 125">
                    <a:extLst>
                      <a:ext uri="{FF2B5EF4-FFF2-40B4-BE49-F238E27FC236}">
                        <a16:creationId xmlns="" xmlns:a16="http://schemas.microsoft.com/office/drawing/2014/main" id="{CA6A6C5E-D43B-4E48-BC6F-3BC35ED9B1D8}"/>
                      </a:ext>
                    </a:extLst>
                  </p:cNvPr>
                  <p:cNvSpPr>
                    <a:spLocks noChangeShapeType="1"/>
                  </p:cNvSpPr>
                  <p:nvPr/>
                </p:nvSpPr>
                <p:spPr bwMode="auto">
                  <a:xfrm>
                    <a:off x="3855" y="4682"/>
                    <a:ext cx="155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667" name="Line 126">
                    <a:extLst>
                      <a:ext uri="{FF2B5EF4-FFF2-40B4-BE49-F238E27FC236}">
                        <a16:creationId xmlns="" xmlns:a16="http://schemas.microsoft.com/office/drawing/2014/main" id="{014570F6-06CF-4D34-A6B9-6234384E133D}"/>
                      </a:ext>
                    </a:extLst>
                  </p:cNvPr>
                  <p:cNvSpPr>
                    <a:spLocks noChangeShapeType="1"/>
                  </p:cNvSpPr>
                  <p:nvPr/>
                </p:nvSpPr>
                <p:spPr bwMode="auto">
                  <a:xfrm flipV="1">
                    <a:off x="5405" y="4374"/>
                    <a:ext cx="211" cy="308"/>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668" name="Line 127">
                    <a:extLst>
                      <a:ext uri="{FF2B5EF4-FFF2-40B4-BE49-F238E27FC236}">
                        <a16:creationId xmlns="" xmlns:a16="http://schemas.microsoft.com/office/drawing/2014/main" id="{265DF19E-B096-4141-B410-B91A8239183A}"/>
                      </a:ext>
                    </a:extLst>
                  </p:cNvPr>
                  <p:cNvSpPr>
                    <a:spLocks noChangeShapeType="1"/>
                  </p:cNvSpPr>
                  <p:nvPr/>
                </p:nvSpPr>
                <p:spPr bwMode="auto">
                  <a:xfrm flipH="1" flipV="1">
                    <a:off x="3630" y="4368"/>
                    <a:ext cx="210" cy="308"/>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669" name="Line 128">
                    <a:extLst>
                      <a:ext uri="{FF2B5EF4-FFF2-40B4-BE49-F238E27FC236}">
                        <a16:creationId xmlns="" xmlns:a16="http://schemas.microsoft.com/office/drawing/2014/main" id="{FFA4109B-C4FC-4C7D-8006-3B957A50CF44}"/>
                      </a:ext>
                    </a:extLst>
                  </p:cNvPr>
                  <p:cNvSpPr>
                    <a:spLocks noChangeShapeType="1"/>
                  </p:cNvSpPr>
                  <p:nvPr/>
                </p:nvSpPr>
                <p:spPr bwMode="auto">
                  <a:xfrm>
                    <a:off x="1666" y="4682"/>
                    <a:ext cx="0" cy="231"/>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670" name="Line 129">
                    <a:extLst>
                      <a:ext uri="{FF2B5EF4-FFF2-40B4-BE49-F238E27FC236}">
                        <a16:creationId xmlns="" xmlns:a16="http://schemas.microsoft.com/office/drawing/2014/main" id="{38CF1363-BE63-4689-B89C-8E0F0FF9473B}"/>
                      </a:ext>
                    </a:extLst>
                  </p:cNvPr>
                  <p:cNvSpPr>
                    <a:spLocks noChangeShapeType="1"/>
                  </p:cNvSpPr>
                  <p:nvPr/>
                </p:nvSpPr>
                <p:spPr bwMode="auto">
                  <a:xfrm>
                    <a:off x="4675" y="4682"/>
                    <a:ext cx="0" cy="231"/>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671" name="Line 130">
                    <a:extLst>
                      <a:ext uri="{FF2B5EF4-FFF2-40B4-BE49-F238E27FC236}">
                        <a16:creationId xmlns="" xmlns:a16="http://schemas.microsoft.com/office/drawing/2014/main" id="{3092C70A-2499-4394-9A6A-B33849C39F6D}"/>
                      </a:ext>
                    </a:extLst>
                  </p:cNvPr>
                  <p:cNvSpPr>
                    <a:spLocks noChangeShapeType="1"/>
                  </p:cNvSpPr>
                  <p:nvPr/>
                </p:nvSpPr>
                <p:spPr bwMode="auto">
                  <a:xfrm flipV="1">
                    <a:off x="3216" y="4528"/>
                    <a:ext cx="0" cy="385"/>
                  </a:xfrm>
                  <a:prstGeom prst="line">
                    <a:avLst/>
                  </a:prstGeom>
                  <a:noFill/>
                  <a:ln w="28575"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5672" name="Line 131">
                    <a:extLst>
                      <a:ext uri="{FF2B5EF4-FFF2-40B4-BE49-F238E27FC236}">
                        <a16:creationId xmlns="" xmlns:a16="http://schemas.microsoft.com/office/drawing/2014/main" id="{27285241-5988-47E5-8630-54C20FF65E53}"/>
                      </a:ext>
                    </a:extLst>
                  </p:cNvPr>
                  <p:cNvSpPr>
                    <a:spLocks noChangeShapeType="1"/>
                  </p:cNvSpPr>
                  <p:nvPr/>
                </p:nvSpPr>
                <p:spPr bwMode="auto">
                  <a:xfrm>
                    <a:off x="897" y="4682"/>
                    <a:ext cx="155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673" name="Line 132">
                    <a:extLst>
                      <a:ext uri="{FF2B5EF4-FFF2-40B4-BE49-F238E27FC236}">
                        <a16:creationId xmlns="" xmlns:a16="http://schemas.microsoft.com/office/drawing/2014/main" id="{20E6D959-27F4-4112-A980-246B3D3B8901}"/>
                      </a:ext>
                    </a:extLst>
                  </p:cNvPr>
                  <p:cNvSpPr>
                    <a:spLocks noChangeShapeType="1"/>
                  </p:cNvSpPr>
                  <p:nvPr/>
                </p:nvSpPr>
                <p:spPr bwMode="auto">
                  <a:xfrm flipV="1">
                    <a:off x="2447" y="4374"/>
                    <a:ext cx="211" cy="308"/>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674" name="Line 133">
                    <a:extLst>
                      <a:ext uri="{FF2B5EF4-FFF2-40B4-BE49-F238E27FC236}">
                        <a16:creationId xmlns="" xmlns:a16="http://schemas.microsoft.com/office/drawing/2014/main" id="{87528DDF-7947-41CD-BFCE-53711236D9B0}"/>
                      </a:ext>
                    </a:extLst>
                  </p:cNvPr>
                  <p:cNvSpPr>
                    <a:spLocks noChangeShapeType="1"/>
                  </p:cNvSpPr>
                  <p:nvPr/>
                </p:nvSpPr>
                <p:spPr bwMode="auto">
                  <a:xfrm flipH="1" flipV="1">
                    <a:off x="672" y="4368"/>
                    <a:ext cx="210" cy="308"/>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grpSp>
      <p:sp>
        <p:nvSpPr>
          <p:cNvPr id="11398" name="Text Box 134">
            <a:extLst>
              <a:ext uri="{FF2B5EF4-FFF2-40B4-BE49-F238E27FC236}">
                <a16:creationId xmlns="" xmlns:a16="http://schemas.microsoft.com/office/drawing/2014/main" id="{F4EB92E6-C540-4657-9B92-15B2F070B77A}"/>
              </a:ext>
            </a:extLst>
          </p:cNvPr>
          <p:cNvSpPr txBox="1">
            <a:spLocks noChangeArrowheads="1"/>
          </p:cNvSpPr>
          <p:nvPr/>
        </p:nvSpPr>
        <p:spPr bwMode="auto">
          <a:xfrm>
            <a:off x="5410200" y="1143000"/>
            <a:ext cx="1905000" cy="554038"/>
          </a:xfrm>
          <a:prstGeom prst="rect">
            <a:avLst/>
          </a:prstGeom>
          <a:noFill/>
          <a:ln w="12700" cap="sq">
            <a:noFill/>
            <a:miter lim="800000"/>
            <a:headEnd type="none" w="sm" len="sm"/>
            <a:tailEnd type="none" w="sm" len="sm"/>
          </a:ln>
          <a:effectLst/>
        </p:spPr>
        <p:txBody>
          <a:bodyPr>
            <a:spAutoFit/>
          </a:bodyPr>
          <a:lstStyle/>
          <a:p>
            <a:pPr algn="ctr" eaLnBrk="1" fontAlgn="auto" hangingPunct="1">
              <a:spcBef>
                <a:spcPct val="50000"/>
              </a:spcBef>
              <a:spcAft>
                <a:spcPts val="0"/>
              </a:spcAft>
              <a:defRPr/>
            </a:pPr>
            <a:r>
              <a:rPr lang="en-US" sz="3000" b="1" dirty="0">
                <a:solidFill>
                  <a:srgbClr val="FF0000"/>
                </a:solidFill>
                <a:effectLst>
                  <a:outerShdw blurRad="38100" dist="38100" dir="2700000" algn="tl">
                    <a:srgbClr val="000000"/>
                  </a:outerShdw>
                </a:effectLst>
                <a:latin typeface="+mn-lt"/>
                <a:cs typeface="+mn-cs"/>
              </a:rPr>
              <a:t>56g</a:t>
            </a:r>
          </a:p>
        </p:txBody>
      </p:sp>
      <p:sp>
        <p:nvSpPr>
          <p:cNvPr id="11492" name="Text Box 228">
            <a:extLst>
              <a:ext uri="{FF2B5EF4-FFF2-40B4-BE49-F238E27FC236}">
                <a16:creationId xmlns="" xmlns:a16="http://schemas.microsoft.com/office/drawing/2014/main" id="{5C78F0BB-3514-4EBB-95E7-B06C159BD575}"/>
              </a:ext>
            </a:extLst>
          </p:cNvPr>
          <p:cNvSpPr txBox="1">
            <a:spLocks noChangeArrowheads="1"/>
          </p:cNvSpPr>
          <p:nvPr/>
        </p:nvSpPr>
        <p:spPr bwMode="auto">
          <a:xfrm>
            <a:off x="5562600" y="3733800"/>
            <a:ext cx="1752600" cy="554038"/>
          </a:xfrm>
          <a:prstGeom prst="rect">
            <a:avLst/>
          </a:prstGeom>
          <a:noFill/>
          <a:ln w="12700" cap="sq">
            <a:noFill/>
            <a:miter lim="800000"/>
            <a:headEnd type="none" w="sm" len="sm"/>
            <a:tailEnd type="none" w="sm" len="sm"/>
          </a:ln>
          <a:effectLst/>
        </p:spPr>
        <p:txBody>
          <a:bodyPr>
            <a:spAutoFit/>
          </a:bodyPr>
          <a:lstStyle/>
          <a:p>
            <a:pPr algn="ctr" eaLnBrk="1" fontAlgn="auto" hangingPunct="1">
              <a:spcBef>
                <a:spcPct val="50000"/>
              </a:spcBef>
              <a:spcAft>
                <a:spcPts val="0"/>
              </a:spcAft>
              <a:defRPr/>
            </a:pPr>
            <a:r>
              <a:rPr lang="en-US" sz="3000" b="1" dirty="0">
                <a:solidFill>
                  <a:srgbClr val="FF0000"/>
                </a:solidFill>
                <a:effectLst>
                  <a:outerShdw blurRad="38100" dist="38100" dir="2700000" algn="tl">
                    <a:srgbClr val="000000"/>
                  </a:outerShdw>
                </a:effectLst>
                <a:latin typeface="+mn-lt"/>
                <a:cs typeface="+mn-cs"/>
              </a:rPr>
              <a:t>18g</a:t>
            </a:r>
          </a:p>
        </p:txBody>
      </p:sp>
      <p:graphicFrame>
        <p:nvGraphicFramePr>
          <p:cNvPr id="162" name="Group 171">
            <a:extLst>
              <a:ext uri="{FF2B5EF4-FFF2-40B4-BE49-F238E27FC236}">
                <a16:creationId xmlns="" xmlns:a16="http://schemas.microsoft.com/office/drawing/2014/main" id="{7FDCCFA8-12D5-40C4-9A49-52C07D883CC8}"/>
              </a:ext>
            </a:extLst>
          </p:cNvPr>
          <p:cNvGraphicFramePr>
            <a:graphicFrameLocks noGrp="1"/>
          </p:cNvGraphicFramePr>
          <p:nvPr>
            <p:extLst>
              <p:ext uri="{D42A27DB-BD31-4B8C-83A1-F6EECF244321}">
                <p14:modId xmlns:p14="http://schemas.microsoft.com/office/powerpoint/2010/main" val="4188575539"/>
              </p:ext>
            </p:extLst>
          </p:nvPr>
        </p:nvGraphicFramePr>
        <p:xfrm>
          <a:off x="1066800" y="4841875"/>
          <a:ext cx="8001000" cy="2016126"/>
        </p:xfrm>
        <a:graphic>
          <a:graphicData uri="http://schemas.openxmlformats.org/drawingml/2006/table">
            <a:tbl>
              <a:tblPr/>
              <a:tblGrid>
                <a:gridCol w="1407227">
                  <a:extLst>
                    <a:ext uri="{9D8B030D-6E8A-4147-A177-3AD203B41FA5}">
                      <a16:colId xmlns="" xmlns:a16="http://schemas.microsoft.com/office/drawing/2014/main" val="20000"/>
                    </a:ext>
                  </a:extLst>
                </a:gridCol>
                <a:gridCol w="2445819">
                  <a:extLst>
                    <a:ext uri="{9D8B030D-6E8A-4147-A177-3AD203B41FA5}">
                      <a16:colId xmlns="" xmlns:a16="http://schemas.microsoft.com/office/drawing/2014/main" val="20001"/>
                    </a:ext>
                  </a:extLst>
                </a:gridCol>
                <a:gridCol w="4147954">
                  <a:extLst>
                    <a:ext uri="{9D8B030D-6E8A-4147-A177-3AD203B41FA5}">
                      <a16:colId xmlns="" xmlns:a16="http://schemas.microsoft.com/office/drawing/2014/main" val="20002"/>
                    </a:ext>
                  </a:extLst>
                </a:gridCol>
              </a:tblGrid>
              <a:tr h="712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a:ln>
                            <a:noFill/>
                          </a:ln>
                          <a:solidFill>
                            <a:srgbClr val="FFFF00"/>
                          </a:solidFill>
                          <a:effectLst/>
                          <a:latin typeface="Times New Roman" pitchFamily="18" charset="0"/>
                        </a:rPr>
                        <a:t>Chất</a:t>
                      </a:r>
                      <a:endParaRPr kumimoji="0" lang="en-US" sz="3200" b="1" i="0" u="none" strike="noStrike" cap="none" normalizeH="0" baseline="0" dirty="0">
                        <a:ln>
                          <a:noFill/>
                        </a:ln>
                        <a:solidFill>
                          <a:srgbClr val="FFFF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FFFF00"/>
                          </a:solidFill>
                          <a:effectLst/>
                          <a:latin typeface="Times New Roman" pitchFamily="18" charset="0"/>
                        </a:rPr>
                        <a:t>KLNT / KLPT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a:ln>
                            <a:noFill/>
                          </a:ln>
                          <a:solidFill>
                            <a:srgbClr val="FFFF00"/>
                          </a:solidFill>
                          <a:effectLst/>
                          <a:latin typeface="Times New Roman" pitchFamily="18" charset="0"/>
                        </a:rPr>
                        <a:t>Khối</a:t>
                      </a:r>
                      <a:r>
                        <a:rPr kumimoji="0" lang="en-US" sz="3200" b="1" i="0" u="none" strike="noStrike" cap="none" normalizeH="0" baseline="0" dirty="0">
                          <a:ln>
                            <a:noFill/>
                          </a:ln>
                          <a:solidFill>
                            <a:srgbClr val="FFFF00"/>
                          </a:solidFill>
                          <a:effectLst/>
                          <a:latin typeface="Times New Roman" pitchFamily="18" charset="0"/>
                        </a:rPr>
                        <a:t> l</a:t>
                      </a:r>
                      <a:r>
                        <a:rPr kumimoji="0" lang="vi-VN" sz="3200" b="1" i="0" u="none" strike="noStrike" cap="none" normalizeH="0" baseline="0" dirty="0">
                          <a:ln>
                            <a:noFill/>
                          </a:ln>
                          <a:solidFill>
                            <a:srgbClr val="FFFF00"/>
                          </a:solidFill>
                          <a:effectLst/>
                          <a:latin typeface="Times New Roman" pitchFamily="18" charset="0"/>
                        </a:rPr>
                        <a:t>ượ</a:t>
                      </a:r>
                      <a:r>
                        <a:rPr kumimoji="0" lang="en-US" sz="3200" b="1" i="0" u="none" strike="noStrike" cap="none" normalizeH="0" baseline="0" dirty="0" err="1">
                          <a:ln>
                            <a:noFill/>
                          </a:ln>
                          <a:solidFill>
                            <a:srgbClr val="FFFF00"/>
                          </a:solidFill>
                          <a:effectLst/>
                          <a:latin typeface="Times New Roman" pitchFamily="18" charset="0"/>
                        </a:rPr>
                        <a:t>ng</a:t>
                      </a:r>
                      <a:r>
                        <a:rPr kumimoji="0" lang="en-US" sz="3200" b="1" i="0" u="none" strike="noStrike" cap="none" normalizeH="0" baseline="0" dirty="0">
                          <a:ln>
                            <a:noFill/>
                          </a:ln>
                          <a:solidFill>
                            <a:srgbClr val="FFFF00"/>
                          </a:solidFill>
                          <a:effectLst/>
                          <a:latin typeface="Times New Roman" pitchFamily="18" charset="0"/>
                        </a:rPr>
                        <a:t> mol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extLst>
                  <a:ext uri="{0D108BD9-81ED-4DB2-BD59-A6C34878D82A}">
                    <a16:rowId xmlns="" xmlns:a16="http://schemas.microsoft.com/office/drawing/2014/main" val="10000"/>
                  </a:ext>
                </a:extLst>
              </a:tr>
              <a:tr h="652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000000"/>
                          </a:solidFill>
                          <a:effectLst/>
                          <a:latin typeface="Times New Roman" pitchFamily="18" charset="0"/>
                        </a:rPr>
                        <a:t>Fe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FF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FF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FF93"/>
                    </a:solidFill>
                  </a:tcPr>
                </a:tc>
                <a:extLst>
                  <a:ext uri="{0D108BD9-81ED-4DB2-BD59-A6C34878D82A}">
                    <a16:rowId xmlns="" xmlns:a16="http://schemas.microsoft.com/office/drawing/2014/main" val="10001"/>
                  </a:ext>
                </a:extLst>
              </a:tr>
              <a:tr h="650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000000"/>
                          </a:solidFill>
                          <a:effectLst/>
                          <a:latin typeface="Times New Roman" pitchFamily="18" charset="0"/>
                        </a:rPr>
                        <a:t>H</a:t>
                      </a:r>
                      <a:r>
                        <a:rPr kumimoji="0" lang="en-US" sz="3200" b="1" i="0" u="none" strike="noStrike" cap="none" normalizeH="0" baseline="-25000" dirty="0">
                          <a:ln>
                            <a:noFill/>
                          </a:ln>
                          <a:solidFill>
                            <a:srgbClr val="000000"/>
                          </a:solidFill>
                          <a:effectLst/>
                          <a:latin typeface="Times New Roman" pitchFamily="18" charset="0"/>
                        </a:rPr>
                        <a:t>2</a:t>
                      </a:r>
                      <a:r>
                        <a:rPr kumimoji="0" lang="en-US" sz="3200" b="1" i="0" u="none" strike="noStrike" cap="none" normalizeH="0" baseline="0" dirty="0">
                          <a:ln>
                            <a:noFill/>
                          </a:ln>
                          <a:solidFill>
                            <a:srgbClr val="000000"/>
                          </a:solidFill>
                          <a:effectLst/>
                          <a:latin typeface="Times New Roman" pitchFamily="18"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FF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FF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FF93"/>
                    </a:solidFill>
                  </a:tcPr>
                </a:tc>
                <a:extLst>
                  <a:ext uri="{0D108BD9-81ED-4DB2-BD59-A6C34878D82A}">
                    <a16:rowId xmlns="" xmlns:a16="http://schemas.microsoft.com/office/drawing/2014/main" val="10002"/>
                  </a:ext>
                </a:extLst>
              </a:tr>
            </a:tbl>
          </a:graphicData>
        </a:graphic>
      </p:graphicFrame>
      <p:sp>
        <p:nvSpPr>
          <p:cNvPr id="121" name="Rectangle 8">
            <a:extLst>
              <a:ext uri="{FF2B5EF4-FFF2-40B4-BE49-F238E27FC236}">
                <a16:creationId xmlns="" xmlns:a16="http://schemas.microsoft.com/office/drawing/2014/main" id="{83716A10-E1A7-4229-B742-D75517B7CFDE}"/>
              </a:ext>
            </a:extLst>
          </p:cNvPr>
          <p:cNvSpPr>
            <a:spLocks noChangeArrowheads="1"/>
          </p:cNvSpPr>
          <p:nvPr/>
        </p:nvSpPr>
        <p:spPr bwMode="auto">
          <a:xfrm>
            <a:off x="5334000" y="5638800"/>
            <a:ext cx="3581400" cy="504825"/>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a:solidFill>
                  <a:schemeClr val="tx2"/>
                </a:solidFill>
                <a:latin typeface="Times New Roman" panose="02020603050405020304" pitchFamily="18" charset="0"/>
              </a:rPr>
              <a:t>?</a:t>
            </a:r>
            <a:endParaRPr lang="en-US" altLang="en-US" sz="4000" b="1">
              <a:solidFill>
                <a:srgbClr val="FF0066"/>
              </a:solidFill>
              <a:latin typeface="Times New Roman" panose="02020603050405020304" pitchFamily="18" charset="0"/>
            </a:endParaRPr>
          </a:p>
        </p:txBody>
      </p:sp>
      <p:sp>
        <p:nvSpPr>
          <p:cNvPr id="122" name="Rectangle 8">
            <a:extLst>
              <a:ext uri="{FF2B5EF4-FFF2-40B4-BE49-F238E27FC236}">
                <a16:creationId xmlns="" xmlns:a16="http://schemas.microsoft.com/office/drawing/2014/main" id="{22018EB8-C20C-49A0-B42C-4151E04754F3}"/>
              </a:ext>
            </a:extLst>
          </p:cNvPr>
          <p:cNvSpPr>
            <a:spLocks noChangeArrowheads="1"/>
          </p:cNvSpPr>
          <p:nvPr/>
        </p:nvSpPr>
        <p:spPr bwMode="auto">
          <a:xfrm>
            <a:off x="5257800" y="6262688"/>
            <a:ext cx="3581400" cy="595312"/>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a:solidFill>
                  <a:schemeClr val="tx2"/>
                </a:solidFill>
                <a:latin typeface="Times New Roman" panose="02020603050405020304" pitchFamily="18" charset="0"/>
              </a:rPr>
              <a:t>?</a:t>
            </a:r>
            <a:endParaRPr lang="en-US" altLang="en-US" sz="4000" b="1">
              <a:solidFill>
                <a:srgbClr val="FF0066"/>
              </a:solidFill>
              <a:latin typeface="Times New Roman" panose="02020603050405020304" pitchFamily="18" charset="0"/>
            </a:endParaRPr>
          </a:p>
        </p:txBody>
      </p:sp>
      <p:sp>
        <p:nvSpPr>
          <p:cNvPr id="124" name="Rectangle 8">
            <a:extLst>
              <a:ext uri="{FF2B5EF4-FFF2-40B4-BE49-F238E27FC236}">
                <a16:creationId xmlns="" xmlns:a16="http://schemas.microsoft.com/office/drawing/2014/main" id="{F518052F-9AC6-49B1-998C-E8023D42B8CE}"/>
              </a:ext>
            </a:extLst>
          </p:cNvPr>
          <p:cNvSpPr>
            <a:spLocks noChangeArrowheads="1"/>
          </p:cNvSpPr>
          <p:nvPr/>
        </p:nvSpPr>
        <p:spPr bwMode="auto">
          <a:xfrm>
            <a:off x="2794000" y="5638800"/>
            <a:ext cx="1320800" cy="533400"/>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chemeClr val="tx2"/>
                </a:solidFill>
                <a:latin typeface="Times New Roman" panose="02020603050405020304" pitchFamily="18" charset="0"/>
              </a:rPr>
              <a:t>?</a:t>
            </a:r>
            <a:endParaRPr lang="en-US" altLang="en-US" b="1">
              <a:solidFill>
                <a:srgbClr val="FF0066"/>
              </a:solidFill>
              <a:latin typeface="Times New Roman" panose="02020603050405020304" pitchFamily="18" charset="0"/>
            </a:endParaRPr>
          </a:p>
        </p:txBody>
      </p:sp>
      <p:sp>
        <p:nvSpPr>
          <p:cNvPr id="123" name="Rectangle 8">
            <a:extLst>
              <a:ext uri="{FF2B5EF4-FFF2-40B4-BE49-F238E27FC236}">
                <a16:creationId xmlns="" xmlns:a16="http://schemas.microsoft.com/office/drawing/2014/main" id="{98F59DAC-807A-40AE-BCA4-9A6F3264DF74}"/>
              </a:ext>
            </a:extLst>
          </p:cNvPr>
          <p:cNvSpPr>
            <a:spLocks noChangeArrowheads="1"/>
          </p:cNvSpPr>
          <p:nvPr/>
        </p:nvSpPr>
        <p:spPr bwMode="auto">
          <a:xfrm>
            <a:off x="2794000" y="6248400"/>
            <a:ext cx="1320800" cy="533400"/>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chemeClr val="tx2"/>
                </a:solidFill>
                <a:latin typeface="Times New Roman" panose="02020603050405020304" pitchFamily="18" charset="0"/>
              </a:rPr>
              <a:t>?</a:t>
            </a:r>
            <a:endParaRPr lang="en-US" altLang="en-US" b="1">
              <a:solidFill>
                <a:srgbClr val="FF0066"/>
              </a:solidFill>
              <a:latin typeface="Times New Roman" panose="02020603050405020304" pitchFamily="18" charset="0"/>
            </a:endParaRPr>
          </a:p>
        </p:txBody>
      </p:sp>
      <p:sp>
        <p:nvSpPr>
          <p:cNvPr id="125" name="Rectangle 8">
            <a:extLst>
              <a:ext uri="{FF2B5EF4-FFF2-40B4-BE49-F238E27FC236}">
                <a16:creationId xmlns="" xmlns:a16="http://schemas.microsoft.com/office/drawing/2014/main" id="{78425314-8AB4-470A-90ED-61FFE51E1D2E}"/>
              </a:ext>
            </a:extLst>
          </p:cNvPr>
          <p:cNvSpPr>
            <a:spLocks noChangeArrowheads="1"/>
          </p:cNvSpPr>
          <p:nvPr/>
        </p:nvSpPr>
        <p:spPr bwMode="auto">
          <a:xfrm>
            <a:off x="6019800" y="5638800"/>
            <a:ext cx="2133600" cy="533400"/>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solidFill>
                  <a:schemeClr val="tx2"/>
                </a:solidFill>
                <a:latin typeface="Times New Roman" panose="02020603050405020304" pitchFamily="18" charset="0"/>
              </a:rPr>
              <a:t>56 </a:t>
            </a:r>
            <a:r>
              <a:rPr lang="en-US" altLang="en-US" b="1" dirty="0">
                <a:solidFill>
                  <a:srgbClr val="FF0066"/>
                </a:solidFill>
                <a:latin typeface="Times New Roman" panose="02020603050405020304" pitchFamily="18" charset="0"/>
              </a:rPr>
              <a:t>g/mol</a:t>
            </a:r>
          </a:p>
        </p:txBody>
      </p:sp>
      <p:sp>
        <p:nvSpPr>
          <p:cNvPr id="126" name="Rectangle 10">
            <a:extLst>
              <a:ext uri="{FF2B5EF4-FFF2-40B4-BE49-F238E27FC236}">
                <a16:creationId xmlns="" xmlns:a16="http://schemas.microsoft.com/office/drawing/2014/main" id="{8196E706-39D6-4B55-9B7E-ECE6278F1127}"/>
              </a:ext>
            </a:extLst>
          </p:cNvPr>
          <p:cNvSpPr>
            <a:spLocks noChangeArrowheads="1"/>
          </p:cNvSpPr>
          <p:nvPr/>
        </p:nvSpPr>
        <p:spPr bwMode="auto">
          <a:xfrm>
            <a:off x="5880100" y="6248400"/>
            <a:ext cx="2273300" cy="533400"/>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chemeClr val="tx2"/>
                </a:solidFill>
                <a:latin typeface="Times New Roman" panose="02020603050405020304" pitchFamily="18" charset="0"/>
              </a:rPr>
              <a:t>18 </a:t>
            </a:r>
            <a:r>
              <a:rPr lang="en-US" altLang="en-US" b="1">
                <a:solidFill>
                  <a:srgbClr val="FF0066"/>
                </a:solidFill>
                <a:latin typeface="Times New Roman" panose="02020603050405020304" pitchFamily="18" charset="0"/>
              </a:rPr>
              <a:t>g/mol</a:t>
            </a:r>
          </a:p>
        </p:txBody>
      </p:sp>
      <p:sp>
        <p:nvSpPr>
          <p:cNvPr id="127" name="Rectangle 5">
            <a:extLst>
              <a:ext uri="{FF2B5EF4-FFF2-40B4-BE49-F238E27FC236}">
                <a16:creationId xmlns="" xmlns:a16="http://schemas.microsoft.com/office/drawing/2014/main" id="{FFC6F8BD-9368-4322-AFA9-B3FA95AC7C9C}"/>
              </a:ext>
            </a:extLst>
          </p:cNvPr>
          <p:cNvSpPr>
            <a:spLocks noChangeArrowheads="1"/>
          </p:cNvSpPr>
          <p:nvPr/>
        </p:nvSpPr>
        <p:spPr bwMode="auto">
          <a:xfrm>
            <a:off x="2743200" y="5638800"/>
            <a:ext cx="1676400" cy="533400"/>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solidFill>
                  <a:schemeClr val="tx2"/>
                </a:solidFill>
                <a:latin typeface="Times New Roman" panose="02020603050405020304" pitchFamily="18" charset="0"/>
              </a:rPr>
              <a:t>56 </a:t>
            </a:r>
            <a:r>
              <a:rPr lang="en-US" altLang="en-US" b="1" dirty="0" err="1">
                <a:solidFill>
                  <a:srgbClr val="0000FF"/>
                </a:solidFill>
                <a:latin typeface="Times New Roman" panose="02020603050405020304" pitchFamily="18" charset="0"/>
              </a:rPr>
              <a:t>amu</a:t>
            </a:r>
            <a:endParaRPr lang="en-US" altLang="en-US" b="1" dirty="0">
              <a:solidFill>
                <a:srgbClr val="0000FF"/>
              </a:solidFill>
              <a:latin typeface="Times New Roman" panose="02020603050405020304" pitchFamily="18" charset="0"/>
            </a:endParaRPr>
          </a:p>
        </p:txBody>
      </p:sp>
      <p:sp>
        <p:nvSpPr>
          <p:cNvPr id="128" name="Rectangle 7">
            <a:extLst>
              <a:ext uri="{FF2B5EF4-FFF2-40B4-BE49-F238E27FC236}">
                <a16:creationId xmlns="" xmlns:a16="http://schemas.microsoft.com/office/drawing/2014/main" id="{8BB5FDA8-BFA9-422B-924F-267F60C860F6}"/>
              </a:ext>
            </a:extLst>
          </p:cNvPr>
          <p:cNvSpPr>
            <a:spLocks noChangeArrowheads="1"/>
          </p:cNvSpPr>
          <p:nvPr/>
        </p:nvSpPr>
        <p:spPr bwMode="auto">
          <a:xfrm>
            <a:off x="2743200" y="6324600"/>
            <a:ext cx="1828800" cy="533400"/>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solidFill>
                  <a:schemeClr val="tx2"/>
                </a:solidFill>
                <a:latin typeface="Times New Roman" panose="02020603050405020304" pitchFamily="18" charset="0"/>
              </a:rPr>
              <a:t>18 </a:t>
            </a:r>
            <a:r>
              <a:rPr lang="en-US" altLang="en-US" b="1" dirty="0" err="1">
                <a:solidFill>
                  <a:srgbClr val="0000FF"/>
                </a:solidFill>
                <a:latin typeface="Times New Roman" panose="02020603050405020304" pitchFamily="18" charset="0"/>
              </a:rPr>
              <a:t>amu</a:t>
            </a:r>
            <a:endParaRPr lang="en-US" altLang="en-US" b="1" dirty="0">
              <a:solidFill>
                <a:srgbClr val="0000FF"/>
              </a:solidFill>
              <a:latin typeface="Times New Roman" panose="02020603050405020304" pitchFamily="18" charset="0"/>
            </a:endParaRPr>
          </a:p>
        </p:txBody>
      </p:sp>
      <p:sp>
        <p:nvSpPr>
          <p:cNvPr id="131" name="Text Box 248">
            <a:extLst>
              <a:ext uri="{FF2B5EF4-FFF2-40B4-BE49-F238E27FC236}">
                <a16:creationId xmlns="" xmlns:a16="http://schemas.microsoft.com/office/drawing/2014/main" id="{DB80A9EB-B43A-4ABA-83F3-D31A8ABF1473}"/>
              </a:ext>
            </a:extLst>
          </p:cNvPr>
          <p:cNvSpPr txBox="1">
            <a:spLocks noChangeArrowheads="1"/>
          </p:cNvSpPr>
          <p:nvPr/>
        </p:nvSpPr>
        <p:spPr bwMode="auto">
          <a:xfrm>
            <a:off x="-76200" y="5486400"/>
            <a:ext cx="1219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a:solidFill>
                  <a:srgbClr val="FF0000"/>
                </a:solidFill>
                <a:latin typeface="Times New Roman" panose="02020603050405020304" pitchFamily="18" charset="0"/>
              </a:rPr>
              <a:t>H = 1           O = 16 Fe =56</a:t>
            </a:r>
          </a:p>
        </p:txBody>
      </p:sp>
      <p:sp>
        <p:nvSpPr>
          <p:cNvPr id="139" name="Rectangle 138">
            <a:extLst>
              <a:ext uri="{FF2B5EF4-FFF2-40B4-BE49-F238E27FC236}">
                <a16:creationId xmlns="" xmlns:a16="http://schemas.microsoft.com/office/drawing/2014/main" id="{4C2FD703-2274-46CC-915B-8CD518EE347A}"/>
              </a:ext>
            </a:extLst>
          </p:cNvPr>
          <p:cNvSpPr>
            <a:spLocks noChangeArrowheads="1"/>
          </p:cNvSpPr>
          <p:nvPr/>
        </p:nvSpPr>
        <p:spPr bwMode="auto">
          <a:xfrm>
            <a:off x="2819400" y="161925"/>
            <a:ext cx="5029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2800" b="1">
                <a:latin typeface="Times New Roman" panose="02020603050405020304" pitchFamily="18" charset="0"/>
              </a:rPr>
              <a:t>Khối l</a:t>
            </a:r>
            <a:r>
              <a:rPr lang="vi-VN" altLang="en-US" sz="2800" b="1">
                <a:latin typeface="Times New Roman" panose="02020603050405020304" pitchFamily="18" charset="0"/>
              </a:rPr>
              <a:t>ượ</a:t>
            </a:r>
            <a:r>
              <a:rPr lang="en-US" altLang="en-US" sz="2800" b="1">
                <a:latin typeface="Times New Roman" panose="02020603050405020304" pitchFamily="18" charset="0"/>
              </a:rPr>
              <a:t>ng mol nguyên tử </a:t>
            </a:r>
            <a:r>
              <a:rPr lang="en-US" altLang="en-US" sz="2800">
                <a:latin typeface="Times New Roman" panose="02020603050405020304" pitchFamily="18" charset="0"/>
                <a:cs typeface="Times New Roman" panose="02020603050405020304" pitchFamily="18" charset="0"/>
              </a:rPr>
              <a:t>Iron</a:t>
            </a:r>
          </a:p>
          <a:p>
            <a:pPr algn="ctr" eaLnBrk="1" hangingPunct="1">
              <a:spcBef>
                <a:spcPct val="0"/>
              </a:spcBef>
              <a:buFontTx/>
              <a:buNone/>
            </a:pPr>
            <a:r>
              <a:rPr lang="en-US" altLang="en-US" sz="2800" b="1">
                <a:latin typeface="Times New Roman" panose="02020603050405020304" pitchFamily="18" charset="0"/>
              </a:rPr>
              <a:t> = </a:t>
            </a:r>
            <a:endParaRPr lang="en-US" altLang="en-US" sz="2800" b="1">
              <a:solidFill>
                <a:srgbClr val="FF0000"/>
              </a:solidFill>
              <a:latin typeface="Times New Roman" panose="02020603050405020304" pitchFamily="18" charset="0"/>
            </a:endParaRPr>
          </a:p>
        </p:txBody>
      </p:sp>
      <p:sp>
        <p:nvSpPr>
          <p:cNvPr id="140" name="Rectangle 139">
            <a:extLst>
              <a:ext uri="{FF2B5EF4-FFF2-40B4-BE49-F238E27FC236}">
                <a16:creationId xmlns="" xmlns:a16="http://schemas.microsoft.com/office/drawing/2014/main" id="{0DDB7B5E-9D39-4E11-84A6-4056943EF6FB}"/>
              </a:ext>
            </a:extLst>
          </p:cNvPr>
          <p:cNvSpPr>
            <a:spLocks noChangeArrowheads="1"/>
          </p:cNvSpPr>
          <p:nvPr/>
        </p:nvSpPr>
        <p:spPr bwMode="auto">
          <a:xfrm>
            <a:off x="2868613" y="2590800"/>
            <a:ext cx="5675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latin typeface="Times New Roman" panose="02020603050405020304" pitchFamily="18" charset="0"/>
              </a:rPr>
              <a:t>Khối l</a:t>
            </a:r>
            <a:r>
              <a:rPr lang="vi-VN" altLang="en-US" sz="2800" b="1">
                <a:latin typeface="Times New Roman" panose="02020603050405020304" pitchFamily="18" charset="0"/>
              </a:rPr>
              <a:t>ượ</a:t>
            </a:r>
            <a:r>
              <a:rPr lang="en-US" altLang="en-US" sz="2800" b="1">
                <a:latin typeface="Times New Roman" panose="02020603050405020304" pitchFamily="18" charset="0"/>
              </a:rPr>
              <a:t>ng mol phân tử nước = </a:t>
            </a:r>
            <a:r>
              <a:rPr lang="en-US" altLang="en-US" sz="2800" b="1">
                <a:solidFill>
                  <a:srgbClr val="002060"/>
                </a:solidFill>
                <a:latin typeface="Times New Roman" panose="02020603050405020304" pitchFamily="18" charset="0"/>
              </a:rPr>
              <a:t>18</a:t>
            </a:r>
            <a:r>
              <a:rPr lang="en-US" altLang="en-US" sz="2800" b="1">
                <a:solidFill>
                  <a:srgbClr val="FF0000"/>
                </a:solidFill>
                <a:latin typeface="Times New Roman" panose="02020603050405020304" pitchFamily="18" charset="0"/>
              </a:rPr>
              <a:t>g</a:t>
            </a:r>
          </a:p>
        </p:txBody>
      </p:sp>
      <p:sp>
        <p:nvSpPr>
          <p:cNvPr id="142" name="TextBox 141">
            <a:extLst>
              <a:ext uri="{FF2B5EF4-FFF2-40B4-BE49-F238E27FC236}">
                <a16:creationId xmlns="" xmlns:a16="http://schemas.microsoft.com/office/drawing/2014/main" id="{03E2F96A-ACDA-4650-8125-BFE15EB0A8BB}"/>
              </a:ext>
            </a:extLst>
          </p:cNvPr>
          <p:cNvSpPr txBox="1">
            <a:spLocks noChangeArrowheads="1"/>
          </p:cNvSpPr>
          <p:nvPr/>
        </p:nvSpPr>
        <p:spPr bwMode="auto">
          <a:xfrm>
            <a:off x="8305800" y="152400"/>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/mol</a:t>
            </a:r>
          </a:p>
        </p:txBody>
      </p:sp>
      <p:sp>
        <p:nvSpPr>
          <p:cNvPr id="143" name="TextBox 142">
            <a:extLst>
              <a:ext uri="{FF2B5EF4-FFF2-40B4-BE49-F238E27FC236}">
                <a16:creationId xmlns="" xmlns:a16="http://schemas.microsoft.com/office/drawing/2014/main" id="{4EA9562A-0F50-4153-B1E2-52AAEAFC7302}"/>
              </a:ext>
            </a:extLst>
          </p:cNvPr>
          <p:cNvSpPr txBox="1"/>
          <p:nvPr/>
        </p:nvSpPr>
        <p:spPr>
          <a:xfrm>
            <a:off x="8305800" y="2600325"/>
            <a:ext cx="1143000" cy="523875"/>
          </a:xfrm>
          <a:prstGeom prst="rect">
            <a:avLst/>
          </a:prstGeom>
          <a:noFill/>
        </p:spPr>
        <p:txBody>
          <a:bodyPr>
            <a:spAutoFit/>
          </a:bodyPr>
          <a:lstStyle/>
          <a:p>
            <a:pP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a:t>
            </a:r>
            <a:r>
              <a:rPr lang="en-US" sz="2800" b="1" dirty="0">
                <a:solidFill>
                  <a:schemeClr val="accent1">
                    <a:lumMod val="75000"/>
                  </a:schemeClr>
                </a:solidFill>
                <a:latin typeface="Times New Roman" pitchFamily="18" charset="0"/>
                <a:cs typeface="Times New Roman" pitchFamily="18" charset="0"/>
              </a:rPr>
              <a:t>mol</a:t>
            </a:r>
          </a:p>
        </p:txBody>
      </p:sp>
      <p:sp>
        <p:nvSpPr>
          <p:cNvPr id="132" name="TextBox 131">
            <a:extLst>
              <a:ext uri="{FF2B5EF4-FFF2-40B4-BE49-F238E27FC236}">
                <a16:creationId xmlns="" xmlns:a16="http://schemas.microsoft.com/office/drawing/2014/main" id="{C4E9ABCF-2A6A-4A4D-9D32-E95DA6129A33}"/>
              </a:ext>
            </a:extLst>
          </p:cNvPr>
          <p:cNvSpPr txBox="1">
            <a:spLocks noChangeArrowheads="1"/>
          </p:cNvSpPr>
          <p:nvPr/>
        </p:nvSpPr>
        <p:spPr bwMode="auto">
          <a:xfrm>
            <a:off x="7724775" y="161925"/>
            <a:ext cx="114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a:solidFill>
                  <a:schemeClr val="tx2"/>
                </a:solidFill>
                <a:latin typeface="Times New Roman" panose="02020603050405020304" pitchFamily="18" charset="0"/>
                <a:cs typeface="Times New Roman" panose="02020603050405020304" pitchFamily="18" charset="0"/>
              </a:rPr>
              <a:t>56</a:t>
            </a:r>
            <a:r>
              <a:rPr lang="en-US" altLang="en-US" sz="2800" b="1" dirty="0">
                <a:solidFill>
                  <a:srgbClr val="FF0000"/>
                </a:solidFill>
                <a:latin typeface="Times New Roman" panose="02020603050405020304" pitchFamily="18" charset="0"/>
                <a:cs typeface="Times New Roman" panose="02020603050405020304" pitchFamily="18" charset="0"/>
              </a:rPr>
              <a:t>g</a:t>
            </a:r>
          </a:p>
        </p:txBody>
      </p:sp>
      <p:grpSp>
        <p:nvGrpSpPr>
          <p:cNvPr id="15398" name="Group 172">
            <a:extLst>
              <a:ext uri="{FF2B5EF4-FFF2-40B4-BE49-F238E27FC236}">
                <a16:creationId xmlns="" xmlns:a16="http://schemas.microsoft.com/office/drawing/2014/main" id="{59CD2F9E-6075-484D-8429-FD65C30F57D4}"/>
              </a:ext>
            </a:extLst>
          </p:cNvPr>
          <p:cNvGrpSpPr>
            <a:grpSpLocks/>
          </p:cNvGrpSpPr>
          <p:nvPr/>
        </p:nvGrpSpPr>
        <p:grpSpPr bwMode="auto">
          <a:xfrm>
            <a:off x="533400" y="304800"/>
            <a:ext cx="2286000" cy="1600200"/>
            <a:chOff x="912" y="768"/>
            <a:chExt cx="1872" cy="1440"/>
          </a:xfrm>
        </p:grpSpPr>
        <p:sp>
          <p:nvSpPr>
            <p:cNvPr id="15609" name="Oval 288">
              <a:extLst>
                <a:ext uri="{FF2B5EF4-FFF2-40B4-BE49-F238E27FC236}">
                  <a16:creationId xmlns="" xmlns:a16="http://schemas.microsoft.com/office/drawing/2014/main" id="{724CB342-4860-46AF-A4C6-0CAA10128521}"/>
                </a:ext>
              </a:extLst>
            </p:cNvPr>
            <p:cNvSpPr>
              <a:spLocks noChangeArrowheads="1"/>
            </p:cNvSpPr>
            <p:nvPr/>
          </p:nvSpPr>
          <p:spPr bwMode="auto">
            <a:xfrm rot="1664158">
              <a:off x="967" y="1052"/>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10" name="Oval 289">
              <a:extLst>
                <a:ext uri="{FF2B5EF4-FFF2-40B4-BE49-F238E27FC236}">
                  <a16:creationId xmlns="" xmlns:a16="http://schemas.microsoft.com/office/drawing/2014/main" id="{214DE2AF-DA58-4B20-A176-9CF982374EA7}"/>
                </a:ext>
              </a:extLst>
            </p:cNvPr>
            <p:cNvSpPr>
              <a:spLocks noChangeArrowheads="1"/>
            </p:cNvSpPr>
            <p:nvPr/>
          </p:nvSpPr>
          <p:spPr bwMode="auto">
            <a:xfrm rot="1664158">
              <a:off x="962" y="1268"/>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11" name="Oval 290">
              <a:extLst>
                <a:ext uri="{FF2B5EF4-FFF2-40B4-BE49-F238E27FC236}">
                  <a16:creationId xmlns="" xmlns:a16="http://schemas.microsoft.com/office/drawing/2014/main" id="{5074008F-2209-4645-BE42-9671A8C0A36B}"/>
                </a:ext>
              </a:extLst>
            </p:cNvPr>
            <p:cNvSpPr>
              <a:spLocks noChangeArrowheads="1"/>
            </p:cNvSpPr>
            <p:nvPr/>
          </p:nvSpPr>
          <p:spPr bwMode="auto">
            <a:xfrm rot="1664158">
              <a:off x="962" y="1485"/>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12" name="Oval 291">
              <a:extLst>
                <a:ext uri="{FF2B5EF4-FFF2-40B4-BE49-F238E27FC236}">
                  <a16:creationId xmlns="" xmlns:a16="http://schemas.microsoft.com/office/drawing/2014/main" id="{CAB99F59-C220-4618-B9C5-8F99E3141AE7}"/>
                </a:ext>
              </a:extLst>
            </p:cNvPr>
            <p:cNvSpPr>
              <a:spLocks noChangeArrowheads="1"/>
            </p:cNvSpPr>
            <p:nvPr/>
          </p:nvSpPr>
          <p:spPr bwMode="auto">
            <a:xfrm rot="1664158">
              <a:off x="962" y="1700"/>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13" name="Oval 292">
              <a:extLst>
                <a:ext uri="{FF2B5EF4-FFF2-40B4-BE49-F238E27FC236}">
                  <a16:creationId xmlns="" xmlns:a16="http://schemas.microsoft.com/office/drawing/2014/main" id="{3D4AE2DC-303F-4463-9F90-EEDA3AE0116D}"/>
                </a:ext>
              </a:extLst>
            </p:cNvPr>
            <p:cNvSpPr>
              <a:spLocks noChangeArrowheads="1"/>
            </p:cNvSpPr>
            <p:nvPr/>
          </p:nvSpPr>
          <p:spPr bwMode="auto">
            <a:xfrm rot="1664158">
              <a:off x="1208" y="1052"/>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14" name="Oval 293">
              <a:extLst>
                <a:ext uri="{FF2B5EF4-FFF2-40B4-BE49-F238E27FC236}">
                  <a16:creationId xmlns="" xmlns:a16="http://schemas.microsoft.com/office/drawing/2014/main" id="{518EDCA4-129F-48DE-B2FF-11101636AFBA}"/>
                </a:ext>
              </a:extLst>
            </p:cNvPr>
            <p:cNvSpPr>
              <a:spLocks noChangeArrowheads="1"/>
            </p:cNvSpPr>
            <p:nvPr/>
          </p:nvSpPr>
          <p:spPr bwMode="auto">
            <a:xfrm rot="1664158">
              <a:off x="1203" y="1268"/>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15" name="Oval 294">
              <a:extLst>
                <a:ext uri="{FF2B5EF4-FFF2-40B4-BE49-F238E27FC236}">
                  <a16:creationId xmlns="" xmlns:a16="http://schemas.microsoft.com/office/drawing/2014/main" id="{E6786D9A-82CE-4A88-B522-33F8B8E4D50B}"/>
                </a:ext>
              </a:extLst>
            </p:cNvPr>
            <p:cNvSpPr>
              <a:spLocks noChangeArrowheads="1"/>
            </p:cNvSpPr>
            <p:nvPr/>
          </p:nvSpPr>
          <p:spPr bwMode="auto">
            <a:xfrm rot="1664158">
              <a:off x="1203" y="1485"/>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16" name="Oval 295">
              <a:extLst>
                <a:ext uri="{FF2B5EF4-FFF2-40B4-BE49-F238E27FC236}">
                  <a16:creationId xmlns="" xmlns:a16="http://schemas.microsoft.com/office/drawing/2014/main" id="{293E76D2-FDC5-4B5E-90A7-6F80F2FA5243}"/>
                </a:ext>
              </a:extLst>
            </p:cNvPr>
            <p:cNvSpPr>
              <a:spLocks noChangeArrowheads="1"/>
            </p:cNvSpPr>
            <p:nvPr/>
          </p:nvSpPr>
          <p:spPr bwMode="auto">
            <a:xfrm rot="1664158">
              <a:off x="1203" y="1700"/>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17" name="Oval 296">
              <a:extLst>
                <a:ext uri="{FF2B5EF4-FFF2-40B4-BE49-F238E27FC236}">
                  <a16:creationId xmlns="" xmlns:a16="http://schemas.microsoft.com/office/drawing/2014/main" id="{A6AB557D-1E09-4C03-8B8B-C7CD0E54B5CE}"/>
                </a:ext>
              </a:extLst>
            </p:cNvPr>
            <p:cNvSpPr>
              <a:spLocks noChangeArrowheads="1"/>
            </p:cNvSpPr>
            <p:nvPr/>
          </p:nvSpPr>
          <p:spPr bwMode="auto">
            <a:xfrm rot="1664158">
              <a:off x="1464" y="1052"/>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18" name="Oval 297">
              <a:extLst>
                <a:ext uri="{FF2B5EF4-FFF2-40B4-BE49-F238E27FC236}">
                  <a16:creationId xmlns="" xmlns:a16="http://schemas.microsoft.com/office/drawing/2014/main" id="{BCD1372B-EEF9-4D79-936D-6F19EAA9EB41}"/>
                </a:ext>
              </a:extLst>
            </p:cNvPr>
            <p:cNvSpPr>
              <a:spLocks noChangeArrowheads="1"/>
            </p:cNvSpPr>
            <p:nvPr/>
          </p:nvSpPr>
          <p:spPr bwMode="auto">
            <a:xfrm rot="1664158">
              <a:off x="1459" y="1268"/>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19" name="Oval 298">
              <a:extLst>
                <a:ext uri="{FF2B5EF4-FFF2-40B4-BE49-F238E27FC236}">
                  <a16:creationId xmlns="" xmlns:a16="http://schemas.microsoft.com/office/drawing/2014/main" id="{8FB9CE0F-5C9D-4365-91F1-732CC97E5F27}"/>
                </a:ext>
              </a:extLst>
            </p:cNvPr>
            <p:cNvSpPr>
              <a:spLocks noChangeArrowheads="1"/>
            </p:cNvSpPr>
            <p:nvPr/>
          </p:nvSpPr>
          <p:spPr bwMode="auto">
            <a:xfrm rot="1664158">
              <a:off x="1459" y="1485"/>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20" name="Oval 299">
              <a:extLst>
                <a:ext uri="{FF2B5EF4-FFF2-40B4-BE49-F238E27FC236}">
                  <a16:creationId xmlns="" xmlns:a16="http://schemas.microsoft.com/office/drawing/2014/main" id="{454F4B19-EC85-4124-B9B0-2E2193E1A3D3}"/>
                </a:ext>
              </a:extLst>
            </p:cNvPr>
            <p:cNvSpPr>
              <a:spLocks noChangeArrowheads="1"/>
            </p:cNvSpPr>
            <p:nvPr/>
          </p:nvSpPr>
          <p:spPr bwMode="auto">
            <a:xfrm rot="1664158">
              <a:off x="1459" y="1700"/>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21" name="Oval 300">
              <a:extLst>
                <a:ext uri="{FF2B5EF4-FFF2-40B4-BE49-F238E27FC236}">
                  <a16:creationId xmlns="" xmlns:a16="http://schemas.microsoft.com/office/drawing/2014/main" id="{557CDD37-F535-4813-BA04-3200E7CF0836}"/>
                </a:ext>
              </a:extLst>
            </p:cNvPr>
            <p:cNvSpPr>
              <a:spLocks noChangeArrowheads="1"/>
            </p:cNvSpPr>
            <p:nvPr/>
          </p:nvSpPr>
          <p:spPr bwMode="auto">
            <a:xfrm rot="1664158">
              <a:off x="1705" y="1052"/>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22" name="Oval 301">
              <a:extLst>
                <a:ext uri="{FF2B5EF4-FFF2-40B4-BE49-F238E27FC236}">
                  <a16:creationId xmlns="" xmlns:a16="http://schemas.microsoft.com/office/drawing/2014/main" id="{7752C98B-F1E9-474D-A765-7E1089CC1AF3}"/>
                </a:ext>
              </a:extLst>
            </p:cNvPr>
            <p:cNvSpPr>
              <a:spLocks noChangeArrowheads="1"/>
            </p:cNvSpPr>
            <p:nvPr/>
          </p:nvSpPr>
          <p:spPr bwMode="auto">
            <a:xfrm rot="1664158">
              <a:off x="1700" y="1268"/>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23" name="Oval 302">
              <a:extLst>
                <a:ext uri="{FF2B5EF4-FFF2-40B4-BE49-F238E27FC236}">
                  <a16:creationId xmlns="" xmlns:a16="http://schemas.microsoft.com/office/drawing/2014/main" id="{A1995F27-4482-4691-9612-A0BE08BB8E66}"/>
                </a:ext>
              </a:extLst>
            </p:cNvPr>
            <p:cNvSpPr>
              <a:spLocks noChangeArrowheads="1"/>
            </p:cNvSpPr>
            <p:nvPr/>
          </p:nvSpPr>
          <p:spPr bwMode="auto">
            <a:xfrm rot="1664158">
              <a:off x="1700" y="1485"/>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24" name="Oval 303">
              <a:extLst>
                <a:ext uri="{FF2B5EF4-FFF2-40B4-BE49-F238E27FC236}">
                  <a16:creationId xmlns="" xmlns:a16="http://schemas.microsoft.com/office/drawing/2014/main" id="{E6EDBF25-C5E5-48F6-AE20-A4A63213C416}"/>
                </a:ext>
              </a:extLst>
            </p:cNvPr>
            <p:cNvSpPr>
              <a:spLocks noChangeArrowheads="1"/>
            </p:cNvSpPr>
            <p:nvPr/>
          </p:nvSpPr>
          <p:spPr bwMode="auto">
            <a:xfrm rot="1664158">
              <a:off x="1700" y="1700"/>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25" name="Oval 304">
              <a:extLst>
                <a:ext uri="{FF2B5EF4-FFF2-40B4-BE49-F238E27FC236}">
                  <a16:creationId xmlns="" xmlns:a16="http://schemas.microsoft.com/office/drawing/2014/main" id="{781F4912-AEBC-47EA-8935-B14CEEC487D9}"/>
                </a:ext>
              </a:extLst>
            </p:cNvPr>
            <p:cNvSpPr>
              <a:spLocks noChangeArrowheads="1"/>
            </p:cNvSpPr>
            <p:nvPr/>
          </p:nvSpPr>
          <p:spPr bwMode="auto">
            <a:xfrm rot="1664158">
              <a:off x="1944" y="1052"/>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26" name="Oval 305">
              <a:extLst>
                <a:ext uri="{FF2B5EF4-FFF2-40B4-BE49-F238E27FC236}">
                  <a16:creationId xmlns="" xmlns:a16="http://schemas.microsoft.com/office/drawing/2014/main" id="{98F37D66-4342-471C-B489-46F83ACD9FDF}"/>
                </a:ext>
              </a:extLst>
            </p:cNvPr>
            <p:cNvSpPr>
              <a:spLocks noChangeArrowheads="1"/>
            </p:cNvSpPr>
            <p:nvPr/>
          </p:nvSpPr>
          <p:spPr bwMode="auto">
            <a:xfrm rot="1664158">
              <a:off x="1939" y="1268"/>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27" name="Oval 306">
              <a:extLst>
                <a:ext uri="{FF2B5EF4-FFF2-40B4-BE49-F238E27FC236}">
                  <a16:creationId xmlns="" xmlns:a16="http://schemas.microsoft.com/office/drawing/2014/main" id="{ED296EB6-C9E5-4DBF-A1E6-A8E1DFDF21CA}"/>
                </a:ext>
              </a:extLst>
            </p:cNvPr>
            <p:cNvSpPr>
              <a:spLocks noChangeArrowheads="1"/>
            </p:cNvSpPr>
            <p:nvPr/>
          </p:nvSpPr>
          <p:spPr bwMode="auto">
            <a:xfrm rot="1664158">
              <a:off x="1939" y="1485"/>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28" name="Oval 307">
              <a:extLst>
                <a:ext uri="{FF2B5EF4-FFF2-40B4-BE49-F238E27FC236}">
                  <a16:creationId xmlns="" xmlns:a16="http://schemas.microsoft.com/office/drawing/2014/main" id="{30B51A7D-607E-488D-80AD-200867C15A8E}"/>
                </a:ext>
              </a:extLst>
            </p:cNvPr>
            <p:cNvSpPr>
              <a:spLocks noChangeArrowheads="1"/>
            </p:cNvSpPr>
            <p:nvPr/>
          </p:nvSpPr>
          <p:spPr bwMode="auto">
            <a:xfrm rot="1664158">
              <a:off x="1939" y="1700"/>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29" name="Oval 308">
              <a:extLst>
                <a:ext uri="{FF2B5EF4-FFF2-40B4-BE49-F238E27FC236}">
                  <a16:creationId xmlns="" xmlns:a16="http://schemas.microsoft.com/office/drawing/2014/main" id="{BC2F070C-2693-48D6-A084-A852EA6A329F}"/>
                </a:ext>
              </a:extLst>
            </p:cNvPr>
            <p:cNvSpPr>
              <a:spLocks noChangeArrowheads="1"/>
            </p:cNvSpPr>
            <p:nvPr/>
          </p:nvSpPr>
          <p:spPr bwMode="auto">
            <a:xfrm rot="1664158">
              <a:off x="2185" y="1052"/>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30" name="Oval 309">
              <a:extLst>
                <a:ext uri="{FF2B5EF4-FFF2-40B4-BE49-F238E27FC236}">
                  <a16:creationId xmlns="" xmlns:a16="http://schemas.microsoft.com/office/drawing/2014/main" id="{89163B64-6420-4E08-B1EA-E3F45A1A6917}"/>
                </a:ext>
              </a:extLst>
            </p:cNvPr>
            <p:cNvSpPr>
              <a:spLocks noChangeArrowheads="1"/>
            </p:cNvSpPr>
            <p:nvPr/>
          </p:nvSpPr>
          <p:spPr bwMode="auto">
            <a:xfrm rot="1664158">
              <a:off x="2180" y="1268"/>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31" name="Oval 310">
              <a:extLst>
                <a:ext uri="{FF2B5EF4-FFF2-40B4-BE49-F238E27FC236}">
                  <a16:creationId xmlns="" xmlns:a16="http://schemas.microsoft.com/office/drawing/2014/main" id="{FEC62917-ADC4-4A68-BCE1-594222B21309}"/>
                </a:ext>
              </a:extLst>
            </p:cNvPr>
            <p:cNvSpPr>
              <a:spLocks noChangeArrowheads="1"/>
            </p:cNvSpPr>
            <p:nvPr/>
          </p:nvSpPr>
          <p:spPr bwMode="auto">
            <a:xfrm rot="1664158">
              <a:off x="2180" y="1485"/>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32" name="Oval 311">
              <a:extLst>
                <a:ext uri="{FF2B5EF4-FFF2-40B4-BE49-F238E27FC236}">
                  <a16:creationId xmlns="" xmlns:a16="http://schemas.microsoft.com/office/drawing/2014/main" id="{97190882-D836-4C65-B1AE-90C2C0CAF40A}"/>
                </a:ext>
              </a:extLst>
            </p:cNvPr>
            <p:cNvSpPr>
              <a:spLocks noChangeArrowheads="1"/>
            </p:cNvSpPr>
            <p:nvPr/>
          </p:nvSpPr>
          <p:spPr bwMode="auto">
            <a:xfrm rot="1664158">
              <a:off x="2180" y="1700"/>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33" name="Oval 312">
              <a:extLst>
                <a:ext uri="{FF2B5EF4-FFF2-40B4-BE49-F238E27FC236}">
                  <a16:creationId xmlns="" xmlns:a16="http://schemas.microsoft.com/office/drawing/2014/main" id="{4298DFAC-267D-448F-9AEF-BDB33EE2649B}"/>
                </a:ext>
              </a:extLst>
            </p:cNvPr>
            <p:cNvSpPr>
              <a:spLocks noChangeArrowheads="1"/>
            </p:cNvSpPr>
            <p:nvPr/>
          </p:nvSpPr>
          <p:spPr bwMode="auto">
            <a:xfrm rot="1664158">
              <a:off x="2441" y="1052"/>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34" name="Oval 313">
              <a:extLst>
                <a:ext uri="{FF2B5EF4-FFF2-40B4-BE49-F238E27FC236}">
                  <a16:creationId xmlns="" xmlns:a16="http://schemas.microsoft.com/office/drawing/2014/main" id="{03FE9F56-E959-475F-BEF4-D497B7EE8AD5}"/>
                </a:ext>
              </a:extLst>
            </p:cNvPr>
            <p:cNvSpPr>
              <a:spLocks noChangeArrowheads="1"/>
            </p:cNvSpPr>
            <p:nvPr/>
          </p:nvSpPr>
          <p:spPr bwMode="auto">
            <a:xfrm rot="1664158">
              <a:off x="2436" y="1268"/>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35" name="Oval 314">
              <a:extLst>
                <a:ext uri="{FF2B5EF4-FFF2-40B4-BE49-F238E27FC236}">
                  <a16:creationId xmlns="" xmlns:a16="http://schemas.microsoft.com/office/drawing/2014/main" id="{1763B3B9-9007-489E-B214-D695EAEE297A}"/>
                </a:ext>
              </a:extLst>
            </p:cNvPr>
            <p:cNvSpPr>
              <a:spLocks noChangeArrowheads="1"/>
            </p:cNvSpPr>
            <p:nvPr/>
          </p:nvSpPr>
          <p:spPr bwMode="auto">
            <a:xfrm rot="1664158">
              <a:off x="2436" y="1485"/>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36" name="Oval 315">
              <a:extLst>
                <a:ext uri="{FF2B5EF4-FFF2-40B4-BE49-F238E27FC236}">
                  <a16:creationId xmlns="" xmlns:a16="http://schemas.microsoft.com/office/drawing/2014/main" id="{E58995A4-78A8-4CDA-A080-DA549EA4F1DC}"/>
                </a:ext>
              </a:extLst>
            </p:cNvPr>
            <p:cNvSpPr>
              <a:spLocks noChangeArrowheads="1"/>
            </p:cNvSpPr>
            <p:nvPr/>
          </p:nvSpPr>
          <p:spPr bwMode="auto">
            <a:xfrm rot="1664158">
              <a:off x="2436" y="1700"/>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37" name="Oval 316">
              <a:extLst>
                <a:ext uri="{FF2B5EF4-FFF2-40B4-BE49-F238E27FC236}">
                  <a16:creationId xmlns="" xmlns:a16="http://schemas.microsoft.com/office/drawing/2014/main" id="{15DDE50C-DDE5-4F0E-8CF6-0AAD9445688D}"/>
                </a:ext>
              </a:extLst>
            </p:cNvPr>
            <p:cNvSpPr>
              <a:spLocks noChangeArrowheads="1"/>
            </p:cNvSpPr>
            <p:nvPr/>
          </p:nvSpPr>
          <p:spPr bwMode="auto">
            <a:xfrm rot="1664158">
              <a:off x="1080" y="1148"/>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38" name="Oval 317">
              <a:extLst>
                <a:ext uri="{FF2B5EF4-FFF2-40B4-BE49-F238E27FC236}">
                  <a16:creationId xmlns="" xmlns:a16="http://schemas.microsoft.com/office/drawing/2014/main" id="{0EA1FAB1-E3AC-465B-99E3-16D44ECF63C0}"/>
                </a:ext>
              </a:extLst>
            </p:cNvPr>
            <p:cNvSpPr>
              <a:spLocks noChangeArrowheads="1"/>
            </p:cNvSpPr>
            <p:nvPr/>
          </p:nvSpPr>
          <p:spPr bwMode="auto">
            <a:xfrm rot="1664158">
              <a:off x="1075" y="1364"/>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39" name="Oval 318">
              <a:extLst>
                <a:ext uri="{FF2B5EF4-FFF2-40B4-BE49-F238E27FC236}">
                  <a16:creationId xmlns="" xmlns:a16="http://schemas.microsoft.com/office/drawing/2014/main" id="{0809D538-C36C-4FFA-8685-5FCBDDA41D14}"/>
                </a:ext>
              </a:extLst>
            </p:cNvPr>
            <p:cNvSpPr>
              <a:spLocks noChangeArrowheads="1"/>
            </p:cNvSpPr>
            <p:nvPr/>
          </p:nvSpPr>
          <p:spPr bwMode="auto">
            <a:xfrm rot="1664158">
              <a:off x="1075" y="1581"/>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40" name="Oval 319">
              <a:extLst>
                <a:ext uri="{FF2B5EF4-FFF2-40B4-BE49-F238E27FC236}">
                  <a16:creationId xmlns="" xmlns:a16="http://schemas.microsoft.com/office/drawing/2014/main" id="{0DAF1AB6-A6BA-4CD1-B037-038049FFE45D}"/>
                </a:ext>
              </a:extLst>
            </p:cNvPr>
            <p:cNvSpPr>
              <a:spLocks noChangeArrowheads="1"/>
            </p:cNvSpPr>
            <p:nvPr/>
          </p:nvSpPr>
          <p:spPr bwMode="auto">
            <a:xfrm rot="1664158">
              <a:off x="1321" y="1148"/>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41" name="Oval 320">
              <a:extLst>
                <a:ext uri="{FF2B5EF4-FFF2-40B4-BE49-F238E27FC236}">
                  <a16:creationId xmlns="" xmlns:a16="http://schemas.microsoft.com/office/drawing/2014/main" id="{1195127C-4D89-43DD-ABC4-9D3BE48A8935}"/>
                </a:ext>
              </a:extLst>
            </p:cNvPr>
            <p:cNvSpPr>
              <a:spLocks noChangeArrowheads="1"/>
            </p:cNvSpPr>
            <p:nvPr/>
          </p:nvSpPr>
          <p:spPr bwMode="auto">
            <a:xfrm rot="1664158">
              <a:off x="1316" y="1364"/>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42" name="Oval 321">
              <a:extLst>
                <a:ext uri="{FF2B5EF4-FFF2-40B4-BE49-F238E27FC236}">
                  <a16:creationId xmlns="" xmlns:a16="http://schemas.microsoft.com/office/drawing/2014/main" id="{5B066A0C-46FF-45B7-9B69-1E9B705249BF}"/>
                </a:ext>
              </a:extLst>
            </p:cNvPr>
            <p:cNvSpPr>
              <a:spLocks noChangeArrowheads="1"/>
            </p:cNvSpPr>
            <p:nvPr/>
          </p:nvSpPr>
          <p:spPr bwMode="auto">
            <a:xfrm rot="1664158">
              <a:off x="1316" y="1581"/>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43" name="Oval 322">
              <a:extLst>
                <a:ext uri="{FF2B5EF4-FFF2-40B4-BE49-F238E27FC236}">
                  <a16:creationId xmlns="" xmlns:a16="http://schemas.microsoft.com/office/drawing/2014/main" id="{FAF284D9-986B-457D-8379-4B03982EDAB5}"/>
                </a:ext>
              </a:extLst>
            </p:cNvPr>
            <p:cNvSpPr>
              <a:spLocks noChangeArrowheads="1"/>
            </p:cNvSpPr>
            <p:nvPr/>
          </p:nvSpPr>
          <p:spPr bwMode="auto">
            <a:xfrm rot="1664158">
              <a:off x="1577" y="1148"/>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44" name="Oval 323">
              <a:extLst>
                <a:ext uri="{FF2B5EF4-FFF2-40B4-BE49-F238E27FC236}">
                  <a16:creationId xmlns="" xmlns:a16="http://schemas.microsoft.com/office/drawing/2014/main" id="{37B0A528-4550-4C62-A71E-4BDA589A49C0}"/>
                </a:ext>
              </a:extLst>
            </p:cNvPr>
            <p:cNvSpPr>
              <a:spLocks noChangeArrowheads="1"/>
            </p:cNvSpPr>
            <p:nvPr/>
          </p:nvSpPr>
          <p:spPr bwMode="auto">
            <a:xfrm rot="1664158">
              <a:off x="1584" y="1344"/>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45" name="Oval 324">
              <a:extLst>
                <a:ext uri="{FF2B5EF4-FFF2-40B4-BE49-F238E27FC236}">
                  <a16:creationId xmlns="" xmlns:a16="http://schemas.microsoft.com/office/drawing/2014/main" id="{2463FB83-13B7-4C17-BBD4-B06C2F9398A3}"/>
                </a:ext>
              </a:extLst>
            </p:cNvPr>
            <p:cNvSpPr>
              <a:spLocks noChangeArrowheads="1"/>
            </p:cNvSpPr>
            <p:nvPr/>
          </p:nvSpPr>
          <p:spPr bwMode="auto">
            <a:xfrm rot="1664158">
              <a:off x="1572" y="1581"/>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46" name="Oval 325">
              <a:extLst>
                <a:ext uri="{FF2B5EF4-FFF2-40B4-BE49-F238E27FC236}">
                  <a16:creationId xmlns="" xmlns:a16="http://schemas.microsoft.com/office/drawing/2014/main" id="{C5E5749A-A4A4-4708-AD5A-DE447A59BD00}"/>
                </a:ext>
              </a:extLst>
            </p:cNvPr>
            <p:cNvSpPr>
              <a:spLocks noChangeArrowheads="1"/>
            </p:cNvSpPr>
            <p:nvPr/>
          </p:nvSpPr>
          <p:spPr bwMode="auto">
            <a:xfrm rot="1664158">
              <a:off x="1818" y="1148"/>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47" name="Oval 326">
              <a:extLst>
                <a:ext uri="{FF2B5EF4-FFF2-40B4-BE49-F238E27FC236}">
                  <a16:creationId xmlns="" xmlns:a16="http://schemas.microsoft.com/office/drawing/2014/main" id="{31B26163-D247-4DB7-8378-F1487387D364}"/>
                </a:ext>
              </a:extLst>
            </p:cNvPr>
            <p:cNvSpPr>
              <a:spLocks noChangeArrowheads="1"/>
            </p:cNvSpPr>
            <p:nvPr/>
          </p:nvSpPr>
          <p:spPr bwMode="auto">
            <a:xfrm rot="1664158">
              <a:off x="1813" y="1364"/>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48" name="Oval 327">
              <a:extLst>
                <a:ext uri="{FF2B5EF4-FFF2-40B4-BE49-F238E27FC236}">
                  <a16:creationId xmlns="" xmlns:a16="http://schemas.microsoft.com/office/drawing/2014/main" id="{21023409-1B95-4EE5-B29F-387DF808FF4C}"/>
                </a:ext>
              </a:extLst>
            </p:cNvPr>
            <p:cNvSpPr>
              <a:spLocks noChangeArrowheads="1"/>
            </p:cNvSpPr>
            <p:nvPr/>
          </p:nvSpPr>
          <p:spPr bwMode="auto">
            <a:xfrm rot="1664158">
              <a:off x="1813" y="1581"/>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49" name="Oval 328">
              <a:extLst>
                <a:ext uri="{FF2B5EF4-FFF2-40B4-BE49-F238E27FC236}">
                  <a16:creationId xmlns="" xmlns:a16="http://schemas.microsoft.com/office/drawing/2014/main" id="{25642389-5BC5-415B-8169-D70F17901454}"/>
                </a:ext>
              </a:extLst>
            </p:cNvPr>
            <p:cNvSpPr>
              <a:spLocks noChangeArrowheads="1"/>
            </p:cNvSpPr>
            <p:nvPr/>
          </p:nvSpPr>
          <p:spPr bwMode="auto">
            <a:xfrm rot="1664158">
              <a:off x="2057" y="1148"/>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50" name="Oval 329">
              <a:extLst>
                <a:ext uri="{FF2B5EF4-FFF2-40B4-BE49-F238E27FC236}">
                  <a16:creationId xmlns="" xmlns:a16="http://schemas.microsoft.com/office/drawing/2014/main" id="{DF3277EA-AE55-42BB-A0AB-CC7B8CE01379}"/>
                </a:ext>
              </a:extLst>
            </p:cNvPr>
            <p:cNvSpPr>
              <a:spLocks noChangeArrowheads="1"/>
            </p:cNvSpPr>
            <p:nvPr/>
          </p:nvSpPr>
          <p:spPr bwMode="auto">
            <a:xfrm rot="1664158">
              <a:off x="2052" y="1364"/>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51" name="Oval 330">
              <a:extLst>
                <a:ext uri="{FF2B5EF4-FFF2-40B4-BE49-F238E27FC236}">
                  <a16:creationId xmlns="" xmlns:a16="http://schemas.microsoft.com/office/drawing/2014/main" id="{24F03DA5-D1E1-4CDB-B8B4-CA101438CB13}"/>
                </a:ext>
              </a:extLst>
            </p:cNvPr>
            <p:cNvSpPr>
              <a:spLocks noChangeArrowheads="1"/>
            </p:cNvSpPr>
            <p:nvPr/>
          </p:nvSpPr>
          <p:spPr bwMode="auto">
            <a:xfrm rot="1664158">
              <a:off x="2052" y="1581"/>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52" name="Oval 331">
              <a:extLst>
                <a:ext uri="{FF2B5EF4-FFF2-40B4-BE49-F238E27FC236}">
                  <a16:creationId xmlns="" xmlns:a16="http://schemas.microsoft.com/office/drawing/2014/main" id="{A2D3E05B-8493-45AD-9497-4019F6875B71}"/>
                </a:ext>
              </a:extLst>
            </p:cNvPr>
            <p:cNvSpPr>
              <a:spLocks noChangeArrowheads="1"/>
            </p:cNvSpPr>
            <p:nvPr/>
          </p:nvSpPr>
          <p:spPr bwMode="auto">
            <a:xfrm rot="1664158">
              <a:off x="2298" y="1148"/>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53" name="Oval 332">
              <a:extLst>
                <a:ext uri="{FF2B5EF4-FFF2-40B4-BE49-F238E27FC236}">
                  <a16:creationId xmlns="" xmlns:a16="http://schemas.microsoft.com/office/drawing/2014/main" id="{FFF997A7-D7F7-4F20-898B-92F01C566A16}"/>
                </a:ext>
              </a:extLst>
            </p:cNvPr>
            <p:cNvSpPr>
              <a:spLocks noChangeArrowheads="1"/>
            </p:cNvSpPr>
            <p:nvPr/>
          </p:nvSpPr>
          <p:spPr bwMode="auto">
            <a:xfrm rot="1664158">
              <a:off x="2293" y="1364"/>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54" name="Oval 333">
              <a:extLst>
                <a:ext uri="{FF2B5EF4-FFF2-40B4-BE49-F238E27FC236}">
                  <a16:creationId xmlns="" xmlns:a16="http://schemas.microsoft.com/office/drawing/2014/main" id="{3E3DE681-9028-486F-B0D1-C48BB8636CB5}"/>
                </a:ext>
              </a:extLst>
            </p:cNvPr>
            <p:cNvSpPr>
              <a:spLocks noChangeArrowheads="1"/>
            </p:cNvSpPr>
            <p:nvPr/>
          </p:nvSpPr>
          <p:spPr bwMode="auto">
            <a:xfrm rot="1664158">
              <a:off x="2293" y="1581"/>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55" name="Oval 334">
              <a:extLst>
                <a:ext uri="{FF2B5EF4-FFF2-40B4-BE49-F238E27FC236}">
                  <a16:creationId xmlns="" xmlns:a16="http://schemas.microsoft.com/office/drawing/2014/main" id="{3F6DF522-9594-43C9-9AD5-A0B85D107E19}"/>
                </a:ext>
              </a:extLst>
            </p:cNvPr>
            <p:cNvSpPr>
              <a:spLocks noChangeArrowheads="1"/>
            </p:cNvSpPr>
            <p:nvPr/>
          </p:nvSpPr>
          <p:spPr bwMode="auto">
            <a:xfrm rot="1664158">
              <a:off x="2554" y="1148"/>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56" name="Oval 335">
              <a:extLst>
                <a:ext uri="{FF2B5EF4-FFF2-40B4-BE49-F238E27FC236}">
                  <a16:creationId xmlns="" xmlns:a16="http://schemas.microsoft.com/office/drawing/2014/main" id="{DC151DB3-1EC1-4C42-B969-866E1E94314E}"/>
                </a:ext>
              </a:extLst>
            </p:cNvPr>
            <p:cNvSpPr>
              <a:spLocks noChangeArrowheads="1"/>
            </p:cNvSpPr>
            <p:nvPr/>
          </p:nvSpPr>
          <p:spPr bwMode="auto">
            <a:xfrm rot="1664158">
              <a:off x="2549" y="1364"/>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57" name="Oval 336">
              <a:extLst>
                <a:ext uri="{FF2B5EF4-FFF2-40B4-BE49-F238E27FC236}">
                  <a16:creationId xmlns="" xmlns:a16="http://schemas.microsoft.com/office/drawing/2014/main" id="{28A620A6-CCF1-4012-AE41-0F83A14F9C69}"/>
                </a:ext>
              </a:extLst>
            </p:cNvPr>
            <p:cNvSpPr>
              <a:spLocks noChangeArrowheads="1"/>
            </p:cNvSpPr>
            <p:nvPr/>
          </p:nvSpPr>
          <p:spPr bwMode="auto">
            <a:xfrm rot="1664158">
              <a:off x="2549" y="1581"/>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58" name="Rectangle 338">
              <a:extLst>
                <a:ext uri="{FF2B5EF4-FFF2-40B4-BE49-F238E27FC236}">
                  <a16:creationId xmlns="" xmlns:a16="http://schemas.microsoft.com/office/drawing/2014/main" id="{67EB3780-14D5-4769-8794-0DB55A3F5A33}"/>
                </a:ext>
              </a:extLst>
            </p:cNvPr>
            <p:cNvSpPr>
              <a:spLocks noChangeArrowheads="1"/>
            </p:cNvSpPr>
            <p:nvPr/>
          </p:nvSpPr>
          <p:spPr bwMode="auto">
            <a:xfrm>
              <a:off x="912" y="768"/>
              <a:ext cx="1872"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399" name="Group 99">
            <a:extLst>
              <a:ext uri="{FF2B5EF4-FFF2-40B4-BE49-F238E27FC236}">
                <a16:creationId xmlns="" xmlns:a16="http://schemas.microsoft.com/office/drawing/2014/main" id="{BE2CFD0E-BEC5-4AF3-9395-0196E5864C52}"/>
              </a:ext>
            </a:extLst>
          </p:cNvPr>
          <p:cNvGrpSpPr>
            <a:grpSpLocks/>
          </p:cNvGrpSpPr>
          <p:nvPr/>
        </p:nvGrpSpPr>
        <p:grpSpPr bwMode="auto">
          <a:xfrm>
            <a:off x="381000" y="2667000"/>
            <a:ext cx="2514600" cy="1752600"/>
            <a:chOff x="864" y="2686"/>
            <a:chExt cx="1968" cy="1440"/>
          </a:xfrm>
        </p:grpSpPr>
        <p:grpSp>
          <p:nvGrpSpPr>
            <p:cNvPr id="15540" name="Group 206">
              <a:extLst>
                <a:ext uri="{FF2B5EF4-FFF2-40B4-BE49-F238E27FC236}">
                  <a16:creationId xmlns="" xmlns:a16="http://schemas.microsoft.com/office/drawing/2014/main" id="{CB554C95-5C9D-49D2-BA8F-766801F0D50E}"/>
                </a:ext>
              </a:extLst>
            </p:cNvPr>
            <p:cNvGrpSpPr>
              <a:grpSpLocks/>
            </p:cNvGrpSpPr>
            <p:nvPr/>
          </p:nvGrpSpPr>
          <p:grpSpPr bwMode="auto">
            <a:xfrm rot="-3106100">
              <a:off x="898" y="2946"/>
              <a:ext cx="336" cy="293"/>
              <a:chOff x="3000" y="2338"/>
              <a:chExt cx="1440" cy="1138"/>
            </a:xfrm>
          </p:grpSpPr>
          <p:sp>
            <p:nvSpPr>
              <p:cNvPr id="15606" name="Oval 207">
                <a:extLst>
                  <a:ext uri="{FF2B5EF4-FFF2-40B4-BE49-F238E27FC236}">
                    <a16:creationId xmlns="" xmlns:a16="http://schemas.microsoft.com/office/drawing/2014/main" id="{89D09B17-6FB9-47F9-BE8B-4A2CA40F823E}"/>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07" name="Oval 208">
                <a:extLst>
                  <a:ext uri="{FF2B5EF4-FFF2-40B4-BE49-F238E27FC236}">
                    <a16:creationId xmlns="" xmlns:a16="http://schemas.microsoft.com/office/drawing/2014/main" id="{3D5FA29B-87EC-4DD6-BE38-322BEED2997C}"/>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08" name="Oval 209">
                <a:extLst>
                  <a:ext uri="{FF2B5EF4-FFF2-40B4-BE49-F238E27FC236}">
                    <a16:creationId xmlns="" xmlns:a16="http://schemas.microsoft.com/office/drawing/2014/main" id="{D01163CD-8310-47A7-B089-35A162D36CBC}"/>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541" name="Group 210">
              <a:extLst>
                <a:ext uri="{FF2B5EF4-FFF2-40B4-BE49-F238E27FC236}">
                  <a16:creationId xmlns="" xmlns:a16="http://schemas.microsoft.com/office/drawing/2014/main" id="{49ACEF40-3065-47F7-8696-8BDF19A07C67}"/>
                </a:ext>
              </a:extLst>
            </p:cNvPr>
            <p:cNvGrpSpPr>
              <a:grpSpLocks/>
            </p:cNvGrpSpPr>
            <p:nvPr/>
          </p:nvGrpSpPr>
          <p:grpSpPr bwMode="auto">
            <a:xfrm rot="-2105235">
              <a:off x="960" y="3547"/>
              <a:ext cx="336" cy="293"/>
              <a:chOff x="3000" y="2338"/>
              <a:chExt cx="1440" cy="1138"/>
            </a:xfrm>
          </p:grpSpPr>
          <p:sp>
            <p:nvSpPr>
              <p:cNvPr id="15603" name="Oval 211">
                <a:extLst>
                  <a:ext uri="{FF2B5EF4-FFF2-40B4-BE49-F238E27FC236}">
                    <a16:creationId xmlns="" xmlns:a16="http://schemas.microsoft.com/office/drawing/2014/main" id="{38C882B6-51A4-4F52-823F-0065564C10A2}"/>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04" name="Oval 212">
                <a:extLst>
                  <a:ext uri="{FF2B5EF4-FFF2-40B4-BE49-F238E27FC236}">
                    <a16:creationId xmlns="" xmlns:a16="http://schemas.microsoft.com/office/drawing/2014/main" id="{EC2D840C-FDE5-4667-A76A-A20A97AE6534}"/>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05" name="Oval 213">
                <a:extLst>
                  <a:ext uri="{FF2B5EF4-FFF2-40B4-BE49-F238E27FC236}">
                    <a16:creationId xmlns="" xmlns:a16="http://schemas.microsoft.com/office/drawing/2014/main" id="{D27F2D42-1B26-48FB-8425-DB5C78C5FF70}"/>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542" name="Group 214">
              <a:extLst>
                <a:ext uri="{FF2B5EF4-FFF2-40B4-BE49-F238E27FC236}">
                  <a16:creationId xmlns="" xmlns:a16="http://schemas.microsoft.com/office/drawing/2014/main" id="{E617DD57-527D-4C26-985F-3D4E73F39EC5}"/>
                </a:ext>
              </a:extLst>
            </p:cNvPr>
            <p:cNvGrpSpPr>
              <a:grpSpLocks/>
            </p:cNvGrpSpPr>
            <p:nvPr/>
          </p:nvGrpSpPr>
          <p:grpSpPr bwMode="auto">
            <a:xfrm rot="-8160615">
              <a:off x="1484" y="2994"/>
              <a:ext cx="336" cy="293"/>
              <a:chOff x="3000" y="2338"/>
              <a:chExt cx="1440" cy="1138"/>
            </a:xfrm>
          </p:grpSpPr>
          <p:sp>
            <p:nvSpPr>
              <p:cNvPr id="15600" name="Oval 215">
                <a:extLst>
                  <a:ext uri="{FF2B5EF4-FFF2-40B4-BE49-F238E27FC236}">
                    <a16:creationId xmlns="" xmlns:a16="http://schemas.microsoft.com/office/drawing/2014/main" id="{54E310A5-0739-45DB-8C21-3EA88D3B8E60}"/>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01" name="Oval 216">
                <a:extLst>
                  <a:ext uri="{FF2B5EF4-FFF2-40B4-BE49-F238E27FC236}">
                    <a16:creationId xmlns="" xmlns:a16="http://schemas.microsoft.com/office/drawing/2014/main" id="{C596E45B-9FD2-4A30-BEDF-97FB8AC940E3}"/>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02" name="Oval 217">
                <a:extLst>
                  <a:ext uri="{FF2B5EF4-FFF2-40B4-BE49-F238E27FC236}">
                    <a16:creationId xmlns="" xmlns:a16="http://schemas.microsoft.com/office/drawing/2014/main" id="{3D806AA8-4BF8-4EEB-A8D2-C47A63005F52}"/>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543" name="Group 218">
              <a:extLst>
                <a:ext uri="{FF2B5EF4-FFF2-40B4-BE49-F238E27FC236}">
                  <a16:creationId xmlns="" xmlns:a16="http://schemas.microsoft.com/office/drawing/2014/main" id="{4A90B7C9-F1D1-4CCF-B93C-821F52F78DA0}"/>
                </a:ext>
              </a:extLst>
            </p:cNvPr>
            <p:cNvGrpSpPr>
              <a:grpSpLocks/>
            </p:cNvGrpSpPr>
            <p:nvPr/>
          </p:nvGrpSpPr>
          <p:grpSpPr bwMode="auto">
            <a:xfrm rot="-1008287">
              <a:off x="2394" y="2958"/>
              <a:ext cx="336" cy="293"/>
              <a:chOff x="3000" y="2338"/>
              <a:chExt cx="1440" cy="1138"/>
            </a:xfrm>
          </p:grpSpPr>
          <p:sp>
            <p:nvSpPr>
              <p:cNvPr id="15597" name="Oval 219">
                <a:extLst>
                  <a:ext uri="{FF2B5EF4-FFF2-40B4-BE49-F238E27FC236}">
                    <a16:creationId xmlns="" xmlns:a16="http://schemas.microsoft.com/office/drawing/2014/main" id="{BE14642A-DD47-4372-90B7-B45683E07E6E}"/>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98" name="Oval 220">
                <a:extLst>
                  <a:ext uri="{FF2B5EF4-FFF2-40B4-BE49-F238E27FC236}">
                    <a16:creationId xmlns="" xmlns:a16="http://schemas.microsoft.com/office/drawing/2014/main" id="{A69C2F6E-34EC-4ED8-8B50-817427ED35A9}"/>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99" name="Oval 221">
                <a:extLst>
                  <a:ext uri="{FF2B5EF4-FFF2-40B4-BE49-F238E27FC236}">
                    <a16:creationId xmlns="" xmlns:a16="http://schemas.microsoft.com/office/drawing/2014/main" id="{9EE0E51C-5E5F-4614-9548-2FACFF6D9BBD}"/>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544" name="Group 222">
              <a:extLst>
                <a:ext uri="{FF2B5EF4-FFF2-40B4-BE49-F238E27FC236}">
                  <a16:creationId xmlns="" xmlns:a16="http://schemas.microsoft.com/office/drawing/2014/main" id="{6FB74C0C-3D14-453E-8669-4A94DF734036}"/>
                </a:ext>
              </a:extLst>
            </p:cNvPr>
            <p:cNvGrpSpPr>
              <a:grpSpLocks/>
            </p:cNvGrpSpPr>
            <p:nvPr/>
          </p:nvGrpSpPr>
          <p:grpSpPr bwMode="auto">
            <a:xfrm rot="7815569">
              <a:off x="1333" y="3482"/>
              <a:ext cx="336" cy="307"/>
              <a:chOff x="3000" y="2517"/>
              <a:chExt cx="1440" cy="1194"/>
            </a:xfrm>
          </p:grpSpPr>
          <p:sp>
            <p:nvSpPr>
              <p:cNvPr id="15594" name="Oval 223">
                <a:extLst>
                  <a:ext uri="{FF2B5EF4-FFF2-40B4-BE49-F238E27FC236}">
                    <a16:creationId xmlns="" xmlns:a16="http://schemas.microsoft.com/office/drawing/2014/main" id="{C8F74568-4A51-4834-A90A-8A8C78CA272D}"/>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95" name="Oval 224">
                <a:extLst>
                  <a:ext uri="{FF2B5EF4-FFF2-40B4-BE49-F238E27FC236}">
                    <a16:creationId xmlns="" xmlns:a16="http://schemas.microsoft.com/office/drawing/2014/main" id="{861EBC52-47C4-4E1D-A463-83554BCE7FE7}"/>
                  </a:ext>
                </a:extLst>
              </p:cNvPr>
              <p:cNvSpPr>
                <a:spLocks noChangeArrowheads="1"/>
              </p:cNvSpPr>
              <p:nvPr/>
            </p:nvSpPr>
            <p:spPr bwMode="auto">
              <a:xfrm>
                <a:off x="3288" y="2749"/>
                <a:ext cx="960" cy="962"/>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96" name="Oval 225">
                <a:extLst>
                  <a:ext uri="{FF2B5EF4-FFF2-40B4-BE49-F238E27FC236}">
                    <a16:creationId xmlns="" xmlns:a16="http://schemas.microsoft.com/office/drawing/2014/main" id="{265ACCA1-F338-4533-8B07-B27EB983289A}"/>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545" name="Group 226">
              <a:extLst>
                <a:ext uri="{FF2B5EF4-FFF2-40B4-BE49-F238E27FC236}">
                  <a16:creationId xmlns="" xmlns:a16="http://schemas.microsoft.com/office/drawing/2014/main" id="{BFC1DA12-81E1-4EFF-9FF7-B343EC8663B7}"/>
                </a:ext>
              </a:extLst>
            </p:cNvPr>
            <p:cNvGrpSpPr>
              <a:grpSpLocks/>
            </p:cNvGrpSpPr>
            <p:nvPr/>
          </p:nvGrpSpPr>
          <p:grpSpPr bwMode="auto">
            <a:xfrm rot="-2411433">
              <a:off x="1394" y="3266"/>
              <a:ext cx="300" cy="315"/>
              <a:chOff x="3181" y="2340"/>
              <a:chExt cx="1285" cy="1223"/>
            </a:xfrm>
          </p:grpSpPr>
          <p:sp>
            <p:nvSpPr>
              <p:cNvPr id="15591" name="Oval 227">
                <a:extLst>
                  <a:ext uri="{FF2B5EF4-FFF2-40B4-BE49-F238E27FC236}">
                    <a16:creationId xmlns="" xmlns:a16="http://schemas.microsoft.com/office/drawing/2014/main" id="{80F53FFE-A757-40B3-B535-2489F030F1D6}"/>
                  </a:ext>
                </a:extLst>
              </p:cNvPr>
              <p:cNvSpPr>
                <a:spLocks noChangeArrowheads="1"/>
              </p:cNvSpPr>
              <p:nvPr/>
            </p:nvSpPr>
            <p:spPr bwMode="auto">
              <a:xfrm>
                <a:off x="3181" y="2340"/>
                <a:ext cx="599" cy="598"/>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92" name="Oval 228">
                <a:extLst>
                  <a:ext uri="{FF2B5EF4-FFF2-40B4-BE49-F238E27FC236}">
                    <a16:creationId xmlns="" xmlns:a16="http://schemas.microsoft.com/office/drawing/2014/main" id="{936260C6-D672-4881-9C33-B090A13C606B}"/>
                  </a:ext>
                </a:extLst>
              </p:cNvPr>
              <p:cNvSpPr>
                <a:spLocks noChangeArrowheads="1"/>
              </p:cNvSpPr>
              <p:nvPr/>
            </p:nvSpPr>
            <p:spPr bwMode="auto">
              <a:xfrm>
                <a:off x="3508" y="2390"/>
                <a:ext cx="958" cy="961"/>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93" name="Oval 229">
                <a:extLst>
                  <a:ext uri="{FF2B5EF4-FFF2-40B4-BE49-F238E27FC236}">
                    <a16:creationId xmlns="" xmlns:a16="http://schemas.microsoft.com/office/drawing/2014/main" id="{5B80D564-E496-4ED2-9B2D-9353C29BE9E7}"/>
                  </a:ext>
                </a:extLst>
              </p:cNvPr>
              <p:cNvSpPr>
                <a:spLocks noChangeArrowheads="1"/>
              </p:cNvSpPr>
              <p:nvPr/>
            </p:nvSpPr>
            <p:spPr bwMode="auto">
              <a:xfrm>
                <a:off x="3768" y="2963"/>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546" name="Group 230">
              <a:extLst>
                <a:ext uri="{FF2B5EF4-FFF2-40B4-BE49-F238E27FC236}">
                  <a16:creationId xmlns="" xmlns:a16="http://schemas.microsoft.com/office/drawing/2014/main" id="{FC4535DD-E4FC-40E8-9F8E-565E4B061036}"/>
                </a:ext>
              </a:extLst>
            </p:cNvPr>
            <p:cNvGrpSpPr>
              <a:grpSpLocks/>
            </p:cNvGrpSpPr>
            <p:nvPr/>
          </p:nvGrpSpPr>
          <p:grpSpPr bwMode="auto">
            <a:xfrm rot="-4490438">
              <a:off x="2361" y="3249"/>
              <a:ext cx="336" cy="293"/>
              <a:chOff x="3000" y="2338"/>
              <a:chExt cx="1440" cy="1138"/>
            </a:xfrm>
          </p:grpSpPr>
          <p:sp>
            <p:nvSpPr>
              <p:cNvPr id="15588" name="Oval 231">
                <a:extLst>
                  <a:ext uri="{FF2B5EF4-FFF2-40B4-BE49-F238E27FC236}">
                    <a16:creationId xmlns="" xmlns:a16="http://schemas.microsoft.com/office/drawing/2014/main" id="{3D4E754E-E0FC-4F6D-AD53-EE162D7E1195}"/>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89" name="Oval 232">
                <a:extLst>
                  <a:ext uri="{FF2B5EF4-FFF2-40B4-BE49-F238E27FC236}">
                    <a16:creationId xmlns="" xmlns:a16="http://schemas.microsoft.com/office/drawing/2014/main" id="{A2556CF7-7EE5-4425-9077-332F763F7B46}"/>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90" name="Oval 233">
                <a:extLst>
                  <a:ext uri="{FF2B5EF4-FFF2-40B4-BE49-F238E27FC236}">
                    <a16:creationId xmlns="" xmlns:a16="http://schemas.microsoft.com/office/drawing/2014/main" id="{9B8DD433-5098-4CE3-B4BB-E8B6A47A5285}"/>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547" name="Group 234">
              <a:extLst>
                <a:ext uri="{FF2B5EF4-FFF2-40B4-BE49-F238E27FC236}">
                  <a16:creationId xmlns="" xmlns:a16="http://schemas.microsoft.com/office/drawing/2014/main" id="{AD330B54-B33F-46DE-B454-78F320FF3FB5}"/>
                </a:ext>
              </a:extLst>
            </p:cNvPr>
            <p:cNvGrpSpPr>
              <a:grpSpLocks/>
            </p:cNvGrpSpPr>
            <p:nvPr/>
          </p:nvGrpSpPr>
          <p:grpSpPr bwMode="auto">
            <a:xfrm rot="7076089">
              <a:off x="2452" y="3513"/>
              <a:ext cx="336" cy="293"/>
              <a:chOff x="3000" y="2338"/>
              <a:chExt cx="1440" cy="1138"/>
            </a:xfrm>
          </p:grpSpPr>
          <p:sp>
            <p:nvSpPr>
              <p:cNvPr id="15585" name="Oval 235">
                <a:extLst>
                  <a:ext uri="{FF2B5EF4-FFF2-40B4-BE49-F238E27FC236}">
                    <a16:creationId xmlns="" xmlns:a16="http://schemas.microsoft.com/office/drawing/2014/main" id="{E66DC1FC-FD5F-4BCD-83CC-B2F7164E656B}"/>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86" name="Oval 236">
                <a:extLst>
                  <a:ext uri="{FF2B5EF4-FFF2-40B4-BE49-F238E27FC236}">
                    <a16:creationId xmlns="" xmlns:a16="http://schemas.microsoft.com/office/drawing/2014/main" id="{3BD9E9BE-E46C-40F7-827F-22070C88DDE3}"/>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87" name="Oval 237">
                <a:extLst>
                  <a:ext uri="{FF2B5EF4-FFF2-40B4-BE49-F238E27FC236}">
                    <a16:creationId xmlns="" xmlns:a16="http://schemas.microsoft.com/office/drawing/2014/main" id="{2CD2BAD7-C354-4EAF-8F44-EE224C99A946}"/>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548" name="Group 238">
              <a:extLst>
                <a:ext uri="{FF2B5EF4-FFF2-40B4-BE49-F238E27FC236}">
                  <a16:creationId xmlns="" xmlns:a16="http://schemas.microsoft.com/office/drawing/2014/main" id="{AB0B955D-8648-4A17-9E69-C78CE7B1193D}"/>
                </a:ext>
              </a:extLst>
            </p:cNvPr>
            <p:cNvGrpSpPr>
              <a:grpSpLocks/>
            </p:cNvGrpSpPr>
            <p:nvPr/>
          </p:nvGrpSpPr>
          <p:grpSpPr bwMode="auto">
            <a:xfrm rot="10106277">
              <a:off x="1752" y="2928"/>
              <a:ext cx="336" cy="293"/>
              <a:chOff x="3000" y="2338"/>
              <a:chExt cx="1440" cy="1138"/>
            </a:xfrm>
          </p:grpSpPr>
          <p:sp>
            <p:nvSpPr>
              <p:cNvPr id="15582" name="Oval 239">
                <a:extLst>
                  <a:ext uri="{FF2B5EF4-FFF2-40B4-BE49-F238E27FC236}">
                    <a16:creationId xmlns="" xmlns:a16="http://schemas.microsoft.com/office/drawing/2014/main" id="{4E67DD2F-B6A6-4AC5-A4D9-229B7C8F63F0}"/>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83" name="Oval 240">
                <a:extLst>
                  <a:ext uri="{FF2B5EF4-FFF2-40B4-BE49-F238E27FC236}">
                    <a16:creationId xmlns="" xmlns:a16="http://schemas.microsoft.com/office/drawing/2014/main" id="{23DB9B59-A1F0-4722-B7C2-D25CFE802944}"/>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84" name="Oval 241">
                <a:extLst>
                  <a:ext uri="{FF2B5EF4-FFF2-40B4-BE49-F238E27FC236}">
                    <a16:creationId xmlns="" xmlns:a16="http://schemas.microsoft.com/office/drawing/2014/main" id="{81EA40C9-0CD5-49AF-B6AD-3BAF53512EDC}"/>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549" name="Group 242">
              <a:extLst>
                <a:ext uri="{FF2B5EF4-FFF2-40B4-BE49-F238E27FC236}">
                  <a16:creationId xmlns="" xmlns:a16="http://schemas.microsoft.com/office/drawing/2014/main" id="{00B37764-D922-4782-8549-9CB2C6ABF0AC}"/>
                </a:ext>
              </a:extLst>
            </p:cNvPr>
            <p:cNvGrpSpPr>
              <a:grpSpLocks/>
            </p:cNvGrpSpPr>
            <p:nvPr/>
          </p:nvGrpSpPr>
          <p:grpSpPr bwMode="auto">
            <a:xfrm rot="-4490438">
              <a:off x="2361" y="3249"/>
              <a:ext cx="336" cy="293"/>
              <a:chOff x="3000" y="2338"/>
              <a:chExt cx="1440" cy="1138"/>
            </a:xfrm>
          </p:grpSpPr>
          <p:sp>
            <p:nvSpPr>
              <p:cNvPr id="15579" name="Oval 243">
                <a:extLst>
                  <a:ext uri="{FF2B5EF4-FFF2-40B4-BE49-F238E27FC236}">
                    <a16:creationId xmlns="" xmlns:a16="http://schemas.microsoft.com/office/drawing/2014/main" id="{16B62134-5E5A-4183-9393-29FC04F530CE}"/>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80" name="Oval 244">
                <a:extLst>
                  <a:ext uri="{FF2B5EF4-FFF2-40B4-BE49-F238E27FC236}">
                    <a16:creationId xmlns="" xmlns:a16="http://schemas.microsoft.com/office/drawing/2014/main" id="{8DC131FE-F462-461C-BE62-A2554DA20EE4}"/>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81" name="Oval 245">
                <a:extLst>
                  <a:ext uri="{FF2B5EF4-FFF2-40B4-BE49-F238E27FC236}">
                    <a16:creationId xmlns="" xmlns:a16="http://schemas.microsoft.com/office/drawing/2014/main" id="{215FBC4C-CC13-46BD-B518-D88E99CA77D9}"/>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550" name="Group 246">
              <a:extLst>
                <a:ext uri="{FF2B5EF4-FFF2-40B4-BE49-F238E27FC236}">
                  <a16:creationId xmlns="" xmlns:a16="http://schemas.microsoft.com/office/drawing/2014/main" id="{FD77D8DC-A1A5-420A-BDDF-87F9CFD4BCA8}"/>
                </a:ext>
              </a:extLst>
            </p:cNvPr>
            <p:cNvGrpSpPr>
              <a:grpSpLocks/>
            </p:cNvGrpSpPr>
            <p:nvPr/>
          </p:nvGrpSpPr>
          <p:grpSpPr bwMode="auto">
            <a:xfrm rot="-7588453">
              <a:off x="2088" y="2994"/>
              <a:ext cx="336" cy="293"/>
              <a:chOff x="3000" y="2338"/>
              <a:chExt cx="1440" cy="1138"/>
            </a:xfrm>
          </p:grpSpPr>
          <p:sp>
            <p:nvSpPr>
              <p:cNvPr id="15576" name="Oval 247">
                <a:extLst>
                  <a:ext uri="{FF2B5EF4-FFF2-40B4-BE49-F238E27FC236}">
                    <a16:creationId xmlns="" xmlns:a16="http://schemas.microsoft.com/office/drawing/2014/main" id="{F26E128A-0095-4BC0-A5FC-B67A4E7A7D9E}"/>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77" name="Oval 248">
                <a:extLst>
                  <a:ext uri="{FF2B5EF4-FFF2-40B4-BE49-F238E27FC236}">
                    <a16:creationId xmlns="" xmlns:a16="http://schemas.microsoft.com/office/drawing/2014/main" id="{6EB4C306-5689-433B-B079-CEFAE82FFF60}"/>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78" name="Oval 249">
                <a:extLst>
                  <a:ext uri="{FF2B5EF4-FFF2-40B4-BE49-F238E27FC236}">
                    <a16:creationId xmlns="" xmlns:a16="http://schemas.microsoft.com/office/drawing/2014/main" id="{4950D27A-71A6-4FCC-A123-9907D89D9DE3}"/>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551" name="Group 250">
              <a:extLst>
                <a:ext uri="{FF2B5EF4-FFF2-40B4-BE49-F238E27FC236}">
                  <a16:creationId xmlns="" xmlns:a16="http://schemas.microsoft.com/office/drawing/2014/main" id="{1DEDFE77-B52F-446A-9D4D-F6ED61893B0B}"/>
                </a:ext>
              </a:extLst>
            </p:cNvPr>
            <p:cNvGrpSpPr>
              <a:grpSpLocks/>
            </p:cNvGrpSpPr>
            <p:nvPr/>
          </p:nvGrpSpPr>
          <p:grpSpPr bwMode="auto">
            <a:xfrm rot="545957">
              <a:off x="2061" y="3315"/>
              <a:ext cx="336" cy="293"/>
              <a:chOff x="3000" y="2338"/>
              <a:chExt cx="1440" cy="1138"/>
            </a:xfrm>
          </p:grpSpPr>
          <p:sp>
            <p:nvSpPr>
              <p:cNvPr id="15573" name="Oval 251">
                <a:extLst>
                  <a:ext uri="{FF2B5EF4-FFF2-40B4-BE49-F238E27FC236}">
                    <a16:creationId xmlns="" xmlns:a16="http://schemas.microsoft.com/office/drawing/2014/main" id="{5DFB462D-2856-4390-8621-B64F9D55C541}"/>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74" name="Oval 252">
                <a:extLst>
                  <a:ext uri="{FF2B5EF4-FFF2-40B4-BE49-F238E27FC236}">
                    <a16:creationId xmlns="" xmlns:a16="http://schemas.microsoft.com/office/drawing/2014/main" id="{99EC2513-7A55-40EB-B535-D9D41FA7F41F}"/>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75" name="Oval 253">
                <a:extLst>
                  <a:ext uri="{FF2B5EF4-FFF2-40B4-BE49-F238E27FC236}">
                    <a16:creationId xmlns="" xmlns:a16="http://schemas.microsoft.com/office/drawing/2014/main" id="{CB93C34F-13F7-46DE-A23F-3AAC3D51265B}"/>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552" name="Group 254">
              <a:extLst>
                <a:ext uri="{FF2B5EF4-FFF2-40B4-BE49-F238E27FC236}">
                  <a16:creationId xmlns="" xmlns:a16="http://schemas.microsoft.com/office/drawing/2014/main" id="{F4031A4E-83ED-42AA-A53B-B94A3F73C2E7}"/>
                </a:ext>
              </a:extLst>
            </p:cNvPr>
            <p:cNvGrpSpPr>
              <a:grpSpLocks/>
            </p:cNvGrpSpPr>
            <p:nvPr/>
          </p:nvGrpSpPr>
          <p:grpSpPr bwMode="auto">
            <a:xfrm rot="-1675540">
              <a:off x="1998" y="3582"/>
              <a:ext cx="336" cy="293"/>
              <a:chOff x="3000" y="2338"/>
              <a:chExt cx="1440" cy="1138"/>
            </a:xfrm>
          </p:grpSpPr>
          <p:sp>
            <p:nvSpPr>
              <p:cNvPr id="15570" name="Oval 255">
                <a:extLst>
                  <a:ext uri="{FF2B5EF4-FFF2-40B4-BE49-F238E27FC236}">
                    <a16:creationId xmlns="" xmlns:a16="http://schemas.microsoft.com/office/drawing/2014/main" id="{E3ADB218-E24B-4802-82EA-D3CBEE555FDB}"/>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71" name="Oval 256">
                <a:extLst>
                  <a:ext uri="{FF2B5EF4-FFF2-40B4-BE49-F238E27FC236}">
                    <a16:creationId xmlns="" xmlns:a16="http://schemas.microsoft.com/office/drawing/2014/main" id="{0C077848-3BC7-404F-B621-D39BC3110033}"/>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72" name="Oval 257">
                <a:extLst>
                  <a:ext uri="{FF2B5EF4-FFF2-40B4-BE49-F238E27FC236}">
                    <a16:creationId xmlns="" xmlns:a16="http://schemas.microsoft.com/office/drawing/2014/main" id="{00220E7D-D904-429A-B1AA-70A7287CAD85}"/>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553" name="Group 258">
              <a:extLst>
                <a:ext uri="{FF2B5EF4-FFF2-40B4-BE49-F238E27FC236}">
                  <a16:creationId xmlns="" xmlns:a16="http://schemas.microsoft.com/office/drawing/2014/main" id="{80EC280C-6B1B-42AF-9770-52E7C2B4922B}"/>
                </a:ext>
              </a:extLst>
            </p:cNvPr>
            <p:cNvGrpSpPr>
              <a:grpSpLocks/>
            </p:cNvGrpSpPr>
            <p:nvPr/>
          </p:nvGrpSpPr>
          <p:grpSpPr bwMode="auto">
            <a:xfrm rot="7423440">
              <a:off x="1774" y="3189"/>
              <a:ext cx="336" cy="293"/>
              <a:chOff x="3000" y="2338"/>
              <a:chExt cx="1440" cy="1138"/>
            </a:xfrm>
          </p:grpSpPr>
          <p:sp>
            <p:nvSpPr>
              <p:cNvPr id="15567" name="Oval 259">
                <a:extLst>
                  <a:ext uri="{FF2B5EF4-FFF2-40B4-BE49-F238E27FC236}">
                    <a16:creationId xmlns="" xmlns:a16="http://schemas.microsoft.com/office/drawing/2014/main" id="{7695AA08-A0C7-4512-90E6-094A4CEE293C}"/>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68" name="Oval 260">
                <a:extLst>
                  <a:ext uri="{FF2B5EF4-FFF2-40B4-BE49-F238E27FC236}">
                    <a16:creationId xmlns="" xmlns:a16="http://schemas.microsoft.com/office/drawing/2014/main" id="{EE39C895-00A1-433A-ADB3-7780833B1F31}"/>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69" name="Oval 261">
                <a:extLst>
                  <a:ext uri="{FF2B5EF4-FFF2-40B4-BE49-F238E27FC236}">
                    <a16:creationId xmlns="" xmlns:a16="http://schemas.microsoft.com/office/drawing/2014/main" id="{B1A8B480-183C-4BD9-92AD-9C542A81AAEA}"/>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554" name="Group 262">
              <a:extLst>
                <a:ext uri="{FF2B5EF4-FFF2-40B4-BE49-F238E27FC236}">
                  <a16:creationId xmlns="" xmlns:a16="http://schemas.microsoft.com/office/drawing/2014/main" id="{06EA310D-ACFF-48B5-A592-A8B4BFFBD265}"/>
                </a:ext>
              </a:extLst>
            </p:cNvPr>
            <p:cNvGrpSpPr>
              <a:grpSpLocks/>
            </p:cNvGrpSpPr>
            <p:nvPr/>
          </p:nvGrpSpPr>
          <p:grpSpPr bwMode="auto">
            <a:xfrm rot="2706643">
              <a:off x="1659" y="3477"/>
              <a:ext cx="336" cy="293"/>
              <a:chOff x="3000" y="2338"/>
              <a:chExt cx="1440" cy="1138"/>
            </a:xfrm>
          </p:grpSpPr>
          <p:sp>
            <p:nvSpPr>
              <p:cNvPr id="15564" name="Oval 263">
                <a:extLst>
                  <a:ext uri="{FF2B5EF4-FFF2-40B4-BE49-F238E27FC236}">
                    <a16:creationId xmlns="" xmlns:a16="http://schemas.microsoft.com/office/drawing/2014/main" id="{C8259B89-668E-4EAB-BD66-D4D20102D3E6}"/>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65" name="Oval 264">
                <a:extLst>
                  <a:ext uri="{FF2B5EF4-FFF2-40B4-BE49-F238E27FC236}">
                    <a16:creationId xmlns="" xmlns:a16="http://schemas.microsoft.com/office/drawing/2014/main" id="{AC3EA1C9-59D7-4852-974A-050957D2E399}"/>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66" name="Oval 265">
                <a:extLst>
                  <a:ext uri="{FF2B5EF4-FFF2-40B4-BE49-F238E27FC236}">
                    <a16:creationId xmlns="" xmlns:a16="http://schemas.microsoft.com/office/drawing/2014/main" id="{E27D8788-59A2-44D2-95D7-A9399072AA2E}"/>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555" name="Group 266">
              <a:extLst>
                <a:ext uri="{FF2B5EF4-FFF2-40B4-BE49-F238E27FC236}">
                  <a16:creationId xmlns="" xmlns:a16="http://schemas.microsoft.com/office/drawing/2014/main" id="{C71C272A-756F-4DA7-B2FD-E89C05AF0B61}"/>
                </a:ext>
              </a:extLst>
            </p:cNvPr>
            <p:cNvGrpSpPr>
              <a:grpSpLocks/>
            </p:cNvGrpSpPr>
            <p:nvPr/>
          </p:nvGrpSpPr>
          <p:grpSpPr bwMode="auto">
            <a:xfrm rot="-9504937">
              <a:off x="960" y="3246"/>
              <a:ext cx="336" cy="293"/>
              <a:chOff x="3000" y="2338"/>
              <a:chExt cx="1440" cy="1138"/>
            </a:xfrm>
          </p:grpSpPr>
          <p:sp>
            <p:nvSpPr>
              <p:cNvPr id="15561" name="Oval 267">
                <a:extLst>
                  <a:ext uri="{FF2B5EF4-FFF2-40B4-BE49-F238E27FC236}">
                    <a16:creationId xmlns="" xmlns:a16="http://schemas.microsoft.com/office/drawing/2014/main" id="{E6C83DD6-C330-4856-83E7-021C58C400FA}"/>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62" name="Oval 268">
                <a:extLst>
                  <a:ext uri="{FF2B5EF4-FFF2-40B4-BE49-F238E27FC236}">
                    <a16:creationId xmlns="" xmlns:a16="http://schemas.microsoft.com/office/drawing/2014/main" id="{E0734987-9940-4964-9EC8-E26BEE4D7057}"/>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63" name="Oval 269">
                <a:extLst>
                  <a:ext uri="{FF2B5EF4-FFF2-40B4-BE49-F238E27FC236}">
                    <a16:creationId xmlns="" xmlns:a16="http://schemas.microsoft.com/office/drawing/2014/main" id="{DFF64F34-5EC4-4DAC-83AD-F3173C271893}"/>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556" name="Group 270">
              <a:extLst>
                <a:ext uri="{FF2B5EF4-FFF2-40B4-BE49-F238E27FC236}">
                  <a16:creationId xmlns="" xmlns:a16="http://schemas.microsoft.com/office/drawing/2014/main" id="{4ECC6D10-580F-4B46-8592-7CDDA7599AA7}"/>
                </a:ext>
              </a:extLst>
            </p:cNvPr>
            <p:cNvGrpSpPr>
              <a:grpSpLocks/>
            </p:cNvGrpSpPr>
            <p:nvPr/>
          </p:nvGrpSpPr>
          <p:grpSpPr bwMode="auto">
            <a:xfrm rot="5611436">
              <a:off x="1170" y="3002"/>
              <a:ext cx="336" cy="290"/>
              <a:chOff x="3000" y="2349"/>
              <a:chExt cx="1440" cy="1127"/>
            </a:xfrm>
          </p:grpSpPr>
          <p:sp>
            <p:nvSpPr>
              <p:cNvPr id="15558" name="Oval 271">
                <a:extLst>
                  <a:ext uri="{FF2B5EF4-FFF2-40B4-BE49-F238E27FC236}">
                    <a16:creationId xmlns="" xmlns:a16="http://schemas.microsoft.com/office/drawing/2014/main" id="{C859E356-DD93-466F-8AE4-7DAA5137580A}"/>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59" name="Oval 272">
                <a:extLst>
                  <a:ext uri="{FF2B5EF4-FFF2-40B4-BE49-F238E27FC236}">
                    <a16:creationId xmlns="" xmlns:a16="http://schemas.microsoft.com/office/drawing/2014/main" id="{31249C1F-E6ED-4521-BFC2-BF511A99AE98}"/>
                  </a:ext>
                </a:extLst>
              </p:cNvPr>
              <p:cNvSpPr>
                <a:spLocks noChangeArrowheads="1"/>
              </p:cNvSpPr>
              <p:nvPr/>
            </p:nvSpPr>
            <p:spPr bwMode="auto">
              <a:xfrm>
                <a:off x="3355" y="2349"/>
                <a:ext cx="959" cy="963"/>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60" name="Oval 273">
                <a:extLst>
                  <a:ext uri="{FF2B5EF4-FFF2-40B4-BE49-F238E27FC236}">
                    <a16:creationId xmlns="" xmlns:a16="http://schemas.microsoft.com/office/drawing/2014/main" id="{4FC5BE18-2475-476C-A299-BF4975617A57}"/>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sp>
          <p:nvSpPr>
            <p:cNvPr id="15557" name="Rectangle 282">
              <a:extLst>
                <a:ext uri="{FF2B5EF4-FFF2-40B4-BE49-F238E27FC236}">
                  <a16:creationId xmlns="" xmlns:a16="http://schemas.microsoft.com/office/drawing/2014/main" id="{E4AE2C24-EBE8-4BD3-9F12-E5873A2D848D}"/>
                </a:ext>
              </a:extLst>
            </p:cNvPr>
            <p:cNvSpPr>
              <a:spLocks noChangeArrowheads="1"/>
            </p:cNvSpPr>
            <p:nvPr/>
          </p:nvSpPr>
          <p:spPr bwMode="auto">
            <a:xfrm>
              <a:off x="864" y="2686"/>
              <a:ext cx="1968"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00" name="Group 99">
            <a:extLst>
              <a:ext uri="{FF2B5EF4-FFF2-40B4-BE49-F238E27FC236}">
                <a16:creationId xmlns="" xmlns:a16="http://schemas.microsoft.com/office/drawing/2014/main" id="{3C264CFA-9E1B-4A94-9C38-EB34F7586661}"/>
              </a:ext>
            </a:extLst>
          </p:cNvPr>
          <p:cNvGrpSpPr>
            <a:grpSpLocks/>
          </p:cNvGrpSpPr>
          <p:nvPr/>
        </p:nvGrpSpPr>
        <p:grpSpPr bwMode="auto">
          <a:xfrm>
            <a:off x="533400" y="2590800"/>
            <a:ext cx="2362200" cy="1752600"/>
            <a:chOff x="864" y="2686"/>
            <a:chExt cx="1968" cy="1440"/>
          </a:xfrm>
        </p:grpSpPr>
        <p:grpSp>
          <p:nvGrpSpPr>
            <p:cNvPr id="15471" name="Group 206">
              <a:extLst>
                <a:ext uri="{FF2B5EF4-FFF2-40B4-BE49-F238E27FC236}">
                  <a16:creationId xmlns="" xmlns:a16="http://schemas.microsoft.com/office/drawing/2014/main" id="{A8111A40-892B-4C57-AF61-E821BDF456CF}"/>
                </a:ext>
              </a:extLst>
            </p:cNvPr>
            <p:cNvGrpSpPr>
              <a:grpSpLocks/>
            </p:cNvGrpSpPr>
            <p:nvPr/>
          </p:nvGrpSpPr>
          <p:grpSpPr bwMode="auto">
            <a:xfrm rot="-3106100">
              <a:off x="896" y="2946"/>
              <a:ext cx="336" cy="293"/>
              <a:chOff x="3000" y="2338"/>
              <a:chExt cx="1440" cy="1138"/>
            </a:xfrm>
          </p:grpSpPr>
          <p:sp>
            <p:nvSpPr>
              <p:cNvPr id="15537" name="Oval 207">
                <a:extLst>
                  <a:ext uri="{FF2B5EF4-FFF2-40B4-BE49-F238E27FC236}">
                    <a16:creationId xmlns="" xmlns:a16="http://schemas.microsoft.com/office/drawing/2014/main" id="{9B526BBA-9265-4BDA-A33D-313526553E6A}"/>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38" name="Oval 208">
                <a:extLst>
                  <a:ext uri="{FF2B5EF4-FFF2-40B4-BE49-F238E27FC236}">
                    <a16:creationId xmlns="" xmlns:a16="http://schemas.microsoft.com/office/drawing/2014/main" id="{3DA44AF3-1147-4991-A8F8-C49F4C9D3A45}"/>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39" name="Oval 209">
                <a:extLst>
                  <a:ext uri="{FF2B5EF4-FFF2-40B4-BE49-F238E27FC236}">
                    <a16:creationId xmlns="" xmlns:a16="http://schemas.microsoft.com/office/drawing/2014/main" id="{11C41F8E-EBE6-4210-B2ED-970B43F4847D}"/>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72" name="Group 210">
              <a:extLst>
                <a:ext uri="{FF2B5EF4-FFF2-40B4-BE49-F238E27FC236}">
                  <a16:creationId xmlns="" xmlns:a16="http://schemas.microsoft.com/office/drawing/2014/main" id="{8B4AD6FE-906C-4E46-A642-9DFF201261B7}"/>
                </a:ext>
              </a:extLst>
            </p:cNvPr>
            <p:cNvGrpSpPr>
              <a:grpSpLocks/>
            </p:cNvGrpSpPr>
            <p:nvPr/>
          </p:nvGrpSpPr>
          <p:grpSpPr bwMode="auto">
            <a:xfrm rot="-2105235">
              <a:off x="960" y="3547"/>
              <a:ext cx="336" cy="293"/>
              <a:chOff x="3000" y="2338"/>
              <a:chExt cx="1440" cy="1138"/>
            </a:xfrm>
          </p:grpSpPr>
          <p:sp>
            <p:nvSpPr>
              <p:cNvPr id="15534" name="Oval 211">
                <a:extLst>
                  <a:ext uri="{FF2B5EF4-FFF2-40B4-BE49-F238E27FC236}">
                    <a16:creationId xmlns="" xmlns:a16="http://schemas.microsoft.com/office/drawing/2014/main" id="{924D591A-0B62-40B5-85E5-AA5C4E9C4B90}"/>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35" name="Oval 212">
                <a:extLst>
                  <a:ext uri="{FF2B5EF4-FFF2-40B4-BE49-F238E27FC236}">
                    <a16:creationId xmlns="" xmlns:a16="http://schemas.microsoft.com/office/drawing/2014/main" id="{FDD56F27-0C56-4B24-93B9-28672AC68AB2}"/>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36" name="Oval 213">
                <a:extLst>
                  <a:ext uri="{FF2B5EF4-FFF2-40B4-BE49-F238E27FC236}">
                    <a16:creationId xmlns="" xmlns:a16="http://schemas.microsoft.com/office/drawing/2014/main" id="{C59366BC-7BC9-44B8-8A64-8BD0EFE818D5}"/>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73" name="Group 214">
              <a:extLst>
                <a:ext uri="{FF2B5EF4-FFF2-40B4-BE49-F238E27FC236}">
                  <a16:creationId xmlns="" xmlns:a16="http://schemas.microsoft.com/office/drawing/2014/main" id="{0E4CECC0-2FB9-4CCB-8826-2B0CB857B0E8}"/>
                </a:ext>
              </a:extLst>
            </p:cNvPr>
            <p:cNvGrpSpPr>
              <a:grpSpLocks/>
            </p:cNvGrpSpPr>
            <p:nvPr/>
          </p:nvGrpSpPr>
          <p:grpSpPr bwMode="auto">
            <a:xfrm rot="-8160615">
              <a:off x="1486" y="2994"/>
              <a:ext cx="336" cy="293"/>
              <a:chOff x="3000" y="2338"/>
              <a:chExt cx="1440" cy="1138"/>
            </a:xfrm>
          </p:grpSpPr>
          <p:sp>
            <p:nvSpPr>
              <p:cNvPr id="15531" name="Oval 215">
                <a:extLst>
                  <a:ext uri="{FF2B5EF4-FFF2-40B4-BE49-F238E27FC236}">
                    <a16:creationId xmlns="" xmlns:a16="http://schemas.microsoft.com/office/drawing/2014/main" id="{22C2A326-F569-42E9-9259-CF6C93C0A37A}"/>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32" name="Oval 216">
                <a:extLst>
                  <a:ext uri="{FF2B5EF4-FFF2-40B4-BE49-F238E27FC236}">
                    <a16:creationId xmlns="" xmlns:a16="http://schemas.microsoft.com/office/drawing/2014/main" id="{27C1F6CD-1916-49BF-822A-C3E7808315A3}"/>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33" name="Oval 217">
                <a:extLst>
                  <a:ext uri="{FF2B5EF4-FFF2-40B4-BE49-F238E27FC236}">
                    <a16:creationId xmlns="" xmlns:a16="http://schemas.microsoft.com/office/drawing/2014/main" id="{98562044-173F-443F-8080-157FF0163CB2}"/>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74" name="Group 218">
              <a:extLst>
                <a:ext uri="{FF2B5EF4-FFF2-40B4-BE49-F238E27FC236}">
                  <a16:creationId xmlns="" xmlns:a16="http://schemas.microsoft.com/office/drawing/2014/main" id="{2D65E78A-4534-48CA-9116-3B18D36A79ED}"/>
                </a:ext>
              </a:extLst>
            </p:cNvPr>
            <p:cNvGrpSpPr>
              <a:grpSpLocks/>
            </p:cNvGrpSpPr>
            <p:nvPr/>
          </p:nvGrpSpPr>
          <p:grpSpPr bwMode="auto">
            <a:xfrm rot="-1008287">
              <a:off x="2394" y="2958"/>
              <a:ext cx="336" cy="293"/>
              <a:chOff x="3000" y="2338"/>
              <a:chExt cx="1440" cy="1138"/>
            </a:xfrm>
          </p:grpSpPr>
          <p:sp>
            <p:nvSpPr>
              <p:cNvPr id="15528" name="Oval 219">
                <a:extLst>
                  <a:ext uri="{FF2B5EF4-FFF2-40B4-BE49-F238E27FC236}">
                    <a16:creationId xmlns="" xmlns:a16="http://schemas.microsoft.com/office/drawing/2014/main" id="{24575C10-156F-4FC2-AF02-9D791D9375D9}"/>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29" name="Oval 220">
                <a:extLst>
                  <a:ext uri="{FF2B5EF4-FFF2-40B4-BE49-F238E27FC236}">
                    <a16:creationId xmlns="" xmlns:a16="http://schemas.microsoft.com/office/drawing/2014/main" id="{1A6A4065-C26A-4A72-816F-D87FB4CDE59C}"/>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30" name="Oval 221">
                <a:extLst>
                  <a:ext uri="{FF2B5EF4-FFF2-40B4-BE49-F238E27FC236}">
                    <a16:creationId xmlns="" xmlns:a16="http://schemas.microsoft.com/office/drawing/2014/main" id="{7CAD035C-4405-45E4-A5DB-9A3FD5CF0518}"/>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75" name="Group 222">
              <a:extLst>
                <a:ext uri="{FF2B5EF4-FFF2-40B4-BE49-F238E27FC236}">
                  <a16:creationId xmlns="" xmlns:a16="http://schemas.microsoft.com/office/drawing/2014/main" id="{773FCEAE-6C45-46CA-8547-282846725F06}"/>
                </a:ext>
              </a:extLst>
            </p:cNvPr>
            <p:cNvGrpSpPr>
              <a:grpSpLocks/>
            </p:cNvGrpSpPr>
            <p:nvPr/>
          </p:nvGrpSpPr>
          <p:grpSpPr bwMode="auto">
            <a:xfrm rot="7815569">
              <a:off x="1335" y="3482"/>
              <a:ext cx="336" cy="307"/>
              <a:chOff x="3000" y="2517"/>
              <a:chExt cx="1440" cy="1194"/>
            </a:xfrm>
          </p:grpSpPr>
          <p:sp>
            <p:nvSpPr>
              <p:cNvPr id="15525" name="Oval 223">
                <a:extLst>
                  <a:ext uri="{FF2B5EF4-FFF2-40B4-BE49-F238E27FC236}">
                    <a16:creationId xmlns="" xmlns:a16="http://schemas.microsoft.com/office/drawing/2014/main" id="{D1B03F1E-419F-4114-91A8-A6B0D64420F7}"/>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26" name="Oval 224">
                <a:extLst>
                  <a:ext uri="{FF2B5EF4-FFF2-40B4-BE49-F238E27FC236}">
                    <a16:creationId xmlns="" xmlns:a16="http://schemas.microsoft.com/office/drawing/2014/main" id="{E6592909-7717-4A23-B811-D7730A45688B}"/>
                  </a:ext>
                </a:extLst>
              </p:cNvPr>
              <p:cNvSpPr>
                <a:spLocks noChangeArrowheads="1"/>
              </p:cNvSpPr>
              <p:nvPr/>
            </p:nvSpPr>
            <p:spPr bwMode="auto">
              <a:xfrm>
                <a:off x="3288" y="2749"/>
                <a:ext cx="960" cy="962"/>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27" name="Oval 225">
                <a:extLst>
                  <a:ext uri="{FF2B5EF4-FFF2-40B4-BE49-F238E27FC236}">
                    <a16:creationId xmlns="" xmlns:a16="http://schemas.microsoft.com/office/drawing/2014/main" id="{89A75A92-E93E-483D-AE2A-F7E5F85217EF}"/>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76" name="Group 226">
              <a:extLst>
                <a:ext uri="{FF2B5EF4-FFF2-40B4-BE49-F238E27FC236}">
                  <a16:creationId xmlns="" xmlns:a16="http://schemas.microsoft.com/office/drawing/2014/main" id="{B6C43398-4CE8-45E8-AEDF-EEC4646EDD61}"/>
                </a:ext>
              </a:extLst>
            </p:cNvPr>
            <p:cNvGrpSpPr>
              <a:grpSpLocks/>
            </p:cNvGrpSpPr>
            <p:nvPr/>
          </p:nvGrpSpPr>
          <p:grpSpPr bwMode="auto">
            <a:xfrm rot="-2411433">
              <a:off x="1394" y="3266"/>
              <a:ext cx="300" cy="315"/>
              <a:chOff x="3181" y="2340"/>
              <a:chExt cx="1285" cy="1223"/>
            </a:xfrm>
          </p:grpSpPr>
          <p:sp>
            <p:nvSpPr>
              <p:cNvPr id="15522" name="Oval 227">
                <a:extLst>
                  <a:ext uri="{FF2B5EF4-FFF2-40B4-BE49-F238E27FC236}">
                    <a16:creationId xmlns="" xmlns:a16="http://schemas.microsoft.com/office/drawing/2014/main" id="{A363AD5D-8545-4824-A8D6-15B1F3B81E5F}"/>
                  </a:ext>
                </a:extLst>
              </p:cNvPr>
              <p:cNvSpPr>
                <a:spLocks noChangeArrowheads="1"/>
              </p:cNvSpPr>
              <p:nvPr/>
            </p:nvSpPr>
            <p:spPr bwMode="auto">
              <a:xfrm>
                <a:off x="3181" y="2340"/>
                <a:ext cx="599" cy="598"/>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23" name="Oval 228">
                <a:extLst>
                  <a:ext uri="{FF2B5EF4-FFF2-40B4-BE49-F238E27FC236}">
                    <a16:creationId xmlns="" xmlns:a16="http://schemas.microsoft.com/office/drawing/2014/main" id="{10B22050-FEF4-41D1-AA1D-0074331074C1}"/>
                  </a:ext>
                </a:extLst>
              </p:cNvPr>
              <p:cNvSpPr>
                <a:spLocks noChangeArrowheads="1"/>
              </p:cNvSpPr>
              <p:nvPr/>
            </p:nvSpPr>
            <p:spPr bwMode="auto">
              <a:xfrm>
                <a:off x="3508" y="2390"/>
                <a:ext cx="958" cy="961"/>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24" name="Oval 229">
                <a:extLst>
                  <a:ext uri="{FF2B5EF4-FFF2-40B4-BE49-F238E27FC236}">
                    <a16:creationId xmlns="" xmlns:a16="http://schemas.microsoft.com/office/drawing/2014/main" id="{DBB65AA9-9FFB-44C4-9D8E-3CC9ECF320BE}"/>
                  </a:ext>
                </a:extLst>
              </p:cNvPr>
              <p:cNvSpPr>
                <a:spLocks noChangeArrowheads="1"/>
              </p:cNvSpPr>
              <p:nvPr/>
            </p:nvSpPr>
            <p:spPr bwMode="auto">
              <a:xfrm>
                <a:off x="3768" y="2963"/>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77" name="Group 230">
              <a:extLst>
                <a:ext uri="{FF2B5EF4-FFF2-40B4-BE49-F238E27FC236}">
                  <a16:creationId xmlns="" xmlns:a16="http://schemas.microsoft.com/office/drawing/2014/main" id="{13FCA841-536A-4524-8B33-3B9DA13169BE}"/>
                </a:ext>
              </a:extLst>
            </p:cNvPr>
            <p:cNvGrpSpPr>
              <a:grpSpLocks/>
            </p:cNvGrpSpPr>
            <p:nvPr/>
          </p:nvGrpSpPr>
          <p:grpSpPr bwMode="auto">
            <a:xfrm rot="-4490438">
              <a:off x="2361" y="3249"/>
              <a:ext cx="336" cy="293"/>
              <a:chOff x="3000" y="2338"/>
              <a:chExt cx="1440" cy="1138"/>
            </a:xfrm>
          </p:grpSpPr>
          <p:sp>
            <p:nvSpPr>
              <p:cNvPr id="15519" name="Oval 231">
                <a:extLst>
                  <a:ext uri="{FF2B5EF4-FFF2-40B4-BE49-F238E27FC236}">
                    <a16:creationId xmlns="" xmlns:a16="http://schemas.microsoft.com/office/drawing/2014/main" id="{9B2D11CE-DFB6-4B2B-A226-108C415E5893}"/>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20" name="Oval 232">
                <a:extLst>
                  <a:ext uri="{FF2B5EF4-FFF2-40B4-BE49-F238E27FC236}">
                    <a16:creationId xmlns="" xmlns:a16="http://schemas.microsoft.com/office/drawing/2014/main" id="{9998EFCD-993B-4D06-8D22-2B12A2C3E7B2}"/>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21" name="Oval 233">
                <a:extLst>
                  <a:ext uri="{FF2B5EF4-FFF2-40B4-BE49-F238E27FC236}">
                    <a16:creationId xmlns="" xmlns:a16="http://schemas.microsoft.com/office/drawing/2014/main" id="{10320B68-AC66-4781-84F0-DF58EAF3FEAE}"/>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78" name="Group 234">
              <a:extLst>
                <a:ext uri="{FF2B5EF4-FFF2-40B4-BE49-F238E27FC236}">
                  <a16:creationId xmlns="" xmlns:a16="http://schemas.microsoft.com/office/drawing/2014/main" id="{B2D67757-3359-4705-9740-9E8B6B3DE2AA}"/>
                </a:ext>
              </a:extLst>
            </p:cNvPr>
            <p:cNvGrpSpPr>
              <a:grpSpLocks/>
            </p:cNvGrpSpPr>
            <p:nvPr/>
          </p:nvGrpSpPr>
          <p:grpSpPr bwMode="auto">
            <a:xfrm rot="7076089">
              <a:off x="2452" y="3513"/>
              <a:ext cx="336" cy="293"/>
              <a:chOff x="3000" y="2338"/>
              <a:chExt cx="1440" cy="1138"/>
            </a:xfrm>
          </p:grpSpPr>
          <p:sp>
            <p:nvSpPr>
              <p:cNvPr id="15516" name="Oval 235">
                <a:extLst>
                  <a:ext uri="{FF2B5EF4-FFF2-40B4-BE49-F238E27FC236}">
                    <a16:creationId xmlns="" xmlns:a16="http://schemas.microsoft.com/office/drawing/2014/main" id="{60015E7D-967E-4E4F-BD4A-A22BA0494D6A}"/>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17" name="Oval 236">
                <a:extLst>
                  <a:ext uri="{FF2B5EF4-FFF2-40B4-BE49-F238E27FC236}">
                    <a16:creationId xmlns="" xmlns:a16="http://schemas.microsoft.com/office/drawing/2014/main" id="{55EA950A-C1BE-4637-A470-5CE9400E917F}"/>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18" name="Oval 237">
                <a:extLst>
                  <a:ext uri="{FF2B5EF4-FFF2-40B4-BE49-F238E27FC236}">
                    <a16:creationId xmlns="" xmlns:a16="http://schemas.microsoft.com/office/drawing/2014/main" id="{B7E866C2-9408-4FA9-ADB9-35C154462521}"/>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79" name="Group 238">
              <a:extLst>
                <a:ext uri="{FF2B5EF4-FFF2-40B4-BE49-F238E27FC236}">
                  <a16:creationId xmlns="" xmlns:a16="http://schemas.microsoft.com/office/drawing/2014/main" id="{8F9348B2-3AE5-4E77-B2FC-D4992183B2CC}"/>
                </a:ext>
              </a:extLst>
            </p:cNvPr>
            <p:cNvGrpSpPr>
              <a:grpSpLocks/>
            </p:cNvGrpSpPr>
            <p:nvPr/>
          </p:nvGrpSpPr>
          <p:grpSpPr bwMode="auto">
            <a:xfrm rot="10106277">
              <a:off x="1752" y="2928"/>
              <a:ext cx="336" cy="293"/>
              <a:chOff x="3000" y="2338"/>
              <a:chExt cx="1440" cy="1138"/>
            </a:xfrm>
          </p:grpSpPr>
          <p:sp>
            <p:nvSpPr>
              <p:cNvPr id="15513" name="Oval 239">
                <a:extLst>
                  <a:ext uri="{FF2B5EF4-FFF2-40B4-BE49-F238E27FC236}">
                    <a16:creationId xmlns="" xmlns:a16="http://schemas.microsoft.com/office/drawing/2014/main" id="{CA6D5756-C7D6-44F7-B9D2-CACC35A00CF3}"/>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14" name="Oval 240">
                <a:extLst>
                  <a:ext uri="{FF2B5EF4-FFF2-40B4-BE49-F238E27FC236}">
                    <a16:creationId xmlns="" xmlns:a16="http://schemas.microsoft.com/office/drawing/2014/main" id="{E6E94766-C925-4AEB-92BD-1D1FF8CE2EF0}"/>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15" name="Oval 241">
                <a:extLst>
                  <a:ext uri="{FF2B5EF4-FFF2-40B4-BE49-F238E27FC236}">
                    <a16:creationId xmlns="" xmlns:a16="http://schemas.microsoft.com/office/drawing/2014/main" id="{58CE1F95-6CE6-4B1B-9F03-260B8BCD177F}"/>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80" name="Group 242">
              <a:extLst>
                <a:ext uri="{FF2B5EF4-FFF2-40B4-BE49-F238E27FC236}">
                  <a16:creationId xmlns="" xmlns:a16="http://schemas.microsoft.com/office/drawing/2014/main" id="{60ABFAD5-3027-47DC-86D1-50F35FB59237}"/>
                </a:ext>
              </a:extLst>
            </p:cNvPr>
            <p:cNvGrpSpPr>
              <a:grpSpLocks/>
            </p:cNvGrpSpPr>
            <p:nvPr/>
          </p:nvGrpSpPr>
          <p:grpSpPr bwMode="auto">
            <a:xfrm rot="-4490438">
              <a:off x="2361" y="3249"/>
              <a:ext cx="336" cy="293"/>
              <a:chOff x="3000" y="2338"/>
              <a:chExt cx="1440" cy="1138"/>
            </a:xfrm>
          </p:grpSpPr>
          <p:sp>
            <p:nvSpPr>
              <p:cNvPr id="15510" name="Oval 243">
                <a:extLst>
                  <a:ext uri="{FF2B5EF4-FFF2-40B4-BE49-F238E27FC236}">
                    <a16:creationId xmlns="" xmlns:a16="http://schemas.microsoft.com/office/drawing/2014/main" id="{DAB5089C-757A-4960-BA15-5375077C2FCC}"/>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11" name="Oval 244">
                <a:extLst>
                  <a:ext uri="{FF2B5EF4-FFF2-40B4-BE49-F238E27FC236}">
                    <a16:creationId xmlns="" xmlns:a16="http://schemas.microsoft.com/office/drawing/2014/main" id="{C02D694B-C1A2-4271-971B-E5AD443B12EA}"/>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12" name="Oval 245">
                <a:extLst>
                  <a:ext uri="{FF2B5EF4-FFF2-40B4-BE49-F238E27FC236}">
                    <a16:creationId xmlns="" xmlns:a16="http://schemas.microsoft.com/office/drawing/2014/main" id="{91184F20-58C1-4970-AEFD-A63820BBE364}"/>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81" name="Group 246">
              <a:extLst>
                <a:ext uri="{FF2B5EF4-FFF2-40B4-BE49-F238E27FC236}">
                  <a16:creationId xmlns="" xmlns:a16="http://schemas.microsoft.com/office/drawing/2014/main" id="{82D731CD-4720-47EA-9A03-90E396764F68}"/>
                </a:ext>
              </a:extLst>
            </p:cNvPr>
            <p:cNvGrpSpPr>
              <a:grpSpLocks/>
            </p:cNvGrpSpPr>
            <p:nvPr/>
          </p:nvGrpSpPr>
          <p:grpSpPr bwMode="auto">
            <a:xfrm rot="-7588453">
              <a:off x="2088" y="2994"/>
              <a:ext cx="336" cy="293"/>
              <a:chOff x="3000" y="2338"/>
              <a:chExt cx="1440" cy="1138"/>
            </a:xfrm>
          </p:grpSpPr>
          <p:sp>
            <p:nvSpPr>
              <p:cNvPr id="15507" name="Oval 247">
                <a:extLst>
                  <a:ext uri="{FF2B5EF4-FFF2-40B4-BE49-F238E27FC236}">
                    <a16:creationId xmlns="" xmlns:a16="http://schemas.microsoft.com/office/drawing/2014/main" id="{EE6778F3-A044-40B7-8943-95E2FC6CC2E0}"/>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08" name="Oval 248">
                <a:extLst>
                  <a:ext uri="{FF2B5EF4-FFF2-40B4-BE49-F238E27FC236}">
                    <a16:creationId xmlns="" xmlns:a16="http://schemas.microsoft.com/office/drawing/2014/main" id="{F6BDEA77-C3D0-42EE-A2A1-4487F876D0D3}"/>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09" name="Oval 249">
                <a:extLst>
                  <a:ext uri="{FF2B5EF4-FFF2-40B4-BE49-F238E27FC236}">
                    <a16:creationId xmlns="" xmlns:a16="http://schemas.microsoft.com/office/drawing/2014/main" id="{B285CBB7-38E3-42C0-B221-0361009E461B}"/>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82" name="Group 250">
              <a:extLst>
                <a:ext uri="{FF2B5EF4-FFF2-40B4-BE49-F238E27FC236}">
                  <a16:creationId xmlns="" xmlns:a16="http://schemas.microsoft.com/office/drawing/2014/main" id="{239ECF9B-7F82-41D2-AD87-9C75187BD319}"/>
                </a:ext>
              </a:extLst>
            </p:cNvPr>
            <p:cNvGrpSpPr>
              <a:grpSpLocks/>
            </p:cNvGrpSpPr>
            <p:nvPr/>
          </p:nvGrpSpPr>
          <p:grpSpPr bwMode="auto">
            <a:xfrm rot="545957">
              <a:off x="2061" y="3315"/>
              <a:ext cx="336" cy="293"/>
              <a:chOff x="3000" y="2338"/>
              <a:chExt cx="1440" cy="1138"/>
            </a:xfrm>
          </p:grpSpPr>
          <p:sp>
            <p:nvSpPr>
              <p:cNvPr id="15504" name="Oval 251">
                <a:extLst>
                  <a:ext uri="{FF2B5EF4-FFF2-40B4-BE49-F238E27FC236}">
                    <a16:creationId xmlns="" xmlns:a16="http://schemas.microsoft.com/office/drawing/2014/main" id="{DAB8DEB8-21E9-4706-B316-09040D848A9F}"/>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05" name="Oval 252">
                <a:extLst>
                  <a:ext uri="{FF2B5EF4-FFF2-40B4-BE49-F238E27FC236}">
                    <a16:creationId xmlns="" xmlns:a16="http://schemas.microsoft.com/office/drawing/2014/main" id="{3BB1D8F1-F4B2-45E6-B708-D62AB474817B}"/>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06" name="Oval 253">
                <a:extLst>
                  <a:ext uri="{FF2B5EF4-FFF2-40B4-BE49-F238E27FC236}">
                    <a16:creationId xmlns="" xmlns:a16="http://schemas.microsoft.com/office/drawing/2014/main" id="{12D230BF-3A66-4A72-9353-5B2878577799}"/>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83" name="Group 254">
              <a:extLst>
                <a:ext uri="{FF2B5EF4-FFF2-40B4-BE49-F238E27FC236}">
                  <a16:creationId xmlns="" xmlns:a16="http://schemas.microsoft.com/office/drawing/2014/main" id="{A989F88B-5298-404E-A579-E0C03C9828C2}"/>
                </a:ext>
              </a:extLst>
            </p:cNvPr>
            <p:cNvGrpSpPr>
              <a:grpSpLocks/>
            </p:cNvGrpSpPr>
            <p:nvPr/>
          </p:nvGrpSpPr>
          <p:grpSpPr bwMode="auto">
            <a:xfrm rot="-1675540">
              <a:off x="1998" y="3582"/>
              <a:ext cx="336" cy="293"/>
              <a:chOff x="3000" y="2338"/>
              <a:chExt cx="1440" cy="1138"/>
            </a:xfrm>
          </p:grpSpPr>
          <p:sp>
            <p:nvSpPr>
              <p:cNvPr id="15501" name="Oval 255">
                <a:extLst>
                  <a:ext uri="{FF2B5EF4-FFF2-40B4-BE49-F238E27FC236}">
                    <a16:creationId xmlns="" xmlns:a16="http://schemas.microsoft.com/office/drawing/2014/main" id="{F0599572-11E1-433E-B26D-699D6B652363}"/>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02" name="Oval 256">
                <a:extLst>
                  <a:ext uri="{FF2B5EF4-FFF2-40B4-BE49-F238E27FC236}">
                    <a16:creationId xmlns="" xmlns:a16="http://schemas.microsoft.com/office/drawing/2014/main" id="{4F2BC20B-22D7-4790-9F49-88873F74D32B}"/>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03" name="Oval 257">
                <a:extLst>
                  <a:ext uri="{FF2B5EF4-FFF2-40B4-BE49-F238E27FC236}">
                    <a16:creationId xmlns="" xmlns:a16="http://schemas.microsoft.com/office/drawing/2014/main" id="{1C6288D2-7673-4AB4-B8B5-04839998A8F6}"/>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84" name="Group 258">
              <a:extLst>
                <a:ext uri="{FF2B5EF4-FFF2-40B4-BE49-F238E27FC236}">
                  <a16:creationId xmlns="" xmlns:a16="http://schemas.microsoft.com/office/drawing/2014/main" id="{18D4B276-7270-4EFC-8601-A5341A43E7AA}"/>
                </a:ext>
              </a:extLst>
            </p:cNvPr>
            <p:cNvGrpSpPr>
              <a:grpSpLocks/>
            </p:cNvGrpSpPr>
            <p:nvPr/>
          </p:nvGrpSpPr>
          <p:grpSpPr bwMode="auto">
            <a:xfrm rot="7423440">
              <a:off x="1774" y="3189"/>
              <a:ext cx="336" cy="293"/>
              <a:chOff x="3000" y="2338"/>
              <a:chExt cx="1440" cy="1138"/>
            </a:xfrm>
          </p:grpSpPr>
          <p:sp>
            <p:nvSpPr>
              <p:cNvPr id="15498" name="Oval 259">
                <a:extLst>
                  <a:ext uri="{FF2B5EF4-FFF2-40B4-BE49-F238E27FC236}">
                    <a16:creationId xmlns="" xmlns:a16="http://schemas.microsoft.com/office/drawing/2014/main" id="{B277BA12-E0BA-4AFA-9AFB-47F7251AB57E}"/>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99" name="Oval 260">
                <a:extLst>
                  <a:ext uri="{FF2B5EF4-FFF2-40B4-BE49-F238E27FC236}">
                    <a16:creationId xmlns="" xmlns:a16="http://schemas.microsoft.com/office/drawing/2014/main" id="{677F10C6-47F8-49E8-9563-63B7129CD93F}"/>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00" name="Oval 261">
                <a:extLst>
                  <a:ext uri="{FF2B5EF4-FFF2-40B4-BE49-F238E27FC236}">
                    <a16:creationId xmlns="" xmlns:a16="http://schemas.microsoft.com/office/drawing/2014/main" id="{A56606EB-6970-4DC5-BFC9-BD9760E7D30E}"/>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85" name="Group 262">
              <a:extLst>
                <a:ext uri="{FF2B5EF4-FFF2-40B4-BE49-F238E27FC236}">
                  <a16:creationId xmlns="" xmlns:a16="http://schemas.microsoft.com/office/drawing/2014/main" id="{F4DFBD71-E965-4F82-97F8-EB07AB66531F}"/>
                </a:ext>
              </a:extLst>
            </p:cNvPr>
            <p:cNvGrpSpPr>
              <a:grpSpLocks/>
            </p:cNvGrpSpPr>
            <p:nvPr/>
          </p:nvGrpSpPr>
          <p:grpSpPr bwMode="auto">
            <a:xfrm rot="2706643">
              <a:off x="1659" y="3477"/>
              <a:ext cx="336" cy="293"/>
              <a:chOff x="3000" y="2338"/>
              <a:chExt cx="1440" cy="1138"/>
            </a:xfrm>
          </p:grpSpPr>
          <p:sp>
            <p:nvSpPr>
              <p:cNvPr id="15495" name="Oval 263">
                <a:extLst>
                  <a:ext uri="{FF2B5EF4-FFF2-40B4-BE49-F238E27FC236}">
                    <a16:creationId xmlns="" xmlns:a16="http://schemas.microsoft.com/office/drawing/2014/main" id="{2329ABCB-9420-452B-8838-CB2283B3F438}"/>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96" name="Oval 264">
                <a:extLst>
                  <a:ext uri="{FF2B5EF4-FFF2-40B4-BE49-F238E27FC236}">
                    <a16:creationId xmlns="" xmlns:a16="http://schemas.microsoft.com/office/drawing/2014/main" id="{A03E1451-A1D0-4206-ACB2-B38C67F74AD8}"/>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97" name="Oval 265">
                <a:extLst>
                  <a:ext uri="{FF2B5EF4-FFF2-40B4-BE49-F238E27FC236}">
                    <a16:creationId xmlns="" xmlns:a16="http://schemas.microsoft.com/office/drawing/2014/main" id="{F71DEB63-B783-40FD-814A-4D7CF04DA8A1}"/>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86" name="Group 266">
              <a:extLst>
                <a:ext uri="{FF2B5EF4-FFF2-40B4-BE49-F238E27FC236}">
                  <a16:creationId xmlns="" xmlns:a16="http://schemas.microsoft.com/office/drawing/2014/main" id="{3C8FDD71-35F6-499C-B130-E5F5A7C8E69C}"/>
                </a:ext>
              </a:extLst>
            </p:cNvPr>
            <p:cNvGrpSpPr>
              <a:grpSpLocks/>
            </p:cNvGrpSpPr>
            <p:nvPr/>
          </p:nvGrpSpPr>
          <p:grpSpPr bwMode="auto">
            <a:xfrm rot="-9504937">
              <a:off x="960" y="3246"/>
              <a:ext cx="336" cy="293"/>
              <a:chOff x="3000" y="2338"/>
              <a:chExt cx="1440" cy="1138"/>
            </a:xfrm>
          </p:grpSpPr>
          <p:sp>
            <p:nvSpPr>
              <p:cNvPr id="15492" name="Oval 267">
                <a:extLst>
                  <a:ext uri="{FF2B5EF4-FFF2-40B4-BE49-F238E27FC236}">
                    <a16:creationId xmlns="" xmlns:a16="http://schemas.microsoft.com/office/drawing/2014/main" id="{22B97333-D45A-4828-A86C-1CCE28A7055D}"/>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93" name="Oval 268">
                <a:extLst>
                  <a:ext uri="{FF2B5EF4-FFF2-40B4-BE49-F238E27FC236}">
                    <a16:creationId xmlns="" xmlns:a16="http://schemas.microsoft.com/office/drawing/2014/main" id="{F5B02BA6-E72D-44DE-AABC-64AC50795BA0}"/>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94" name="Oval 269">
                <a:extLst>
                  <a:ext uri="{FF2B5EF4-FFF2-40B4-BE49-F238E27FC236}">
                    <a16:creationId xmlns="" xmlns:a16="http://schemas.microsoft.com/office/drawing/2014/main" id="{1883FB55-7382-4E90-80EB-99BFA717F2DA}"/>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87" name="Group 270">
              <a:extLst>
                <a:ext uri="{FF2B5EF4-FFF2-40B4-BE49-F238E27FC236}">
                  <a16:creationId xmlns="" xmlns:a16="http://schemas.microsoft.com/office/drawing/2014/main" id="{D0A1C06E-60D1-4EEC-AE6B-542FEDA15F0E}"/>
                </a:ext>
              </a:extLst>
            </p:cNvPr>
            <p:cNvGrpSpPr>
              <a:grpSpLocks/>
            </p:cNvGrpSpPr>
            <p:nvPr/>
          </p:nvGrpSpPr>
          <p:grpSpPr bwMode="auto">
            <a:xfrm rot="5611436">
              <a:off x="1168" y="3002"/>
              <a:ext cx="336" cy="290"/>
              <a:chOff x="3000" y="2349"/>
              <a:chExt cx="1440" cy="1127"/>
            </a:xfrm>
          </p:grpSpPr>
          <p:sp>
            <p:nvSpPr>
              <p:cNvPr id="15489" name="Oval 271">
                <a:extLst>
                  <a:ext uri="{FF2B5EF4-FFF2-40B4-BE49-F238E27FC236}">
                    <a16:creationId xmlns="" xmlns:a16="http://schemas.microsoft.com/office/drawing/2014/main" id="{54030E02-890D-4F67-9406-863D521657F9}"/>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90" name="Oval 272">
                <a:extLst>
                  <a:ext uri="{FF2B5EF4-FFF2-40B4-BE49-F238E27FC236}">
                    <a16:creationId xmlns="" xmlns:a16="http://schemas.microsoft.com/office/drawing/2014/main" id="{861EE4CF-28AA-4D6B-99E5-C53C9ADAA1F4}"/>
                  </a:ext>
                </a:extLst>
              </p:cNvPr>
              <p:cNvSpPr>
                <a:spLocks noChangeArrowheads="1"/>
              </p:cNvSpPr>
              <p:nvPr/>
            </p:nvSpPr>
            <p:spPr bwMode="auto">
              <a:xfrm>
                <a:off x="3355" y="2349"/>
                <a:ext cx="959" cy="963"/>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91" name="Oval 273">
                <a:extLst>
                  <a:ext uri="{FF2B5EF4-FFF2-40B4-BE49-F238E27FC236}">
                    <a16:creationId xmlns="" xmlns:a16="http://schemas.microsoft.com/office/drawing/2014/main" id="{7E1CCCB9-B923-4BFF-B847-D2B09BE9531C}"/>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sp>
          <p:nvSpPr>
            <p:cNvPr id="15488" name="Rectangle 282">
              <a:extLst>
                <a:ext uri="{FF2B5EF4-FFF2-40B4-BE49-F238E27FC236}">
                  <a16:creationId xmlns="" xmlns:a16="http://schemas.microsoft.com/office/drawing/2014/main" id="{63811474-AE6E-40CB-A41E-AE4686851D18}"/>
                </a:ext>
              </a:extLst>
            </p:cNvPr>
            <p:cNvSpPr>
              <a:spLocks noChangeArrowheads="1"/>
            </p:cNvSpPr>
            <p:nvPr/>
          </p:nvSpPr>
          <p:spPr bwMode="auto">
            <a:xfrm>
              <a:off x="864" y="2686"/>
              <a:ext cx="1968"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01" name="Group 99">
            <a:extLst>
              <a:ext uri="{FF2B5EF4-FFF2-40B4-BE49-F238E27FC236}">
                <a16:creationId xmlns="" xmlns:a16="http://schemas.microsoft.com/office/drawing/2014/main" id="{E9E20C55-DCC8-476E-AED4-1E3335693F16}"/>
              </a:ext>
            </a:extLst>
          </p:cNvPr>
          <p:cNvGrpSpPr>
            <a:grpSpLocks/>
          </p:cNvGrpSpPr>
          <p:nvPr/>
        </p:nvGrpSpPr>
        <p:grpSpPr bwMode="auto">
          <a:xfrm>
            <a:off x="381000" y="2743200"/>
            <a:ext cx="2362200" cy="1447800"/>
            <a:chOff x="864" y="2686"/>
            <a:chExt cx="1968" cy="1440"/>
          </a:xfrm>
        </p:grpSpPr>
        <p:grpSp>
          <p:nvGrpSpPr>
            <p:cNvPr id="15402" name="Group 206">
              <a:extLst>
                <a:ext uri="{FF2B5EF4-FFF2-40B4-BE49-F238E27FC236}">
                  <a16:creationId xmlns="" xmlns:a16="http://schemas.microsoft.com/office/drawing/2014/main" id="{10835F42-0BA7-44F0-9BB6-AB3E52F6696B}"/>
                </a:ext>
              </a:extLst>
            </p:cNvPr>
            <p:cNvGrpSpPr>
              <a:grpSpLocks/>
            </p:cNvGrpSpPr>
            <p:nvPr/>
          </p:nvGrpSpPr>
          <p:grpSpPr bwMode="auto">
            <a:xfrm rot="-3106100">
              <a:off x="896" y="2946"/>
              <a:ext cx="336" cy="293"/>
              <a:chOff x="3000" y="2338"/>
              <a:chExt cx="1440" cy="1138"/>
            </a:xfrm>
          </p:grpSpPr>
          <p:sp>
            <p:nvSpPr>
              <p:cNvPr id="15468" name="Oval 207">
                <a:extLst>
                  <a:ext uri="{FF2B5EF4-FFF2-40B4-BE49-F238E27FC236}">
                    <a16:creationId xmlns="" xmlns:a16="http://schemas.microsoft.com/office/drawing/2014/main" id="{99136174-2031-4014-B507-FD7BFB00407F}"/>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69" name="Oval 208">
                <a:extLst>
                  <a:ext uri="{FF2B5EF4-FFF2-40B4-BE49-F238E27FC236}">
                    <a16:creationId xmlns="" xmlns:a16="http://schemas.microsoft.com/office/drawing/2014/main" id="{0576F4D4-7FAF-4279-A9AA-DB50659EEB75}"/>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70" name="Oval 209">
                <a:extLst>
                  <a:ext uri="{FF2B5EF4-FFF2-40B4-BE49-F238E27FC236}">
                    <a16:creationId xmlns="" xmlns:a16="http://schemas.microsoft.com/office/drawing/2014/main" id="{E9C9B7A0-FE60-4450-9D58-CCD9253BD2D5}"/>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03" name="Group 210">
              <a:extLst>
                <a:ext uri="{FF2B5EF4-FFF2-40B4-BE49-F238E27FC236}">
                  <a16:creationId xmlns="" xmlns:a16="http://schemas.microsoft.com/office/drawing/2014/main" id="{B41DD947-08BE-488E-819C-C2BFB66173C7}"/>
                </a:ext>
              </a:extLst>
            </p:cNvPr>
            <p:cNvGrpSpPr>
              <a:grpSpLocks/>
            </p:cNvGrpSpPr>
            <p:nvPr/>
          </p:nvGrpSpPr>
          <p:grpSpPr bwMode="auto">
            <a:xfrm rot="-2105235">
              <a:off x="960" y="3547"/>
              <a:ext cx="336" cy="293"/>
              <a:chOff x="3000" y="2338"/>
              <a:chExt cx="1440" cy="1138"/>
            </a:xfrm>
          </p:grpSpPr>
          <p:sp>
            <p:nvSpPr>
              <p:cNvPr id="15465" name="Oval 211">
                <a:extLst>
                  <a:ext uri="{FF2B5EF4-FFF2-40B4-BE49-F238E27FC236}">
                    <a16:creationId xmlns="" xmlns:a16="http://schemas.microsoft.com/office/drawing/2014/main" id="{A05F2191-4CA7-49C0-A09B-79877B9C1654}"/>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66" name="Oval 212">
                <a:extLst>
                  <a:ext uri="{FF2B5EF4-FFF2-40B4-BE49-F238E27FC236}">
                    <a16:creationId xmlns="" xmlns:a16="http://schemas.microsoft.com/office/drawing/2014/main" id="{BBF9B1D9-5BCB-4438-B010-BFB4BE46C85A}"/>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67" name="Oval 213">
                <a:extLst>
                  <a:ext uri="{FF2B5EF4-FFF2-40B4-BE49-F238E27FC236}">
                    <a16:creationId xmlns="" xmlns:a16="http://schemas.microsoft.com/office/drawing/2014/main" id="{3C8E21C4-3540-42CA-9378-1DF612EE7A02}"/>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04" name="Group 214">
              <a:extLst>
                <a:ext uri="{FF2B5EF4-FFF2-40B4-BE49-F238E27FC236}">
                  <a16:creationId xmlns="" xmlns:a16="http://schemas.microsoft.com/office/drawing/2014/main" id="{AA9124D7-117E-4AE5-8C37-CCBD13ADF023}"/>
                </a:ext>
              </a:extLst>
            </p:cNvPr>
            <p:cNvGrpSpPr>
              <a:grpSpLocks/>
            </p:cNvGrpSpPr>
            <p:nvPr/>
          </p:nvGrpSpPr>
          <p:grpSpPr bwMode="auto">
            <a:xfrm rot="-8160615">
              <a:off x="1486" y="2994"/>
              <a:ext cx="336" cy="293"/>
              <a:chOff x="3000" y="2338"/>
              <a:chExt cx="1440" cy="1138"/>
            </a:xfrm>
          </p:grpSpPr>
          <p:sp>
            <p:nvSpPr>
              <p:cNvPr id="15462" name="Oval 215">
                <a:extLst>
                  <a:ext uri="{FF2B5EF4-FFF2-40B4-BE49-F238E27FC236}">
                    <a16:creationId xmlns="" xmlns:a16="http://schemas.microsoft.com/office/drawing/2014/main" id="{84A5C88B-0BAF-4FD6-A2D0-63483A4622EE}"/>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63" name="Oval 216">
                <a:extLst>
                  <a:ext uri="{FF2B5EF4-FFF2-40B4-BE49-F238E27FC236}">
                    <a16:creationId xmlns="" xmlns:a16="http://schemas.microsoft.com/office/drawing/2014/main" id="{2D867A24-D5D7-4414-B0AE-4F58A0B4D956}"/>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64" name="Oval 217">
                <a:extLst>
                  <a:ext uri="{FF2B5EF4-FFF2-40B4-BE49-F238E27FC236}">
                    <a16:creationId xmlns="" xmlns:a16="http://schemas.microsoft.com/office/drawing/2014/main" id="{05208F84-D52E-4AB0-B7C5-2D3BC2E40D0C}"/>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05" name="Group 218">
              <a:extLst>
                <a:ext uri="{FF2B5EF4-FFF2-40B4-BE49-F238E27FC236}">
                  <a16:creationId xmlns="" xmlns:a16="http://schemas.microsoft.com/office/drawing/2014/main" id="{1117BE69-14B2-4C9D-8629-21F08A1B9796}"/>
                </a:ext>
              </a:extLst>
            </p:cNvPr>
            <p:cNvGrpSpPr>
              <a:grpSpLocks/>
            </p:cNvGrpSpPr>
            <p:nvPr/>
          </p:nvGrpSpPr>
          <p:grpSpPr bwMode="auto">
            <a:xfrm rot="-1008287">
              <a:off x="2394" y="2958"/>
              <a:ext cx="336" cy="293"/>
              <a:chOff x="3000" y="2338"/>
              <a:chExt cx="1440" cy="1138"/>
            </a:xfrm>
          </p:grpSpPr>
          <p:sp>
            <p:nvSpPr>
              <p:cNvPr id="15459" name="Oval 219">
                <a:extLst>
                  <a:ext uri="{FF2B5EF4-FFF2-40B4-BE49-F238E27FC236}">
                    <a16:creationId xmlns="" xmlns:a16="http://schemas.microsoft.com/office/drawing/2014/main" id="{E8C08FBA-D088-4C96-A3DB-C750A6912898}"/>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60" name="Oval 220">
                <a:extLst>
                  <a:ext uri="{FF2B5EF4-FFF2-40B4-BE49-F238E27FC236}">
                    <a16:creationId xmlns="" xmlns:a16="http://schemas.microsoft.com/office/drawing/2014/main" id="{5049F60B-2055-4858-91EF-5CCD84903CFB}"/>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61" name="Oval 221">
                <a:extLst>
                  <a:ext uri="{FF2B5EF4-FFF2-40B4-BE49-F238E27FC236}">
                    <a16:creationId xmlns="" xmlns:a16="http://schemas.microsoft.com/office/drawing/2014/main" id="{57EBC218-D18B-4B6F-BDF2-026DA516FD21}"/>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06" name="Group 222">
              <a:extLst>
                <a:ext uri="{FF2B5EF4-FFF2-40B4-BE49-F238E27FC236}">
                  <a16:creationId xmlns="" xmlns:a16="http://schemas.microsoft.com/office/drawing/2014/main" id="{BFD6738C-FBA4-41E4-9F3D-83D6383490F4}"/>
                </a:ext>
              </a:extLst>
            </p:cNvPr>
            <p:cNvGrpSpPr>
              <a:grpSpLocks/>
            </p:cNvGrpSpPr>
            <p:nvPr/>
          </p:nvGrpSpPr>
          <p:grpSpPr bwMode="auto">
            <a:xfrm rot="7815569">
              <a:off x="1335" y="3482"/>
              <a:ext cx="336" cy="307"/>
              <a:chOff x="3000" y="2517"/>
              <a:chExt cx="1440" cy="1194"/>
            </a:xfrm>
          </p:grpSpPr>
          <p:sp>
            <p:nvSpPr>
              <p:cNvPr id="15456" name="Oval 223">
                <a:extLst>
                  <a:ext uri="{FF2B5EF4-FFF2-40B4-BE49-F238E27FC236}">
                    <a16:creationId xmlns="" xmlns:a16="http://schemas.microsoft.com/office/drawing/2014/main" id="{C6C4A2B4-5A25-409A-BE48-704EB0D92FD5}"/>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57" name="Oval 224">
                <a:extLst>
                  <a:ext uri="{FF2B5EF4-FFF2-40B4-BE49-F238E27FC236}">
                    <a16:creationId xmlns="" xmlns:a16="http://schemas.microsoft.com/office/drawing/2014/main" id="{CD14E9C5-28C3-4FDD-93B6-DC1B15C42228}"/>
                  </a:ext>
                </a:extLst>
              </p:cNvPr>
              <p:cNvSpPr>
                <a:spLocks noChangeArrowheads="1"/>
              </p:cNvSpPr>
              <p:nvPr/>
            </p:nvSpPr>
            <p:spPr bwMode="auto">
              <a:xfrm>
                <a:off x="3288" y="2749"/>
                <a:ext cx="960" cy="962"/>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58" name="Oval 225">
                <a:extLst>
                  <a:ext uri="{FF2B5EF4-FFF2-40B4-BE49-F238E27FC236}">
                    <a16:creationId xmlns="" xmlns:a16="http://schemas.microsoft.com/office/drawing/2014/main" id="{511F41C5-EF4D-40CF-ABB3-B2A470417D9E}"/>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07" name="Group 226">
              <a:extLst>
                <a:ext uri="{FF2B5EF4-FFF2-40B4-BE49-F238E27FC236}">
                  <a16:creationId xmlns="" xmlns:a16="http://schemas.microsoft.com/office/drawing/2014/main" id="{A9E62591-673B-46AA-8DBE-AA940558B9F3}"/>
                </a:ext>
              </a:extLst>
            </p:cNvPr>
            <p:cNvGrpSpPr>
              <a:grpSpLocks/>
            </p:cNvGrpSpPr>
            <p:nvPr/>
          </p:nvGrpSpPr>
          <p:grpSpPr bwMode="auto">
            <a:xfrm rot="-2411433">
              <a:off x="1394" y="3266"/>
              <a:ext cx="300" cy="315"/>
              <a:chOff x="3181" y="2340"/>
              <a:chExt cx="1285" cy="1223"/>
            </a:xfrm>
          </p:grpSpPr>
          <p:sp>
            <p:nvSpPr>
              <p:cNvPr id="15453" name="Oval 227">
                <a:extLst>
                  <a:ext uri="{FF2B5EF4-FFF2-40B4-BE49-F238E27FC236}">
                    <a16:creationId xmlns="" xmlns:a16="http://schemas.microsoft.com/office/drawing/2014/main" id="{727C6415-5FE7-4F8E-A1B1-E213D8ED769F}"/>
                  </a:ext>
                </a:extLst>
              </p:cNvPr>
              <p:cNvSpPr>
                <a:spLocks noChangeArrowheads="1"/>
              </p:cNvSpPr>
              <p:nvPr/>
            </p:nvSpPr>
            <p:spPr bwMode="auto">
              <a:xfrm>
                <a:off x="3181" y="2340"/>
                <a:ext cx="599" cy="598"/>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54" name="Oval 228">
                <a:extLst>
                  <a:ext uri="{FF2B5EF4-FFF2-40B4-BE49-F238E27FC236}">
                    <a16:creationId xmlns="" xmlns:a16="http://schemas.microsoft.com/office/drawing/2014/main" id="{B54927FA-1A53-4BBA-B9D3-8C71A71D5582}"/>
                  </a:ext>
                </a:extLst>
              </p:cNvPr>
              <p:cNvSpPr>
                <a:spLocks noChangeArrowheads="1"/>
              </p:cNvSpPr>
              <p:nvPr/>
            </p:nvSpPr>
            <p:spPr bwMode="auto">
              <a:xfrm>
                <a:off x="3508" y="2390"/>
                <a:ext cx="958" cy="961"/>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55" name="Oval 229">
                <a:extLst>
                  <a:ext uri="{FF2B5EF4-FFF2-40B4-BE49-F238E27FC236}">
                    <a16:creationId xmlns="" xmlns:a16="http://schemas.microsoft.com/office/drawing/2014/main" id="{80B1D43A-04E3-4528-9102-34C760E0B729}"/>
                  </a:ext>
                </a:extLst>
              </p:cNvPr>
              <p:cNvSpPr>
                <a:spLocks noChangeArrowheads="1"/>
              </p:cNvSpPr>
              <p:nvPr/>
            </p:nvSpPr>
            <p:spPr bwMode="auto">
              <a:xfrm>
                <a:off x="3768" y="2963"/>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08" name="Group 230">
              <a:extLst>
                <a:ext uri="{FF2B5EF4-FFF2-40B4-BE49-F238E27FC236}">
                  <a16:creationId xmlns="" xmlns:a16="http://schemas.microsoft.com/office/drawing/2014/main" id="{68DD9A1C-97DA-4171-9F3D-1E82DD43CF8B}"/>
                </a:ext>
              </a:extLst>
            </p:cNvPr>
            <p:cNvGrpSpPr>
              <a:grpSpLocks/>
            </p:cNvGrpSpPr>
            <p:nvPr/>
          </p:nvGrpSpPr>
          <p:grpSpPr bwMode="auto">
            <a:xfrm rot="-4490438">
              <a:off x="2361" y="3249"/>
              <a:ext cx="336" cy="293"/>
              <a:chOff x="3000" y="2338"/>
              <a:chExt cx="1440" cy="1138"/>
            </a:xfrm>
          </p:grpSpPr>
          <p:sp>
            <p:nvSpPr>
              <p:cNvPr id="15450" name="Oval 231">
                <a:extLst>
                  <a:ext uri="{FF2B5EF4-FFF2-40B4-BE49-F238E27FC236}">
                    <a16:creationId xmlns="" xmlns:a16="http://schemas.microsoft.com/office/drawing/2014/main" id="{44008455-C0E8-4DFE-9612-69C72947A34D}"/>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51" name="Oval 232">
                <a:extLst>
                  <a:ext uri="{FF2B5EF4-FFF2-40B4-BE49-F238E27FC236}">
                    <a16:creationId xmlns="" xmlns:a16="http://schemas.microsoft.com/office/drawing/2014/main" id="{78DFDC2A-182D-4412-8F71-2621D1D2FF58}"/>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52" name="Oval 233">
                <a:extLst>
                  <a:ext uri="{FF2B5EF4-FFF2-40B4-BE49-F238E27FC236}">
                    <a16:creationId xmlns="" xmlns:a16="http://schemas.microsoft.com/office/drawing/2014/main" id="{F0B3C27F-A3F3-471B-8CEF-7CFA0949A5C2}"/>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09" name="Group 234">
              <a:extLst>
                <a:ext uri="{FF2B5EF4-FFF2-40B4-BE49-F238E27FC236}">
                  <a16:creationId xmlns="" xmlns:a16="http://schemas.microsoft.com/office/drawing/2014/main" id="{100D5350-85C2-433E-8E4F-C80C91EB25C6}"/>
                </a:ext>
              </a:extLst>
            </p:cNvPr>
            <p:cNvGrpSpPr>
              <a:grpSpLocks/>
            </p:cNvGrpSpPr>
            <p:nvPr/>
          </p:nvGrpSpPr>
          <p:grpSpPr bwMode="auto">
            <a:xfrm rot="7076089">
              <a:off x="2452" y="3513"/>
              <a:ext cx="336" cy="293"/>
              <a:chOff x="3000" y="2338"/>
              <a:chExt cx="1440" cy="1138"/>
            </a:xfrm>
          </p:grpSpPr>
          <p:sp>
            <p:nvSpPr>
              <p:cNvPr id="15447" name="Oval 235">
                <a:extLst>
                  <a:ext uri="{FF2B5EF4-FFF2-40B4-BE49-F238E27FC236}">
                    <a16:creationId xmlns="" xmlns:a16="http://schemas.microsoft.com/office/drawing/2014/main" id="{55CB4317-4792-4D08-BB15-F62A341F81E1}"/>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48" name="Oval 236">
                <a:extLst>
                  <a:ext uri="{FF2B5EF4-FFF2-40B4-BE49-F238E27FC236}">
                    <a16:creationId xmlns="" xmlns:a16="http://schemas.microsoft.com/office/drawing/2014/main" id="{DF798092-4C1F-47E2-9C58-CC046BB3AA00}"/>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49" name="Oval 237">
                <a:extLst>
                  <a:ext uri="{FF2B5EF4-FFF2-40B4-BE49-F238E27FC236}">
                    <a16:creationId xmlns="" xmlns:a16="http://schemas.microsoft.com/office/drawing/2014/main" id="{FEFA83F0-8A5C-4F82-814E-AC082AF18B07}"/>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10" name="Group 238">
              <a:extLst>
                <a:ext uri="{FF2B5EF4-FFF2-40B4-BE49-F238E27FC236}">
                  <a16:creationId xmlns="" xmlns:a16="http://schemas.microsoft.com/office/drawing/2014/main" id="{DC6C1E0A-5E55-4613-8298-355B3D0145E1}"/>
                </a:ext>
              </a:extLst>
            </p:cNvPr>
            <p:cNvGrpSpPr>
              <a:grpSpLocks/>
            </p:cNvGrpSpPr>
            <p:nvPr/>
          </p:nvGrpSpPr>
          <p:grpSpPr bwMode="auto">
            <a:xfrm rot="10106277">
              <a:off x="1752" y="2928"/>
              <a:ext cx="336" cy="293"/>
              <a:chOff x="3000" y="2338"/>
              <a:chExt cx="1440" cy="1138"/>
            </a:xfrm>
          </p:grpSpPr>
          <p:sp>
            <p:nvSpPr>
              <p:cNvPr id="15444" name="Oval 239">
                <a:extLst>
                  <a:ext uri="{FF2B5EF4-FFF2-40B4-BE49-F238E27FC236}">
                    <a16:creationId xmlns="" xmlns:a16="http://schemas.microsoft.com/office/drawing/2014/main" id="{E6C972A6-0A4C-435B-ABCD-58597E6E7F3F}"/>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45" name="Oval 240">
                <a:extLst>
                  <a:ext uri="{FF2B5EF4-FFF2-40B4-BE49-F238E27FC236}">
                    <a16:creationId xmlns="" xmlns:a16="http://schemas.microsoft.com/office/drawing/2014/main" id="{9A268DB6-E917-41B8-B814-7028834DD68B}"/>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46" name="Oval 241">
                <a:extLst>
                  <a:ext uri="{FF2B5EF4-FFF2-40B4-BE49-F238E27FC236}">
                    <a16:creationId xmlns="" xmlns:a16="http://schemas.microsoft.com/office/drawing/2014/main" id="{82ABC85E-E602-44D9-8F60-4F9F08F8AF48}"/>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11" name="Group 242">
              <a:extLst>
                <a:ext uri="{FF2B5EF4-FFF2-40B4-BE49-F238E27FC236}">
                  <a16:creationId xmlns="" xmlns:a16="http://schemas.microsoft.com/office/drawing/2014/main" id="{55AC1CB9-4AB2-4BF5-B389-C82D6AB1AC96}"/>
                </a:ext>
              </a:extLst>
            </p:cNvPr>
            <p:cNvGrpSpPr>
              <a:grpSpLocks/>
            </p:cNvGrpSpPr>
            <p:nvPr/>
          </p:nvGrpSpPr>
          <p:grpSpPr bwMode="auto">
            <a:xfrm rot="-4490438">
              <a:off x="2361" y="3249"/>
              <a:ext cx="336" cy="293"/>
              <a:chOff x="3000" y="2338"/>
              <a:chExt cx="1440" cy="1138"/>
            </a:xfrm>
          </p:grpSpPr>
          <p:sp>
            <p:nvSpPr>
              <p:cNvPr id="15441" name="Oval 243">
                <a:extLst>
                  <a:ext uri="{FF2B5EF4-FFF2-40B4-BE49-F238E27FC236}">
                    <a16:creationId xmlns="" xmlns:a16="http://schemas.microsoft.com/office/drawing/2014/main" id="{78DFC2B3-2703-409A-AC8D-ED399B666A11}"/>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42" name="Oval 244">
                <a:extLst>
                  <a:ext uri="{FF2B5EF4-FFF2-40B4-BE49-F238E27FC236}">
                    <a16:creationId xmlns="" xmlns:a16="http://schemas.microsoft.com/office/drawing/2014/main" id="{61A41ABA-CECA-463A-B404-76DF8D723C95}"/>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43" name="Oval 245">
                <a:extLst>
                  <a:ext uri="{FF2B5EF4-FFF2-40B4-BE49-F238E27FC236}">
                    <a16:creationId xmlns="" xmlns:a16="http://schemas.microsoft.com/office/drawing/2014/main" id="{B3DB838C-6C1E-47C0-9637-1691E18C4548}"/>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12" name="Group 246">
              <a:extLst>
                <a:ext uri="{FF2B5EF4-FFF2-40B4-BE49-F238E27FC236}">
                  <a16:creationId xmlns="" xmlns:a16="http://schemas.microsoft.com/office/drawing/2014/main" id="{BF99529C-0E0C-480C-A3F9-276DA6636B85}"/>
                </a:ext>
              </a:extLst>
            </p:cNvPr>
            <p:cNvGrpSpPr>
              <a:grpSpLocks/>
            </p:cNvGrpSpPr>
            <p:nvPr/>
          </p:nvGrpSpPr>
          <p:grpSpPr bwMode="auto">
            <a:xfrm rot="-7588453">
              <a:off x="2088" y="2994"/>
              <a:ext cx="336" cy="293"/>
              <a:chOff x="3000" y="2338"/>
              <a:chExt cx="1440" cy="1138"/>
            </a:xfrm>
          </p:grpSpPr>
          <p:sp>
            <p:nvSpPr>
              <p:cNvPr id="15438" name="Oval 247">
                <a:extLst>
                  <a:ext uri="{FF2B5EF4-FFF2-40B4-BE49-F238E27FC236}">
                    <a16:creationId xmlns="" xmlns:a16="http://schemas.microsoft.com/office/drawing/2014/main" id="{A0EF167C-C92E-4C65-809F-B04BDB96BB15}"/>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39" name="Oval 248">
                <a:extLst>
                  <a:ext uri="{FF2B5EF4-FFF2-40B4-BE49-F238E27FC236}">
                    <a16:creationId xmlns="" xmlns:a16="http://schemas.microsoft.com/office/drawing/2014/main" id="{1EB3FF7F-3E2A-43E5-BB2C-C3A7AF9E5E1C}"/>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40" name="Oval 249">
                <a:extLst>
                  <a:ext uri="{FF2B5EF4-FFF2-40B4-BE49-F238E27FC236}">
                    <a16:creationId xmlns="" xmlns:a16="http://schemas.microsoft.com/office/drawing/2014/main" id="{31857CEF-5006-4361-99F4-315BBF6DC675}"/>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13" name="Group 250">
              <a:extLst>
                <a:ext uri="{FF2B5EF4-FFF2-40B4-BE49-F238E27FC236}">
                  <a16:creationId xmlns="" xmlns:a16="http://schemas.microsoft.com/office/drawing/2014/main" id="{9B90EDF4-484D-417D-AAE0-E26F9721825A}"/>
                </a:ext>
              </a:extLst>
            </p:cNvPr>
            <p:cNvGrpSpPr>
              <a:grpSpLocks/>
            </p:cNvGrpSpPr>
            <p:nvPr/>
          </p:nvGrpSpPr>
          <p:grpSpPr bwMode="auto">
            <a:xfrm rot="545957">
              <a:off x="2061" y="3315"/>
              <a:ext cx="336" cy="293"/>
              <a:chOff x="3000" y="2338"/>
              <a:chExt cx="1440" cy="1138"/>
            </a:xfrm>
          </p:grpSpPr>
          <p:sp>
            <p:nvSpPr>
              <p:cNvPr id="15435" name="Oval 251">
                <a:extLst>
                  <a:ext uri="{FF2B5EF4-FFF2-40B4-BE49-F238E27FC236}">
                    <a16:creationId xmlns="" xmlns:a16="http://schemas.microsoft.com/office/drawing/2014/main" id="{F981DF76-5EF4-423E-ACF0-574899D8624E}"/>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36" name="Oval 252">
                <a:extLst>
                  <a:ext uri="{FF2B5EF4-FFF2-40B4-BE49-F238E27FC236}">
                    <a16:creationId xmlns="" xmlns:a16="http://schemas.microsoft.com/office/drawing/2014/main" id="{B3C2E2F1-B8F9-4C68-B7E7-C87E1B246329}"/>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37" name="Oval 253">
                <a:extLst>
                  <a:ext uri="{FF2B5EF4-FFF2-40B4-BE49-F238E27FC236}">
                    <a16:creationId xmlns="" xmlns:a16="http://schemas.microsoft.com/office/drawing/2014/main" id="{420539CD-6FB8-46B3-809F-265E83E88F07}"/>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14" name="Group 254">
              <a:extLst>
                <a:ext uri="{FF2B5EF4-FFF2-40B4-BE49-F238E27FC236}">
                  <a16:creationId xmlns="" xmlns:a16="http://schemas.microsoft.com/office/drawing/2014/main" id="{CAE736DB-CD52-4829-B5B7-C90F405C4E08}"/>
                </a:ext>
              </a:extLst>
            </p:cNvPr>
            <p:cNvGrpSpPr>
              <a:grpSpLocks/>
            </p:cNvGrpSpPr>
            <p:nvPr/>
          </p:nvGrpSpPr>
          <p:grpSpPr bwMode="auto">
            <a:xfrm rot="-1675540">
              <a:off x="1998" y="3582"/>
              <a:ext cx="336" cy="293"/>
              <a:chOff x="3000" y="2338"/>
              <a:chExt cx="1440" cy="1138"/>
            </a:xfrm>
          </p:grpSpPr>
          <p:sp>
            <p:nvSpPr>
              <p:cNvPr id="15432" name="Oval 255">
                <a:extLst>
                  <a:ext uri="{FF2B5EF4-FFF2-40B4-BE49-F238E27FC236}">
                    <a16:creationId xmlns="" xmlns:a16="http://schemas.microsoft.com/office/drawing/2014/main" id="{E7C23249-EC29-4D4D-B3E6-60D27405363B}"/>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33" name="Oval 256">
                <a:extLst>
                  <a:ext uri="{FF2B5EF4-FFF2-40B4-BE49-F238E27FC236}">
                    <a16:creationId xmlns="" xmlns:a16="http://schemas.microsoft.com/office/drawing/2014/main" id="{61A4EED2-23FA-4850-86F6-6BA2A70174F1}"/>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34" name="Oval 257">
                <a:extLst>
                  <a:ext uri="{FF2B5EF4-FFF2-40B4-BE49-F238E27FC236}">
                    <a16:creationId xmlns="" xmlns:a16="http://schemas.microsoft.com/office/drawing/2014/main" id="{A9133C38-28EA-400E-ACF1-990A81910A77}"/>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15" name="Group 258">
              <a:extLst>
                <a:ext uri="{FF2B5EF4-FFF2-40B4-BE49-F238E27FC236}">
                  <a16:creationId xmlns="" xmlns:a16="http://schemas.microsoft.com/office/drawing/2014/main" id="{42BE47EF-B905-40F2-92AB-C2DCD9A0F142}"/>
                </a:ext>
              </a:extLst>
            </p:cNvPr>
            <p:cNvGrpSpPr>
              <a:grpSpLocks/>
            </p:cNvGrpSpPr>
            <p:nvPr/>
          </p:nvGrpSpPr>
          <p:grpSpPr bwMode="auto">
            <a:xfrm rot="7423440">
              <a:off x="1774" y="3189"/>
              <a:ext cx="336" cy="293"/>
              <a:chOff x="3000" y="2338"/>
              <a:chExt cx="1440" cy="1138"/>
            </a:xfrm>
          </p:grpSpPr>
          <p:sp>
            <p:nvSpPr>
              <p:cNvPr id="15429" name="Oval 259">
                <a:extLst>
                  <a:ext uri="{FF2B5EF4-FFF2-40B4-BE49-F238E27FC236}">
                    <a16:creationId xmlns="" xmlns:a16="http://schemas.microsoft.com/office/drawing/2014/main" id="{734CFE81-7B38-4C0B-A3E7-0EB9E30BA32E}"/>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30" name="Oval 260">
                <a:extLst>
                  <a:ext uri="{FF2B5EF4-FFF2-40B4-BE49-F238E27FC236}">
                    <a16:creationId xmlns="" xmlns:a16="http://schemas.microsoft.com/office/drawing/2014/main" id="{FD4D9996-2307-412B-A89C-8E2381848A18}"/>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31" name="Oval 261">
                <a:extLst>
                  <a:ext uri="{FF2B5EF4-FFF2-40B4-BE49-F238E27FC236}">
                    <a16:creationId xmlns="" xmlns:a16="http://schemas.microsoft.com/office/drawing/2014/main" id="{433E8E8E-AB44-44DA-95A2-E5F5E95DF924}"/>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16" name="Group 262">
              <a:extLst>
                <a:ext uri="{FF2B5EF4-FFF2-40B4-BE49-F238E27FC236}">
                  <a16:creationId xmlns="" xmlns:a16="http://schemas.microsoft.com/office/drawing/2014/main" id="{31905907-ACCE-4B9E-83FF-811DCBB27CCA}"/>
                </a:ext>
              </a:extLst>
            </p:cNvPr>
            <p:cNvGrpSpPr>
              <a:grpSpLocks/>
            </p:cNvGrpSpPr>
            <p:nvPr/>
          </p:nvGrpSpPr>
          <p:grpSpPr bwMode="auto">
            <a:xfrm rot="2706643">
              <a:off x="1659" y="3477"/>
              <a:ext cx="336" cy="293"/>
              <a:chOff x="3000" y="2338"/>
              <a:chExt cx="1440" cy="1138"/>
            </a:xfrm>
          </p:grpSpPr>
          <p:sp>
            <p:nvSpPr>
              <p:cNvPr id="15426" name="Oval 263">
                <a:extLst>
                  <a:ext uri="{FF2B5EF4-FFF2-40B4-BE49-F238E27FC236}">
                    <a16:creationId xmlns="" xmlns:a16="http://schemas.microsoft.com/office/drawing/2014/main" id="{5CD35CBF-99DE-4B9F-B42F-54F5B6837E80}"/>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27" name="Oval 264">
                <a:extLst>
                  <a:ext uri="{FF2B5EF4-FFF2-40B4-BE49-F238E27FC236}">
                    <a16:creationId xmlns="" xmlns:a16="http://schemas.microsoft.com/office/drawing/2014/main" id="{3CF9517D-4FDF-48BC-A959-58BDD6F2088F}"/>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28" name="Oval 265">
                <a:extLst>
                  <a:ext uri="{FF2B5EF4-FFF2-40B4-BE49-F238E27FC236}">
                    <a16:creationId xmlns="" xmlns:a16="http://schemas.microsoft.com/office/drawing/2014/main" id="{3F71AAD2-CB81-4530-997F-616129ED7878}"/>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17" name="Group 266">
              <a:extLst>
                <a:ext uri="{FF2B5EF4-FFF2-40B4-BE49-F238E27FC236}">
                  <a16:creationId xmlns="" xmlns:a16="http://schemas.microsoft.com/office/drawing/2014/main" id="{B01ACAD6-F908-4F75-B9ED-B43A7742DD70}"/>
                </a:ext>
              </a:extLst>
            </p:cNvPr>
            <p:cNvGrpSpPr>
              <a:grpSpLocks/>
            </p:cNvGrpSpPr>
            <p:nvPr/>
          </p:nvGrpSpPr>
          <p:grpSpPr bwMode="auto">
            <a:xfrm rot="-9504937">
              <a:off x="960" y="3246"/>
              <a:ext cx="336" cy="293"/>
              <a:chOff x="3000" y="2338"/>
              <a:chExt cx="1440" cy="1138"/>
            </a:xfrm>
          </p:grpSpPr>
          <p:sp>
            <p:nvSpPr>
              <p:cNvPr id="15423" name="Oval 267">
                <a:extLst>
                  <a:ext uri="{FF2B5EF4-FFF2-40B4-BE49-F238E27FC236}">
                    <a16:creationId xmlns="" xmlns:a16="http://schemas.microsoft.com/office/drawing/2014/main" id="{369B112F-44D4-4679-BF9A-F9D6D32D9117}"/>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24" name="Oval 268">
                <a:extLst>
                  <a:ext uri="{FF2B5EF4-FFF2-40B4-BE49-F238E27FC236}">
                    <a16:creationId xmlns="" xmlns:a16="http://schemas.microsoft.com/office/drawing/2014/main" id="{358027A5-1E19-4BA3-AE09-CC0A1EF51496}"/>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25" name="Oval 269">
                <a:extLst>
                  <a:ext uri="{FF2B5EF4-FFF2-40B4-BE49-F238E27FC236}">
                    <a16:creationId xmlns="" xmlns:a16="http://schemas.microsoft.com/office/drawing/2014/main" id="{7365CB4E-3674-4B63-A458-61CA7EE767E3}"/>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18" name="Group 270">
              <a:extLst>
                <a:ext uri="{FF2B5EF4-FFF2-40B4-BE49-F238E27FC236}">
                  <a16:creationId xmlns="" xmlns:a16="http://schemas.microsoft.com/office/drawing/2014/main" id="{9CFBED56-451C-4299-9269-4F361ED41896}"/>
                </a:ext>
              </a:extLst>
            </p:cNvPr>
            <p:cNvGrpSpPr>
              <a:grpSpLocks/>
            </p:cNvGrpSpPr>
            <p:nvPr/>
          </p:nvGrpSpPr>
          <p:grpSpPr bwMode="auto">
            <a:xfrm rot="5611436">
              <a:off x="1168" y="3002"/>
              <a:ext cx="336" cy="290"/>
              <a:chOff x="3000" y="2349"/>
              <a:chExt cx="1440" cy="1127"/>
            </a:xfrm>
          </p:grpSpPr>
          <p:sp>
            <p:nvSpPr>
              <p:cNvPr id="15420" name="Oval 271">
                <a:extLst>
                  <a:ext uri="{FF2B5EF4-FFF2-40B4-BE49-F238E27FC236}">
                    <a16:creationId xmlns="" xmlns:a16="http://schemas.microsoft.com/office/drawing/2014/main" id="{8927CD91-5CAB-4707-9CCA-01A729C9C09D}"/>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21" name="Oval 272">
                <a:extLst>
                  <a:ext uri="{FF2B5EF4-FFF2-40B4-BE49-F238E27FC236}">
                    <a16:creationId xmlns="" xmlns:a16="http://schemas.microsoft.com/office/drawing/2014/main" id="{71AB5935-71B6-46F7-B958-C77F5C503BBA}"/>
                  </a:ext>
                </a:extLst>
              </p:cNvPr>
              <p:cNvSpPr>
                <a:spLocks noChangeArrowheads="1"/>
              </p:cNvSpPr>
              <p:nvPr/>
            </p:nvSpPr>
            <p:spPr bwMode="auto">
              <a:xfrm>
                <a:off x="3355" y="2349"/>
                <a:ext cx="959" cy="963"/>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22" name="Oval 273">
                <a:extLst>
                  <a:ext uri="{FF2B5EF4-FFF2-40B4-BE49-F238E27FC236}">
                    <a16:creationId xmlns="" xmlns:a16="http://schemas.microsoft.com/office/drawing/2014/main" id="{5AE604B5-2E74-4BD3-8557-3956FFC7C315}"/>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sp>
          <p:nvSpPr>
            <p:cNvPr id="15419" name="Rectangle 282">
              <a:extLst>
                <a:ext uri="{FF2B5EF4-FFF2-40B4-BE49-F238E27FC236}">
                  <a16:creationId xmlns="" xmlns:a16="http://schemas.microsoft.com/office/drawing/2014/main" id="{26A6DD8E-FF9D-4FE1-9D39-A5510E14B5CA}"/>
                </a:ext>
              </a:extLst>
            </p:cNvPr>
            <p:cNvSpPr>
              <a:spLocks noChangeArrowheads="1"/>
            </p:cNvSpPr>
            <p:nvPr/>
          </p:nvSpPr>
          <p:spPr bwMode="auto">
            <a:xfrm>
              <a:off x="864" y="2686"/>
              <a:ext cx="1968"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11398"/>
                                        </p:tgtEl>
                                        <p:attrNameLst>
                                          <p:attrName>style.visibility</p:attrName>
                                        </p:attrNameLst>
                                      </p:cBhvr>
                                      <p:to>
                                        <p:strVal val="visible"/>
                                      </p:to>
                                    </p:set>
                                    <p:animEffect transition="in" filter="fade">
                                      <p:cBhvr>
                                        <p:cTn id="7" dur="1000"/>
                                        <p:tgtEl>
                                          <p:spTgt spid="113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492"/>
                                        </p:tgtEl>
                                        <p:attrNameLst>
                                          <p:attrName>style.visibility</p:attrName>
                                        </p:attrNameLst>
                                      </p:cBhvr>
                                      <p:to>
                                        <p:strVal val="visible"/>
                                      </p:to>
                                    </p:set>
                                    <p:animEffect transition="in" filter="fade">
                                      <p:cBhvr>
                                        <p:cTn id="12" dur="500"/>
                                        <p:tgtEl>
                                          <p:spTgt spid="114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mph" presetSubtype="0" fill="hold" grpId="1" nodeType="clickEffect">
                                  <p:stCondLst>
                                    <p:cond delay="0"/>
                                  </p:stCondLst>
                                  <p:childTnLst>
                                    <p:animClr clrSpc="hsl" dir="cw">
                                      <p:cBhvr override="childStyle">
                                        <p:cTn id="26" dur="3000" fill="hold"/>
                                        <p:tgtEl>
                                          <p:spTgt spid="142"/>
                                        </p:tgtEl>
                                        <p:attrNameLst>
                                          <p:attrName>style.color</p:attrName>
                                        </p:attrNameLst>
                                      </p:cBhvr>
                                      <p:by>
                                        <p:hsl h="-7200000" s="0" l="0"/>
                                      </p:by>
                                    </p:animClr>
                                    <p:animClr clrSpc="hsl" dir="cw">
                                      <p:cBhvr>
                                        <p:cTn id="27" dur="3000" fill="hold"/>
                                        <p:tgtEl>
                                          <p:spTgt spid="142"/>
                                        </p:tgtEl>
                                        <p:attrNameLst>
                                          <p:attrName>fillcolor</p:attrName>
                                        </p:attrNameLst>
                                      </p:cBhvr>
                                      <p:by>
                                        <p:hsl h="-7200000" s="0" l="0"/>
                                      </p:by>
                                    </p:animClr>
                                    <p:animClr clrSpc="hsl" dir="cw">
                                      <p:cBhvr>
                                        <p:cTn id="28" dur="3000" fill="hold"/>
                                        <p:tgtEl>
                                          <p:spTgt spid="142"/>
                                        </p:tgtEl>
                                        <p:attrNameLst>
                                          <p:attrName>stroke.color</p:attrName>
                                        </p:attrNameLst>
                                      </p:cBhvr>
                                      <p:by>
                                        <p:hsl h="-7200000" s="0" l="0"/>
                                      </p:by>
                                    </p:animClr>
                                    <p:set>
                                      <p:cBhvr>
                                        <p:cTn id="29" dur="3000" fill="hold"/>
                                        <p:tgtEl>
                                          <p:spTgt spid="142"/>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4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43"/>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ntr" presetSubtype="10" fill="hold" nodeType="clickEffect">
                                  <p:stCondLst>
                                    <p:cond delay="0"/>
                                  </p:stCondLst>
                                  <p:childTnLst>
                                    <p:set>
                                      <p:cBhvr>
                                        <p:cTn id="39" dur="1" fill="hold">
                                          <p:stCondLst>
                                            <p:cond delay="0"/>
                                          </p:stCondLst>
                                        </p:cTn>
                                        <p:tgtEl>
                                          <p:spTgt spid="162"/>
                                        </p:tgtEl>
                                        <p:attrNameLst>
                                          <p:attrName>style.visibility</p:attrName>
                                        </p:attrNameLst>
                                      </p:cBhvr>
                                      <p:to>
                                        <p:strVal val="visible"/>
                                      </p:to>
                                    </p:set>
                                    <p:animEffect transition="in" filter="checkerboard(across)">
                                      <p:cBhvr>
                                        <p:cTn id="40" dur="500"/>
                                        <p:tgtEl>
                                          <p:spTgt spid="162"/>
                                        </p:tgtEl>
                                      </p:cBhvr>
                                    </p:animEffect>
                                  </p:childTnLst>
                                </p:cTn>
                              </p:par>
                              <p:par>
                                <p:cTn id="41" presetID="4" presetClass="entr" presetSubtype="16" fill="hold" grpId="1" nodeType="withEffect">
                                  <p:stCondLst>
                                    <p:cond delay="0"/>
                                  </p:stCondLst>
                                  <p:childTnLst>
                                    <p:set>
                                      <p:cBhvr>
                                        <p:cTn id="42" dur="1" fill="hold">
                                          <p:stCondLst>
                                            <p:cond delay="0"/>
                                          </p:stCondLst>
                                        </p:cTn>
                                        <p:tgtEl>
                                          <p:spTgt spid="123"/>
                                        </p:tgtEl>
                                        <p:attrNameLst>
                                          <p:attrName>style.visibility</p:attrName>
                                        </p:attrNameLst>
                                      </p:cBhvr>
                                      <p:to>
                                        <p:strVal val="visible"/>
                                      </p:to>
                                    </p:set>
                                    <p:animEffect transition="in" filter="box(in)">
                                      <p:cBhvr>
                                        <p:cTn id="43" dur="500"/>
                                        <p:tgtEl>
                                          <p:spTgt spid="123"/>
                                        </p:tgtEl>
                                      </p:cBhvr>
                                    </p:animEffect>
                                  </p:childTnLst>
                                </p:cTn>
                              </p:par>
                              <p:par>
                                <p:cTn id="44" presetID="4" presetClass="entr" presetSubtype="16" fill="hold" grpId="1" nodeType="withEffect">
                                  <p:stCondLst>
                                    <p:cond delay="0"/>
                                  </p:stCondLst>
                                  <p:childTnLst>
                                    <p:set>
                                      <p:cBhvr>
                                        <p:cTn id="45" dur="1" fill="hold">
                                          <p:stCondLst>
                                            <p:cond delay="0"/>
                                          </p:stCondLst>
                                        </p:cTn>
                                        <p:tgtEl>
                                          <p:spTgt spid="121"/>
                                        </p:tgtEl>
                                        <p:attrNameLst>
                                          <p:attrName>style.visibility</p:attrName>
                                        </p:attrNameLst>
                                      </p:cBhvr>
                                      <p:to>
                                        <p:strVal val="visible"/>
                                      </p:to>
                                    </p:set>
                                    <p:animEffect transition="in" filter="box(in)">
                                      <p:cBhvr>
                                        <p:cTn id="46" dur="500"/>
                                        <p:tgtEl>
                                          <p:spTgt spid="121"/>
                                        </p:tgtEl>
                                      </p:cBhvr>
                                    </p:animEffect>
                                  </p:childTnLst>
                                </p:cTn>
                              </p:par>
                              <p:par>
                                <p:cTn id="47" presetID="4" presetClass="entr" presetSubtype="16" fill="hold" grpId="1" nodeType="with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box(in)">
                                      <p:cBhvr>
                                        <p:cTn id="49" dur="500"/>
                                        <p:tgtEl>
                                          <p:spTgt spid="124"/>
                                        </p:tgtEl>
                                      </p:cBhvr>
                                    </p:animEffect>
                                  </p:childTnLst>
                                </p:cTn>
                              </p:par>
                              <p:par>
                                <p:cTn id="50" presetID="4" presetClass="entr" presetSubtype="16" fill="hold" grpId="1" nodeType="withEffect">
                                  <p:stCondLst>
                                    <p:cond delay="0"/>
                                  </p:stCondLst>
                                  <p:childTnLst>
                                    <p:set>
                                      <p:cBhvr>
                                        <p:cTn id="51" dur="1" fill="hold">
                                          <p:stCondLst>
                                            <p:cond delay="0"/>
                                          </p:stCondLst>
                                        </p:cTn>
                                        <p:tgtEl>
                                          <p:spTgt spid="122"/>
                                        </p:tgtEl>
                                        <p:attrNameLst>
                                          <p:attrName>style.visibility</p:attrName>
                                        </p:attrNameLst>
                                      </p:cBhvr>
                                      <p:to>
                                        <p:strVal val="visible"/>
                                      </p:to>
                                    </p:set>
                                    <p:animEffect transition="in" filter="box(in)">
                                      <p:cBhvr>
                                        <p:cTn id="52" dur="500"/>
                                        <p:tgtEl>
                                          <p:spTgt spid="122"/>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blinds(horizontal)">
                                      <p:cBhvr>
                                        <p:cTn id="55" dur="500"/>
                                        <p:tgtEl>
                                          <p:spTgt spid="13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xit" presetSubtype="0" fill="hold" grpId="0" nodeType="clickEffect">
                                  <p:stCondLst>
                                    <p:cond delay="0"/>
                                  </p:stCondLst>
                                  <p:childTnLst>
                                    <p:set>
                                      <p:cBhvr>
                                        <p:cTn id="59" dur="1" fill="hold">
                                          <p:stCondLst>
                                            <p:cond delay="0"/>
                                          </p:stCondLst>
                                        </p:cTn>
                                        <p:tgtEl>
                                          <p:spTgt spid="121"/>
                                        </p:tgtEl>
                                        <p:attrNameLst>
                                          <p:attrName>style.visibility</p:attrName>
                                        </p:attrNameLst>
                                      </p:cBhvr>
                                      <p:to>
                                        <p:strVal val="hidden"/>
                                      </p:to>
                                    </p:set>
                                  </p:childTnLst>
                                </p:cTn>
                              </p:par>
                              <p:par>
                                <p:cTn id="60" presetID="1" presetClass="exit" presetSubtype="0" fill="hold" grpId="0" nodeType="withEffect">
                                  <p:stCondLst>
                                    <p:cond delay="0"/>
                                  </p:stCondLst>
                                  <p:childTnLst>
                                    <p:set>
                                      <p:cBhvr>
                                        <p:cTn id="61" dur="1" fill="hold">
                                          <p:stCondLst>
                                            <p:cond delay="0"/>
                                          </p:stCondLst>
                                        </p:cTn>
                                        <p:tgtEl>
                                          <p:spTgt spid="122"/>
                                        </p:tgtEl>
                                        <p:attrNameLst>
                                          <p:attrName>style.visibility</p:attrName>
                                        </p:attrNameLst>
                                      </p:cBhvr>
                                      <p:to>
                                        <p:strVal val="hidden"/>
                                      </p:to>
                                    </p:set>
                                  </p:childTnLst>
                                </p:cTn>
                              </p:par>
                              <p:par>
                                <p:cTn id="62" presetID="3" presetClass="entr" presetSubtype="10" fill="hold" grpId="0" nodeType="withEffect">
                                  <p:stCondLst>
                                    <p:cond delay="0"/>
                                  </p:stCondLst>
                                  <p:childTnLst>
                                    <p:set>
                                      <p:cBhvr>
                                        <p:cTn id="63" dur="1" fill="hold">
                                          <p:stCondLst>
                                            <p:cond delay="0"/>
                                          </p:stCondLst>
                                        </p:cTn>
                                        <p:tgtEl>
                                          <p:spTgt spid="125"/>
                                        </p:tgtEl>
                                        <p:attrNameLst>
                                          <p:attrName>style.visibility</p:attrName>
                                        </p:attrNameLst>
                                      </p:cBhvr>
                                      <p:to>
                                        <p:strVal val="visible"/>
                                      </p:to>
                                    </p:set>
                                    <p:animEffect transition="in" filter="blinds(horizontal)">
                                      <p:cBhvr>
                                        <p:cTn id="64" dur="500"/>
                                        <p:tgtEl>
                                          <p:spTgt spid="125"/>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126"/>
                                        </p:tgtEl>
                                        <p:attrNameLst>
                                          <p:attrName>style.visibility</p:attrName>
                                        </p:attrNameLst>
                                      </p:cBhvr>
                                      <p:to>
                                        <p:strVal val="visible"/>
                                      </p:to>
                                    </p:set>
                                    <p:animEffect transition="in" filter="blinds(horizontal)">
                                      <p:cBhvr>
                                        <p:cTn id="67" dur="500"/>
                                        <p:tgtEl>
                                          <p:spTgt spid="12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xit" presetSubtype="0" fill="hold" grpId="0" nodeType="clickEffect">
                                  <p:stCondLst>
                                    <p:cond delay="0"/>
                                  </p:stCondLst>
                                  <p:childTnLst>
                                    <p:set>
                                      <p:cBhvr>
                                        <p:cTn id="71" dur="1" fill="hold">
                                          <p:stCondLst>
                                            <p:cond delay="0"/>
                                          </p:stCondLst>
                                        </p:cTn>
                                        <p:tgtEl>
                                          <p:spTgt spid="123"/>
                                        </p:tgtEl>
                                        <p:attrNameLst>
                                          <p:attrName>style.visibility</p:attrName>
                                        </p:attrNameLst>
                                      </p:cBhvr>
                                      <p:to>
                                        <p:strVal val="hidden"/>
                                      </p:to>
                                    </p:set>
                                  </p:childTnLst>
                                </p:cTn>
                              </p:par>
                              <p:par>
                                <p:cTn id="72" presetID="1" presetClass="exit" presetSubtype="0" fill="hold" grpId="0" nodeType="withEffect">
                                  <p:stCondLst>
                                    <p:cond delay="0"/>
                                  </p:stCondLst>
                                  <p:childTnLst>
                                    <p:set>
                                      <p:cBhvr>
                                        <p:cTn id="73" dur="1" fill="hold">
                                          <p:stCondLst>
                                            <p:cond delay="0"/>
                                          </p:stCondLst>
                                        </p:cTn>
                                        <p:tgtEl>
                                          <p:spTgt spid="124"/>
                                        </p:tgtEl>
                                        <p:attrNameLst>
                                          <p:attrName>style.visibility</p:attrName>
                                        </p:attrNameLst>
                                      </p:cBhvr>
                                      <p:to>
                                        <p:strVal val="hidden"/>
                                      </p:to>
                                    </p:set>
                                  </p:childTnLst>
                                </p:cTn>
                              </p:par>
                              <p:par>
                                <p:cTn id="74" presetID="5" presetClass="entr" presetSubtype="10" fill="hold" grpId="0" nodeType="withEffect">
                                  <p:stCondLst>
                                    <p:cond delay="0"/>
                                  </p:stCondLst>
                                  <p:childTnLst>
                                    <p:set>
                                      <p:cBhvr>
                                        <p:cTn id="75" dur="1" fill="hold">
                                          <p:stCondLst>
                                            <p:cond delay="0"/>
                                          </p:stCondLst>
                                        </p:cTn>
                                        <p:tgtEl>
                                          <p:spTgt spid="127"/>
                                        </p:tgtEl>
                                        <p:attrNameLst>
                                          <p:attrName>style.visibility</p:attrName>
                                        </p:attrNameLst>
                                      </p:cBhvr>
                                      <p:to>
                                        <p:strVal val="visible"/>
                                      </p:to>
                                    </p:set>
                                    <p:animEffect transition="in" filter="checkerboard(across)">
                                      <p:cBhvr>
                                        <p:cTn id="76" dur="500"/>
                                        <p:tgtEl>
                                          <p:spTgt spid="127"/>
                                        </p:tgtEl>
                                      </p:cBhvr>
                                    </p:animEffect>
                                  </p:childTnLst>
                                </p:cTn>
                              </p:par>
                              <p:par>
                                <p:cTn id="77" presetID="5" presetClass="entr" presetSubtype="10" fill="hold" grpId="0" nodeType="withEffect">
                                  <p:stCondLst>
                                    <p:cond delay="0"/>
                                  </p:stCondLst>
                                  <p:childTnLst>
                                    <p:set>
                                      <p:cBhvr>
                                        <p:cTn id="78" dur="1" fill="hold">
                                          <p:stCondLst>
                                            <p:cond delay="0"/>
                                          </p:stCondLst>
                                        </p:cTn>
                                        <p:tgtEl>
                                          <p:spTgt spid="128"/>
                                        </p:tgtEl>
                                        <p:attrNameLst>
                                          <p:attrName>style.visibility</p:attrName>
                                        </p:attrNameLst>
                                      </p:cBhvr>
                                      <p:to>
                                        <p:strVal val="visible"/>
                                      </p:to>
                                    </p:set>
                                    <p:animEffect transition="in" filter="checkerboard(across)">
                                      <p:cBhvr>
                                        <p:cTn id="7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98" grpId="0"/>
      <p:bldP spid="11492" grpId="0"/>
      <p:bldP spid="121" grpId="0" animBg="1"/>
      <p:bldP spid="121" grpId="1" animBg="1"/>
      <p:bldP spid="122" grpId="0" animBg="1"/>
      <p:bldP spid="122" grpId="1" animBg="1"/>
      <p:bldP spid="124" grpId="0" animBg="1"/>
      <p:bldP spid="124" grpId="1" animBg="1"/>
      <p:bldP spid="123" grpId="0" animBg="1"/>
      <p:bldP spid="123" grpId="1" animBg="1"/>
      <p:bldP spid="125" grpId="0" animBg="1"/>
      <p:bldP spid="126" grpId="0" animBg="1"/>
      <p:bldP spid="127" grpId="0" animBg="1"/>
      <p:bldP spid="128" grpId="0" animBg="1"/>
      <p:bldP spid="131" grpId="0"/>
      <p:bldP spid="139" grpId="0"/>
      <p:bldP spid="140" grpId="0"/>
      <p:bldP spid="142" grpId="0"/>
      <p:bldP spid="142" grpId="1"/>
      <p:bldP spid="143" grpId="0"/>
      <p:bldP spid="1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8">
            <a:extLst>
              <a:ext uri="{FF2B5EF4-FFF2-40B4-BE49-F238E27FC236}">
                <a16:creationId xmlns="" xmlns:a16="http://schemas.microsoft.com/office/drawing/2014/main" id="{6AF71BD8-FA8E-4EBB-8D63-A2BAA4C8760E}"/>
              </a:ext>
            </a:extLst>
          </p:cNvPr>
          <p:cNvSpPr>
            <a:spLocks noChangeArrowheads="1"/>
          </p:cNvSpPr>
          <p:nvPr/>
        </p:nvSpPr>
        <p:spPr bwMode="auto">
          <a:xfrm>
            <a:off x="3048000" y="2514600"/>
            <a:ext cx="1320800" cy="533400"/>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chemeClr val="tx2"/>
                </a:solidFill>
                <a:latin typeface="Times New Roman" panose="02020603050405020304" pitchFamily="18" charset="0"/>
              </a:rPr>
              <a:t>?</a:t>
            </a:r>
            <a:endParaRPr lang="en-US" altLang="en-US" b="1">
              <a:solidFill>
                <a:srgbClr val="FF0066"/>
              </a:solidFill>
              <a:latin typeface="Times New Roman" panose="02020603050405020304" pitchFamily="18" charset="0"/>
            </a:endParaRPr>
          </a:p>
        </p:txBody>
      </p:sp>
      <p:graphicFrame>
        <p:nvGraphicFramePr>
          <p:cNvPr id="9387" name="Group 171">
            <a:extLst>
              <a:ext uri="{FF2B5EF4-FFF2-40B4-BE49-F238E27FC236}">
                <a16:creationId xmlns="" xmlns:a16="http://schemas.microsoft.com/office/drawing/2014/main" id="{E653D6FD-7775-4B08-8A16-49BA66DCE978}"/>
              </a:ext>
            </a:extLst>
          </p:cNvPr>
          <p:cNvGraphicFramePr>
            <a:graphicFrameLocks noGrp="1"/>
          </p:cNvGraphicFramePr>
          <p:nvPr>
            <p:extLst>
              <p:ext uri="{D42A27DB-BD31-4B8C-83A1-F6EECF244321}">
                <p14:modId xmlns:p14="http://schemas.microsoft.com/office/powerpoint/2010/main" val="3606672311"/>
              </p:ext>
            </p:extLst>
          </p:nvPr>
        </p:nvGraphicFramePr>
        <p:xfrm>
          <a:off x="1143000" y="1066800"/>
          <a:ext cx="7924800" cy="2016126"/>
        </p:xfrm>
        <a:graphic>
          <a:graphicData uri="http://schemas.openxmlformats.org/drawingml/2006/table">
            <a:tbl>
              <a:tblPr/>
              <a:tblGrid>
                <a:gridCol w="1219200">
                  <a:extLst>
                    <a:ext uri="{9D8B030D-6E8A-4147-A177-3AD203B41FA5}">
                      <a16:colId xmlns="" xmlns:a16="http://schemas.microsoft.com/office/drawing/2014/main" val="20000"/>
                    </a:ext>
                  </a:extLst>
                </a:gridCol>
                <a:gridCol w="2597150">
                  <a:extLst>
                    <a:ext uri="{9D8B030D-6E8A-4147-A177-3AD203B41FA5}">
                      <a16:colId xmlns="" xmlns:a16="http://schemas.microsoft.com/office/drawing/2014/main" val="20001"/>
                    </a:ext>
                  </a:extLst>
                </a:gridCol>
                <a:gridCol w="4108450">
                  <a:extLst>
                    <a:ext uri="{9D8B030D-6E8A-4147-A177-3AD203B41FA5}">
                      <a16:colId xmlns="" xmlns:a16="http://schemas.microsoft.com/office/drawing/2014/main" val="20002"/>
                    </a:ext>
                  </a:extLst>
                </a:gridCol>
              </a:tblGrid>
              <a:tr h="712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a:ln>
                            <a:noFill/>
                          </a:ln>
                          <a:solidFill>
                            <a:srgbClr val="FFFF00"/>
                          </a:solidFill>
                          <a:effectLst/>
                          <a:latin typeface="Times New Roman" pitchFamily="18" charset="0"/>
                        </a:rPr>
                        <a:t>Chất</a:t>
                      </a:r>
                      <a:endParaRPr kumimoji="0" lang="en-US" sz="3200" b="1" i="0" u="none" strike="noStrike" cap="none" normalizeH="0" baseline="0" dirty="0">
                        <a:ln>
                          <a:noFill/>
                        </a:ln>
                        <a:solidFill>
                          <a:srgbClr val="FFFF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FFFF00"/>
                          </a:solidFill>
                          <a:effectLst/>
                          <a:latin typeface="Times New Roman" pitchFamily="18" charset="0"/>
                        </a:rPr>
                        <a:t>KLNT / KLPT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a:ln>
                            <a:noFill/>
                          </a:ln>
                          <a:solidFill>
                            <a:srgbClr val="FFFF00"/>
                          </a:solidFill>
                          <a:effectLst/>
                          <a:latin typeface="Times New Roman" pitchFamily="18" charset="0"/>
                        </a:rPr>
                        <a:t>Khối</a:t>
                      </a:r>
                      <a:r>
                        <a:rPr kumimoji="0" lang="en-US" sz="3200" b="1" i="0" u="none" strike="noStrike" cap="none" normalizeH="0" baseline="0" dirty="0">
                          <a:ln>
                            <a:noFill/>
                          </a:ln>
                          <a:solidFill>
                            <a:srgbClr val="FFFF00"/>
                          </a:solidFill>
                          <a:effectLst/>
                          <a:latin typeface="Times New Roman" pitchFamily="18" charset="0"/>
                        </a:rPr>
                        <a:t> l</a:t>
                      </a:r>
                      <a:r>
                        <a:rPr kumimoji="0" lang="vi-VN" sz="3200" b="1" i="0" u="none" strike="noStrike" cap="none" normalizeH="0" baseline="0" dirty="0">
                          <a:ln>
                            <a:noFill/>
                          </a:ln>
                          <a:solidFill>
                            <a:srgbClr val="FFFF00"/>
                          </a:solidFill>
                          <a:effectLst/>
                          <a:latin typeface="Times New Roman" pitchFamily="18" charset="0"/>
                        </a:rPr>
                        <a:t>ượ</a:t>
                      </a:r>
                      <a:r>
                        <a:rPr kumimoji="0" lang="en-US" sz="3200" b="1" i="0" u="none" strike="noStrike" cap="none" normalizeH="0" baseline="0" dirty="0" err="1">
                          <a:ln>
                            <a:noFill/>
                          </a:ln>
                          <a:solidFill>
                            <a:srgbClr val="FFFF00"/>
                          </a:solidFill>
                          <a:effectLst/>
                          <a:latin typeface="Times New Roman" pitchFamily="18" charset="0"/>
                        </a:rPr>
                        <a:t>ng</a:t>
                      </a:r>
                      <a:r>
                        <a:rPr kumimoji="0" lang="en-US" sz="3200" b="1" i="0" u="none" strike="noStrike" cap="none" normalizeH="0" baseline="0" dirty="0">
                          <a:ln>
                            <a:noFill/>
                          </a:ln>
                          <a:solidFill>
                            <a:srgbClr val="FFFF00"/>
                          </a:solidFill>
                          <a:effectLst/>
                          <a:latin typeface="Times New Roman" pitchFamily="18" charset="0"/>
                        </a:rPr>
                        <a:t> mol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extLst>
                  <a:ext uri="{0D108BD9-81ED-4DB2-BD59-A6C34878D82A}">
                    <a16:rowId xmlns="" xmlns:a16="http://schemas.microsoft.com/office/drawing/2014/main" val="10000"/>
                  </a:ext>
                </a:extLst>
              </a:tr>
              <a:tr h="652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000000"/>
                          </a:solidFill>
                          <a:effectLst/>
                          <a:latin typeface="Times New Roman" pitchFamily="18" charset="0"/>
                        </a:rPr>
                        <a:t>Fe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FF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FF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FF93"/>
                    </a:solidFill>
                  </a:tcPr>
                </a:tc>
                <a:extLst>
                  <a:ext uri="{0D108BD9-81ED-4DB2-BD59-A6C34878D82A}">
                    <a16:rowId xmlns="" xmlns:a16="http://schemas.microsoft.com/office/drawing/2014/main" val="10001"/>
                  </a:ext>
                </a:extLst>
              </a:tr>
              <a:tr h="650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000000"/>
                          </a:solidFill>
                          <a:effectLst/>
                          <a:latin typeface="Times New Roman" pitchFamily="18" charset="0"/>
                        </a:rPr>
                        <a:t>H</a:t>
                      </a:r>
                      <a:r>
                        <a:rPr kumimoji="0" lang="en-US" sz="3200" b="1" i="0" u="none" strike="noStrike" cap="none" normalizeH="0" baseline="-25000" dirty="0">
                          <a:ln>
                            <a:noFill/>
                          </a:ln>
                          <a:solidFill>
                            <a:srgbClr val="000000"/>
                          </a:solidFill>
                          <a:effectLst/>
                          <a:latin typeface="Times New Roman" pitchFamily="18" charset="0"/>
                        </a:rPr>
                        <a:t>2</a:t>
                      </a:r>
                      <a:r>
                        <a:rPr kumimoji="0" lang="en-US" sz="3200" b="1" i="0" u="none" strike="noStrike" cap="none" normalizeH="0" baseline="0" dirty="0">
                          <a:ln>
                            <a:noFill/>
                          </a:ln>
                          <a:solidFill>
                            <a:srgbClr val="000000"/>
                          </a:solidFill>
                          <a:effectLst/>
                          <a:latin typeface="Times New Roman" pitchFamily="18"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FF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FF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FF93"/>
                    </a:solidFill>
                  </a:tcPr>
                </a:tc>
                <a:extLst>
                  <a:ext uri="{0D108BD9-81ED-4DB2-BD59-A6C34878D82A}">
                    <a16:rowId xmlns="" xmlns:a16="http://schemas.microsoft.com/office/drawing/2014/main" val="10002"/>
                  </a:ext>
                </a:extLst>
              </a:tr>
            </a:tbl>
          </a:graphicData>
        </a:graphic>
      </p:graphicFrame>
      <p:sp>
        <p:nvSpPr>
          <p:cNvPr id="9240" name="Rectangle 5">
            <a:extLst>
              <a:ext uri="{FF2B5EF4-FFF2-40B4-BE49-F238E27FC236}">
                <a16:creationId xmlns="" xmlns:a16="http://schemas.microsoft.com/office/drawing/2014/main" id="{1ADC2FB6-367B-4AC5-8239-07FA78B99E0C}"/>
              </a:ext>
            </a:extLst>
          </p:cNvPr>
          <p:cNvSpPr>
            <a:spLocks noChangeArrowheads="1"/>
          </p:cNvSpPr>
          <p:nvPr/>
        </p:nvSpPr>
        <p:spPr bwMode="auto">
          <a:xfrm>
            <a:off x="1219200" y="4419600"/>
            <a:ext cx="7391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3600" b="1" dirty="0" err="1">
                <a:latin typeface="Times New Roman" panose="02020603050405020304" pitchFamily="18" charset="0"/>
              </a:rPr>
              <a:t>Hãy</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nêu</a:t>
            </a:r>
            <a:r>
              <a:rPr lang="en-US" altLang="en-US" sz="3600" b="1" dirty="0">
                <a:latin typeface="Times New Roman" panose="02020603050405020304" pitchFamily="18" charset="0"/>
              </a:rPr>
              <a:t> </a:t>
            </a:r>
            <a:r>
              <a:rPr lang="vi-VN" altLang="en-US" sz="3600" b="1" dirty="0">
                <a:latin typeface="Times New Roman" panose="02020603050405020304" pitchFamily="18" charset="0"/>
              </a:rPr>
              <a:t>đ</a:t>
            </a:r>
            <a:r>
              <a:rPr lang="en-US" altLang="en-US" sz="3600" b="1" dirty="0" err="1">
                <a:latin typeface="Times New Roman" panose="02020603050405020304" pitchFamily="18" charset="0"/>
              </a:rPr>
              <a:t>iểm</a:t>
            </a:r>
            <a:r>
              <a:rPr lang="en-US" altLang="en-US" sz="3600" b="1" dirty="0">
                <a:latin typeface="Times New Roman" panose="02020603050405020304" pitchFamily="18" charset="0"/>
              </a:rPr>
              <a:t> </a:t>
            </a:r>
            <a:r>
              <a:rPr lang="en-US" altLang="en-US" sz="3600" b="1" dirty="0" err="1">
                <a:solidFill>
                  <a:srgbClr val="FF0000"/>
                </a:solidFill>
                <a:latin typeface="Times New Roman" panose="02020603050405020304" pitchFamily="18" charset="0"/>
              </a:rPr>
              <a:t>giống</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nhau</a:t>
            </a:r>
            <a:r>
              <a:rPr lang="en-US" altLang="en-US" sz="3600" b="1" dirty="0">
                <a:solidFill>
                  <a:srgbClr val="FF0000"/>
                </a:solidFill>
                <a:latin typeface="Times New Roman" panose="02020603050405020304" pitchFamily="18" charset="0"/>
              </a:rPr>
              <a:t> </a:t>
            </a:r>
            <a:r>
              <a:rPr lang="en-US" altLang="en-US" sz="3600" b="1" dirty="0" err="1">
                <a:solidFill>
                  <a:schemeClr val="tx2"/>
                </a:solidFill>
                <a:latin typeface="Times New Roman" panose="02020603050405020304" pitchFamily="18" charset="0"/>
              </a:rPr>
              <a:t>và</a:t>
            </a:r>
            <a:r>
              <a:rPr lang="en-US" altLang="en-US" sz="3600" b="1" dirty="0">
                <a:solidFill>
                  <a:schemeClr val="tx2"/>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khác</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nhau</a:t>
            </a:r>
            <a:r>
              <a:rPr lang="en-US" altLang="en-US" sz="3600" b="1" dirty="0">
                <a:solidFill>
                  <a:schemeClr val="tx2"/>
                </a:solidFill>
                <a:latin typeface="Times New Roman" panose="02020603050405020304" pitchFamily="18" charset="0"/>
              </a:rPr>
              <a:t> </a:t>
            </a:r>
            <a:r>
              <a:rPr lang="en-US" altLang="en-US" sz="3600" b="1" dirty="0" err="1">
                <a:solidFill>
                  <a:schemeClr val="tx2"/>
                </a:solidFill>
                <a:latin typeface="Times New Roman" panose="02020603050405020304" pitchFamily="18" charset="0"/>
              </a:rPr>
              <a:t>giữa</a:t>
            </a:r>
            <a:r>
              <a:rPr lang="en-US" altLang="en-US" sz="3600" b="1" dirty="0">
                <a:solidFill>
                  <a:schemeClr val="tx2"/>
                </a:solidFill>
                <a:latin typeface="Times New Roman" panose="02020603050405020304" pitchFamily="18" charset="0"/>
              </a:rPr>
              <a:t> </a:t>
            </a:r>
            <a:r>
              <a:rPr lang="en-US" altLang="en-US" sz="3600" b="1" dirty="0" err="1">
                <a:latin typeface="Times New Roman" panose="02020603050405020304" pitchFamily="18" charset="0"/>
              </a:rPr>
              <a:t>khối</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lượng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nguyên</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tử</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khối</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lượng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phân</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tử</a:t>
            </a:r>
            <a:r>
              <a:rPr lang="en-US" altLang="en-US" sz="3600" b="1" dirty="0">
                <a:solidFill>
                  <a:schemeClr val="tx2"/>
                </a:solidFill>
                <a:latin typeface="Times New Roman" panose="02020603050405020304" pitchFamily="18" charset="0"/>
              </a:rPr>
              <a:t> </a:t>
            </a:r>
            <a:r>
              <a:rPr lang="en-US" altLang="en-US" sz="3600" b="1" dirty="0" err="1">
                <a:solidFill>
                  <a:schemeClr val="tx2"/>
                </a:solidFill>
                <a:latin typeface="Times New Roman" panose="02020603050405020304" pitchFamily="18" charset="0"/>
              </a:rPr>
              <a:t>với</a:t>
            </a:r>
            <a:r>
              <a:rPr lang="en-US" altLang="en-US" sz="3600" b="1" dirty="0">
                <a:solidFill>
                  <a:schemeClr val="tx2"/>
                </a:solidFill>
                <a:latin typeface="Times New Roman" panose="02020603050405020304" pitchFamily="18" charset="0"/>
              </a:rPr>
              <a:t> </a:t>
            </a:r>
            <a:r>
              <a:rPr lang="en-US" altLang="en-US" sz="3600" b="1" dirty="0" err="1">
                <a:latin typeface="Times New Roman" panose="02020603050405020304" pitchFamily="18" charset="0"/>
              </a:rPr>
              <a:t>khối</a:t>
            </a:r>
            <a:r>
              <a:rPr lang="en-US" altLang="en-US" sz="3600" b="1" dirty="0">
                <a:latin typeface="Times New Roman" panose="02020603050405020304" pitchFamily="18" charset="0"/>
              </a:rPr>
              <a:t> l</a:t>
            </a:r>
            <a:r>
              <a:rPr lang="vi-VN" altLang="en-US" sz="3600" b="1" dirty="0">
                <a:latin typeface="Times New Roman" panose="02020603050405020304" pitchFamily="18" charset="0"/>
              </a:rPr>
              <a:t>ượ</a:t>
            </a:r>
            <a:r>
              <a:rPr lang="en-US" altLang="en-US" sz="3600" b="1" dirty="0">
                <a:latin typeface="Times New Roman" panose="02020603050405020304" pitchFamily="18" charset="0"/>
              </a:rPr>
              <a:t>ng mol </a:t>
            </a:r>
            <a:r>
              <a:rPr lang="en-US" altLang="en-US" sz="3600" b="1" dirty="0">
                <a:solidFill>
                  <a:schemeClr val="tx2"/>
                </a:solidFill>
                <a:latin typeface="Times New Roman" panose="02020603050405020304" pitchFamily="18" charset="0"/>
              </a:rPr>
              <a:t>?</a:t>
            </a:r>
          </a:p>
        </p:txBody>
      </p:sp>
      <p:sp>
        <p:nvSpPr>
          <p:cNvPr id="16406" name="Rectangle 5">
            <a:extLst>
              <a:ext uri="{FF2B5EF4-FFF2-40B4-BE49-F238E27FC236}">
                <a16:creationId xmlns="" xmlns:a16="http://schemas.microsoft.com/office/drawing/2014/main" id="{5446D0AC-D572-455B-8E69-107473F4A263}"/>
              </a:ext>
            </a:extLst>
          </p:cNvPr>
          <p:cNvSpPr>
            <a:spLocks noChangeArrowheads="1"/>
          </p:cNvSpPr>
          <p:nvPr/>
        </p:nvSpPr>
        <p:spPr bwMode="auto">
          <a:xfrm>
            <a:off x="2971800" y="1905000"/>
            <a:ext cx="182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solidFill>
                  <a:schemeClr val="tx2"/>
                </a:solidFill>
                <a:latin typeface="Times New Roman" panose="02020603050405020304" pitchFamily="18" charset="0"/>
              </a:rPr>
              <a:t>56 </a:t>
            </a:r>
            <a:r>
              <a:rPr lang="vi-VN" altLang="en-US" b="1" dirty="0">
                <a:solidFill>
                  <a:srgbClr val="0000FF"/>
                </a:solidFill>
                <a:latin typeface="Times New Roman" panose="02020603050405020304" pitchFamily="18" charset="0"/>
              </a:rPr>
              <a:t>amu</a:t>
            </a:r>
            <a:endParaRPr lang="en-US" altLang="en-US" b="1" dirty="0">
              <a:solidFill>
                <a:srgbClr val="0000FF"/>
              </a:solidFill>
              <a:latin typeface="Times New Roman" panose="02020603050405020304" pitchFamily="18" charset="0"/>
            </a:endParaRPr>
          </a:p>
        </p:txBody>
      </p:sp>
      <p:sp>
        <p:nvSpPr>
          <p:cNvPr id="16407" name="Rectangle 7">
            <a:extLst>
              <a:ext uri="{FF2B5EF4-FFF2-40B4-BE49-F238E27FC236}">
                <a16:creationId xmlns="" xmlns:a16="http://schemas.microsoft.com/office/drawing/2014/main" id="{E01CA47A-7F26-420F-A9EB-7A4AAFE67EFC}"/>
              </a:ext>
            </a:extLst>
          </p:cNvPr>
          <p:cNvSpPr>
            <a:spLocks noChangeArrowheads="1"/>
          </p:cNvSpPr>
          <p:nvPr/>
        </p:nvSpPr>
        <p:spPr bwMode="auto">
          <a:xfrm>
            <a:off x="2973388" y="2514600"/>
            <a:ext cx="182721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solidFill>
                  <a:schemeClr val="tx2"/>
                </a:solidFill>
                <a:latin typeface="Times New Roman" panose="02020603050405020304" pitchFamily="18" charset="0"/>
              </a:rPr>
              <a:t>18 </a:t>
            </a:r>
            <a:r>
              <a:rPr lang="vi-VN" altLang="en-US" b="1" dirty="0">
                <a:solidFill>
                  <a:srgbClr val="0000FF"/>
                </a:solidFill>
                <a:latin typeface="Times New Roman" panose="02020603050405020304" pitchFamily="18" charset="0"/>
              </a:rPr>
              <a:t>amu</a:t>
            </a:r>
            <a:endParaRPr lang="en-US" altLang="en-US" b="1" dirty="0">
              <a:solidFill>
                <a:srgbClr val="0000FF"/>
              </a:solidFill>
              <a:latin typeface="Times New Roman" panose="02020603050405020304" pitchFamily="18" charset="0"/>
            </a:endParaRPr>
          </a:p>
        </p:txBody>
      </p:sp>
      <p:sp>
        <p:nvSpPr>
          <p:cNvPr id="16408" name="Rectangle 8">
            <a:extLst>
              <a:ext uri="{FF2B5EF4-FFF2-40B4-BE49-F238E27FC236}">
                <a16:creationId xmlns="" xmlns:a16="http://schemas.microsoft.com/office/drawing/2014/main" id="{F8EC0680-E841-4F70-87C4-0308AD1EABD5}"/>
              </a:ext>
            </a:extLst>
          </p:cNvPr>
          <p:cNvSpPr>
            <a:spLocks noChangeArrowheads="1"/>
          </p:cNvSpPr>
          <p:nvPr/>
        </p:nvSpPr>
        <p:spPr bwMode="auto">
          <a:xfrm>
            <a:off x="6172200" y="1828800"/>
            <a:ext cx="2133600" cy="533400"/>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solidFill>
                  <a:schemeClr val="tx2"/>
                </a:solidFill>
                <a:latin typeface="Times New Roman" panose="02020603050405020304" pitchFamily="18" charset="0"/>
              </a:rPr>
              <a:t>56 </a:t>
            </a:r>
            <a:r>
              <a:rPr lang="en-US" altLang="en-US" b="1" dirty="0">
                <a:solidFill>
                  <a:srgbClr val="FF0066"/>
                </a:solidFill>
                <a:latin typeface="Times New Roman" panose="02020603050405020304" pitchFamily="18" charset="0"/>
              </a:rPr>
              <a:t>g/mol</a:t>
            </a:r>
          </a:p>
        </p:txBody>
      </p:sp>
      <p:sp>
        <p:nvSpPr>
          <p:cNvPr id="16409" name="Rectangle 10">
            <a:extLst>
              <a:ext uri="{FF2B5EF4-FFF2-40B4-BE49-F238E27FC236}">
                <a16:creationId xmlns="" xmlns:a16="http://schemas.microsoft.com/office/drawing/2014/main" id="{172165B8-435A-420F-94FC-D782C533C12F}"/>
              </a:ext>
            </a:extLst>
          </p:cNvPr>
          <p:cNvSpPr>
            <a:spLocks noChangeArrowheads="1"/>
          </p:cNvSpPr>
          <p:nvPr/>
        </p:nvSpPr>
        <p:spPr bwMode="auto">
          <a:xfrm>
            <a:off x="6184900" y="2514600"/>
            <a:ext cx="2273300" cy="533400"/>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chemeClr val="tx2"/>
                </a:solidFill>
                <a:latin typeface="Times New Roman" panose="02020603050405020304" pitchFamily="18" charset="0"/>
              </a:rPr>
              <a:t>18 </a:t>
            </a:r>
            <a:r>
              <a:rPr lang="en-US" altLang="en-US" b="1">
                <a:solidFill>
                  <a:srgbClr val="FF0066"/>
                </a:solidFill>
                <a:latin typeface="Times New Roman" panose="02020603050405020304" pitchFamily="18" charset="0"/>
              </a:rPr>
              <a:t>g/mol</a:t>
            </a:r>
          </a:p>
        </p:txBody>
      </p:sp>
      <p:pic>
        <p:nvPicPr>
          <p:cNvPr id="16410" name="Picture 50" descr="avagadroc.jpg">
            <a:hlinkClick r:id="rId3" action="ppaction://hlinksldjump"/>
            <a:extLst>
              <a:ext uri="{FF2B5EF4-FFF2-40B4-BE49-F238E27FC236}">
                <a16:creationId xmlns="" xmlns:a16="http://schemas.microsoft.com/office/drawing/2014/main" id="{5DF08727-98CB-41DC-B682-DB8A47FF992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06680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1" name="Line 196">
            <a:extLst>
              <a:ext uri="{FF2B5EF4-FFF2-40B4-BE49-F238E27FC236}">
                <a16:creationId xmlns="" xmlns:a16="http://schemas.microsoft.com/office/drawing/2014/main" id="{B1B4EA7D-A4EA-4BE5-BF1C-31DA185C9990}"/>
              </a:ext>
            </a:extLst>
          </p:cNvPr>
          <p:cNvSpPr>
            <a:spLocks noChangeShapeType="1"/>
          </p:cNvSpPr>
          <p:nvPr/>
        </p:nvSpPr>
        <p:spPr bwMode="auto">
          <a:xfrm>
            <a:off x="0" y="10668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2" name="Line 196">
            <a:extLst>
              <a:ext uri="{FF2B5EF4-FFF2-40B4-BE49-F238E27FC236}">
                <a16:creationId xmlns="" xmlns:a16="http://schemas.microsoft.com/office/drawing/2014/main" id="{B2D299FB-FD3B-4FC4-84DD-F431D2E72EC0}"/>
              </a:ext>
            </a:extLst>
          </p:cNvPr>
          <p:cNvSpPr>
            <a:spLocks noChangeShapeType="1"/>
          </p:cNvSpPr>
          <p:nvPr/>
        </p:nvSpPr>
        <p:spPr bwMode="auto">
          <a:xfrm>
            <a:off x="0" y="10668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Rectangle 4">
            <a:extLst>
              <a:ext uri="{FF2B5EF4-FFF2-40B4-BE49-F238E27FC236}">
                <a16:creationId xmlns="" xmlns:a16="http://schemas.microsoft.com/office/drawing/2014/main" id="{8CCF4C75-3E6D-4395-9284-39E3E2D0A10B}"/>
              </a:ext>
            </a:extLst>
          </p:cNvPr>
          <p:cNvSpPr txBox="1">
            <a:spLocks noChangeArrowheads="1"/>
          </p:cNvSpPr>
          <p:nvPr>
            <p:custDataLst>
              <p:tags r:id="rId1"/>
            </p:custDataLst>
          </p:nvPr>
        </p:nvSpPr>
        <p:spPr>
          <a:xfrm>
            <a:off x="1066800" y="152400"/>
            <a:ext cx="8229600" cy="609600"/>
          </a:xfrm>
          <a:prstGeom prst="rect">
            <a:avLst/>
          </a:prstGeom>
        </p:spPr>
        <p:txBody>
          <a:bodyPr anchor="ctr">
            <a:normAutofit/>
          </a:bodyPr>
          <a:lstStyle/>
          <a:p>
            <a:pPr eaLnBrk="1" fontAlgn="auto" hangingPunct="1">
              <a:spcAft>
                <a:spcPts val="0"/>
              </a:spcAft>
              <a:defRPr/>
            </a:pPr>
            <a:r>
              <a:rPr lang="en-US" sz="3200" b="1" dirty="0">
                <a:solidFill>
                  <a:srgbClr val="FF0000"/>
                </a:solidFill>
                <a:latin typeface="Times New Roman" pitchFamily="18" charset="0"/>
                <a:ea typeface="+mj-ea"/>
                <a:cs typeface="Times New Roman" pitchFamily="18" charset="0"/>
              </a:rPr>
              <a:t>II. KHỐI L</a:t>
            </a:r>
            <a:r>
              <a:rPr lang="vi-VN" sz="3200" b="1" dirty="0">
                <a:solidFill>
                  <a:srgbClr val="FF0000"/>
                </a:solidFill>
                <a:latin typeface="Times New Roman" pitchFamily="18" charset="0"/>
                <a:ea typeface="+mj-ea"/>
                <a:cs typeface="Times New Roman" pitchFamily="18" charset="0"/>
              </a:rPr>
              <a:t>ƯỢ</a:t>
            </a:r>
            <a:r>
              <a:rPr lang="en-US" sz="3200" b="1" dirty="0">
                <a:solidFill>
                  <a:srgbClr val="FF0000"/>
                </a:solidFill>
                <a:latin typeface="Times New Roman" pitchFamily="18" charset="0"/>
                <a:ea typeface="+mj-ea"/>
                <a:cs typeface="Times New Roman" pitchFamily="18" charset="0"/>
              </a:rPr>
              <a:t>NG MOL</a:t>
            </a:r>
          </a:p>
        </p:txBody>
      </p:sp>
      <p:pic>
        <p:nvPicPr>
          <p:cNvPr id="27" name="Picture 1" descr="C:\Users\Nguyen Ha\Desktop\doraemon001.jpg">
            <a:extLst>
              <a:ext uri="{FF2B5EF4-FFF2-40B4-BE49-F238E27FC236}">
                <a16:creationId xmlns="" xmlns:a16="http://schemas.microsoft.com/office/drawing/2014/main" id="{095A490E-4ABA-4F53-B1E5-8FA68133A2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91000"/>
            <a:ext cx="1295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9240"/>
                                        </p:tgtEl>
                                        <p:attrNameLst>
                                          <p:attrName>style.visibility</p:attrName>
                                        </p:attrNameLst>
                                      </p:cBhvr>
                                      <p:to>
                                        <p:strVal val="visible"/>
                                      </p:to>
                                    </p:set>
                                    <p:anim calcmode="discrete" valueType="clr">
                                      <p:cBhvr override="childStyle">
                                        <p:cTn id="12" dur="20"/>
                                        <p:tgtEl>
                                          <p:spTgt spid="9240"/>
                                        </p:tgtEl>
                                        <p:attrNameLst>
                                          <p:attrName>style.color</p:attrName>
                                        </p:attrNameLst>
                                      </p:cBhvr>
                                      <p:tavLst>
                                        <p:tav tm="0">
                                          <p:val>
                                            <p:clrVal>
                                              <a:schemeClr val="accent2"/>
                                            </p:clrVal>
                                          </p:val>
                                        </p:tav>
                                        <p:tav tm="50000">
                                          <p:val>
                                            <p:clrVal>
                                              <a:schemeClr val="hlink"/>
                                            </p:clrVal>
                                          </p:val>
                                        </p:tav>
                                      </p:tavLst>
                                    </p:anim>
                                    <p:anim calcmode="discrete" valueType="clr">
                                      <p:cBhvr>
                                        <p:cTn id="13" dur="20"/>
                                        <p:tgtEl>
                                          <p:spTgt spid="9240"/>
                                        </p:tgtEl>
                                        <p:attrNameLst>
                                          <p:attrName>fillcolor</p:attrName>
                                        </p:attrNameLst>
                                      </p:cBhvr>
                                      <p:tavLst>
                                        <p:tav tm="0">
                                          <p:val>
                                            <p:clrVal>
                                              <a:schemeClr val="accent2"/>
                                            </p:clrVal>
                                          </p:val>
                                        </p:tav>
                                        <p:tav tm="50000">
                                          <p:val>
                                            <p:clrVal>
                                              <a:schemeClr val="hlink"/>
                                            </p:clrVal>
                                          </p:val>
                                        </p:tav>
                                      </p:tavLst>
                                    </p:anim>
                                    <p:set>
                                      <p:cBhvr>
                                        <p:cTn id="14" dur="20"/>
                                        <p:tgtEl>
                                          <p:spTgt spid="92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7">
            <a:extLst>
              <a:ext uri="{FF2B5EF4-FFF2-40B4-BE49-F238E27FC236}">
                <a16:creationId xmlns="" xmlns:a16="http://schemas.microsoft.com/office/drawing/2014/main" id="{ED7F5968-8E42-4FD7-BAB3-18882A082C2D}"/>
              </a:ext>
            </a:extLst>
          </p:cNvPr>
          <p:cNvGraphicFramePr>
            <a:graphicFrameLocks noGrp="1"/>
          </p:cNvGraphicFramePr>
          <p:nvPr/>
        </p:nvGraphicFramePr>
        <p:xfrm>
          <a:off x="1600200" y="4435475"/>
          <a:ext cx="7543800" cy="2422525"/>
        </p:xfrm>
        <a:graphic>
          <a:graphicData uri="http://schemas.openxmlformats.org/drawingml/2006/table">
            <a:tbl>
              <a:tblPr>
                <a:tableStyleId>{5C22544A-7EE6-4342-B048-85BDC9FD1C3A}</a:tableStyleId>
              </a:tblPr>
              <a:tblGrid>
                <a:gridCol w="3771900">
                  <a:extLst>
                    <a:ext uri="{9D8B030D-6E8A-4147-A177-3AD203B41FA5}">
                      <a16:colId xmlns="" xmlns:a16="http://schemas.microsoft.com/office/drawing/2014/main" val="20000"/>
                    </a:ext>
                  </a:extLst>
                </a:gridCol>
                <a:gridCol w="3771900">
                  <a:extLst>
                    <a:ext uri="{9D8B030D-6E8A-4147-A177-3AD203B41FA5}">
                      <a16:colId xmlns="" xmlns:a16="http://schemas.microsoft.com/office/drawing/2014/main" val="20001"/>
                    </a:ext>
                  </a:extLst>
                </a:gridCol>
              </a:tblGrid>
              <a:tr h="2422525">
                <a:tc>
                  <a:txBody>
                    <a:bodyPr/>
                    <a:lstStyle/>
                    <a:p>
                      <a:pPr algn="l"/>
                      <a:endParaRPr lang="en-US" sz="2800" b="1" dirty="0">
                        <a:solidFill>
                          <a:schemeClr val="tx1"/>
                        </a:solidFill>
                        <a:latin typeface="Times New Roman" pitchFamily="18" charset="0"/>
                        <a:cs typeface="Times New Roman" pitchFamily="18" charset="0"/>
                      </a:endParaRPr>
                    </a:p>
                    <a:p>
                      <a:pPr algn="l"/>
                      <a:endParaRPr lang="en-US" sz="2800" b="1" dirty="0">
                        <a:solidFill>
                          <a:schemeClr val="tx1"/>
                        </a:solidFill>
                        <a:latin typeface="Times New Roman" pitchFamily="18" charset="0"/>
                        <a:cs typeface="Times New Roman" pitchFamily="18" charset="0"/>
                      </a:endParaRP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cap="none" normalizeH="0" baseline="0" dirty="0">
                        <a:ln>
                          <a:noFill/>
                        </a:ln>
                        <a:solidFill>
                          <a:srgbClr val="FF0000"/>
                        </a:solidFill>
                        <a:effectLst/>
                        <a:latin typeface="Times New Roman" pitchFamily="18" charset="0"/>
                      </a:endParaRP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sp>
        <p:nvSpPr>
          <p:cNvPr id="17418" name="Text Box 268">
            <a:extLst>
              <a:ext uri="{FF2B5EF4-FFF2-40B4-BE49-F238E27FC236}">
                <a16:creationId xmlns="" xmlns:a16="http://schemas.microsoft.com/office/drawing/2014/main" id="{97ED3D26-2745-45BF-8C03-C5679A61E0BD}"/>
              </a:ext>
            </a:extLst>
          </p:cNvPr>
          <p:cNvSpPr txBox="1">
            <a:spLocks noChangeArrowheads="1"/>
          </p:cNvSpPr>
          <p:nvPr/>
        </p:nvSpPr>
        <p:spPr bwMode="auto">
          <a:xfrm>
            <a:off x="1295400" y="53340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p>
        </p:txBody>
      </p:sp>
      <p:sp>
        <p:nvSpPr>
          <p:cNvPr id="10512" name="Text Box 272">
            <a:extLst>
              <a:ext uri="{FF2B5EF4-FFF2-40B4-BE49-F238E27FC236}">
                <a16:creationId xmlns="" xmlns:a16="http://schemas.microsoft.com/office/drawing/2014/main" id="{37A485E9-B0C1-48A8-BFA4-26906679BCA7}"/>
              </a:ext>
            </a:extLst>
          </p:cNvPr>
          <p:cNvSpPr txBox="1">
            <a:spLocks noChangeArrowheads="1"/>
          </p:cNvSpPr>
          <p:nvPr/>
        </p:nvSpPr>
        <p:spPr bwMode="auto">
          <a:xfrm>
            <a:off x="5410200" y="4419600"/>
            <a:ext cx="3733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7663" indent="-3476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Clr>
                <a:schemeClr val="tx1"/>
              </a:buClr>
              <a:buFont typeface="Wingdings" panose="05000000000000000000" pitchFamily="2" charset="2"/>
              <a:buChar char="ü"/>
            </a:pPr>
            <a:r>
              <a:rPr lang="en-US" altLang="en-US" b="1">
                <a:latin typeface="Times New Roman" panose="02020603050405020304" pitchFamily="18" charset="0"/>
              </a:rPr>
              <a:t>Đơn vị : </a:t>
            </a:r>
            <a:r>
              <a:rPr lang="en-US" altLang="en-US" b="1">
                <a:solidFill>
                  <a:srgbClr val="0070C0"/>
                </a:solidFill>
                <a:latin typeface="Times New Roman" panose="02020603050405020304" pitchFamily="18" charset="0"/>
              </a:rPr>
              <a:t>g/mol</a:t>
            </a:r>
          </a:p>
        </p:txBody>
      </p:sp>
      <p:sp>
        <p:nvSpPr>
          <p:cNvPr id="10517" name="Text Box 277">
            <a:extLst>
              <a:ext uri="{FF2B5EF4-FFF2-40B4-BE49-F238E27FC236}">
                <a16:creationId xmlns="" xmlns:a16="http://schemas.microsoft.com/office/drawing/2014/main" id="{05E41A37-7852-4A30-8B32-CEF6350003DE}"/>
              </a:ext>
            </a:extLst>
          </p:cNvPr>
          <p:cNvSpPr txBox="1">
            <a:spLocks noChangeArrowheads="1"/>
          </p:cNvSpPr>
          <p:nvPr/>
        </p:nvSpPr>
        <p:spPr bwMode="auto">
          <a:xfrm>
            <a:off x="5410200" y="5029200"/>
            <a:ext cx="3886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Clr>
                <a:schemeClr val="tx1"/>
              </a:buClr>
              <a:buFont typeface="Wingdings" panose="05000000000000000000" pitchFamily="2" charset="2"/>
              <a:buChar char="ü"/>
            </a:pPr>
            <a:r>
              <a:rPr lang="en-US" altLang="en-US" b="1" dirty="0">
                <a:latin typeface="Times New Roman" panose="02020603050405020304" pitchFamily="18" charset="0"/>
              </a:rPr>
              <a:t> </a:t>
            </a:r>
            <a:r>
              <a:rPr lang="en-US" altLang="en-US" b="1" dirty="0" err="1">
                <a:latin typeface="Times New Roman" panose="02020603050405020304" pitchFamily="18" charset="0"/>
              </a:rPr>
              <a:t>Khối</a:t>
            </a:r>
            <a:r>
              <a:rPr lang="en-US" altLang="en-US" b="1" dirty="0">
                <a:latin typeface="Times New Roman" panose="02020603050405020304" pitchFamily="18" charset="0"/>
              </a:rPr>
              <a:t> </a:t>
            </a:r>
            <a:r>
              <a:rPr lang="en-US" altLang="en-US" b="1" dirty="0" err="1">
                <a:latin typeface="Times New Roman" panose="02020603050405020304" pitchFamily="18" charset="0"/>
              </a:rPr>
              <a:t>lượng</a:t>
            </a:r>
            <a:r>
              <a:rPr lang="en-US" altLang="en-US" b="1" dirty="0">
                <a:latin typeface="Times New Roman" panose="02020603050405020304" pitchFamily="18" charset="0"/>
              </a:rPr>
              <a:t> </a:t>
            </a:r>
            <a:r>
              <a:rPr lang="en-US" altLang="en-US" b="1" dirty="0" err="1">
                <a:latin typeface="Times New Roman" panose="02020603050405020304" pitchFamily="18" charset="0"/>
              </a:rPr>
              <a:t>của</a:t>
            </a:r>
            <a:r>
              <a:rPr lang="en-US" altLang="en-US" b="1" dirty="0">
                <a:latin typeface="Times New Roman" panose="02020603050405020304" pitchFamily="18" charset="0"/>
              </a:rPr>
              <a:t>    </a:t>
            </a:r>
            <a:r>
              <a:rPr lang="en-US" altLang="en-US" b="1" dirty="0">
                <a:solidFill>
                  <a:srgbClr val="FF0000"/>
                </a:solidFill>
                <a:latin typeface="Times New Roman" panose="02020603050405020304" pitchFamily="18" charset="0"/>
              </a:rPr>
              <a:t>N ( 6,022.10</a:t>
            </a:r>
            <a:r>
              <a:rPr lang="en-US" altLang="en-US" b="1" baseline="30000" dirty="0">
                <a:solidFill>
                  <a:srgbClr val="FF0000"/>
                </a:solidFill>
                <a:latin typeface="Times New Roman" panose="02020603050405020304" pitchFamily="18" charset="0"/>
              </a:rPr>
              <a:t>23 </a:t>
            </a:r>
            <a:r>
              <a:rPr lang="en-US" altLang="en-US" b="1" dirty="0">
                <a:latin typeface="Times New Roman" panose="02020603050405020304" pitchFamily="18" charset="0"/>
              </a:rPr>
              <a:t>) </a:t>
            </a:r>
            <a:r>
              <a:rPr lang="en-US" altLang="en-US" b="1" dirty="0" err="1">
                <a:latin typeface="Times New Roman" panose="02020603050405020304" pitchFamily="18" charset="0"/>
              </a:rPr>
              <a:t>nguyên</a:t>
            </a:r>
            <a:r>
              <a:rPr lang="en-US" altLang="en-US" b="1" dirty="0">
                <a:latin typeface="Times New Roman" panose="02020603050405020304" pitchFamily="18" charset="0"/>
              </a:rPr>
              <a:t> </a:t>
            </a:r>
            <a:r>
              <a:rPr lang="en-US" altLang="en-US" b="1" dirty="0" err="1">
                <a:latin typeface="Times New Roman" panose="02020603050405020304" pitchFamily="18" charset="0"/>
              </a:rPr>
              <a:t>tử</a:t>
            </a:r>
            <a:r>
              <a:rPr lang="en-US" altLang="en-US" b="1" dirty="0">
                <a:latin typeface="Times New Roman" panose="02020603050405020304" pitchFamily="18" charset="0"/>
              </a:rPr>
              <a:t> </a:t>
            </a:r>
            <a:r>
              <a:rPr lang="en-US" altLang="en-US" b="1" dirty="0" err="1">
                <a:latin typeface="Times New Roman" panose="02020603050405020304" pitchFamily="18" charset="0"/>
              </a:rPr>
              <a:t>hoặc</a:t>
            </a:r>
            <a:r>
              <a:rPr lang="en-US" altLang="en-US" b="1" dirty="0">
                <a:latin typeface="Times New Roman" panose="02020603050405020304" pitchFamily="18" charset="0"/>
              </a:rPr>
              <a:t> </a:t>
            </a:r>
            <a:r>
              <a:rPr lang="en-US" altLang="en-US" b="1" dirty="0" err="1">
                <a:latin typeface="Times New Roman" panose="02020603050405020304" pitchFamily="18" charset="0"/>
              </a:rPr>
              <a:t>phân</a:t>
            </a:r>
            <a:r>
              <a:rPr lang="en-US" altLang="en-US" b="1" dirty="0">
                <a:latin typeface="Times New Roman" panose="02020603050405020304" pitchFamily="18" charset="0"/>
              </a:rPr>
              <a:t> </a:t>
            </a:r>
            <a:r>
              <a:rPr lang="en-US" altLang="en-US" b="1" dirty="0" err="1">
                <a:latin typeface="Times New Roman" panose="02020603050405020304" pitchFamily="18" charset="0"/>
              </a:rPr>
              <a:t>tử</a:t>
            </a:r>
            <a:r>
              <a:rPr lang="en-US" altLang="en-US" b="1" dirty="0">
                <a:latin typeface="Times New Roman" panose="02020603050405020304" pitchFamily="18" charset="0"/>
              </a:rPr>
              <a:t>.</a:t>
            </a:r>
          </a:p>
        </p:txBody>
      </p:sp>
      <p:sp>
        <p:nvSpPr>
          <p:cNvPr id="13" name="Action Button: Back or Previous 12">
            <a:hlinkClick r:id="rId3" action="ppaction://hlinksldjump" highlightClick="1"/>
            <a:extLst>
              <a:ext uri="{FF2B5EF4-FFF2-40B4-BE49-F238E27FC236}">
                <a16:creationId xmlns="" xmlns:a16="http://schemas.microsoft.com/office/drawing/2014/main" id="{3C92173C-5351-45F6-8151-AF49260B52EB}"/>
              </a:ext>
            </a:extLst>
          </p:cNvPr>
          <p:cNvSpPr/>
          <p:nvPr/>
        </p:nvSpPr>
        <p:spPr>
          <a:xfrm>
            <a:off x="8534400" y="228600"/>
            <a:ext cx="381000" cy="381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aphicFrame>
        <p:nvGraphicFramePr>
          <p:cNvPr id="14" name="Group 171">
            <a:extLst>
              <a:ext uri="{FF2B5EF4-FFF2-40B4-BE49-F238E27FC236}">
                <a16:creationId xmlns="" xmlns:a16="http://schemas.microsoft.com/office/drawing/2014/main" id="{CB6CCBE9-3049-43FB-A702-9357D6CB3492}"/>
              </a:ext>
            </a:extLst>
          </p:cNvPr>
          <p:cNvGraphicFramePr>
            <a:graphicFrameLocks noGrp="1"/>
          </p:cNvGraphicFramePr>
          <p:nvPr>
            <p:extLst>
              <p:ext uri="{D42A27DB-BD31-4B8C-83A1-F6EECF244321}">
                <p14:modId xmlns:p14="http://schemas.microsoft.com/office/powerpoint/2010/main" val="941498259"/>
              </p:ext>
            </p:extLst>
          </p:nvPr>
        </p:nvGraphicFramePr>
        <p:xfrm>
          <a:off x="685800" y="76200"/>
          <a:ext cx="7924800" cy="2016126"/>
        </p:xfrm>
        <a:graphic>
          <a:graphicData uri="http://schemas.openxmlformats.org/drawingml/2006/table">
            <a:tbl>
              <a:tblPr/>
              <a:tblGrid>
                <a:gridCol w="1295400">
                  <a:extLst>
                    <a:ext uri="{9D8B030D-6E8A-4147-A177-3AD203B41FA5}">
                      <a16:colId xmlns="" xmlns:a16="http://schemas.microsoft.com/office/drawing/2014/main" val="20000"/>
                    </a:ext>
                  </a:extLst>
                </a:gridCol>
                <a:gridCol w="2520950">
                  <a:extLst>
                    <a:ext uri="{9D8B030D-6E8A-4147-A177-3AD203B41FA5}">
                      <a16:colId xmlns="" xmlns:a16="http://schemas.microsoft.com/office/drawing/2014/main" val="20001"/>
                    </a:ext>
                  </a:extLst>
                </a:gridCol>
                <a:gridCol w="4108450">
                  <a:extLst>
                    <a:ext uri="{9D8B030D-6E8A-4147-A177-3AD203B41FA5}">
                      <a16:colId xmlns="" xmlns:a16="http://schemas.microsoft.com/office/drawing/2014/main" val="20002"/>
                    </a:ext>
                  </a:extLst>
                </a:gridCol>
              </a:tblGrid>
              <a:tr h="712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a:ln>
                            <a:noFill/>
                          </a:ln>
                          <a:solidFill>
                            <a:srgbClr val="FFFF00"/>
                          </a:solidFill>
                          <a:effectLst/>
                          <a:latin typeface="Times New Roman" pitchFamily="18" charset="0"/>
                        </a:rPr>
                        <a:t>Chất</a:t>
                      </a:r>
                      <a:endParaRPr kumimoji="0" lang="en-US" sz="3200" b="1" i="0" u="none" strike="noStrike" cap="none" normalizeH="0" baseline="0" dirty="0">
                        <a:ln>
                          <a:noFill/>
                        </a:ln>
                        <a:solidFill>
                          <a:srgbClr val="FFFF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FFFF00"/>
                          </a:solidFill>
                          <a:effectLst/>
                          <a:latin typeface="Times New Roman" pitchFamily="18" charset="0"/>
                        </a:rPr>
                        <a:t>KLNT / KLPT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a:ln>
                            <a:noFill/>
                          </a:ln>
                          <a:solidFill>
                            <a:srgbClr val="FFFF00"/>
                          </a:solidFill>
                          <a:effectLst/>
                          <a:latin typeface="Times New Roman" pitchFamily="18" charset="0"/>
                        </a:rPr>
                        <a:t>Khối</a:t>
                      </a:r>
                      <a:r>
                        <a:rPr kumimoji="0" lang="en-US" sz="3200" b="1" i="0" u="none" strike="noStrike" cap="none" normalizeH="0" baseline="0" dirty="0">
                          <a:ln>
                            <a:noFill/>
                          </a:ln>
                          <a:solidFill>
                            <a:srgbClr val="FFFF00"/>
                          </a:solidFill>
                          <a:effectLst/>
                          <a:latin typeface="Times New Roman" pitchFamily="18" charset="0"/>
                        </a:rPr>
                        <a:t> l</a:t>
                      </a:r>
                      <a:r>
                        <a:rPr kumimoji="0" lang="vi-VN" sz="3200" b="1" i="0" u="none" strike="noStrike" cap="none" normalizeH="0" baseline="0" dirty="0">
                          <a:ln>
                            <a:noFill/>
                          </a:ln>
                          <a:solidFill>
                            <a:srgbClr val="FFFF00"/>
                          </a:solidFill>
                          <a:effectLst/>
                          <a:latin typeface="Times New Roman" pitchFamily="18" charset="0"/>
                        </a:rPr>
                        <a:t>ượ</a:t>
                      </a:r>
                      <a:r>
                        <a:rPr kumimoji="0" lang="en-US" sz="3200" b="1" i="0" u="none" strike="noStrike" cap="none" normalizeH="0" baseline="0" dirty="0" err="1">
                          <a:ln>
                            <a:noFill/>
                          </a:ln>
                          <a:solidFill>
                            <a:srgbClr val="FFFF00"/>
                          </a:solidFill>
                          <a:effectLst/>
                          <a:latin typeface="Times New Roman" pitchFamily="18" charset="0"/>
                        </a:rPr>
                        <a:t>ng</a:t>
                      </a:r>
                      <a:r>
                        <a:rPr kumimoji="0" lang="en-US" sz="3200" b="1" i="0" u="none" strike="noStrike" cap="none" normalizeH="0" baseline="0" dirty="0">
                          <a:ln>
                            <a:noFill/>
                          </a:ln>
                          <a:solidFill>
                            <a:srgbClr val="FFFF00"/>
                          </a:solidFill>
                          <a:effectLst/>
                          <a:latin typeface="Times New Roman" pitchFamily="18" charset="0"/>
                        </a:rPr>
                        <a:t> mol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extLst>
                  <a:ext uri="{0D108BD9-81ED-4DB2-BD59-A6C34878D82A}">
                    <a16:rowId xmlns="" xmlns:a16="http://schemas.microsoft.com/office/drawing/2014/main" val="10000"/>
                  </a:ext>
                </a:extLst>
              </a:tr>
              <a:tr h="652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000000"/>
                          </a:solidFill>
                          <a:effectLst/>
                          <a:latin typeface="Times New Roman" pitchFamily="18" charset="0"/>
                        </a:rPr>
                        <a:t>Fe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FF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FF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FF93"/>
                    </a:solidFill>
                  </a:tcPr>
                </a:tc>
                <a:extLst>
                  <a:ext uri="{0D108BD9-81ED-4DB2-BD59-A6C34878D82A}">
                    <a16:rowId xmlns="" xmlns:a16="http://schemas.microsoft.com/office/drawing/2014/main" val="10001"/>
                  </a:ext>
                </a:extLst>
              </a:tr>
              <a:tr h="650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000000"/>
                          </a:solidFill>
                          <a:effectLst/>
                          <a:latin typeface="Times New Roman" pitchFamily="18" charset="0"/>
                        </a:rPr>
                        <a:t>H</a:t>
                      </a:r>
                      <a:r>
                        <a:rPr kumimoji="0" lang="en-US" sz="3200" b="1" i="0" u="none" strike="noStrike" cap="none" normalizeH="0" baseline="-25000" dirty="0">
                          <a:ln>
                            <a:noFill/>
                          </a:ln>
                          <a:solidFill>
                            <a:srgbClr val="000000"/>
                          </a:solidFill>
                          <a:effectLst/>
                          <a:latin typeface="Times New Roman" pitchFamily="18" charset="0"/>
                        </a:rPr>
                        <a:t>2</a:t>
                      </a:r>
                      <a:r>
                        <a:rPr kumimoji="0" lang="en-US" sz="3200" b="1" i="0" u="none" strike="noStrike" cap="none" normalizeH="0" baseline="0" dirty="0">
                          <a:ln>
                            <a:noFill/>
                          </a:ln>
                          <a:solidFill>
                            <a:srgbClr val="000000"/>
                          </a:solidFill>
                          <a:effectLst/>
                          <a:latin typeface="Times New Roman" pitchFamily="18"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FF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FF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FF93"/>
                    </a:solidFill>
                  </a:tcPr>
                </a:tc>
                <a:extLst>
                  <a:ext uri="{0D108BD9-81ED-4DB2-BD59-A6C34878D82A}">
                    <a16:rowId xmlns="" xmlns:a16="http://schemas.microsoft.com/office/drawing/2014/main" val="10002"/>
                  </a:ext>
                </a:extLst>
              </a:tr>
            </a:tbl>
          </a:graphicData>
        </a:graphic>
      </p:graphicFrame>
      <p:sp>
        <p:nvSpPr>
          <p:cNvPr id="17440" name="Rectangle 5">
            <a:extLst>
              <a:ext uri="{FF2B5EF4-FFF2-40B4-BE49-F238E27FC236}">
                <a16:creationId xmlns="" xmlns:a16="http://schemas.microsoft.com/office/drawing/2014/main" id="{64B779E8-7779-4EF7-BDAE-CC855DD908D8}"/>
              </a:ext>
            </a:extLst>
          </p:cNvPr>
          <p:cNvSpPr>
            <a:spLocks noChangeArrowheads="1"/>
          </p:cNvSpPr>
          <p:nvPr/>
        </p:nvSpPr>
        <p:spPr bwMode="auto">
          <a:xfrm>
            <a:off x="2667000" y="914400"/>
            <a:ext cx="167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solidFill>
                  <a:schemeClr val="tx2"/>
                </a:solidFill>
                <a:latin typeface="Times New Roman" panose="02020603050405020304" pitchFamily="18" charset="0"/>
              </a:rPr>
              <a:t>56 </a:t>
            </a:r>
            <a:r>
              <a:rPr lang="vi-VN" altLang="en-US" b="1" dirty="0">
                <a:solidFill>
                  <a:srgbClr val="0000FF"/>
                </a:solidFill>
                <a:latin typeface="Times New Roman" panose="02020603050405020304" pitchFamily="18" charset="0"/>
              </a:rPr>
              <a:t>amu</a:t>
            </a:r>
            <a:endParaRPr lang="en-US" altLang="en-US" b="1" dirty="0">
              <a:solidFill>
                <a:srgbClr val="0000FF"/>
              </a:solidFill>
              <a:latin typeface="Times New Roman" panose="02020603050405020304" pitchFamily="18" charset="0"/>
            </a:endParaRPr>
          </a:p>
        </p:txBody>
      </p:sp>
      <p:sp>
        <p:nvSpPr>
          <p:cNvPr id="17441" name="Rectangle 7">
            <a:extLst>
              <a:ext uri="{FF2B5EF4-FFF2-40B4-BE49-F238E27FC236}">
                <a16:creationId xmlns="" xmlns:a16="http://schemas.microsoft.com/office/drawing/2014/main" id="{8F541348-7CA4-4F6C-A63B-B931189232C4}"/>
              </a:ext>
            </a:extLst>
          </p:cNvPr>
          <p:cNvSpPr>
            <a:spLocks noChangeArrowheads="1"/>
          </p:cNvSpPr>
          <p:nvPr/>
        </p:nvSpPr>
        <p:spPr bwMode="auto">
          <a:xfrm>
            <a:off x="2590800" y="1524000"/>
            <a:ext cx="1752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solidFill>
                  <a:schemeClr val="tx2"/>
                </a:solidFill>
                <a:latin typeface="Times New Roman" panose="02020603050405020304" pitchFamily="18" charset="0"/>
              </a:rPr>
              <a:t>18 </a:t>
            </a:r>
            <a:r>
              <a:rPr lang="vi-VN" altLang="en-US" b="1" dirty="0">
                <a:solidFill>
                  <a:srgbClr val="0000FF"/>
                </a:solidFill>
                <a:latin typeface="Times New Roman" panose="02020603050405020304" pitchFamily="18" charset="0"/>
              </a:rPr>
              <a:t>amu</a:t>
            </a:r>
            <a:endParaRPr lang="en-US" altLang="en-US" b="1" dirty="0">
              <a:solidFill>
                <a:srgbClr val="0000FF"/>
              </a:solidFill>
              <a:latin typeface="Times New Roman" panose="02020603050405020304" pitchFamily="18" charset="0"/>
            </a:endParaRPr>
          </a:p>
        </p:txBody>
      </p:sp>
      <p:sp>
        <p:nvSpPr>
          <p:cNvPr id="17442" name="Rectangle 8">
            <a:extLst>
              <a:ext uri="{FF2B5EF4-FFF2-40B4-BE49-F238E27FC236}">
                <a16:creationId xmlns="" xmlns:a16="http://schemas.microsoft.com/office/drawing/2014/main" id="{22FA3174-4225-4AC6-8E81-35999924967A}"/>
              </a:ext>
            </a:extLst>
          </p:cNvPr>
          <p:cNvSpPr>
            <a:spLocks noChangeArrowheads="1"/>
          </p:cNvSpPr>
          <p:nvPr/>
        </p:nvSpPr>
        <p:spPr bwMode="auto">
          <a:xfrm>
            <a:off x="5334000" y="838200"/>
            <a:ext cx="2133600" cy="533400"/>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solidFill>
                  <a:schemeClr val="tx2"/>
                </a:solidFill>
                <a:latin typeface="Times New Roman" panose="02020603050405020304" pitchFamily="18" charset="0"/>
              </a:rPr>
              <a:t>56 </a:t>
            </a:r>
            <a:r>
              <a:rPr lang="en-US" altLang="en-US" b="1" dirty="0">
                <a:solidFill>
                  <a:srgbClr val="FF0066"/>
                </a:solidFill>
                <a:latin typeface="Times New Roman" panose="02020603050405020304" pitchFamily="18" charset="0"/>
              </a:rPr>
              <a:t>g/mol</a:t>
            </a:r>
          </a:p>
        </p:txBody>
      </p:sp>
      <p:sp>
        <p:nvSpPr>
          <p:cNvPr id="17443" name="Rectangle 10">
            <a:extLst>
              <a:ext uri="{FF2B5EF4-FFF2-40B4-BE49-F238E27FC236}">
                <a16:creationId xmlns="" xmlns:a16="http://schemas.microsoft.com/office/drawing/2014/main" id="{BBAB275D-576A-4E73-A210-87C022FFD309}"/>
              </a:ext>
            </a:extLst>
          </p:cNvPr>
          <p:cNvSpPr>
            <a:spLocks noChangeArrowheads="1"/>
          </p:cNvSpPr>
          <p:nvPr/>
        </p:nvSpPr>
        <p:spPr bwMode="auto">
          <a:xfrm>
            <a:off x="5257800" y="1524000"/>
            <a:ext cx="2273300" cy="533400"/>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chemeClr val="tx2"/>
                </a:solidFill>
                <a:latin typeface="Times New Roman" panose="02020603050405020304" pitchFamily="18" charset="0"/>
              </a:rPr>
              <a:t>18 </a:t>
            </a:r>
            <a:r>
              <a:rPr lang="en-US" altLang="en-US" b="1">
                <a:solidFill>
                  <a:srgbClr val="FF0066"/>
                </a:solidFill>
                <a:latin typeface="Times New Roman" panose="02020603050405020304" pitchFamily="18" charset="0"/>
              </a:rPr>
              <a:t>g/mol</a:t>
            </a:r>
          </a:p>
        </p:txBody>
      </p:sp>
      <p:sp>
        <p:nvSpPr>
          <p:cNvPr id="17444" name="Rectangle 22">
            <a:extLst>
              <a:ext uri="{FF2B5EF4-FFF2-40B4-BE49-F238E27FC236}">
                <a16:creationId xmlns="" xmlns:a16="http://schemas.microsoft.com/office/drawing/2014/main" id="{CBF7E562-554F-4A97-A8C5-BEE7056E160F}"/>
              </a:ext>
            </a:extLst>
          </p:cNvPr>
          <p:cNvSpPr>
            <a:spLocks noChangeArrowheads="1"/>
          </p:cNvSpPr>
          <p:nvPr/>
        </p:nvSpPr>
        <p:spPr bwMode="auto">
          <a:xfrm>
            <a:off x="-685800" y="3971925"/>
            <a:ext cx="2941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Tx/>
              <a:buNone/>
            </a:pPr>
            <a:r>
              <a:rPr lang="en-US" altLang="en-US" sz="2800" b="1" u="sng">
                <a:solidFill>
                  <a:srgbClr val="CC0066"/>
                </a:solidFill>
                <a:latin typeface="Times New Roman" panose="02020603050405020304" pitchFamily="18" charset="0"/>
              </a:rPr>
              <a:t>KHÁC:</a:t>
            </a:r>
          </a:p>
        </p:txBody>
      </p:sp>
      <p:sp>
        <p:nvSpPr>
          <p:cNvPr id="17445" name="Rectangle 23">
            <a:extLst>
              <a:ext uri="{FF2B5EF4-FFF2-40B4-BE49-F238E27FC236}">
                <a16:creationId xmlns="" xmlns:a16="http://schemas.microsoft.com/office/drawing/2014/main" id="{FE394E3E-DD5D-4B3F-B117-CF1763D13681}"/>
              </a:ext>
            </a:extLst>
          </p:cNvPr>
          <p:cNvSpPr>
            <a:spLocks noChangeArrowheads="1"/>
          </p:cNvSpPr>
          <p:nvPr/>
        </p:nvSpPr>
        <p:spPr bwMode="auto">
          <a:xfrm>
            <a:off x="-762000" y="3048000"/>
            <a:ext cx="3429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Tx/>
              <a:buNone/>
            </a:pPr>
            <a:r>
              <a:rPr lang="en-US" altLang="en-US" sz="2800" b="1" u="sng">
                <a:solidFill>
                  <a:srgbClr val="CC0066"/>
                </a:solidFill>
                <a:latin typeface="Times New Roman" panose="02020603050405020304" pitchFamily="18" charset="0"/>
              </a:rPr>
              <a:t>GIỐNG:</a:t>
            </a:r>
          </a:p>
          <a:p>
            <a:pPr algn="just">
              <a:buClr>
                <a:srgbClr val="FF0000"/>
              </a:buClr>
              <a:buFontTx/>
              <a:buNone/>
            </a:pPr>
            <a:endParaRPr lang="en-US" altLang="en-US" sz="2800" b="1">
              <a:latin typeface="Times New Roman" panose="02020603050405020304" pitchFamily="18" charset="0"/>
            </a:endParaRPr>
          </a:p>
        </p:txBody>
      </p:sp>
      <p:sp>
        <p:nvSpPr>
          <p:cNvPr id="17446" name="Rectangle 20">
            <a:extLst>
              <a:ext uri="{FF2B5EF4-FFF2-40B4-BE49-F238E27FC236}">
                <a16:creationId xmlns="" xmlns:a16="http://schemas.microsoft.com/office/drawing/2014/main" id="{7F2244AD-B531-43DA-A603-54C45ADF3FB1}"/>
              </a:ext>
            </a:extLst>
          </p:cNvPr>
          <p:cNvSpPr>
            <a:spLocks noChangeArrowheads="1"/>
          </p:cNvSpPr>
          <p:nvPr/>
        </p:nvSpPr>
        <p:spPr bwMode="auto">
          <a:xfrm>
            <a:off x="228600" y="2209800"/>
            <a:ext cx="89154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Tx/>
              <a:buNone/>
            </a:pPr>
            <a:r>
              <a:rPr lang="en-US" altLang="en-US" sz="2800" b="1" dirty="0">
                <a:latin typeface="Times New Roman" panose="02020603050405020304" pitchFamily="18" charset="0"/>
              </a:rPr>
              <a:t>SO SÁNH </a:t>
            </a:r>
            <a:r>
              <a:rPr lang="en-US" altLang="en-US" sz="2800" b="1" dirty="0">
                <a:solidFill>
                  <a:srgbClr val="FF0000"/>
                </a:solidFill>
                <a:latin typeface="Times New Roman" panose="02020603050405020304" pitchFamily="18" charset="0"/>
              </a:rPr>
              <a:t>KHỐI LƯỢNG NGUYÊN TỬ–  KHỐI LƯỢNG PHÂN TỬ  </a:t>
            </a:r>
            <a:r>
              <a:rPr lang="en-US" altLang="en-US" sz="2800" b="1" dirty="0">
                <a:latin typeface="Times New Roman" panose="02020603050405020304" pitchFamily="18" charset="0"/>
              </a:rPr>
              <a:t>VỚI</a:t>
            </a:r>
            <a:r>
              <a:rPr lang="en-US" altLang="en-US" sz="2800" b="1" dirty="0">
                <a:solidFill>
                  <a:srgbClr val="CC0066"/>
                </a:solidFill>
                <a:latin typeface="Times New Roman" panose="02020603050405020304" pitchFamily="18" charset="0"/>
              </a:rPr>
              <a:t> </a:t>
            </a:r>
            <a:r>
              <a:rPr lang="en-US" altLang="en-US" sz="2800" b="1" dirty="0">
                <a:solidFill>
                  <a:srgbClr val="FF0000"/>
                </a:solidFill>
                <a:latin typeface="Times New Roman" panose="02020603050405020304" pitchFamily="18" charset="0"/>
              </a:rPr>
              <a:t>KHỐI LƯỢNG MOL</a:t>
            </a:r>
          </a:p>
          <a:p>
            <a:pPr algn="just">
              <a:buClr>
                <a:srgbClr val="FF0000"/>
              </a:buClr>
              <a:buFontTx/>
              <a:buNone/>
            </a:pPr>
            <a:endParaRPr lang="en-US" altLang="en-US" sz="2800" b="1" dirty="0">
              <a:latin typeface="Times New Roman" panose="02020603050405020304" pitchFamily="18" charset="0"/>
            </a:endParaRPr>
          </a:p>
        </p:txBody>
      </p:sp>
      <p:sp>
        <p:nvSpPr>
          <p:cNvPr id="22" name="Rectangle 21">
            <a:extLst>
              <a:ext uri="{FF2B5EF4-FFF2-40B4-BE49-F238E27FC236}">
                <a16:creationId xmlns="" xmlns:a16="http://schemas.microsoft.com/office/drawing/2014/main" id="{7720077F-B289-4B0D-B3A1-BDC4AFB286F0}"/>
              </a:ext>
            </a:extLst>
          </p:cNvPr>
          <p:cNvSpPr>
            <a:spLocks noChangeArrowheads="1"/>
          </p:cNvSpPr>
          <p:nvPr/>
        </p:nvSpPr>
        <p:spPr bwMode="auto">
          <a:xfrm>
            <a:off x="1447800" y="3048000"/>
            <a:ext cx="3429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Tx/>
              <a:buNone/>
            </a:pPr>
            <a:r>
              <a:rPr lang="en-US" altLang="en-US" sz="2800" b="1" dirty="0" err="1">
                <a:latin typeface="Times New Roman" panose="02020603050405020304" pitchFamily="18" charset="0"/>
              </a:rPr>
              <a:t>Có</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cùng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trị</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số</a:t>
            </a:r>
            <a:r>
              <a:rPr lang="en-US" altLang="en-US" sz="2800" b="1" dirty="0">
                <a:latin typeface="Times New Roman" panose="02020603050405020304" pitchFamily="18" charset="0"/>
              </a:rPr>
              <a:t> </a:t>
            </a:r>
          </a:p>
          <a:p>
            <a:pPr algn="just">
              <a:buClr>
                <a:srgbClr val="FF0000"/>
              </a:buClr>
              <a:buFontTx/>
              <a:buNone/>
            </a:pPr>
            <a:endParaRPr lang="en-US" altLang="en-US" sz="2800" b="1" dirty="0">
              <a:latin typeface="Times New Roman" panose="02020603050405020304" pitchFamily="18" charset="0"/>
            </a:endParaRPr>
          </a:p>
        </p:txBody>
      </p:sp>
      <p:graphicFrame>
        <p:nvGraphicFramePr>
          <p:cNvPr id="27" name="Table 26">
            <a:extLst>
              <a:ext uri="{FF2B5EF4-FFF2-40B4-BE49-F238E27FC236}">
                <a16:creationId xmlns="" xmlns:a16="http://schemas.microsoft.com/office/drawing/2014/main" id="{AF94F961-64AB-4C75-9DD4-FCAABCA2B50C}"/>
              </a:ext>
            </a:extLst>
          </p:cNvPr>
          <p:cNvGraphicFramePr>
            <a:graphicFrameLocks noGrp="1"/>
          </p:cNvGraphicFramePr>
          <p:nvPr/>
        </p:nvGraphicFramePr>
        <p:xfrm>
          <a:off x="1600200" y="3962400"/>
          <a:ext cx="7543800" cy="517618"/>
        </p:xfrm>
        <a:graphic>
          <a:graphicData uri="http://schemas.openxmlformats.org/drawingml/2006/table">
            <a:tbl>
              <a:tblPr firstRow="1" firstCol="1" bandRow="1" bandCol="1">
                <a:tableStyleId>{5C22544A-7EE6-4342-B048-85BDC9FD1C3A}</a:tableStyleId>
              </a:tblPr>
              <a:tblGrid>
                <a:gridCol w="3771900">
                  <a:extLst>
                    <a:ext uri="{9D8B030D-6E8A-4147-A177-3AD203B41FA5}">
                      <a16:colId xmlns="" xmlns:a16="http://schemas.microsoft.com/office/drawing/2014/main" val="20000"/>
                    </a:ext>
                  </a:extLst>
                </a:gridCol>
                <a:gridCol w="3771900">
                  <a:extLst>
                    <a:ext uri="{9D8B030D-6E8A-4147-A177-3AD203B41FA5}">
                      <a16:colId xmlns="" xmlns:a16="http://schemas.microsoft.com/office/drawing/2014/main" val="20001"/>
                    </a:ext>
                  </a:extLst>
                </a:gridCol>
              </a:tblGrid>
              <a:tr h="517525">
                <a:tc>
                  <a:txBody>
                    <a:bodyPr/>
                    <a:lstStyle/>
                    <a:p>
                      <a:pPr algn="ctr"/>
                      <a:r>
                        <a:rPr lang="en-US" sz="2800" b="1" dirty="0">
                          <a:solidFill>
                            <a:srgbClr val="FF0000"/>
                          </a:solidFill>
                          <a:latin typeface="Times New Roman" pitchFamily="18" charset="0"/>
                          <a:cs typeface="Times New Roman" pitchFamily="18" charset="0"/>
                        </a:rPr>
                        <a:t>KLNT/KLPT</a:t>
                      </a:r>
                    </a:p>
                  </a:txBody>
                  <a:tcPr marT="45449" marB="454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cap="none" normalizeH="0" baseline="0" dirty="0" err="1">
                          <a:ln>
                            <a:noFill/>
                          </a:ln>
                          <a:solidFill>
                            <a:srgbClr val="FF0000"/>
                          </a:solidFill>
                          <a:effectLst/>
                          <a:latin typeface="Times New Roman" pitchFamily="18" charset="0"/>
                        </a:rPr>
                        <a:t>Khối</a:t>
                      </a:r>
                      <a:r>
                        <a:rPr kumimoji="0" lang="en-US" sz="2800" b="1" i="0" u="none" strike="noStrike" cap="none" normalizeH="0" baseline="0" dirty="0">
                          <a:ln>
                            <a:noFill/>
                          </a:ln>
                          <a:solidFill>
                            <a:srgbClr val="FF0000"/>
                          </a:solidFill>
                          <a:effectLst/>
                          <a:latin typeface="Times New Roman" pitchFamily="18" charset="0"/>
                        </a:rPr>
                        <a:t> l</a:t>
                      </a:r>
                      <a:r>
                        <a:rPr kumimoji="0" lang="vi-VN" sz="2800" b="1" i="0" u="none" strike="noStrike" cap="none" normalizeH="0" baseline="0" dirty="0">
                          <a:ln>
                            <a:noFill/>
                          </a:ln>
                          <a:solidFill>
                            <a:srgbClr val="FF0000"/>
                          </a:solidFill>
                          <a:effectLst/>
                          <a:latin typeface="Times New Roman" pitchFamily="18" charset="0"/>
                        </a:rPr>
                        <a:t>ượ</a:t>
                      </a:r>
                      <a:r>
                        <a:rPr kumimoji="0" lang="en-US" sz="2800" b="1" i="0" u="none" strike="noStrike" cap="none" normalizeH="0" baseline="0" dirty="0" err="1">
                          <a:ln>
                            <a:noFill/>
                          </a:ln>
                          <a:solidFill>
                            <a:srgbClr val="FF0000"/>
                          </a:solidFill>
                          <a:effectLst/>
                          <a:latin typeface="Times New Roman" pitchFamily="18" charset="0"/>
                        </a:rPr>
                        <a:t>ng</a:t>
                      </a:r>
                      <a:r>
                        <a:rPr kumimoji="0" lang="en-US" sz="2800" b="1" i="0" u="none" strike="noStrike" cap="none" normalizeH="0" baseline="0" dirty="0">
                          <a:ln>
                            <a:noFill/>
                          </a:ln>
                          <a:solidFill>
                            <a:srgbClr val="FF0000"/>
                          </a:solidFill>
                          <a:effectLst/>
                          <a:latin typeface="Times New Roman" pitchFamily="18" charset="0"/>
                        </a:rPr>
                        <a:t> mol (M)</a:t>
                      </a:r>
                    </a:p>
                  </a:txBody>
                  <a:tcPr marT="45449" marB="454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10000"/>
                  </a:ext>
                </a:extLst>
              </a:tr>
            </a:tbl>
          </a:graphicData>
        </a:graphic>
      </p:graphicFrame>
      <p:sp>
        <p:nvSpPr>
          <p:cNvPr id="29" name="Text Box 273">
            <a:extLst>
              <a:ext uri="{FF2B5EF4-FFF2-40B4-BE49-F238E27FC236}">
                <a16:creationId xmlns="" xmlns:a16="http://schemas.microsoft.com/office/drawing/2014/main" id="{ECD04809-B7EF-4B0B-8E81-9E48C9682D80}"/>
              </a:ext>
            </a:extLst>
          </p:cNvPr>
          <p:cNvSpPr txBox="1">
            <a:spLocks noChangeArrowheads="1"/>
          </p:cNvSpPr>
          <p:nvPr/>
        </p:nvSpPr>
        <p:spPr bwMode="auto">
          <a:xfrm>
            <a:off x="1676400" y="4419600"/>
            <a:ext cx="3581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7663" indent="-3476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Wingdings" panose="05000000000000000000" pitchFamily="2" charset="2"/>
              <a:buChar char="ü"/>
            </a:pPr>
            <a:r>
              <a:rPr lang="en-US" altLang="en-US" b="1" dirty="0" err="1">
                <a:latin typeface="Times New Roman" panose="02020603050405020304" pitchFamily="18" charset="0"/>
              </a:rPr>
              <a:t>Đơn</a:t>
            </a:r>
            <a:r>
              <a:rPr lang="en-US" altLang="en-US" b="1" dirty="0">
                <a:latin typeface="Times New Roman" panose="02020603050405020304" pitchFamily="18" charset="0"/>
              </a:rPr>
              <a:t> </a:t>
            </a:r>
            <a:r>
              <a:rPr lang="en-US" altLang="en-US" b="1" dirty="0" err="1">
                <a:latin typeface="Times New Roman" panose="02020603050405020304" pitchFamily="18" charset="0"/>
              </a:rPr>
              <a:t>vị</a:t>
            </a:r>
            <a:r>
              <a:rPr lang="en-US" altLang="en-US" b="1" dirty="0">
                <a:latin typeface="Times New Roman" panose="02020603050405020304" pitchFamily="18" charset="0"/>
              </a:rPr>
              <a:t> : </a:t>
            </a:r>
            <a:r>
              <a:rPr lang="en-US" altLang="en-US" b="1" dirty="0" err="1">
                <a:solidFill>
                  <a:srgbClr val="0070C0"/>
                </a:solidFill>
                <a:latin typeface="Times New Roman" panose="02020603050405020304" pitchFamily="18" charset="0"/>
              </a:rPr>
              <a:t>amu</a:t>
            </a:r>
            <a:endParaRPr lang="en-US" altLang="en-US" b="1" dirty="0">
              <a:solidFill>
                <a:srgbClr val="0070C0"/>
              </a:solidFill>
              <a:latin typeface="Times New Roman" panose="02020603050405020304" pitchFamily="18" charset="0"/>
            </a:endParaRPr>
          </a:p>
        </p:txBody>
      </p:sp>
      <p:sp>
        <p:nvSpPr>
          <p:cNvPr id="30" name="Text Box 276">
            <a:extLst>
              <a:ext uri="{FF2B5EF4-FFF2-40B4-BE49-F238E27FC236}">
                <a16:creationId xmlns="" xmlns:a16="http://schemas.microsoft.com/office/drawing/2014/main" id="{0A4DC6E0-3C17-487D-964C-4219C9727AE6}"/>
              </a:ext>
            </a:extLst>
          </p:cNvPr>
          <p:cNvSpPr txBox="1">
            <a:spLocks noChangeArrowheads="1"/>
          </p:cNvSpPr>
          <p:nvPr/>
        </p:nvSpPr>
        <p:spPr bwMode="auto">
          <a:xfrm>
            <a:off x="1600200" y="4999038"/>
            <a:ext cx="3352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Clr>
                <a:schemeClr val="tx1"/>
              </a:buClr>
              <a:buFont typeface="Wingdings" panose="05000000000000000000" pitchFamily="2" charset="2"/>
              <a:buChar char="ü"/>
            </a:pPr>
            <a:r>
              <a:rPr lang="en-US" altLang="en-US" b="1">
                <a:latin typeface="Times New Roman" panose="02020603050405020304" pitchFamily="18" charset="0"/>
              </a:rPr>
              <a:t>Khối lượng của </a:t>
            </a:r>
            <a:r>
              <a:rPr lang="en-US" altLang="en-US" b="1">
                <a:solidFill>
                  <a:srgbClr val="FF0000"/>
                </a:solidFill>
                <a:latin typeface="Times New Roman" panose="02020603050405020304" pitchFamily="18" charset="0"/>
              </a:rPr>
              <a:t>1</a:t>
            </a:r>
            <a:r>
              <a:rPr lang="en-US" altLang="en-US" b="1">
                <a:latin typeface="Times New Roman" panose="02020603050405020304" pitchFamily="18" charset="0"/>
              </a:rPr>
              <a:t> nguyên tử hoặc phân tử.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blinds(horizontal)">
                                      <p:cBhvr>
                                        <p:cTn id="11" dur="500"/>
                                        <p:tgtEl>
                                          <p:spTgt spid="2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0512"/>
                                        </p:tgtEl>
                                        <p:attrNameLst>
                                          <p:attrName>style.visibility</p:attrName>
                                        </p:attrNameLst>
                                      </p:cBhvr>
                                      <p:to>
                                        <p:strVal val="visible"/>
                                      </p:to>
                                    </p:set>
                                    <p:animEffect transition="in" filter="blinds(horizontal)">
                                      <p:cBhvr>
                                        <p:cTn id="16" dur="500"/>
                                        <p:tgtEl>
                                          <p:spTgt spid="105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checkerboard(across)">
                                      <p:cBhvr>
                                        <p:cTn id="21" dur="500"/>
                                        <p:tgtEl>
                                          <p:spTgt spid="3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0517"/>
                                        </p:tgtEl>
                                        <p:attrNameLst>
                                          <p:attrName>style.visibility</p:attrName>
                                        </p:attrNameLst>
                                      </p:cBhvr>
                                      <p:to>
                                        <p:strVal val="visible"/>
                                      </p:to>
                                    </p:set>
                                    <p:animEffect transition="in" filter="checkerboard(across)">
                                      <p:cBhvr>
                                        <p:cTn id="26" dur="500"/>
                                        <p:tgtEl>
                                          <p:spTgt spid="10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2" grpId="0"/>
      <p:bldP spid="10517" grpId="0"/>
      <p:bldP spid="22"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a:extLst>
              <a:ext uri="{FF2B5EF4-FFF2-40B4-BE49-F238E27FC236}">
                <a16:creationId xmlns="" xmlns:a16="http://schemas.microsoft.com/office/drawing/2014/main" id="{4D7C930C-DE8E-450B-9344-13B794DA6DB5}"/>
              </a:ext>
            </a:extLst>
          </p:cNvPr>
          <p:cNvSpPr>
            <a:spLocks noGrp="1"/>
          </p:cNvSpPr>
          <p:nvPr>
            <p:ph type="title" idx="4294967295"/>
            <p:custDataLst>
              <p:tags r:id="rId1"/>
            </p:custDataLst>
          </p:nvPr>
        </p:nvSpPr>
        <p:spPr>
          <a:xfrm>
            <a:off x="707923" y="1150080"/>
            <a:ext cx="8229600" cy="609600"/>
          </a:xfrm>
        </p:spPr>
        <p:txBody>
          <a:bodyPr/>
          <a:lstStyle/>
          <a:p>
            <a:pPr algn="l" eaLnBrk="1" hangingPunct="1"/>
            <a:r>
              <a:rPr lang="en-US" altLang="en-US" sz="3200" b="1" dirty="0">
                <a:solidFill>
                  <a:srgbClr val="FF0000"/>
                </a:solidFill>
                <a:latin typeface="Times New Roman" panose="02020603050405020304" pitchFamily="18" charset="0"/>
                <a:cs typeface="Times New Roman" panose="02020603050405020304" pitchFamily="18" charset="0"/>
              </a:rPr>
              <a:t>II. KHỐI L</a:t>
            </a:r>
            <a:r>
              <a:rPr lang="vi-VN" altLang="en-US" sz="3200" b="1" dirty="0">
                <a:solidFill>
                  <a:srgbClr val="FF0000"/>
                </a:solidFill>
                <a:cs typeface="Times New Roman" panose="02020603050405020304" pitchFamily="18" charset="0"/>
              </a:rPr>
              <a:t>ƯỢ</a:t>
            </a:r>
            <a:r>
              <a:rPr lang="en-US" altLang="en-US" sz="3200" b="1" dirty="0">
                <a:solidFill>
                  <a:srgbClr val="FF0000"/>
                </a:solidFill>
                <a:latin typeface="Times New Roman" panose="02020603050405020304" pitchFamily="18" charset="0"/>
                <a:cs typeface="Times New Roman" panose="02020603050405020304" pitchFamily="18" charset="0"/>
              </a:rPr>
              <a:t>NG MOL (M)</a:t>
            </a:r>
          </a:p>
        </p:txBody>
      </p:sp>
      <p:sp>
        <p:nvSpPr>
          <p:cNvPr id="18435" name="Rectangle 4">
            <a:hlinkClick r:id="rId3" action="ppaction://hlinksldjump"/>
            <a:extLst>
              <a:ext uri="{FF2B5EF4-FFF2-40B4-BE49-F238E27FC236}">
                <a16:creationId xmlns="" xmlns:a16="http://schemas.microsoft.com/office/drawing/2014/main" id="{702F1D63-74D5-4056-97A8-944F60939A85}"/>
              </a:ext>
            </a:extLst>
          </p:cNvPr>
          <p:cNvSpPr txBox="1">
            <a:spLocks noChangeArrowheads="1"/>
          </p:cNvSpPr>
          <p:nvPr/>
        </p:nvSpPr>
        <p:spPr bwMode="auto">
          <a:xfrm>
            <a:off x="163428" y="1874406"/>
            <a:ext cx="9144000" cy="1143000"/>
          </a:xfrm>
          <a:prstGeom prst="rect">
            <a:avLst/>
          </a:prstGeom>
          <a:noFill/>
          <a:ln w="9525">
            <a:noFill/>
            <a:miter lim="800000"/>
            <a:headEnd/>
            <a:tailEnd/>
          </a:ln>
        </p:spPr>
        <p:txBody>
          <a:bodyPr anchor="ctr"/>
          <a:lstStyle/>
          <a:p>
            <a:pPr eaLnBrk="1" fontAlgn="auto" hangingPunct="1">
              <a:spcBef>
                <a:spcPts val="0"/>
              </a:spcBef>
              <a:spcAft>
                <a:spcPts val="0"/>
              </a:spcAft>
              <a:defRPr/>
            </a:pP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Khối</a:t>
            </a:r>
            <a:r>
              <a:rPr lang="en-US" sz="3200" b="1" dirty="0">
                <a:latin typeface="Times New Roman" pitchFamily="18" charset="0"/>
                <a:cs typeface="Times New Roman" pitchFamily="18" charset="0"/>
              </a:rPr>
              <a:t> l</a:t>
            </a:r>
            <a:r>
              <a:rPr lang="vi-VN" sz="3200" b="1" dirty="0">
                <a:latin typeface="Times New Roman" pitchFamily="18" charset="0"/>
                <a:cs typeface="Times New Roman" pitchFamily="18" charset="0"/>
              </a:rPr>
              <a:t>ượ</a:t>
            </a:r>
            <a:r>
              <a:rPr lang="en-US" sz="3200" b="1" dirty="0" err="1">
                <a:latin typeface="Times New Roman" pitchFamily="18" charset="0"/>
                <a:cs typeface="Times New Roman" pitchFamily="18" charset="0"/>
              </a:rPr>
              <a:t>ng</a:t>
            </a:r>
            <a:r>
              <a:rPr lang="en-US" sz="3200" b="1" dirty="0">
                <a:latin typeface="Times New Roman" pitchFamily="18" charset="0"/>
                <a:cs typeface="Times New Roman" pitchFamily="18" charset="0"/>
              </a:rPr>
              <a:t> mol (M)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khối</a:t>
            </a:r>
            <a:r>
              <a:rPr lang="en-US" sz="3200" b="1" dirty="0">
                <a:latin typeface="Times New Roman" pitchFamily="18" charset="0"/>
                <a:cs typeface="Times New Roman" pitchFamily="18" charset="0"/>
              </a:rPr>
              <a:t> l</a:t>
            </a:r>
            <a:r>
              <a:rPr lang="vi-VN" sz="3200" b="1" dirty="0">
                <a:latin typeface="Times New Roman" pitchFamily="18" charset="0"/>
                <a:cs typeface="Times New Roman" pitchFamily="18" charset="0"/>
              </a:rPr>
              <a:t>ượ</a:t>
            </a:r>
            <a:r>
              <a:rPr lang="en-US" sz="3200" b="1" dirty="0">
                <a:latin typeface="Times New Roman" pitchFamily="18" charset="0"/>
                <a:cs typeface="Times New Roman" pitchFamily="18" charset="0"/>
              </a:rPr>
              <a:t>ng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 …….</a:t>
            </a:r>
            <a:r>
              <a:rPr lang="en-US" sz="3200" b="1" dirty="0" err="1">
                <a:solidFill>
                  <a:schemeClr val="accent1">
                    <a:lumMod val="75000"/>
                  </a:schemeClr>
                </a:solidFill>
                <a:latin typeface="Times New Roman" pitchFamily="18" charset="0"/>
                <a:cs typeface="+mn-cs"/>
              </a:rPr>
              <a:t>nguyên</a:t>
            </a:r>
            <a:r>
              <a:rPr lang="en-US" sz="3200" b="1" dirty="0">
                <a:solidFill>
                  <a:schemeClr val="accent1">
                    <a:lumMod val="75000"/>
                  </a:schemeClr>
                </a:solidFill>
                <a:latin typeface="Times New Roman" pitchFamily="18" charset="0"/>
                <a:cs typeface="+mn-cs"/>
              </a:rPr>
              <a:t> </a:t>
            </a:r>
            <a:r>
              <a:rPr lang="en-US" sz="3200" b="1" dirty="0" err="1">
                <a:solidFill>
                  <a:schemeClr val="accent1">
                    <a:lumMod val="75000"/>
                  </a:schemeClr>
                </a:solidFill>
                <a:latin typeface="Times New Roman" pitchFamily="18" charset="0"/>
                <a:cs typeface="+mn-cs"/>
              </a:rPr>
              <a:t>tử</a:t>
            </a:r>
            <a:r>
              <a:rPr lang="en-US" sz="3200" b="1" dirty="0">
                <a:solidFill>
                  <a:schemeClr val="accent1">
                    <a:lumMod val="75000"/>
                  </a:schemeClr>
                </a:solidFill>
                <a:latin typeface="Times New Roman" pitchFamily="18" charset="0"/>
                <a:cs typeface="+mn-cs"/>
              </a:rPr>
              <a:t> </a:t>
            </a:r>
            <a:r>
              <a:rPr lang="en-US" sz="3200" b="1" dirty="0" err="1">
                <a:solidFill>
                  <a:schemeClr val="accent1">
                    <a:lumMod val="75000"/>
                  </a:schemeClr>
                </a:solidFill>
                <a:latin typeface="Times New Roman" pitchFamily="18" charset="0"/>
                <a:cs typeface="+mn-cs"/>
              </a:rPr>
              <a:t>hoặc</a:t>
            </a:r>
            <a:r>
              <a:rPr lang="en-US" sz="3200" b="1" dirty="0">
                <a:solidFill>
                  <a:schemeClr val="accent1">
                    <a:lumMod val="75000"/>
                  </a:schemeClr>
                </a:solidFill>
                <a:latin typeface="Times New Roman" pitchFamily="18" charset="0"/>
                <a:cs typeface="+mn-cs"/>
              </a:rPr>
              <a:t> </a:t>
            </a:r>
            <a:r>
              <a:rPr lang="en-US" sz="3200" b="1" dirty="0" err="1">
                <a:solidFill>
                  <a:schemeClr val="accent1">
                    <a:lumMod val="75000"/>
                  </a:schemeClr>
                </a:solidFill>
                <a:latin typeface="Times New Roman" pitchFamily="18" charset="0"/>
                <a:cs typeface="+mn-cs"/>
              </a:rPr>
              <a:t>phân</a:t>
            </a:r>
            <a:r>
              <a:rPr lang="en-US" sz="3200" b="1" dirty="0">
                <a:solidFill>
                  <a:schemeClr val="accent1">
                    <a:lumMod val="75000"/>
                  </a:schemeClr>
                </a:solidFill>
                <a:latin typeface="Times New Roman" pitchFamily="18" charset="0"/>
                <a:cs typeface="+mn-cs"/>
              </a:rPr>
              <a:t> </a:t>
            </a:r>
            <a:r>
              <a:rPr lang="en-US" sz="3200" b="1" dirty="0" err="1">
                <a:solidFill>
                  <a:schemeClr val="accent1">
                    <a:lumMod val="75000"/>
                  </a:schemeClr>
                </a:solidFill>
                <a:latin typeface="Times New Roman" pitchFamily="18" charset="0"/>
                <a:cs typeface="+mn-cs"/>
              </a:rPr>
              <a:t>tử</a:t>
            </a:r>
            <a:r>
              <a:rPr lang="en-US" sz="3200" dirty="0">
                <a:solidFill>
                  <a:schemeClr val="accent1">
                    <a:lumMod val="75000"/>
                  </a:schemeClr>
                </a:solidFill>
                <a:latin typeface="Times New Roman" pitchFamily="18" charset="0"/>
                <a:cs typeface="+mn-cs"/>
              </a:rPr>
              <a:t> </a:t>
            </a:r>
            <a:r>
              <a:rPr lang="en-US" sz="3200" b="1" dirty="0" err="1">
                <a:latin typeface="Times New Roman" pitchFamily="18" charset="0"/>
                <a:cs typeface="Times New Roman" pitchFamily="18" charset="0"/>
              </a:rPr>
              <a:t>chất</a:t>
            </a:r>
            <a:r>
              <a:rPr lang="en-US" sz="3200" b="1" dirty="0">
                <a:latin typeface="Times New Roman" pitchFamily="18" charset="0"/>
                <a:cs typeface="Times New Roman" pitchFamily="18" charset="0"/>
              </a:rPr>
              <a:t> </a:t>
            </a:r>
            <a:r>
              <a:rPr lang="vi-VN" sz="3200" b="1" dirty="0">
                <a:latin typeface="Times New Roman" pitchFamily="18" charset="0"/>
                <a:cs typeface="Times New Roman" pitchFamily="18" charset="0"/>
              </a:rPr>
              <a:t>đó</a:t>
            </a:r>
            <a:r>
              <a:rPr lang="en-US" sz="3200" b="1" dirty="0">
                <a:latin typeface="Times New Roman" pitchFamily="18" charset="0"/>
                <a:cs typeface="Times New Roman" pitchFamily="18" charset="0"/>
              </a:rPr>
              <a:t>. </a:t>
            </a:r>
          </a:p>
        </p:txBody>
      </p:sp>
      <p:sp>
        <p:nvSpPr>
          <p:cNvPr id="19460" name="Rectangle 4">
            <a:extLst>
              <a:ext uri="{FF2B5EF4-FFF2-40B4-BE49-F238E27FC236}">
                <a16:creationId xmlns="" xmlns:a16="http://schemas.microsoft.com/office/drawing/2014/main" id="{BCA1739B-958E-491A-BB74-1AD6D27650C7}"/>
              </a:ext>
            </a:extLst>
          </p:cNvPr>
          <p:cNvSpPr txBox="1">
            <a:spLocks noChangeArrowheads="1"/>
          </p:cNvSpPr>
          <p:nvPr/>
        </p:nvSpPr>
        <p:spPr bwMode="auto">
          <a:xfrm>
            <a:off x="2658297" y="2274890"/>
            <a:ext cx="76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(N)</a:t>
            </a:r>
            <a:endParaRPr lang="en-US" altLang="en-US" b="1" baseline="30000" dirty="0">
              <a:solidFill>
                <a:srgbClr val="FF0000"/>
              </a:solidFill>
              <a:latin typeface="Times New Roman" panose="02020603050405020304" pitchFamily="18" charset="0"/>
              <a:cs typeface="Times New Roman" panose="02020603050405020304" pitchFamily="18" charset="0"/>
            </a:endParaRPr>
          </a:p>
        </p:txBody>
      </p:sp>
      <p:sp>
        <p:nvSpPr>
          <p:cNvPr id="19461" name="Rectangle 4">
            <a:extLst>
              <a:ext uri="{FF2B5EF4-FFF2-40B4-BE49-F238E27FC236}">
                <a16:creationId xmlns="" xmlns:a16="http://schemas.microsoft.com/office/drawing/2014/main" id="{8C9BCD04-391F-447D-B3DD-B1F8174AAFAF}"/>
              </a:ext>
            </a:extLst>
          </p:cNvPr>
          <p:cNvSpPr txBox="1">
            <a:spLocks noChangeArrowheads="1"/>
          </p:cNvSpPr>
          <p:nvPr/>
        </p:nvSpPr>
        <p:spPr bwMode="auto">
          <a:xfrm>
            <a:off x="5878428" y="3280931"/>
            <a:ext cx="121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b="1" baseline="30000">
              <a:solidFill>
                <a:srgbClr val="00B050"/>
              </a:solidFill>
              <a:latin typeface="Times New Roman" panose="02020603050405020304" pitchFamily="18" charset="0"/>
              <a:cs typeface="Times New Roman" panose="02020603050405020304" pitchFamily="18" charset="0"/>
            </a:endParaRPr>
          </a:p>
        </p:txBody>
      </p:sp>
      <p:sp>
        <p:nvSpPr>
          <p:cNvPr id="19463" name="Rectangle 35">
            <a:extLst>
              <a:ext uri="{FF2B5EF4-FFF2-40B4-BE49-F238E27FC236}">
                <a16:creationId xmlns="" xmlns:a16="http://schemas.microsoft.com/office/drawing/2014/main" id="{0A22E316-21A0-44C1-95BA-D1A2A0C8FC25}"/>
              </a:ext>
            </a:extLst>
          </p:cNvPr>
          <p:cNvSpPr>
            <a:spLocks noChangeArrowheads="1"/>
          </p:cNvSpPr>
          <p:nvPr/>
        </p:nvSpPr>
        <p:spPr bwMode="auto">
          <a:xfrm>
            <a:off x="-76200" y="898525"/>
            <a:ext cx="762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0" b="1" i="1" dirty="0">
                <a:solidFill>
                  <a:srgbClr val="FF0000"/>
                </a:solidFill>
                <a:sym typeface="Wingdings" panose="05000000000000000000" pitchFamily="2" charset="2"/>
              </a:rPr>
              <a:t></a:t>
            </a:r>
          </a:p>
        </p:txBody>
      </p:sp>
      <p:sp>
        <p:nvSpPr>
          <p:cNvPr id="11" name="Rectangle 4">
            <a:extLst>
              <a:ext uri="{FF2B5EF4-FFF2-40B4-BE49-F238E27FC236}">
                <a16:creationId xmlns="" xmlns:a16="http://schemas.microsoft.com/office/drawing/2014/main" id="{BE77A971-2AD0-4813-9169-C3ED96661C88}"/>
              </a:ext>
            </a:extLst>
          </p:cNvPr>
          <p:cNvSpPr txBox="1">
            <a:spLocks noChangeArrowheads="1"/>
          </p:cNvSpPr>
          <p:nvPr/>
        </p:nvSpPr>
        <p:spPr bwMode="auto">
          <a:xfrm>
            <a:off x="1077828" y="2865006"/>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Đơn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vị</a:t>
            </a:r>
            <a:r>
              <a:rPr lang="en-US" altLang="en-US" b="1" dirty="0">
                <a:latin typeface="Times New Roman" panose="02020603050405020304" pitchFamily="18" charset="0"/>
                <a:cs typeface="Times New Roman" panose="02020603050405020304" pitchFamily="18" charset="0"/>
              </a:rPr>
              <a:t> :………</a:t>
            </a:r>
          </a:p>
        </p:txBody>
      </p:sp>
      <p:sp>
        <p:nvSpPr>
          <p:cNvPr id="12" name="Rectangle 4">
            <a:extLst>
              <a:ext uri="{FF2B5EF4-FFF2-40B4-BE49-F238E27FC236}">
                <a16:creationId xmlns="" xmlns:a16="http://schemas.microsoft.com/office/drawing/2014/main" id="{88995669-DBC7-4C41-A266-FD969573606F}"/>
              </a:ext>
            </a:extLst>
          </p:cNvPr>
          <p:cNvSpPr txBox="1">
            <a:spLocks noChangeArrowheads="1"/>
          </p:cNvSpPr>
          <p:nvPr/>
        </p:nvSpPr>
        <p:spPr bwMode="auto">
          <a:xfrm>
            <a:off x="1077828" y="3703206"/>
            <a:ext cx="75438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Có</a:t>
            </a:r>
            <a:r>
              <a:rPr lang="en-US" altLang="en-US" b="1" dirty="0">
                <a:latin typeface="Times New Roman" panose="02020603050405020304" pitchFamily="18" charset="0"/>
                <a:cs typeface="Times New Roman" panose="02020603050405020304" pitchFamily="18" charset="0"/>
              </a:rPr>
              <a:t> …………… </a:t>
            </a:r>
            <a:r>
              <a:rPr lang="en-US" altLang="en-US" b="1" dirty="0" err="1">
                <a:latin typeface="Times New Roman" panose="02020603050405020304" pitchFamily="18" charset="0"/>
                <a:cs typeface="Times New Roman" panose="02020603050405020304" pitchFamily="18" charset="0"/>
              </a:rPr>
              <a:t>với</a:t>
            </a:r>
            <a:r>
              <a:rPr lang="en-US" altLang="en-US" b="1" dirty="0">
                <a:latin typeface="Times New Roman" panose="02020603050405020304" pitchFamily="18" charset="0"/>
                <a:cs typeface="Times New Roman" panose="02020603050405020304" pitchFamily="18" charset="0"/>
              </a:rPr>
              <a:t> KLNT </a:t>
            </a:r>
            <a:r>
              <a:rPr lang="en-US" altLang="en-US" b="1" dirty="0" err="1">
                <a:latin typeface="Times New Roman" panose="02020603050405020304" pitchFamily="18" charset="0"/>
                <a:cs typeface="Times New Roman" panose="02020603050405020304" pitchFamily="18" charset="0"/>
              </a:rPr>
              <a:t>và</a:t>
            </a:r>
            <a:r>
              <a:rPr lang="en-US" altLang="en-US" b="1" dirty="0">
                <a:latin typeface="Times New Roman" panose="02020603050405020304" pitchFamily="18" charset="0"/>
                <a:cs typeface="Times New Roman" panose="02020603050405020304" pitchFamily="18" charset="0"/>
              </a:rPr>
              <a:t> KLPT</a:t>
            </a:r>
          </a:p>
        </p:txBody>
      </p:sp>
      <p:sp>
        <p:nvSpPr>
          <p:cNvPr id="16" name="Rectangle 4">
            <a:extLst>
              <a:ext uri="{FF2B5EF4-FFF2-40B4-BE49-F238E27FC236}">
                <a16:creationId xmlns="" xmlns:a16="http://schemas.microsoft.com/office/drawing/2014/main" id="{EE943569-B9FC-4488-9F30-707AFF739F60}"/>
              </a:ext>
            </a:extLst>
          </p:cNvPr>
          <p:cNvSpPr txBox="1">
            <a:spLocks noChangeArrowheads="1"/>
          </p:cNvSpPr>
          <p:nvPr/>
        </p:nvSpPr>
        <p:spPr bwMode="auto">
          <a:xfrm>
            <a:off x="2906628" y="2788806"/>
            <a:ext cx="2362200" cy="1143000"/>
          </a:xfrm>
          <a:prstGeom prst="rect">
            <a:avLst/>
          </a:prstGeom>
          <a:noFill/>
          <a:ln w="9525">
            <a:noFill/>
            <a:miter lim="800000"/>
            <a:headEnd/>
            <a:tailEnd/>
          </a:ln>
        </p:spPr>
        <p:txBody>
          <a:bodyPr anchor="ctr"/>
          <a:lstStyle/>
          <a:p>
            <a:pPr eaLnBrk="1" fontAlgn="auto" hangingPunct="1">
              <a:spcBef>
                <a:spcPts val="0"/>
              </a:spcBef>
              <a:spcAft>
                <a:spcPts val="0"/>
              </a:spcAft>
              <a:defRPr/>
            </a:pPr>
            <a:r>
              <a:rPr lang="en-US" sz="3200" b="1" dirty="0">
                <a:solidFill>
                  <a:schemeClr val="accent1">
                    <a:lumMod val="75000"/>
                  </a:schemeClr>
                </a:solidFill>
                <a:latin typeface="Times New Roman" pitchFamily="18" charset="0"/>
                <a:cs typeface="Times New Roman" pitchFamily="18" charset="0"/>
              </a:rPr>
              <a:t>g/mol</a:t>
            </a:r>
          </a:p>
        </p:txBody>
      </p:sp>
      <p:sp>
        <p:nvSpPr>
          <p:cNvPr id="17" name="Rectangle 4">
            <a:extLst>
              <a:ext uri="{FF2B5EF4-FFF2-40B4-BE49-F238E27FC236}">
                <a16:creationId xmlns="" xmlns:a16="http://schemas.microsoft.com/office/drawing/2014/main" id="{974D32C4-20A2-45F6-B28E-54DE51BBDDA2}"/>
              </a:ext>
            </a:extLst>
          </p:cNvPr>
          <p:cNvSpPr txBox="1">
            <a:spLocks noChangeArrowheads="1"/>
          </p:cNvSpPr>
          <p:nvPr/>
        </p:nvSpPr>
        <p:spPr bwMode="auto">
          <a:xfrm>
            <a:off x="2015388" y="3749685"/>
            <a:ext cx="2514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err="1">
                <a:solidFill>
                  <a:srgbClr val="FF0000"/>
                </a:solidFill>
                <a:latin typeface="Times New Roman" panose="02020603050405020304" pitchFamily="18" charset="0"/>
                <a:cs typeface="Times New Roman" panose="02020603050405020304" pitchFamily="18" charset="0"/>
              </a:rPr>
              <a:t>cùng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trị</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số</a:t>
            </a: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18" name="Action Button: End 17">
            <a:hlinkClick r:id="rId4" action="ppaction://hlinksldjump" highlightClick="1"/>
            <a:extLst>
              <a:ext uri="{FF2B5EF4-FFF2-40B4-BE49-F238E27FC236}">
                <a16:creationId xmlns="" xmlns:a16="http://schemas.microsoft.com/office/drawing/2014/main" id="{058090E8-3B42-402B-AFF7-63D2C99144FF}"/>
              </a:ext>
            </a:extLst>
          </p:cNvPr>
          <p:cNvSpPr/>
          <p:nvPr/>
        </p:nvSpPr>
        <p:spPr>
          <a:xfrm>
            <a:off x="8305800" y="6553200"/>
            <a:ext cx="685800" cy="3048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Rectangle 4">
            <a:extLst>
              <a:ext uri="{FF2B5EF4-FFF2-40B4-BE49-F238E27FC236}">
                <a16:creationId xmlns="" xmlns:a16="http://schemas.microsoft.com/office/drawing/2014/main" id="{87447AC8-6D3E-418B-A9A5-5AF005F9DEE3}"/>
              </a:ext>
            </a:extLst>
          </p:cNvPr>
          <p:cNvSpPr txBox="1">
            <a:spLocks noChangeArrowheads="1"/>
          </p:cNvSpPr>
          <p:nvPr/>
        </p:nvSpPr>
        <p:spPr bwMode="auto">
          <a:xfrm>
            <a:off x="4430628" y="2407806"/>
            <a:ext cx="76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b="1" baseline="-25000">
              <a:solidFill>
                <a:srgbClr val="FF0000"/>
              </a:solidFill>
              <a:latin typeface="Times New Roman" panose="02020603050405020304" pitchFamily="18" charset="0"/>
              <a:cs typeface="Times New Roman" panose="02020603050405020304" pitchFamily="18" charset="0"/>
            </a:endParaRPr>
          </a:p>
        </p:txBody>
      </p:sp>
      <p:sp>
        <p:nvSpPr>
          <p:cNvPr id="19472" name="Rectangle 4">
            <a:extLst>
              <a:ext uri="{FF2B5EF4-FFF2-40B4-BE49-F238E27FC236}">
                <a16:creationId xmlns="" xmlns:a16="http://schemas.microsoft.com/office/drawing/2014/main" id="{E99B11FE-970F-4B5C-9023-10405EDC18CA}"/>
              </a:ext>
            </a:extLst>
          </p:cNvPr>
          <p:cNvSpPr txBox="1">
            <a:spLocks noChangeArrowheads="1"/>
          </p:cNvSpPr>
          <p:nvPr/>
        </p:nvSpPr>
        <p:spPr bwMode="auto">
          <a:xfrm>
            <a:off x="842507" y="2286667"/>
            <a:ext cx="208728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6,022.10</a:t>
            </a:r>
            <a:r>
              <a:rPr lang="en-US" altLang="en-US" b="1" baseline="30000" dirty="0">
                <a:solidFill>
                  <a:srgbClr val="FF0000"/>
                </a:solidFill>
                <a:latin typeface="Times New Roman" panose="02020603050405020304" pitchFamily="18" charset="0"/>
                <a:cs typeface="Times New Roman" panose="02020603050405020304" pitchFamily="18" charset="0"/>
              </a:rPr>
              <a:t>23</a:t>
            </a:r>
          </a:p>
        </p:txBody>
      </p:sp>
      <p:sp>
        <p:nvSpPr>
          <p:cNvPr id="21" name="TextBox 20">
            <a:extLst>
              <a:ext uri="{FF2B5EF4-FFF2-40B4-BE49-F238E27FC236}">
                <a16:creationId xmlns="" xmlns:a16="http://schemas.microsoft.com/office/drawing/2014/main" id="{72BB5348-FE2B-4D14-ABBE-3335F30DE5B1}"/>
              </a:ext>
            </a:extLst>
          </p:cNvPr>
          <p:cNvSpPr txBox="1">
            <a:spLocks noRot="1" noChangeAspect="1" noMove="1" noResize="1" noEditPoints="1" noAdjustHandles="1" noChangeArrowheads="1" noChangeShapeType="1" noTextEdit="1"/>
          </p:cNvSpPr>
          <p:nvPr/>
        </p:nvSpPr>
        <p:spPr>
          <a:xfrm>
            <a:off x="-73742" y="4801143"/>
            <a:ext cx="5105400" cy="646331"/>
          </a:xfrm>
          <a:prstGeom prst="rect">
            <a:avLst/>
          </a:prstGeom>
          <a:blipFill>
            <a:blip r:embed="rId5"/>
            <a:stretch>
              <a:fillRect t="-16038" b="-33962"/>
            </a:stretch>
          </a:blipFill>
        </p:spPr>
        <p:txBody>
          <a:bodyPr/>
          <a:lstStyle/>
          <a:p>
            <a:pPr>
              <a:defRPr/>
            </a:pPr>
            <a:r>
              <a:rPr lang="en-US">
                <a:noFill/>
              </a:rPr>
              <a:t> </a:t>
            </a:r>
          </a:p>
        </p:txBody>
      </p:sp>
      <p:sp>
        <p:nvSpPr>
          <p:cNvPr id="22" name="TextBox 21">
            <a:extLst>
              <a:ext uri="{FF2B5EF4-FFF2-40B4-BE49-F238E27FC236}">
                <a16:creationId xmlns="" xmlns:a16="http://schemas.microsoft.com/office/drawing/2014/main" id="{B008D2D3-65DD-4524-9D14-926CEE0806B5}"/>
              </a:ext>
            </a:extLst>
          </p:cNvPr>
          <p:cNvSpPr txBox="1">
            <a:spLocks noRot="1" noChangeAspect="1" noMove="1" noResize="1" noEditPoints="1" noAdjustHandles="1" noChangeArrowheads="1" noChangeShapeType="1" noTextEdit="1"/>
          </p:cNvSpPr>
          <p:nvPr/>
        </p:nvSpPr>
        <p:spPr>
          <a:xfrm>
            <a:off x="925426" y="6138729"/>
            <a:ext cx="3483148" cy="693973"/>
          </a:xfrm>
          <a:prstGeom prst="rect">
            <a:avLst/>
          </a:prstGeom>
          <a:blipFill>
            <a:blip r:embed="rId6"/>
            <a:stretch>
              <a:fillRect t="-14035" b="-24561"/>
            </a:stretch>
          </a:blipFill>
        </p:spPr>
        <p:txBody>
          <a:bodyPr/>
          <a:lstStyle/>
          <a:p>
            <a:pPr>
              <a:defRPr/>
            </a:pPr>
            <a:r>
              <a:rPr lang="en-US">
                <a:noFill/>
              </a:rPr>
              <a:t> </a:t>
            </a:r>
          </a:p>
        </p:txBody>
      </p:sp>
      <p:sp>
        <p:nvSpPr>
          <p:cNvPr id="23" name="TextBox 22">
            <a:extLst>
              <a:ext uri="{FF2B5EF4-FFF2-40B4-BE49-F238E27FC236}">
                <a16:creationId xmlns="" xmlns:a16="http://schemas.microsoft.com/office/drawing/2014/main" id="{60EFBB4B-8524-4635-86CE-1E3B8507C7FC}"/>
              </a:ext>
            </a:extLst>
          </p:cNvPr>
          <p:cNvSpPr txBox="1">
            <a:spLocks noRot="1" noChangeAspect="1" noMove="1" noResize="1" noEditPoints="1" noAdjustHandles="1" noChangeArrowheads="1" noChangeShapeType="1" noTextEdit="1"/>
          </p:cNvSpPr>
          <p:nvPr/>
        </p:nvSpPr>
        <p:spPr>
          <a:xfrm>
            <a:off x="685800" y="5478770"/>
            <a:ext cx="3483148" cy="693973"/>
          </a:xfrm>
          <a:prstGeom prst="rect">
            <a:avLst/>
          </a:prstGeom>
          <a:blipFill>
            <a:blip r:embed="rId7"/>
            <a:stretch>
              <a:fillRect t="-14912" b="-24561"/>
            </a:stretch>
          </a:blipFill>
        </p:spPr>
        <p:txBody>
          <a:bodyPr/>
          <a:lstStyle/>
          <a:p>
            <a:pPr>
              <a:defRPr/>
            </a:pPr>
            <a:r>
              <a:rPr lang="en-US">
                <a:noFill/>
              </a:rPr>
              <a:t> </a:t>
            </a:r>
          </a:p>
        </p:txBody>
      </p:sp>
      <p:sp>
        <p:nvSpPr>
          <p:cNvPr id="2" name="Rectangle 1">
            <a:extLst>
              <a:ext uri="{FF2B5EF4-FFF2-40B4-BE49-F238E27FC236}">
                <a16:creationId xmlns="" xmlns:a16="http://schemas.microsoft.com/office/drawing/2014/main" id="{A7379C80-CFB7-4245-A292-A755C3E90399}"/>
              </a:ext>
            </a:extLst>
          </p:cNvPr>
          <p:cNvSpPr/>
          <p:nvPr/>
        </p:nvSpPr>
        <p:spPr>
          <a:xfrm>
            <a:off x="2051290" y="5560563"/>
            <a:ext cx="609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a:extLst>
              <a:ext uri="{FF2B5EF4-FFF2-40B4-BE49-F238E27FC236}">
                <a16:creationId xmlns="" xmlns:a16="http://schemas.microsoft.com/office/drawing/2014/main" id="{E10F7787-B9EE-46BE-B48A-9D1CB6ACC717}"/>
              </a:ext>
            </a:extLst>
          </p:cNvPr>
          <p:cNvSpPr/>
          <p:nvPr/>
        </p:nvSpPr>
        <p:spPr>
          <a:xfrm>
            <a:off x="2059860" y="4931490"/>
            <a:ext cx="609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a:extLst>
              <a:ext uri="{FF2B5EF4-FFF2-40B4-BE49-F238E27FC236}">
                <a16:creationId xmlns="" xmlns:a16="http://schemas.microsoft.com/office/drawing/2014/main" id="{5B1EBD12-48FC-4A2B-ADB9-CF6C95AE96A8}"/>
              </a:ext>
            </a:extLst>
          </p:cNvPr>
          <p:cNvSpPr/>
          <p:nvPr/>
        </p:nvSpPr>
        <p:spPr>
          <a:xfrm>
            <a:off x="2051290" y="6204039"/>
            <a:ext cx="609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4">
            <a:extLst>
              <a:ext uri="{FF2B5EF4-FFF2-40B4-BE49-F238E27FC236}">
                <a16:creationId xmlns="" xmlns:a16="http://schemas.microsoft.com/office/drawing/2014/main" id="{EE1F143E-707B-41BB-8BE1-2F3416C0C212}"/>
              </a:ext>
            </a:extLst>
          </p:cNvPr>
          <p:cNvSpPr txBox="1">
            <a:spLocks noChangeArrowheads="1"/>
          </p:cNvSpPr>
          <p:nvPr/>
        </p:nvSpPr>
        <p:spPr bwMode="auto">
          <a:xfrm>
            <a:off x="304800" y="55141"/>
            <a:ext cx="8763000" cy="506834"/>
          </a:xfrm>
          <a:prstGeom prst="rect">
            <a:avLst/>
          </a:prstGeom>
          <a:solidFill>
            <a:schemeClr val="accent6">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fontAlgn="auto" hangingPunct="1">
              <a:spcAft>
                <a:spcPts val="0"/>
              </a:spcAft>
              <a:defRPr/>
            </a:pPr>
            <a:r>
              <a:rPr lang="en-US" sz="3600" b="1" dirty="0">
                <a:solidFill>
                  <a:srgbClr val="0000FF"/>
                </a:solidFill>
                <a:latin typeface="Times New Roman" pitchFamily="18" charset="0"/>
              </a:rPr>
              <a:t>BÀI 4: MOL VÀ TỈ KHỐI CỦA CHẤT KHÍ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25"/>
                                        </p:tgtEl>
                                      </p:cBhvr>
                                    </p:animEffect>
                                    <p:set>
                                      <p:cBhvr>
                                        <p:cTn id="35" dur="1" fill="hold">
                                          <p:stCondLst>
                                            <p:cond delay="499"/>
                                          </p:stCondLst>
                                        </p:cTn>
                                        <p:tgtEl>
                                          <p:spTgt spid="2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2"/>
                                        </p:tgtEl>
                                      </p:cBhvr>
                                    </p:animEffect>
                                    <p:set>
                                      <p:cBhvr>
                                        <p:cTn id="40" dur="1" fill="hold">
                                          <p:stCondLst>
                                            <p:cond delay="499"/>
                                          </p:stCondLst>
                                        </p:cTn>
                                        <p:tgtEl>
                                          <p:spTgt spid="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500"/>
                                        <p:tgtEl>
                                          <p:spTgt spid="26"/>
                                        </p:tgtEl>
                                      </p:cBhvr>
                                    </p:animEffect>
                                    <p:set>
                                      <p:cBhvr>
                                        <p:cTn id="45"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P spid="17" grpId="0"/>
      <p:bldP spid="21" grpId="0" animBg="1"/>
      <p:bldP spid="22" grpId="0" animBg="1"/>
      <p:bldP spid="23" grpId="0" animBg="1"/>
      <p:bldP spid="2" grpId="0" animBg="1"/>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8903" y="177164"/>
            <a:ext cx="9100278" cy="539891"/>
          </a:xfrm>
          <a:prstGeom prst="rect">
            <a:avLst/>
          </a:prstGeom>
          <a:noFill/>
        </p:spPr>
        <p:txBody>
          <a:bodyPr wrap="square">
            <a:spAutoFit/>
          </a:bodyPr>
          <a:lstStyle/>
          <a:p>
            <a:pPr marL="28575">
              <a:lnSpc>
                <a:spcPct val="115000"/>
              </a:lnSpc>
              <a:spcAft>
                <a:spcPts val="0"/>
              </a:spcAft>
            </a:pPr>
            <a:r>
              <a:rPr lang="en-US" sz="27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III/ CHUYỂN ĐỔI GIỮA SỐ MOL VÀ </a:t>
            </a:r>
            <a:r>
              <a:rPr lang="vi-VN" sz="27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KHỐI LƯỢNG</a:t>
            </a:r>
            <a:endParaRPr lang="en-US" sz="27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3722" y="1371600"/>
            <a:ext cx="9144000" cy="1189108"/>
          </a:xfrm>
          <a:prstGeom prst="rect">
            <a:avLst/>
          </a:prstGeom>
        </p:spPr>
        <p:txBody>
          <a:bodyPr wrap="square">
            <a:spAutoFit/>
          </a:bodyPr>
          <a:lstStyle/>
          <a:p>
            <a:pPr marL="28575">
              <a:lnSpc>
                <a:spcPct val="115000"/>
              </a:lnSpc>
              <a:spcAft>
                <a:spcPts val="0"/>
              </a:spcAft>
            </a:pP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VD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0,25 </a:t>
            </a:r>
            <a:r>
              <a:rPr lang="en-US" sz="3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mol</a:t>
            </a:r>
            <a:r>
              <a:rPr lang="en-US" sz="3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CO</a:t>
            </a:r>
            <a:r>
              <a:rPr lang="en-US" sz="3200"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khối lượng</a:t>
            </a:r>
            <a:r>
              <a:rPr lang="en-US" sz="3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nhiêu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gam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khối lượng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Mol</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CO</a:t>
            </a:r>
            <a:r>
              <a:rPr lang="en-US" sz="3200"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44 g/mol.</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15" descr="mhjh"/>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853" y="2388467"/>
            <a:ext cx="400050" cy="67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39828" y="2465314"/>
            <a:ext cx="8260449" cy="1077218"/>
          </a:xfrm>
          <a:prstGeom prst="rect">
            <a:avLst/>
          </a:prstGeom>
        </p:spPr>
        <p:txBody>
          <a:bodyPr wrap="square">
            <a:spAutoFit/>
          </a:bodyPr>
          <a:lstStyle/>
          <a:p>
            <a:r>
              <a:rPr lang="en-US" sz="3200" dirty="0">
                <a:latin typeface="Times New Roman" panose="02020603050405020304" pitchFamily="18" charset="0"/>
                <a:ea typeface="Times New Roman" panose="02020603050405020304" pitchFamily="18" charset="0"/>
                <a:cs typeface="Times New Roman" panose="02020603050405020304" pitchFamily="18" charset="0"/>
              </a:rPr>
              <a:t>K</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hối lượng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Mol</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CO</a:t>
            </a:r>
            <a:r>
              <a:rPr lang="en-US" sz="3200"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44 g/</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mol</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p>
        </p:txBody>
      </p:sp>
      <p:sp>
        <p:nvSpPr>
          <p:cNvPr id="7" name="TextBox 6"/>
          <p:cNvSpPr txBox="1"/>
          <p:nvPr/>
        </p:nvSpPr>
        <p:spPr>
          <a:xfrm>
            <a:off x="320777" y="3918188"/>
            <a:ext cx="2818132"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sym typeface="Symbol" panose="05050102010706020507" pitchFamily="18" charset="2"/>
              </a:rPr>
              <a:t> 1 </a:t>
            </a:r>
            <a:r>
              <a:rPr lang="en-US" sz="3200" dirty="0" err="1">
                <a:latin typeface="Times New Roman" panose="02020603050405020304" pitchFamily="18" charset="0"/>
                <a:cs typeface="Times New Roman" panose="02020603050405020304" pitchFamily="18" charset="0"/>
                <a:sym typeface="Symbol" panose="05050102010706020507" pitchFamily="18" charset="2"/>
              </a:rPr>
              <a:t>mol</a:t>
            </a:r>
            <a:r>
              <a:rPr lang="en-US" sz="3200" dirty="0">
                <a:latin typeface="Times New Roman" panose="02020603050405020304" pitchFamily="18" charset="0"/>
                <a:cs typeface="Times New Roman" panose="02020603050405020304" pitchFamily="18" charset="0"/>
                <a:sym typeface="Symbol" panose="05050102010706020507" pitchFamily="18" charset="2"/>
              </a:rPr>
              <a:t>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CO</a:t>
            </a:r>
            <a:r>
              <a:rPr lang="en-US" sz="3200"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sym typeface="Symbol" panose="05050102010706020507" pitchFamily="18" charset="2"/>
              </a:rPr>
              <a:t>  </a:t>
            </a:r>
            <a:endParaRPr lang="en-US" sz="3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9754" y="4636246"/>
            <a:ext cx="2818131"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sym typeface="Symbol" panose="05050102010706020507" pitchFamily="18" charset="2"/>
              </a:rPr>
              <a:t>  0,25 </a:t>
            </a:r>
            <a:r>
              <a:rPr lang="en-US" sz="3200" dirty="0" err="1">
                <a:latin typeface="Times New Roman" panose="02020603050405020304" pitchFamily="18" charset="0"/>
                <a:cs typeface="Times New Roman" panose="02020603050405020304" pitchFamily="18" charset="0"/>
                <a:sym typeface="Symbol" panose="05050102010706020507" pitchFamily="18" charset="2"/>
              </a:rPr>
              <a:t>mol</a:t>
            </a:r>
            <a:r>
              <a:rPr lang="en-US" sz="3200" dirty="0">
                <a:latin typeface="Times New Roman" panose="02020603050405020304" pitchFamily="18" charset="0"/>
                <a:cs typeface="Times New Roman" panose="02020603050405020304" pitchFamily="18" charset="0"/>
                <a:sym typeface="Symbol" panose="05050102010706020507" pitchFamily="18" charset="2"/>
              </a:rPr>
              <a:t>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CO</a:t>
            </a:r>
            <a:r>
              <a:rPr lang="en-US" sz="3200"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sym typeface="Symbol" panose="05050102010706020507" pitchFamily="18" charset="2"/>
              </a:rPr>
              <a:t>  </a:t>
            </a:r>
            <a:endParaRPr lang="en-US" sz="3200" dirty="0">
              <a:latin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a:off x="2484664" y="4280029"/>
            <a:ext cx="1224643" cy="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28970" y="3918187"/>
            <a:ext cx="1203916"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44(g)</a:t>
            </a:r>
          </a:p>
        </p:txBody>
      </p:sp>
      <p:cxnSp>
        <p:nvCxnSpPr>
          <p:cNvPr id="12" name="Straight Arrow Connector 11"/>
          <p:cNvCxnSpPr/>
          <p:nvPr/>
        </p:nvCxnSpPr>
        <p:spPr>
          <a:xfrm flipV="1">
            <a:off x="2788377" y="4878619"/>
            <a:ext cx="920930" cy="5747"/>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07276" y="4577462"/>
            <a:ext cx="1000861"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x(g)</a:t>
            </a:r>
          </a:p>
        </p:txBody>
      </p:sp>
      <p:sp>
        <p:nvSpPr>
          <p:cNvPr id="15" name="TextBox 14"/>
          <p:cNvSpPr txBox="1"/>
          <p:nvPr/>
        </p:nvSpPr>
        <p:spPr>
          <a:xfrm>
            <a:off x="5109162" y="4325345"/>
            <a:ext cx="463735"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x</a:t>
            </a:r>
          </a:p>
        </p:txBody>
      </p:sp>
      <p:sp>
        <p:nvSpPr>
          <p:cNvPr id="16" name="TextBox 15"/>
          <p:cNvSpPr txBox="1"/>
          <p:nvPr/>
        </p:nvSpPr>
        <p:spPr>
          <a:xfrm>
            <a:off x="5461715" y="4355190"/>
            <a:ext cx="463735"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p>
        </p:txBody>
      </p:sp>
      <p:sp>
        <p:nvSpPr>
          <p:cNvPr id="17" name="TextBox 16"/>
          <p:cNvSpPr txBox="1"/>
          <p:nvPr/>
        </p:nvSpPr>
        <p:spPr>
          <a:xfrm>
            <a:off x="5893795" y="4343400"/>
            <a:ext cx="1040405"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0,25</a:t>
            </a:r>
          </a:p>
        </p:txBody>
      </p:sp>
      <p:sp>
        <p:nvSpPr>
          <p:cNvPr id="18" name="TextBox 17"/>
          <p:cNvSpPr txBox="1"/>
          <p:nvPr/>
        </p:nvSpPr>
        <p:spPr>
          <a:xfrm>
            <a:off x="6799644" y="4324128"/>
            <a:ext cx="13191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x 44</a:t>
            </a:r>
          </a:p>
        </p:txBody>
      </p:sp>
      <p:sp>
        <p:nvSpPr>
          <p:cNvPr id="19" name="TextBox 18"/>
          <p:cNvSpPr txBox="1"/>
          <p:nvPr/>
        </p:nvSpPr>
        <p:spPr>
          <a:xfrm>
            <a:off x="7708672" y="4319075"/>
            <a:ext cx="463735"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p>
        </p:txBody>
      </p:sp>
      <p:sp>
        <p:nvSpPr>
          <p:cNvPr id="20" name="TextBox 19"/>
          <p:cNvSpPr txBox="1"/>
          <p:nvPr/>
        </p:nvSpPr>
        <p:spPr>
          <a:xfrm>
            <a:off x="7888410" y="4314022"/>
            <a:ext cx="1573834"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11(g)</a:t>
            </a:r>
          </a:p>
        </p:txBody>
      </p:sp>
      <p:sp>
        <p:nvSpPr>
          <p:cNvPr id="22" name="Right Brace 21"/>
          <p:cNvSpPr/>
          <p:nvPr/>
        </p:nvSpPr>
        <p:spPr>
          <a:xfrm>
            <a:off x="4796652" y="4280029"/>
            <a:ext cx="235621" cy="624000"/>
          </a:xfrm>
          <a:prstGeom prst="rightBrac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cxnSp>
        <p:nvCxnSpPr>
          <p:cNvPr id="24" name="Straight Arrow Connector 23"/>
          <p:cNvCxnSpPr/>
          <p:nvPr/>
        </p:nvCxnSpPr>
        <p:spPr>
          <a:xfrm>
            <a:off x="7315200" y="4798169"/>
            <a:ext cx="0" cy="307231"/>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341196" y="4804174"/>
            <a:ext cx="0" cy="307231"/>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262649" y="4764777"/>
            <a:ext cx="0" cy="307231"/>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095956" y="4993573"/>
            <a:ext cx="496535" cy="584775"/>
          </a:xfrm>
          <a:prstGeom prst="rect">
            <a:avLst/>
          </a:prstGeom>
          <a:noFill/>
        </p:spPr>
        <p:txBody>
          <a:bodyPr wrap="square" rtlCol="0">
            <a:spAutoFit/>
          </a:bodyPr>
          <a:lstStyle/>
          <a:p>
            <a:r>
              <a:rPr lang="en-US" sz="3200" b="1" dirty="0">
                <a:solidFill>
                  <a:srgbClr val="0070C0"/>
                </a:solidFill>
                <a:latin typeface="Times New Roman" panose="02020603050405020304" pitchFamily="18" charset="0"/>
                <a:cs typeface="Times New Roman" panose="02020603050405020304" pitchFamily="18" charset="0"/>
              </a:rPr>
              <a:t>m</a:t>
            </a:r>
          </a:p>
        </p:txBody>
      </p:sp>
      <p:sp>
        <p:nvSpPr>
          <p:cNvPr id="27" name="TextBox 26"/>
          <p:cNvSpPr txBox="1"/>
          <p:nvPr/>
        </p:nvSpPr>
        <p:spPr>
          <a:xfrm>
            <a:off x="6084181" y="4953000"/>
            <a:ext cx="496535" cy="584775"/>
          </a:xfrm>
          <a:prstGeom prst="rect">
            <a:avLst/>
          </a:prstGeom>
          <a:noFill/>
        </p:spPr>
        <p:txBody>
          <a:bodyPr wrap="square" rtlCol="0">
            <a:spAutoFit/>
          </a:bodyPr>
          <a:lstStyle/>
          <a:p>
            <a:r>
              <a:rPr lang="en-US" sz="3200" b="1" dirty="0">
                <a:solidFill>
                  <a:srgbClr val="C00000"/>
                </a:solidFill>
                <a:latin typeface="Times New Roman" panose="02020603050405020304" pitchFamily="18" charset="0"/>
                <a:cs typeface="Times New Roman" panose="02020603050405020304" pitchFamily="18" charset="0"/>
              </a:rPr>
              <a:t>n</a:t>
            </a:r>
          </a:p>
        </p:txBody>
      </p:sp>
      <p:sp>
        <p:nvSpPr>
          <p:cNvPr id="28" name="TextBox 27"/>
          <p:cNvSpPr txBox="1"/>
          <p:nvPr/>
        </p:nvSpPr>
        <p:spPr>
          <a:xfrm>
            <a:off x="6996163" y="4971102"/>
            <a:ext cx="496535" cy="584775"/>
          </a:xfrm>
          <a:prstGeom prst="rect">
            <a:avLst/>
          </a:prstGeom>
          <a:noFill/>
        </p:spPr>
        <p:txBody>
          <a:bodyPr wrap="square" rtlCol="0">
            <a:spAutoFit/>
          </a:bodyPr>
          <a:lstStyle/>
          <a:p>
            <a:r>
              <a:rPr lang="en-US" sz="3200" b="1" dirty="0">
                <a:solidFill>
                  <a:srgbClr val="002060"/>
                </a:solidFill>
                <a:latin typeface="Times New Roman" panose="02020603050405020304" pitchFamily="18" charset="0"/>
                <a:cs typeface="Times New Roman" panose="02020603050405020304" pitchFamily="18" charset="0"/>
              </a:rPr>
              <a:t>M</a:t>
            </a:r>
          </a:p>
        </p:txBody>
      </p:sp>
      <p:sp>
        <p:nvSpPr>
          <p:cNvPr id="29" name="TextBox 28"/>
          <p:cNvSpPr txBox="1"/>
          <p:nvPr/>
        </p:nvSpPr>
        <p:spPr>
          <a:xfrm>
            <a:off x="5504376" y="5017853"/>
            <a:ext cx="463735"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p>
        </p:txBody>
      </p:sp>
      <p:sp>
        <p:nvSpPr>
          <p:cNvPr id="30" name="TextBox 29"/>
          <p:cNvSpPr txBox="1"/>
          <p:nvPr/>
        </p:nvSpPr>
        <p:spPr>
          <a:xfrm>
            <a:off x="6627996" y="5003426"/>
            <a:ext cx="463735"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x</a:t>
            </a:r>
          </a:p>
        </p:txBody>
      </p:sp>
      <p:sp>
        <p:nvSpPr>
          <p:cNvPr id="13" name="TextBox 12"/>
          <p:cNvSpPr txBox="1"/>
          <p:nvPr/>
        </p:nvSpPr>
        <p:spPr>
          <a:xfrm>
            <a:off x="4914462" y="5619423"/>
            <a:ext cx="892357" cy="738664"/>
          </a:xfrm>
          <a:prstGeom prst="rect">
            <a:avLst/>
          </a:prstGeom>
          <a:noFill/>
        </p:spPr>
        <p:txBody>
          <a:bodyPr wrap="square" rtlCol="0">
            <a:spAutoFit/>
          </a:bodyPr>
          <a:lstStyle/>
          <a:p>
            <a:r>
              <a:rPr lang="en-US" sz="2100" b="1" dirty="0" err="1">
                <a:solidFill>
                  <a:srgbClr val="0070C0"/>
                </a:solidFill>
                <a:latin typeface="Times New Roman" panose="02020603050405020304" pitchFamily="18" charset="0"/>
                <a:cs typeface="Times New Roman" panose="02020603050405020304" pitchFamily="18" charset="0"/>
              </a:rPr>
              <a:t>khối</a:t>
            </a:r>
            <a:r>
              <a:rPr lang="en-US" sz="2100" b="1" dirty="0">
                <a:solidFill>
                  <a:srgbClr val="0070C0"/>
                </a:solidFill>
                <a:latin typeface="Times New Roman" panose="02020603050405020304" pitchFamily="18" charset="0"/>
                <a:cs typeface="Times New Roman" panose="02020603050405020304" pitchFamily="18" charset="0"/>
              </a:rPr>
              <a:t> </a:t>
            </a:r>
            <a:r>
              <a:rPr lang="en-US" sz="2100" b="1" dirty="0" err="1">
                <a:solidFill>
                  <a:srgbClr val="0070C0"/>
                </a:solidFill>
                <a:latin typeface="Times New Roman" panose="02020603050405020304" pitchFamily="18" charset="0"/>
                <a:cs typeface="Times New Roman" panose="02020603050405020304" pitchFamily="18" charset="0"/>
              </a:rPr>
              <a:t>lượng</a:t>
            </a:r>
            <a:endParaRPr lang="en-US" sz="2100" b="1" dirty="0">
              <a:solidFill>
                <a:srgbClr val="0070C0"/>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5968111" y="5455062"/>
            <a:ext cx="649703" cy="738664"/>
          </a:xfrm>
          <a:prstGeom prst="rect">
            <a:avLst/>
          </a:prstGeom>
          <a:noFill/>
        </p:spPr>
        <p:txBody>
          <a:bodyPr wrap="square" rtlCol="0">
            <a:spAutoFit/>
          </a:bodyPr>
          <a:lstStyle/>
          <a:p>
            <a:r>
              <a:rPr lang="en-US" sz="2100" b="1" dirty="0" err="1">
                <a:solidFill>
                  <a:srgbClr val="C00000"/>
                </a:solidFill>
                <a:latin typeface="Times New Roman" panose="02020603050405020304" pitchFamily="18" charset="0"/>
                <a:cs typeface="Times New Roman" panose="02020603050405020304" pitchFamily="18" charset="0"/>
              </a:rPr>
              <a:t>số</a:t>
            </a:r>
            <a:r>
              <a:rPr lang="en-US" sz="2100" b="1" dirty="0">
                <a:solidFill>
                  <a:srgbClr val="C00000"/>
                </a:solidFill>
                <a:latin typeface="Times New Roman" panose="02020603050405020304" pitchFamily="18" charset="0"/>
                <a:cs typeface="Times New Roman" panose="02020603050405020304" pitchFamily="18" charset="0"/>
              </a:rPr>
              <a:t> </a:t>
            </a:r>
            <a:r>
              <a:rPr lang="en-US" sz="2100" b="1" dirty="0" err="1">
                <a:solidFill>
                  <a:srgbClr val="C00000"/>
                </a:solidFill>
                <a:latin typeface="Times New Roman" panose="02020603050405020304" pitchFamily="18" charset="0"/>
                <a:cs typeface="Times New Roman" panose="02020603050405020304" pitchFamily="18" charset="0"/>
              </a:rPr>
              <a:t>mol</a:t>
            </a:r>
            <a:endParaRPr lang="en-US" sz="2100" b="1" dirty="0">
              <a:solidFill>
                <a:srgbClr val="C00000"/>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6801559" y="5488174"/>
            <a:ext cx="1917348" cy="415498"/>
          </a:xfrm>
          <a:prstGeom prst="rect">
            <a:avLst/>
          </a:prstGeom>
          <a:noFill/>
        </p:spPr>
        <p:txBody>
          <a:bodyPr wrap="square" rtlCol="0">
            <a:spAutoFit/>
          </a:bodyPr>
          <a:lstStyle/>
          <a:p>
            <a:r>
              <a:rPr lang="en-US" sz="2100" b="1" dirty="0" err="1">
                <a:solidFill>
                  <a:srgbClr val="002060"/>
                </a:solidFill>
                <a:latin typeface="Times New Roman" panose="02020603050405020304" pitchFamily="18" charset="0"/>
                <a:cs typeface="Times New Roman" panose="02020603050405020304" pitchFamily="18" charset="0"/>
              </a:rPr>
              <a:t>khối</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lượng</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mol</a:t>
            </a:r>
            <a:endParaRPr lang="en-US" sz="2100" b="1" dirty="0">
              <a:solidFill>
                <a:srgbClr val="002060"/>
              </a:solidFill>
              <a:latin typeface="Times New Roman" panose="02020603050405020304" pitchFamily="18" charset="0"/>
              <a:cs typeface="Times New Roman" panose="02020603050405020304" pitchFamily="18" charset="0"/>
            </a:endParaRPr>
          </a:p>
        </p:txBody>
      </p:sp>
      <p:sp>
        <p:nvSpPr>
          <p:cNvPr id="33" name="Rectangle 35">
            <a:extLst>
              <a:ext uri="{FF2B5EF4-FFF2-40B4-BE49-F238E27FC236}">
                <a16:creationId xmlns="" xmlns:a16="http://schemas.microsoft.com/office/drawing/2014/main" id="{DDE31292-17A0-4FD7-A62C-F7393E1E9337}"/>
              </a:ext>
            </a:extLst>
          </p:cNvPr>
          <p:cNvSpPr>
            <a:spLocks noChangeArrowheads="1"/>
          </p:cNvSpPr>
          <p:nvPr/>
        </p:nvSpPr>
        <p:spPr bwMode="auto">
          <a:xfrm>
            <a:off x="-83097" y="-99664"/>
            <a:ext cx="762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0" b="1" i="1" dirty="0">
                <a:solidFill>
                  <a:srgbClr val="FF0000"/>
                </a:solidFill>
                <a:sym typeface="Wingdings" panose="05000000000000000000" pitchFamily="2" charset="2"/>
              </a:rPr>
              <a:t></a:t>
            </a:r>
          </a:p>
        </p:txBody>
      </p:sp>
    </p:spTree>
    <p:extLst>
      <p:ext uri="{BB962C8B-B14F-4D97-AF65-F5344CB8AC3E}">
        <p14:creationId xmlns:p14="http://schemas.microsoft.com/office/powerpoint/2010/main" val="202422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par>
                          <p:cTn id="19" fill="hold">
                            <p:stCondLst>
                              <p:cond delay="500"/>
                            </p:stCondLst>
                            <p:childTnLst>
                              <p:par>
                                <p:cTn id="20" presetID="22" presetClass="entr" presetSubtype="1" fill="hold" grpId="0" nodeType="after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up)">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up)">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up)">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up)">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wipe(up)">
                                      <p:cBhvr>
                                        <p:cTn id="87" dur="500"/>
                                        <p:tgtEl>
                                          <p:spTgt spid="2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wipe(up)">
                                      <p:cBhvr>
                                        <p:cTn id="92" dur="500"/>
                                        <p:tgtEl>
                                          <p:spTgt spid="2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up)">
                                      <p:cBhvr>
                                        <p:cTn id="97" dur="500"/>
                                        <p:tgtEl>
                                          <p:spTgt spid="31"/>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grpId="0" nodeType="click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wipe(up)">
                                      <p:cBhvr>
                                        <p:cTn id="102" dur="500"/>
                                        <p:tgtEl>
                                          <p:spTgt spid="27"/>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nodeType="click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wipe(up)">
                                      <p:cBhvr>
                                        <p:cTn id="107" dur="500"/>
                                        <p:tgtEl>
                                          <p:spTgt spid="24"/>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wipe(up)">
                                      <p:cBhvr>
                                        <p:cTn id="112" dur="500"/>
                                        <p:tgtEl>
                                          <p:spTgt spid="32"/>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grpId="0" nodeType="click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wipe(up)">
                                      <p:cBhvr>
                                        <p:cTn id="117" dur="500"/>
                                        <p:tgtEl>
                                          <p:spTgt spid="28"/>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nodeType="clickEffect">
                                  <p:stCondLst>
                                    <p:cond delay="0"/>
                                  </p:stCondLst>
                                  <p:childTnLst>
                                    <p:set>
                                      <p:cBhvr>
                                        <p:cTn id="121" dur="1" fill="hold">
                                          <p:stCondLst>
                                            <p:cond delay="0"/>
                                          </p:stCondLst>
                                        </p:cTn>
                                        <p:tgtEl>
                                          <p:spTgt spid="26"/>
                                        </p:tgtEl>
                                        <p:attrNameLst>
                                          <p:attrName>style.visibility</p:attrName>
                                        </p:attrNameLst>
                                      </p:cBhvr>
                                      <p:to>
                                        <p:strVal val="visible"/>
                                      </p:to>
                                    </p:set>
                                    <p:animEffect transition="in" filter="wipe(up)">
                                      <p:cBhvr>
                                        <p:cTn id="122" dur="500"/>
                                        <p:tgtEl>
                                          <p:spTgt spid="26"/>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1" fill="hold" grpId="0" nodeType="clickEffect">
                                  <p:stCondLst>
                                    <p:cond delay="0"/>
                                  </p:stCondLst>
                                  <p:childTnLst>
                                    <p:set>
                                      <p:cBhvr>
                                        <p:cTn id="126" dur="1" fill="hold">
                                          <p:stCondLst>
                                            <p:cond delay="0"/>
                                          </p:stCondLst>
                                        </p:cTn>
                                        <p:tgtEl>
                                          <p:spTgt spid="13"/>
                                        </p:tgtEl>
                                        <p:attrNameLst>
                                          <p:attrName>style.visibility</p:attrName>
                                        </p:attrNameLst>
                                      </p:cBhvr>
                                      <p:to>
                                        <p:strVal val="visible"/>
                                      </p:to>
                                    </p:set>
                                    <p:animEffect transition="in" filter="wipe(up)">
                                      <p:cBhvr>
                                        <p:cTn id="127" dur="500"/>
                                        <p:tgtEl>
                                          <p:spTgt spid="13"/>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1" fill="hold" grpId="0" nodeType="clickEffect">
                                  <p:stCondLst>
                                    <p:cond delay="0"/>
                                  </p:stCondLst>
                                  <p:childTnLst>
                                    <p:set>
                                      <p:cBhvr>
                                        <p:cTn id="131" dur="1" fill="hold">
                                          <p:stCondLst>
                                            <p:cond delay="0"/>
                                          </p:stCondLst>
                                        </p:cTn>
                                        <p:tgtEl>
                                          <p:spTgt spid="9"/>
                                        </p:tgtEl>
                                        <p:attrNameLst>
                                          <p:attrName>style.visibility</p:attrName>
                                        </p:attrNameLst>
                                      </p:cBhvr>
                                      <p:to>
                                        <p:strVal val="visible"/>
                                      </p:to>
                                    </p:set>
                                    <p:animEffect transition="in" filter="wipe(up)">
                                      <p:cBhvr>
                                        <p:cTn id="132" dur="500"/>
                                        <p:tgtEl>
                                          <p:spTgt spid="9"/>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29"/>
                                        </p:tgtEl>
                                        <p:attrNameLst>
                                          <p:attrName>style.visibility</p:attrName>
                                        </p:attrNameLst>
                                      </p:cBhvr>
                                      <p:to>
                                        <p:strVal val="visible"/>
                                      </p:to>
                                    </p:set>
                                    <p:animEffect transition="in" filter="wipe(left)">
                                      <p:cBhvr>
                                        <p:cTn id="137" dur="500"/>
                                        <p:tgtEl>
                                          <p:spTgt spid="29"/>
                                        </p:tgtEl>
                                      </p:cBhvr>
                                    </p:animEffect>
                                  </p:childTnLst>
                                </p:cTn>
                              </p:par>
                            </p:childTnLst>
                          </p:cTn>
                        </p:par>
                        <p:par>
                          <p:cTn id="138" fill="hold">
                            <p:stCondLst>
                              <p:cond delay="500"/>
                            </p:stCondLst>
                            <p:childTnLst>
                              <p:par>
                                <p:cTn id="139" presetID="22" presetClass="entr" presetSubtype="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Effect transition="in" filter="wipe(left)">
                                      <p:cBhvr>
                                        <p:cTn id="14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11" grpId="0"/>
      <p:bldP spid="14" grpId="0"/>
      <p:bldP spid="15" grpId="0"/>
      <p:bldP spid="16" grpId="0"/>
      <p:bldP spid="17" grpId="0"/>
      <p:bldP spid="18" grpId="0"/>
      <p:bldP spid="19" grpId="0"/>
      <p:bldP spid="20" grpId="0"/>
      <p:bldP spid="22" grpId="0" animBg="1"/>
      <p:bldP spid="9" grpId="0"/>
      <p:bldP spid="27" grpId="0"/>
      <p:bldP spid="28" grpId="0"/>
      <p:bldP spid="29" grpId="0"/>
      <p:bldP spid="30" grpId="0"/>
      <p:bldP spid="13" grpId="0"/>
      <p:bldP spid="31"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515" y="1312001"/>
            <a:ext cx="2760691" cy="523220"/>
          </a:xfrm>
          <a:prstGeom prst="rect">
            <a:avLst/>
          </a:prstGeom>
          <a:solidFill>
            <a:schemeClr val="accent5">
              <a:lumMod val="60000"/>
              <a:lumOff val="40000"/>
            </a:schemeClr>
          </a:solid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m  =  n  x  M (g) </a:t>
            </a:r>
          </a:p>
        </p:txBody>
      </p:sp>
      <p:sp>
        <p:nvSpPr>
          <p:cNvPr id="7" name="TextBox 6"/>
          <p:cNvSpPr txBox="1"/>
          <p:nvPr/>
        </p:nvSpPr>
        <p:spPr>
          <a:xfrm>
            <a:off x="2993807" y="1288332"/>
            <a:ext cx="1234345"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rút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8" name="TextBox 7"/>
              <p:cNvSpPr txBox="1"/>
              <p:nvPr/>
            </p:nvSpPr>
            <p:spPr>
              <a:xfrm>
                <a:off x="4021864" y="1221252"/>
                <a:ext cx="2279638" cy="664862"/>
              </a:xfrm>
              <a:prstGeom prst="rect">
                <a:avLst/>
              </a:prstGeom>
              <a:solidFill>
                <a:schemeClr val="accent2">
                  <a:lumMod val="40000"/>
                  <a:lumOff val="60000"/>
                </a:schemeClr>
              </a:solid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n = </a:t>
                </a:r>
                <a14:m>
                  <m:oMath xmlns:m="http://schemas.openxmlformats.org/officeDocument/2006/math">
                    <m:f>
                      <m:fPr>
                        <m:ctrlPr>
                          <a:rPr lang="en-US" sz="2800" b="1" i="1">
                            <a:latin typeface="Cambria Math"/>
                            <a:cs typeface="Times New Roman" panose="02020603050405020304" pitchFamily="18" charset="0"/>
                          </a:rPr>
                        </m:ctrlPr>
                      </m:fPr>
                      <m:num>
                        <m:r>
                          <a:rPr lang="en-US" sz="2800" b="1" i="1">
                            <a:latin typeface="Cambria Math" panose="02040503050406030204" pitchFamily="18" charset="0"/>
                            <a:cs typeface="Times New Roman" panose="02020603050405020304" pitchFamily="18" charset="0"/>
                          </a:rPr>
                          <m:t>𝐦</m:t>
                        </m:r>
                        <m:r>
                          <a:rPr lang="en-US" sz="2800" b="1">
                            <a:latin typeface="Cambria Math" panose="02040503050406030204" pitchFamily="18" charset="0"/>
                            <a:cs typeface="Times New Roman" panose="02020603050405020304" pitchFamily="18" charset="0"/>
                          </a:rPr>
                          <m:t> </m:t>
                        </m:r>
                      </m:num>
                      <m:den>
                        <m:r>
                          <a:rPr lang="en-US" sz="2800" b="1" i="1">
                            <a:latin typeface="Cambria Math" panose="02040503050406030204" pitchFamily="18" charset="0"/>
                            <a:cs typeface="Times New Roman" panose="02020603050405020304" pitchFamily="18" charset="0"/>
                          </a:rPr>
                          <m:t>𝑴</m:t>
                        </m:r>
                      </m:den>
                    </m:f>
                  </m:oMath>
                </a14:m>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mol</a:t>
                </a:r>
                <a:r>
                  <a:rPr lang="en-US" sz="2800" b="1" dirty="0">
                    <a:latin typeface="Times New Roman" panose="02020603050405020304" pitchFamily="18" charset="0"/>
                    <a:cs typeface="Times New Roman" panose="02020603050405020304" pitchFamily="18" charset="0"/>
                  </a:rPr>
                  <a:t>),</a:t>
                </a:r>
              </a:p>
            </p:txBody>
          </p:sp>
        </mc:Choice>
        <mc:Fallback xmlns="">
          <p:sp>
            <p:nvSpPr>
              <p:cNvPr id="8" name="TextBox 7"/>
              <p:cNvSpPr txBox="1">
                <a:spLocks noRot="1" noChangeAspect="1" noMove="1" noResize="1" noEditPoints="1" noAdjustHandles="1" noChangeArrowheads="1" noChangeShapeType="1" noTextEdit="1"/>
              </p:cNvSpPr>
              <p:nvPr/>
            </p:nvSpPr>
            <p:spPr>
              <a:xfrm>
                <a:off x="4021864" y="1221252"/>
                <a:ext cx="2279638" cy="664862"/>
              </a:xfrm>
              <a:prstGeom prst="rect">
                <a:avLst/>
              </a:prstGeom>
              <a:blipFill>
                <a:blip r:embed="rId2"/>
                <a:stretch>
                  <a:fillRect l="-267" t="-1835" b="-110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464519" y="1240154"/>
                <a:ext cx="2655966" cy="666914"/>
              </a:xfrm>
              <a:prstGeom prst="rect">
                <a:avLst/>
              </a:prstGeom>
              <a:solidFill>
                <a:srgbClr val="FFFF00"/>
              </a:solid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M = </a:t>
                </a:r>
                <a14:m>
                  <m:oMath xmlns:m="http://schemas.openxmlformats.org/officeDocument/2006/math">
                    <m:f>
                      <m:fPr>
                        <m:ctrlPr>
                          <a:rPr lang="en-US" sz="2800" b="1" i="1">
                            <a:latin typeface="Cambria Math"/>
                            <a:cs typeface="Times New Roman" panose="02020603050405020304" pitchFamily="18" charset="0"/>
                          </a:rPr>
                        </m:ctrlPr>
                      </m:fPr>
                      <m:num>
                        <m:r>
                          <a:rPr lang="en-US" sz="2800" b="1" i="1">
                            <a:latin typeface="Cambria Math" panose="02040503050406030204" pitchFamily="18" charset="0"/>
                            <a:cs typeface="Times New Roman" panose="02020603050405020304" pitchFamily="18" charset="0"/>
                          </a:rPr>
                          <m:t>𝐦</m:t>
                        </m:r>
                        <m:r>
                          <a:rPr lang="en-US" sz="2800" b="1">
                            <a:latin typeface="Cambria Math" panose="02040503050406030204" pitchFamily="18" charset="0"/>
                            <a:cs typeface="Times New Roman" panose="02020603050405020304" pitchFamily="18" charset="0"/>
                          </a:rPr>
                          <m:t> </m:t>
                        </m:r>
                      </m:num>
                      <m:den>
                        <m:r>
                          <a:rPr lang="en-US" sz="2800" b="1" i="1">
                            <a:latin typeface="Cambria Math" panose="02040503050406030204" pitchFamily="18" charset="0"/>
                            <a:cs typeface="Times New Roman" panose="02020603050405020304" pitchFamily="18" charset="0"/>
                          </a:rPr>
                          <m:t>𝒏</m:t>
                        </m:r>
                      </m:den>
                    </m:f>
                  </m:oMath>
                </a14:m>
                <a:r>
                  <a:rPr lang="en-US" sz="2800" b="1" dirty="0">
                    <a:latin typeface="Times New Roman" panose="02020603050405020304" pitchFamily="18" charset="0"/>
                    <a:cs typeface="Times New Roman" panose="02020603050405020304" pitchFamily="18" charset="0"/>
                  </a:rPr>
                  <a:t> (g/</a:t>
                </a:r>
                <a:r>
                  <a:rPr lang="en-US" sz="2800" b="1" dirty="0" err="1">
                    <a:latin typeface="Times New Roman" panose="02020603050405020304" pitchFamily="18" charset="0"/>
                    <a:cs typeface="Times New Roman" panose="02020603050405020304" pitchFamily="18" charset="0"/>
                  </a:rPr>
                  <a:t>mol</a:t>
                </a:r>
                <a:r>
                  <a:rPr lang="en-US" sz="2800" b="1" dirty="0">
                    <a:latin typeface="Times New Roman" panose="02020603050405020304" pitchFamily="18" charset="0"/>
                    <a:cs typeface="Times New Roman" panose="02020603050405020304" pitchFamily="18" charset="0"/>
                  </a:rPr>
                  <a:t>)</a:t>
                </a:r>
              </a:p>
            </p:txBody>
          </p:sp>
        </mc:Choice>
        <mc:Fallback xmlns="">
          <p:sp>
            <p:nvSpPr>
              <p:cNvPr id="9" name="TextBox 8"/>
              <p:cNvSpPr txBox="1">
                <a:spLocks noRot="1" noChangeAspect="1" noMove="1" noResize="1" noEditPoints="1" noAdjustHandles="1" noChangeArrowheads="1" noChangeShapeType="1" noTextEdit="1"/>
              </p:cNvSpPr>
              <p:nvPr/>
            </p:nvSpPr>
            <p:spPr>
              <a:xfrm>
                <a:off x="6464519" y="1240154"/>
                <a:ext cx="2655966" cy="666914"/>
              </a:xfrm>
              <a:prstGeom prst="rect">
                <a:avLst/>
              </a:prstGeom>
              <a:blipFill>
                <a:blip r:embed="rId3"/>
                <a:stretch>
                  <a:fillRect t="-1818" b="-10000"/>
                </a:stretch>
              </a:blipFill>
            </p:spPr>
            <p:txBody>
              <a:bodyPr/>
              <a:lstStyle/>
              <a:p>
                <a:r>
                  <a:rPr lang="en-US">
                    <a:noFill/>
                  </a:rPr>
                  <a:t> </a:t>
                </a:r>
              </a:p>
            </p:txBody>
          </p:sp>
        </mc:Fallback>
      </mc:AlternateContent>
      <p:sp>
        <p:nvSpPr>
          <p:cNvPr id="26" name="TextBox 25">
            <a:extLst>
              <a:ext uri="{FF2B5EF4-FFF2-40B4-BE49-F238E27FC236}">
                <a16:creationId xmlns="" xmlns:a16="http://schemas.microsoft.com/office/drawing/2014/main" id="{07BD8FFB-ADEE-45B0-A347-641A3594D209}"/>
              </a:ext>
            </a:extLst>
          </p:cNvPr>
          <p:cNvSpPr txBox="1"/>
          <p:nvPr/>
        </p:nvSpPr>
        <p:spPr>
          <a:xfrm>
            <a:off x="414897" y="2208621"/>
            <a:ext cx="5704216" cy="1815882"/>
          </a:xfrm>
          <a:prstGeom prst="rect">
            <a:avLst/>
          </a:prstGeom>
          <a:solidFill>
            <a:schemeClr val="accent4">
              <a:lumMod val="40000"/>
              <a:lumOff val="60000"/>
            </a:schemeClr>
          </a:solid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p>
          <a:p>
            <a:pPr marL="428625" indent="-210741">
              <a:buFont typeface="Arial" panose="020B0604020202020204" pitchFamily="34" charset="0"/>
              <a:buChar char="•"/>
            </a:pPr>
            <a:r>
              <a:rPr lang="en-US" sz="2800" b="1" dirty="0">
                <a:solidFill>
                  <a:srgbClr val="FF0000"/>
                </a:solidFill>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mol hay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mol</a:t>
            </a:r>
            <a:r>
              <a:rPr lang="en-US" sz="2800" dirty="0">
                <a:latin typeface="Times New Roman" panose="02020603050405020304" pitchFamily="18" charset="0"/>
                <a:cs typeface="Times New Roman" panose="02020603050405020304" pitchFamily="18" charset="0"/>
              </a:rPr>
              <a:t>)</a:t>
            </a:r>
          </a:p>
          <a:p>
            <a:pPr marL="428625" indent="-210741">
              <a:buFont typeface="Arial" panose="020B0604020202020204" pitchFamily="34" charset="0"/>
              <a:buChar char="•"/>
            </a:pPr>
            <a:r>
              <a:rPr lang="en-US" sz="2800" b="1" dirty="0">
                <a:solidFill>
                  <a:srgbClr val="FF0000"/>
                </a:solidFill>
                <a:latin typeface="Times New Roman" panose="02020603050405020304" pitchFamily="18" charset="0"/>
                <a:cs typeface="Times New Roman" panose="02020603050405020304" pitchFamily="18" charset="0"/>
              </a:rPr>
              <a:t>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mol (</a:t>
            </a:r>
            <a:r>
              <a:rPr lang="en-US" sz="2800" b="1" dirty="0">
                <a:solidFill>
                  <a:srgbClr val="FF0000"/>
                </a:solidFill>
                <a:latin typeface="Times New Roman" panose="02020603050405020304" pitchFamily="18" charset="0"/>
                <a:cs typeface="Times New Roman" panose="02020603050405020304" pitchFamily="18" charset="0"/>
              </a:rPr>
              <a:t>g/mol</a:t>
            </a:r>
            <a:r>
              <a:rPr lang="en-US" sz="2800" dirty="0">
                <a:latin typeface="Times New Roman" panose="02020603050405020304" pitchFamily="18" charset="0"/>
                <a:cs typeface="Times New Roman" panose="02020603050405020304" pitchFamily="18" charset="0"/>
              </a:rPr>
              <a:t>)</a:t>
            </a:r>
          </a:p>
          <a:p>
            <a:pPr marL="428625" indent="-210741">
              <a:buFont typeface="Arial" panose="020B0604020202020204" pitchFamily="34" charset="0"/>
              <a:buChar char="•"/>
            </a:pPr>
            <a:r>
              <a:rPr lang="en-US" sz="2800" b="1" dirty="0">
                <a:solidFill>
                  <a:srgbClr val="FF0000"/>
                </a:solidFill>
                <a:latin typeface="Times New Roman" panose="02020603050405020304" pitchFamily="18" charset="0"/>
                <a:cs typeface="Times New Roman" panose="02020603050405020304" pitchFamily="18" charset="0"/>
              </a:rPr>
              <a:t>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g</a:t>
            </a:r>
            <a:r>
              <a:rPr lang="en-US" sz="2800" dirty="0">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 xmlns:a16="http://schemas.microsoft.com/office/drawing/2014/main" id="{E57B4704-48FB-4E92-BCFB-19515BAE262E}"/>
              </a:ext>
            </a:extLst>
          </p:cNvPr>
          <p:cNvSpPr/>
          <p:nvPr/>
        </p:nvSpPr>
        <p:spPr>
          <a:xfrm>
            <a:off x="754626" y="60869"/>
            <a:ext cx="9100278" cy="539891"/>
          </a:xfrm>
          <a:prstGeom prst="rect">
            <a:avLst/>
          </a:prstGeom>
          <a:noFill/>
        </p:spPr>
        <p:txBody>
          <a:bodyPr wrap="square">
            <a:spAutoFit/>
          </a:bodyPr>
          <a:lstStyle/>
          <a:p>
            <a:pPr marL="28575">
              <a:lnSpc>
                <a:spcPct val="115000"/>
              </a:lnSpc>
              <a:spcAft>
                <a:spcPts val="0"/>
              </a:spcAft>
            </a:pPr>
            <a:r>
              <a:rPr lang="en-US" sz="27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III/ CHUYỂN ĐỔI GIỮA SỐ MOL VÀ </a:t>
            </a:r>
            <a:r>
              <a:rPr lang="vi-VN" sz="27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KHỐI LƯỢNG</a:t>
            </a:r>
            <a:endParaRPr lang="en-US" sz="27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35">
            <a:extLst>
              <a:ext uri="{FF2B5EF4-FFF2-40B4-BE49-F238E27FC236}">
                <a16:creationId xmlns="" xmlns:a16="http://schemas.microsoft.com/office/drawing/2014/main" id="{68716823-1F7B-450B-A6B7-6B3541AF084B}"/>
              </a:ext>
            </a:extLst>
          </p:cNvPr>
          <p:cNvSpPr>
            <a:spLocks noChangeArrowheads="1"/>
          </p:cNvSpPr>
          <p:nvPr/>
        </p:nvSpPr>
        <p:spPr bwMode="auto">
          <a:xfrm>
            <a:off x="-7374" y="-261826"/>
            <a:ext cx="762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0" b="1" i="1" dirty="0">
                <a:solidFill>
                  <a:srgbClr val="FF0000"/>
                </a:solidFill>
                <a:sym typeface="Wingdings" panose="05000000000000000000" pitchFamily="2" charset="2"/>
              </a:rPr>
              <a:t></a:t>
            </a:r>
          </a:p>
        </p:txBody>
      </p:sp>
    </p:spTree>
    <p:extLst>
      <p:ext uri="{BB962C8B-B14F-4D97-AF65-F5344CB8AC3E}">
        <p14:creationId xmlns:p14="http://schemas.microsoft.com/office/powerpoint/2010/main" val="65090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anim calcmode="lin" valueType="num">
                                      <p:cBhvr>
                                        <p:cTn id="29" dur="500" fill="hold"/>
                                        <p:tgtEl>
                                          <p:spTgt spid="9"/>
                                        </p:tgtEl>
                                        <p:attrNameLst>
                                          <p:attrName>ppt_x</p:attrName>
                                        </p:attrNameLst>
                                      </p:cBhvr>
                                      <p:tavLst>
                                        <p:tav tm="0">
                                          <p:val>
                                            <p:strVal val="#ppt_x"/>
                                          </p:val>
                                        </p:tav>
                                        <p:tav tm="100000">
                                          <p:val>
                                            <p:strVal val="#ppt_x"/>
                                          </p:val>
                                        </p:tav>
                                      </p:tavLst>
                                    </p:anim>
                                    <p:anim calcmode="lin" valueType="num">
                                      <p:cBhvr>
                                        <p:cTn id="30" dur="500" fill="hold"/>
                                        <p:tgtEl>
                                          <p:spTgt spid="9"/>
                                        </p:tgtEl>
                                        <p:attrNameLst>
                                          <p:attrName>ppt_y</p:attrName>
                                        </p:attrNameLst>
                                      </p:cBhvr>
                                      <p:tavLst>
                                        <p:tav tm="0">
                                          <p:val>
                                            <p:strVal val="#ppt_y+.1"/>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50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animBg="1"/>
      <p:bldP spid="26"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310" y="3748488"/>
            <a:ext cx="8048998" cy="622799"/>
          </a:xfrm>
          <a:prstGeom prst="rect">
            <a:avLst/>
          </a:prstGeom>
        </p:spPr>
        <p:txBody>
          <a:bodyPr wrap="none">
            <a:spAutoFit/>
          </a:bodyPr>
          <a:lstStyle/>
          <a:p>
            <a:pPr marL="28575">
              <a:lnSpc>
                <a:spcPct val="115000"/>
              </a:lnSpc>
              <a:spcAft>
                <a:spcPts val="0"/>
              </a:spcAft>
            </a:pPr>
            <a:r>
              <a:rPr lang="en-US" sz="3200" u="sng" dirty="0">
                <a:latin typeface="Times New Roman" panose="02020603050405020304" pitchFamily="18" charset="0"/>
                <a:ea typeface="Times New Roman" panose="02020603050405020304" pitchFamily="18" charset="0"/>
                <a:cs typeface="Times New Roman" panose="02020603050405020304" pitchFamily="18" charset="0"/>
              </a:rPr>
              <a:t>BT1</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32g Cu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mol</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nhiêu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(Cu =64)</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2697749" y="1291261"/>
            <a:ext cx="2891116" cy="584775"/>
          </a:xfrm>
          <a:prstGeom prst="rect">
            <a:avLst/>
          </a:prstGeom>
          <a:solidFill>
            <a:schemeClr val="accent5">
              <a:lumMod val="60000"/>
              <a:lumOff val="40000"/>
            </a:schemeClr>
          </a:solid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m  =  n  x  M (g) </a:t>
            </a:r>
          </a:p>
        </p:txBody>
      </p:sp>
      <mc:AlternateContent xmlns:mc="http://schemas.openxmlformats.org/markup-compatibility/2006" xmlns:a14="http://schemas.microsoft.com/office/drawing/2010/main">
        <mc:Choice Requires="a14">
          <p:sp>
            <p:nvSpPr>
              <p:cNvPr id="8" name="TextBox 7"/>
              <p:cNvSpPr txBox="1"/>
              <p:nvPr/>
            </p:nvSpPr>
            <p:spPr>
              <a:xfrm>
                <a:off x="31656" y="1233003"/>
                <a:ext cx="2406743" cy="748666"/>
              </a:xfrm>
              <a:prstGeom prst="rect">
                <a:avLst/>
              </a:prstGeom>
              <a:solidFill>
                <a:schemeClr val="accent4">
                  <a:lumMod val="60000"/>
                  <a:lumOff val="40000"/>
                </a:schemeClr>
              </a:solidFill>
            </p:spPr>
            <p:txBody>
              <a:bodyPr wrap="square" rtlCol="0">
                <a:spAutoFit/>
              </a:bodyPr>
              <a:lstStyle/>
              <a:p>
                <a:r>
                  <a:rPr lang="en-US" sz="3200" dirty="0">
                    <a:latin typeface="Times New Roman" panose="02020603050405020304" pitchFamily="18" charset="0"/>
                    <a:cs typeface="Times New Roman" panose="02020603050405020304" pitchFamily="18" charset="0"/>
                  </a:rPr>
                  <a:t>n = </a:t>
                </a:r>
                <a14:m>
                  <m:oMath xmlns:m="http://schemas.openxmlformats.org/officeDocument/2006/math">
                    <m:f>
                      <m:fPr>
                        <m:ctrlPr>
                          <a:rPr lang="en-US" sz="3200" i="1">
                            <a:latin typeface="Cambria Math"/>
                            <a:cs typeface="Times New Roman" panose="02020603050405020304" pitchFamily="18" charset="0"/>
                          </a:rPr>
                        </m:ctrlPr>
                      </m:fPr>
                      <m:num>
                        <m:r>
                          <m:rPr>
                            <m:sty m:val="p"/>
                          </m:rPr>
                          <a:rPr lang="en-US" sz="3200">
                            <a:latin typeface="Cambria Math" panose="02040503050406030204" pitchFamily="18" charset="0"/>
                            <a:cs typeface="Times New Roman" panose="02020603050405020304" pitchFamily="18" charset="0"/>
                          </a:rPr>
                          <m:t>m</m:t>
                        </m:r>
                        <m:r>
                          <a:rPr lang="en-US" sz="3200">
                            <a:latin typeface="Cambria Math" panose="02040503050406030204" pitchFamily="18" charset="0"/>
                            <a:cs typeface="Times New Roman" panose="02020603050405020304" pitchFamily="18" charset="0"/>
                          </a:rPr>
                          <m:t> </m:t>
                        </m:r>
                      </m:num>
                      <m:den>
                        <m:r>
                          <m:rPr>
                            <m:sty m:val="p"/>
                          </m:rPr>
                          <a:rPr lang="en-US" sz="3200">
                            <a:latin typeface="Cambria Math" panose="02040503050406030204" pitchFamily="18" charset="0"/>
                            <a:cs typeface="Times New Roman" panose="02020603050405020304" pitchFamily="18" charset="0"/>
                          </a:rPr>
                          <m:t>M</m:t>
                        </m:r>
                      </m:den>
                    </m:f>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mol</a:t>
                </a:r>
                <a:r>
                  <a:rPr lang="en-US" sz="3200" dirty="0">
                    <a:latin typeface="Times New Roman" panose="02020603050405020304" pitchFamily="18" charset="0"/>
                    <a:cs typeface="Times New Roman" panose="02020603050405020304" pitchFamily="18" charset="0"/>
                  </a:rPr>
                  <a:t>),</a:t>
                </a:r>
              </a:p>
            </p:txBody>
          </p:sp>
        </mc:Choice>
        <mc:Fallback xmlns="">
          <p:sp>
            <p:nvSpPr>
              <p:cNvPr id="8" name="TextBox 7"/>
              <p:cNvSpPr txBox="1">
                <a:spLocks noRot="1" noChangeAspect="1" noMove="1" noResize="1" noEditPoints="1" noAdjustHandles="1" noChangeArrowheads="1" noChangeShapeType="1" noTextEdit="1"/>
              </p:cNvSpPr>
              <p:nvPr/>
            </p:nvSpPr>
            <p:spPr>
              <a:xfrm>
                <a:off x="31656" y="1233003"/>
                <a:ext cx="2406743" cy="748666"/>
              </a:xfrm>
              <a:prstGeom prst="rect">
                <a:avLst/>
              </a:prstGeom>
              <a:blipFill>
                <a:blip r:embed="rId2"/>
                <a:stretch>
                  <a:fillRect l="-6329" t="-4065" r="-506" b="-105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155071" y="1153197"/>
                <a:ext cx="2891117" cy="748666"/>
              </a:xfrm>
              <a:prstGeom prst="rect">
                <a:avLst/>
              </a:prstGeom>
              <a:solidFill>
                <a:srgbClr val="FFFF00"/>
              </a:solid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M = </a:t>
                </a:r>
                <a14:m>
                  <m:oMath xmlns:m="http://schemas.openxmlformats.org/officeDocument/2006/math">
                    <m:f>
                      <m:fPr>
                        <m:ctrlPr>
                          <a:rPr lang="en-US" sz="3200" i="1">
                            <a:latin typeface="Cambria Math"/>
                            <a:cs typeface="Times New Roman" panose="02020603050405020304" pitchFamily="18" charset="0"/>
                          </a:rPr>
                        </m:ctrlPr>
                      </m:fPr>
                      <m:num>
                        <m:r>
                          <m:rPr>
                            <m:sty m:val="p"/>
                          </m:rPr>
                          <a:rPr lang="en-US" sz="3200">
                            <a:latin typeface="Cambria Math" panose="02040503050406030204" pitchFamily="18" charset="0"/>
                            <a:cs typeface="Times New Roman" panose="02020603050405020304" pitchFamily="18" charset="0"/>
                          </a:rPr>
                          <m:t>m</m:t>
                        </m:r>
                        <m:r>
                          <a:rPr lang="en-US" sz="3200">
                            <a:latin typeface="Cambria Math" panose="02040503050406030204" pitchFamily="18" charset="0"/>
                            <a:cs typeface="Times New Roman" panose="02020603050405020304" pitchFamily="18" charset="0"/>
                          </a:rPr>
                          <m:t> </m:t>
                        </m:r>
                      </m:num>
                      <m:den>
                        <m:r>
                          <m:rPr>
                            <m:sty m:val="p"/>
                          </m:rPr>
                          <a:rPr lang="en-US" sz="3200">
                            <a:latin typeface="Cambria Math" panose="02040503050406030204" pitchFamily="18" charset="0"/>
                            <a:cs typeface="Times New Roman" panose="02020603050405020304" pitchFamily="18" charset="0"/>
                          </a:rPr>
                          <m:t>n</m:t>
                        </m:r>
                      </m:den>
                    </m:f>
                  </m:oMath>
                </a14:m>
                <a:r>
                  <a:rPr lang="en-US" sz="3200" dirty="0">
                    <a:latin typeface="Times New Roman" panose="02020603050405020304" pitchFamily="18" charset="0"/>
                    <a:cs typeface="Times New Roman" panose="02020603050405020304" pitchFamily="18" charset="0"/>
                  </a:rPr>
                  <a:t> (g/</a:t>
                </a:r>
                <a:r>
                  <a:rPr lang="en-US" sz="3200" dirty="0" err="1">
                    <a:latin typeface="Times New Roman" panose="02020603050405020304" pitchFamily="18" charset="0"/>
                    <a:cs typeface="Times New Roman" panose="02020603050405020304" pitchFamily="18" charset="0"/>
                  </a:rPr>
                  <a:t>mol</a:t>
                </a:r>
                <a:r>
                  <a:rPr lang="en-US" sz="3200" dirty="0">
                    <a:latin typeface="Times New Roman" panose="02020603050405020304" pitchFamily="18" charset="0"/>
                    <a:cs typeface="Times New Roman" panose="02020603050405020304" pitchFamily="18" charset="0"/>
                  </a:rPr>
                  <a:t>)</a:t>
                </a:r>
              </a:p>
            </p:txBody>
          </p:sp>
        </mc:Choice>
        <mc:Fallback xmlns="">
          <p:sp>
            <p:nvSpPr>
              <p:cNvPr id="9" name="TextBox 8"/>
              <p:cNvSpPr txBox="1">
                <a:spLocks noRot="1" noChangeAspect="1" noMove="1" noResize="1" noEditPoints="1" noAdjustHandles="1" noChangeArrowheads="1" noChangeShapeType="1" noTextEdit="1"/>
              </p:cNvSpPr>
              <p:nvPr/>
            </p:nvSpPr>
            <p:spPr>
              <a:xfrm>
                <a:off x="6155071" y="1153197"/>
                <a:ext cx="2891117" cy="748666"/>
              </a:xfrm>
              <a:prstGeom prst="rect">
                <a:avLst/>
              </a:prstGeom>
              <a:blipFill>
                <a:blip r:embed="rId3"/>
                <a:stretch>
                  <a:fillRect l="-1055" t="-4065" r="-844" b="-10569"/>
                </a:stretch>
              </a:blipFill>
            </p:spPr>
            <p:txBody>
              <a:bodyPr/>
              <a:lstStyle/>
              <a:p>
                <a:r>
                  <a:rPr lang="en-US">
                    <a:noFill/>
                  </a:rPr>
                  <a:t> </a:t>
                </a:r>
              </a:p>
            </p:txBody>
          </p:sp>
        </mc:Fallback>
      </mc:AlternateContent>
      <p:cxnSp>
        <p:nvCxnSpPr>
          <p:cNvPr id="11" name="Straight Connector 10"/>
          <p:cNvCxnSpPr>
            <a:cxnSpLocks/>
          </p:cNvCxnSpPr>
          <p:nvPr/>
        </p:nvCxnSpPr>
        <p:spPr>
          <a:xfrm>
            <a:off x="2994027" y="4805947"/>
            <a:ext cx="9729" cy="1808705"/>
          </a:xfrm>
          <a:prstGeom prst="line">
            <a:avLst/>
          </a:prstGeom>
          <a:ln w="28575">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616930" y="4235920"/>
            <a:ext cx="1712483"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Tóm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tắt</a:t>
            </a:r>
            <a:endParaRPr lang="en-US" sz="32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031110" y="4269919"/>
            <a:ext cx="1131005" cy="584775"/>
          </a:xfrm>
          <a:prstGeom prst="rect">
            <a:avLst/>
          </a:prstGeom>
          <a:noFill/>
        </p:spPr>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Giải</a:t>
            </a:r>
            <a:endParaRPr lang="en-US" sz="3200" dirty="0">
              <a:latin typeface="Times New Roman" panose="02020603050405020304" pitchFamily="18" charset="0"/>
              <a:cs typeface="Times New Roman" panose="02020603050405020304" pitchFamily="18" charset="0"/>
            </a:endParaRPr>
          </a:p>
        </p:txBody>
      </p:sp>
      <p:cxnSp>
        <p:nvCxnSpPr>
          <p:cNvPr id="16" name="Straight Connector 15"/>
          <p:cNvCxnSpPr/>
          <p:nvPr/>
        </p:nvCxnSpPr>
        <p:spPr>
          <a:xfrm>
            <a:off x="1183263" y="4319848"/>
            <a:ext cx="8817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80816" y="4664570"/>
                <a:ext cx="2416073" cy="584775"/>
              </a:xfrm>
              <a:prstGeom prst="rect">
                <a:avLst/>
              </a:prstGeom>
              <a:noFill/>
            </p:spPr>
            <p:txBody>
              <a:bodyPr wrap="square" rtlCol="0">
                <a:spAutoFit/>
              </a:bodyPr>
              <a:lstStyle/>
              <a:p>
                <a14:m>
                  <m:oMath xmlns:m="http://schemas.openxmlformats.org/officeDocument/2006/math">
                    <m:sSub>
                      <m:sSubPr>
                        <m:ctrlPr>
                          <a:rPr lang="en-US" sz="3200" i="1">
                            <a:latin typeface="Cambria Math"/>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𝑚</m:t>
                        </m:r>
                      </m:e>
                      <m:sub>
                        <m:r>
                          <a:rPr lang="en-US" sz="3200" i="1">
                            <a:latin typeface="Cambria Math" panose="02040503050406030204" pitchFamily="18" charset="0"/>
                            <a:cs typeface="Times New Roman" panose="02020603050405020304" pitchFamily="18" charset="0"/>
                          </a:rPr>
                          <m:t>𝐶𝑢</m:t>
                        </m:r>
                      </m:sub>
                    </m:sSub>
                  </m:oMath>
                </a14:m>
                <a:r>
                  <a:rPr lang="en-US" sz="3200" dirty="0">
                    <a:latin typeface="Times New Roman" panose="02020603050405020304" pitchFamily="18" charset="0"/>
                    <a:cs typeface="Times New Roman" panose="02020603050405020304" pitchFamily="18" charset="0"/>
                  </a:rPr>
                  <a:t> = 32(g)</a:t>
                </a:r>
              </a:p>
            </p:txBody>
          </p:sp>
        </mc:Choice>
        <mc:Fallback xmlns="">
          <p:sp>
            <p:nvSpPr>
              <p:cNvPr id="17" name="TextBox 16"/>
              <p:cNvSpPr txBox="1">
                <a:spLocks noRot="1" noChangeAspect="1" noMove="1" noResize="1" noEditPoints="1" noAdjustHandles="1" noChangeArrowheads="1" noChangeShapeType="1" noTextEdit="1"/>
              </p:cNvSpPr>
              <p:nvPr/>
            </p:nvSpPr>
            <p:spPr>
              <a:xfrm>
                <a:off x="80816" y="4664570"/>
                <a:ext cx="2416073" cy="584775"/>
              </a:xfrm>
              <a:prstGeom prst="rect">
                <a:avLst/>
              </a:prstGeom>
              <a:blipFill>
                <a:blip r:embed="rId4"/>
                <a:stretch>
                  <a:fillRect t="-14583"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09744" y="5168913"/>
                <a:ext cx="3166853" cy="584775"/>
              </a:xfrm>
              <a:prstGeom prst="rect">
                <a:avLst/>
              </a:prstGeom>
              <a:noFill/>
            </p:spPr>
            <p:txBody>
              <a:bodyPr wrap="square" rtlCol="0">
                <a:spAutoFit/>
              </a:bodyPr>
              <a:lstStyle/>
              <a:p>
                <a14:m>
                  <m:oMath xmlns:m="http://schemas.openxmlformats.org/officeDocument/2006/math">
                    <m:sSub>
                      <m:sSubPr>
                        <m:ctrlPr>
                          <a:rPr lang="en-US" sz="3200" i="1">
                            <a:latin typeface="Cambria Math"/>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𝑀</m:t>
                        </m:r>
                      </m:e>
                      <m:sub>
                        <m:r>
                          <a:rPr lang="en-US" sz="3200" i="1">
                            <a:latin typeface="Cambria Math" panose="02040503050406030204" pitchFamily="18" charset="0"/>
                            <a:cs typeface="Times New Roman" panose="02020603050405020304" pitchFamily="18" charset="0"/>
                          </a:rPr>
                          <m:t>𝐶𝑢</m:t>
                        </m:r>
                      </m:sub>
                    </m:sSub>
                  </m:oMath>
                </a14:m>
                <a:r>
                  <a:rPr lang="en-US" sz="3200" dirty="0">
                    <a:latin typeface="Times New Roman" panose="02020603050405020304" pitchFamily="18" charset="0"/>
                    <a:cs typeface="Times New Roman" panose="02020603050405020304" pitchFamily="18" charset="0"/>
                  </a:rPr>
                  <a:t> = 64(g/mol)</a:t>
                </a:r>
              </a:p>
            </p:txBody>
          </p:sp>
        </mc:Choice>
        <mc:Fallback xmlns="">
          <p:sp>
            <p:nvSpPr>
              <p:cNvPr id="18" name="TextBox 17"/>
              <p:cNvSpPr txBox="1">
                <a:spLocks noRot="1" noChangeAspect="1" noMove="1" noResize="1" noEditPoints="1" noAdjustHandles="1" noChangeArrowheads="1" noChangeShapeType="1" noTextEdit="1"/>
              </p:cNvSpPr>
              <p:nvPr/>
            </p:nvSpPr>
            <p:spPr>
              <a:xfrm>
                <a:off x="109744" y="5168913"/>
                <a:ext cx="3166853" cy="584775"/>
              </a:xfrm>
              <a:prstGeom prst="rect">
                <a:avLst/>
              </a:prstGeom>
              <a:blipFill>
                <a:blip r:embed="rId5"/>
                <a:stretch>
                  <a:fillRect t="-14583" b="-32292"/>
                </a:stretch>
              </a:blipFill>
            </p:spPr>
            <p:txBody>
              <a:bodyPr/>
              <a:lstStyle/>
              <a:p>
                <a:r>
                  <a:rPr lang="en-US">
                    <a:noFill/>
                  </a:rPr>
                  <a:t> </a:t>
                </a:r>
              </a:p>
            </p:txBody>
          </p:sp>
        </mc:Fallback>
      </mc:AlternateContent>
      <p:cxnSp>
        <p:nvCxnSpPr>
          <p:cNvPr id="19" name="Straight Connector 18"/>
          <p:cNvCxnSpPr/>
          <p:nvPr/>
        </p:nvCxnSpPr>
        <p:spPr>
          <a:xfrm>
            <a:off x="6868635" y="4338246"/>
            <a:ext cx="8817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155310" y="5901451"/>
                <a:ext cx="2708995" cy="584775"/>
              </a:xfrm>
              <a:prstGeom prst="rect">
                <a:avLst/>
              </a:prstGeom>
              <a:noFill/>
            </p:spPr>
            <p:txBody>
              <a:bodyPr wrap="square" rtlCol="0">
                <a:spAutoFit/>
              </a:bodyPr>
              <a:lstStyle/>
              <a:p>
                <a14:m>
                  <m:oMath xmlns:m="http://schemas.openxmlformats.org/officeDocument/2006/math">
                    <m:sSub>
                      <m:sSubPr>
                        <m:ctrlPr>
                          <a:rPr lang="en-US" sz="3200" i="1">
                            <a:latin typeface="Cambria Math"/>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𝑛</m:t>
                        </m:r>
                      </m:e>
                      <m:sub>
                        <m:r>
                          <a:rPr lang="en-US" sz="3200" i="1">
                            <a:latin typeface="Cambria Math" panose="02040503050406030204" pitchFamily="18" charset="0"/>
                            <a:cs typeface="Times New Roman" panose="02020603050405020304" pitchFamily="18" charset="0"/>
                          </a:rPr>
                          <m:t>𝐶𝑢</m:t>
                        </m:r>
                      </m:sub>
                    </m:sSub>
                  </m:oMath>
                </a14:m>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mol</a:t>
                </a:r>
                <a:r>
                  <a:rPr lang="en-US" sz="3200" dirty="0">
                    <a:latin typeface="Times New Roman" panose="02020603050405020304" pitchFamily="18" charset="0"/>
                    <a:cs typeface="Times New Roman" panose="02020603050405020304" pitchFamily="18" charset="0"/>
                  </a:rPr>
                  <a:t>)</a:t>
                </a:r>
              </a:p>
            </p:txBody>
          </p:sp>
        </mc:Choice>
        <mc:Fallback xmlns="">
          <p:sp>
            <p:nvSpPr>
              <p:cNvPr id="20" name="TextBox 19"/>
              <p:cNvSpPr txBox="1">
                <a:spLocks noRot="1" noChangeAspect="1" noMove="1" noResize="1" noEditPoints="1" noAdjustHandles="1" noChangeArrowheads="1" noChangeShapeType="1" noTextEdit="1"/>
              </p:cNvSpPr>
              <p:nvPr/>
            </p:nvSpPr>
            <p:spPr>
              <a:xfrm>
                <a:off x="155310" y="5901451"/>
                <a:ext cx="2708995" cy="584775"/>
              </a:xfrm>
              <a:prstGeom prst="rect">
                <a:avLst/>
              </a:prstGeom>
              <a:blipFill>
                <a:blip r:embed="rId6"/>
                <a:stretch>
                  <a:fillRect t="-14583"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2902961" y="4943919"/>
                <a:ext cx="2048416" cy="812915"/>
              </a:xfrm>
              <a:prstGeom prst="rect">
                <a:avLst/>
              </a:prstGeom>
              <a:noFill/>
            </p:spPr>
            <p:txBody>
              <a:bodyPr wrap="square" rtlCol="0">
                <a:spAutoFit/>
              </a:bodyPr>
              <a:lstStyle/>
              <a:p>
                <a14:m>
                  <m:oMath xmlns:m="http://schemas.openxmlformats.org/officeDocument/2006/math">
                    <m:sSub>
                      <m:sSubPr>
                        <m:ctrlPr>
                          <a:rPr lang="en-US" sz="3200" i="1">
                            <a:latin typeface="Cambria Math"/>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𝑛</m:t>
                        </m:r>
                      </m:e>
                      <m:sub>
                        <m:r>
                          <a:rPr lang="en-US" sz="3200" i="1">
                            <a:latin typeface="Cambria Math" panose="02040503050406030204" pitchFamily="18" charset="0"/>
                            <a:cs typeface="Times New Roman" panose="02020603050405020304" pitchFamily="18" charset="0"/>
                          </a:rPr>
                          <m:t>𝐶𝑢</m:t>
                        </m:r>
                      </m:sub>
                    </m:sSub>
                  </m:oMath>
                </a14:m>
                <a:r>
                  <a:rPr lang="en-US" sz="32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3200" i="1">
                            <a:latin typeface="Cambria Math"/>
                            <a:cs typeface="Times New Roman" panose="02020603050405020304" pitchFamily="18" charset="0"/>
                          </a:rPr>
                        </m:ctrlPr>
                      </m:fPr>
                      <m:num>
                        <m:sSub>
                          <m:sSubPr>
                            <m:ctrlPr>
                              <a:rPr lang="en-US" sz="3200" i="1">
                                <a:latin typeface="Cambria Math"/>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𝑚</m:t>
                            </m:r>
                          </m:e>
                          <m:sub>
                            <m:r>
                              <a:rPr lang="en-US" sz="3200" i="1">
                                <a:latin typeface="Cambria Math" panose="02040503050406030204" pitchFamily="18" charset="0"/>
                                <a:cs typeface="Times New Roman" panose="02020603050405020304" pitchFamily="18" charset="0"/>
                              </a:rPr>
                              <m:t>𝐶𝑢</m:t>
                            </m:r>
                          </m:sub>
                        </m:sSub>
                        <m:r>
                          <a:rPr lang="en-US" sz="3200">
                            <a:latin typeface="Cambria Math" panose="02040503050406030204" pitchFamily="18" charset="0"/>
                            <a:cs typeface="Times New Roman" panose="02020603050405020304" pitchFamily="18" charset="0"/>
                          </a:rPr>
                          <m:t> </m:t>
                        </m:r>
                      </m:num>
                      <m:den>
                        <m:sSub>
                          <m:sSubPr>
                            <m:ctrlPr>
                              <a:rPr lang="en-US" sz="3200" i="1">
                                <a:latin typeface="Cambria Math"/>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𝑀</m:t>
                            </m:r>
                          </m:e>
                          <m:sub>
                            <m:r>
                              <a:rPr lang="en-US" sz="3200" i="1">
                                <a:latin typeface="Cambria Math" panose="02040503050406030204" pitchFamily="18" charset="0"/>
                                <a:cs typeface="Times New Roman" panose="02020603050405020304" pitchFamily="18" charset="0"/>
                              </a:rPr>
                              <m:t>𝐶𝑢</m:t>
                            </m:r>
                          </m:sub>
                        </m:sSub>
                      </m:den>
                    </m:f>
                  </m:oMath>
                </a14:m>
                <a:endParaRPr lang="en-US" sz="3200" dirty="0">
                  <a:latin typeface="Times New Roman" panose="02020603050405020304" pitchFamily="18" charset="0"/>
                  <a:cs typeface="Times New Roman" panose="020206030504050203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2902961" y="4943919"/>
                <a:ext cx="2048416" cy="812915"/>
              </a:xfrm>
              <a:prstGeom prst="rect">
                <a:avLst/>
              </a:prstGeom>
              <a:blipFill>
                <a:blip r:embed="rId7"/>
                <a:stretch>
                  <a:fillRect t="-3759" b="-22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176212" y="4968417"/>
                <a:ext cx="1453185" cy="79182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i="1">
                            <a:latin typeface="Cambria Math"/>
                            <a:cs typeface="Times New Roman" panose="02020603050405020304" pitchFamily="18" charset="0"/>
                          </a:rPr>
                        </m:ctrlPr>
                      </m:fPr>
                      <m:num>
                        <m:r>
                          <a:rPr lang="en-US" sz="3200" i="1">
                            <a:latin typeface="Cambria Math" panose="02040503050406030204" pitchFamily="18" charset="0"/>
                            <a:cs typeface="Times New Roman" panose="02020603050405020304" pitchFamily="18" charset="0"/>
                          </a:rPr>
                          <m:t>32</m:t>
                        </m:r>
                      </m:num>
                      <m:den>
                        <m:r>
                          <a:rPr lang="en-US" sz="3200" i="1" smtClean="0">
                            <a:latin typeface="Cambria Math" panose="02040503050406030204" pitchFamily="18" charset="0"/>
                            <a:cs typeface="Times New Roman" panose="02020603050405020304" pitchFamily="18" charset="0"/>
                          </a:rPr>
                          <m:t>6</m:t>
                        </m:r>
                        <m:r>
                          <a:rPr lang="en-US" sz="3200" i="1">
                            <a:latin typeface="Cambria Math" panose="02040503050406030204" pitchFamily="18" charset="0"/>
                            <a:cs typeface="Times New Roman" panose="02020603050405020304" pitchFamily="18" charset="0"/>
                          </a:rPr>
                          <m:t>4</m:t>
                        </m:r>
                      </m:den>
                    </m:f>
                  </m:oMath>
                </a14:m>
                <a:endParaRPr lang="en-US" sz="3200" dirty="0">
                  <a:latin typeface="Times New Roman" panose="02020603050405020304" pitchFamily="18" charset="0"/>
                  <a:cs typeface="Times New Roman" panose="02020603050405020304"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176212" y="4968417"/>
                <a:ext cx="1453185" cy="791820"/>
              </a:xfrm>
              <a:prstGeom prst="rect">
                <a:avLst/>
              </a:prstGeom>
              <a:blipFill>
                <a:blip r:embed="rId8"/>
                <a:stretch>
                  <a:fillRect l="-10504" b="-10000"/>
                </a:stretch>
              </a:blipFill>
            </p:spPr>
            <p:txBody>
              <a:bodyPr/>
              <a:lstStyle/>
              <a:p>
                <a:r>
                  <a:rPr lang="en-US">
                    <a:noFill/>
                  </a:rPr>
                  <a:t> </a:t>
                </a:r>
              </a:p>
            </p:txBody>
          </p:sp>
        </mc:Fallback>
      </mc:AlternateContent>
      <p:sp>
        <p:nvSpPr>
          <p:cNvPr id="24" name="TextBox 23"/>
          <p:cNvSpPr txBox="1"/>
          <p:nvPr/>
        </p:nvSpPr>
        <p:spPr>
          <a:xfrm>
            <a:off x="6191521" y="5071939"/>
            <a:ext cx="2037806"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0,5(</a:t>
            </a:r>
            <a:r>
              <a:rPr lang="en-US" sz="3200" dirty="0" err="1">
                <a:latin typeface="Times New Roman" panose="02020603050405020304" pitchFamily="18" charset="0"/>
                <a:cs typeface="Times New Roman" panose="02020603050405020304" pitchFamily="18" charset="0"/>
              </a:rPr>
              <a:t>mol</a:t>
            </a:r>
            <a:r>
              <a:rPr lang="en-US" sz="3200" dirty="0">
                <a:latin typeface="Times New Roman" panose="02020603050405020304" pitchFamily="18" charset="0"/>
                <a:cs typeface="Times New Roman" panose="02020603050405020304" pitchFamily="18" charset="0"/>
              </a:rPr>
              <a:t>)</a:t>
            </a:r>
          </a:p>
        </p:txBody>
      </p:sp>
      <p:cxnSp>
        <p:nvCxnSpPr>
          <p:cNvPr id="25" name="Straight Connector 24"/>
          <p:cNvCxnSpPr/>
          <p:nvPr/>
        </p:nvCxnSpPr>
        <p:spPr>
          <a:xfrm>
            <a:off x="3167614" y="4338246"/>
            <a:ext cx="8817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 xmlns:a16="http://schemas.microsoft.com/office/drawing/2014/main" id="{4EB53A92-466C-446B-9AC4-86D12713B4FE}"/>
              </a:ext>
            </a:extLst>
          </p:cNvPr>
          <p:cNvSpPr txBox="1"/>
          <p:nvPr/>
        </p:nvSpPr>
        <p:spPr>
          <a:xfrm>
            <a:off x="3945249" y="1952271"/>
            <a:ext cx="5188214" cy="1815882"/>
          </a:xfrm>
          <a:prstGeom prst="rect">
            <a:avLst/>
          </a:prstGeom>
          <a:solidFill>
            <a:schemeClr val="accent6">
              <a:lumMod val="60000"/>
              <a:lumOff val="40000"/>
            </a:schemeClr>
          </a:solid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p>
          <a:p>
            <a:pPr marL="257175" indent="-171450">
              <a:buFont typeface="Arial" panose="020B0604020202020204" pitchFamily="34" charset="0"/>
              <a:buChar char="•"/>
            </a:pPr>
            <a:r>
              <a:rPr lang="en-US" sz="2800" b="1" dirty="0">
                <a:solidFill>
                  <a:srgbClr val="FF0000"/>
                </a:solidFill>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mol hay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mol</a:t>
            </a:r>
            <a:r>
              <a:rPr lang="en-US" sz="2800" dirty="0">
                <a:latin typeface="Times New Roman" panose="02020603050405020304" pitchFamily="18" charset="0"/>
                <a:cs typeface="Times New Roman" panose="02020603050405020304" pitchFamily="18" charset="0"/>
              </a:rPr>
              <a:t>)</a:t>
            </a:r>
          </a:p>
          <a:p>
            <a:pPr marL="257175" indent="-171450">
              <a:buFont typeface="Arial" panose="020B0604020202020204" pitchFamily="34" charset="0"/>
              <a:buChar char="•"/>
            </a:pPr>
            <a:r>
              <a:rPr lang="en-US" sz="2800" b="1" dirty="0">
                <a:solidFill>
                  <a:srgbClr val="FF0000"/>
                </a:solidFill>
                <a:latin typeface="Times New Roman" panose="02020603050405020304" pitchFamily="18" charset="0"/>
                <a:cs typeface="Times New Roman" panose="02020603050405020304" pitchFamily="18" charset="0"/>
              </a:rPr>
              <a:t>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mol (</a:t>
            </a:r>
            <a:r>
              <a:rPr lang="en-US" sz="2800" b="1" dirty="0">
                <a:solidFill>
                  <a:srgbClr val="FF0000"/>
                </a:solidFill>
                <a:latin typeface="Times New Roman" panose="02020603050405020304" pitchFamily="18" charset="0"/>
                <a:cs typeface="Times New Roman" panose="02020603050405020304" pitchFamily="18" charset="0"/>
              </a:rPr>
              <a:t>g/mol</a:t>
            </a:r>
            <a:r>
              <a:rPr lang="en-US" sz="2800" dirty="0">
                <a:latin typeface="Times New Roman" panose="02020603050405020304" pitchFamily="18" charset="0"/>
                <a:cs typeface="Times New Roman" panose="02020603050405020304" pitchFamily="18" charset="0"/>
              </a:rPr>
              <a:t>)</a:t>
            </a:r>
          </a:p>
          <a:p>
            <a:pPr marL="257175" indent="-171450">
              <a:buFont typeface="Arial" panose="020B0604020202020204" pitchFamily="34" charset="0"/>
              <a:buChar char="•"/>
            </a:pPr>
            <a:r>
              <a:rPr lang="en-US" sz="2800" b="1" dirty="0">
                <a:solidFill>
                  <a:srgbClr val="FF0000"/>
                </a:solidFill>
                <a:latin typeface="Times New Roman" panose="02020603050405020304" pitchFamily="18" charset="0"/>
                <a:cs typeface="Times New Roman" panose="02020603050405020304" pitchFamily="18" charset="0"/>
              </a:rPr>
              <a:t>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g</a:t>
            </a:r>
            <a:r>
              <a:rPr lang="en-US" sz="2800" dirty="0">
                <a:latin typeface="Times New Roman" panose="02020603050405020304" pitchFamily="18" charset="0"/>
                <a:cs typeface="Times New Roman" panose="02020603050405020304" pitchFamily="18" charset="0"/>
              </a:rPr>
              <a:t>)</a:t>
            </a:r>
          </a:p>
        </p:txBody>
      </p:sp>
      <p:sp>
        <p:nvSpPr>
          <p:cNvPr id="21" name="Rectangle 20">
            <a:extLst>
              <a:ext uri="{FF2B5EF4-FFF2-40B4-BE49-F238E27FC236}">
                <a16:creationId xmlns="" xmlns:a16="http://schemas.microsoft.com/office/drawing/2014/main" id="{3EA2792E-7DE2-412D-9B99-626368923C4A}"/>
              </a:ext>
            </a:extLst>
          </p:cNvPr>
          <p:cNvSpPr/>
          <p:nvPr/>
        </p:nvSpPr>
        <p:spPr>
          <a:xfrm>
            <a:off x="533400" y="133627"/>
            <a:ext cx="9100278" cy="556434"/>
          </a:xfrm>
          <a:prstGeom prst="rect">
            <a:avLst/>
          </a:prstGeom>
          <a:noFill/>
        </p:spPr>
        <p:txBody>
          <a:bodyPr wrap="square">
            <a:spAutoFit/>
          </a:bodyPr>
          <a:lstStyle/>
          <a:p>
            <a:pPr marL="28575">
              <a:lnSpc>
                <a:spcPct val="115000"/>
              </a:lnSpc>
              <a:spcAft>
                <a:spcPts val="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III/ CHUYỂN ĐỔI GIỮA SỐ MOL VÀ </a:t>
            </a: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KHỐI LƯỢNG</a:t>
            </a:r>
            <a:endPar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7" name="Rectangle 35">
            <a:extLst>
              <a:ext uri="{FF2B5EF4-FFF2-40B4-BE49-F238E27FC236}">
                <a16:creationId xmlns="" xmlns:a16="http://schemas.microsoft.com/office/drawing/2014/main" id="{E5C80724-9EE3-46A2-B678-823ABF5A870C}"/>
              </a:ext>
            </a:extLst>
          </p:cNvPr>
          <p:cNvSpPr>
            <a:spLocks noChangeArrowheads="1"/>
          </p:cNvSpPr>
          <p:nvPr/>
        </p:nvSpPr>
        <p:spPr bwMode="auto">
          <a:xfrm>
            <a:off x="-83097" y="-99664"/>
            <a:ext cx="762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0" b="1" i="1" dirty="0">
                <a:solidFill>
                  <a:srgbClr val="FF0000"/>
                </a:solidFill>
                <a:sym typeface="Wingdings" panose="05000000000000000000" pitchFamily="2" charset="2"/>
              </a:rPr>
              <a:t></a:t>
            </a:r>
          </a:p>
        </p:txBody>
      </p:sp>
    </p:spTree>
    <p:extLst>
      <p:ext uri="{BB962C8B-B14F-4D97-AF65-F5344CB8AC3E}">
        <p14:creationId xmlns:p14="http://schemas.microsoft.com/office/powerpoint/2010/main" val="140643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par>
                          <p:cTn id="16" fill="hold">
                            <p:stCondLst>
                              <p:cond delay="500"/>
                            </p:stCondLst>
                            <p:childTnLst>
                              <p:par>
                                <p:cTn id="17" presetID="22" presetClass="entr" presetSubtype="1" fill="hold" nodeType="afterEffect">
                                  <p:stCondLst>
                                    <p:cond delay="50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left)">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left)">
                                      <p:cBhvr>
                                        <p:cTn id="6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7" grpId="0"/>
      <p:bldP spid="18" grpId="0"/>
      <p:bldP spid="20"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784" y="3145059"/>
            <a:ext cx="9336677" cy="539891"/>
          </a:xfrm>
          <a:prstGeom prst="rect">
            <a:avLst/>
          </a:prstGeom>
        </p:spPr>
        <p:txBody>
          <a:bodyPr wrap="square">
            <a:spAutoFit/>
          </a:bodyPr>
          <a:lstStyle/>
          <a:p>
            <a:pPr marL="28575">
              <a:lnSpc>
                <a:spcPct val="115000"/>
              </a:lnSpc>
              <a:spcAft>
                <a:spcPts val="0"/>
              </a:spcAft>
            </a:pPr>
            <a:r>
              <a:rPr lang="en-US" sz="2700" u="sng" dirty="0">
                <a:latin typeface="Times New Roman" panose="02020603050405020304" pitchFamily="18" charset="0"/>
                <a:ea typeface="Times New Roman" panose="02020603050405020304" pitchFamily="18" charset="0"/>
                <a:cs typeface="Times New Roman" panose="02020603050405020304" pitchFamily="18" charset="0"/>
              </a:rPr>
              <a:t>BT2</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700" dirty="0">
                <a:latin typeface="Times New Roman" panose="02020603050405020304" pitchFamily="18" charset="0"/>
                <a:ea typeface="Times New Roman" panose="02020603050405020304" pitchFamily="18" charset="0"/>
                <a:cs typeface="Times New Roman" panose="02020603050405020304" pitchFamily="18" charset="0"/>
              </a:rPr>
              <a:t>0,45 mol</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ea typeface="Times New Roman" panose="02020603050405020304" pitchFamily="18" charset="0"/>
                <a:cs typeface="Times New Roman" panose="02020603050405020304" pitchFamily="18" charset="0"/>
              </a:rPr>
              <a:t>khí</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700" dirty="0">
                <a:latin typeface="Times New Roman" panose="02020603050405020304" pitchFamily="18" charset="0"/>
                <a:ea typeface="Times New Roman" panose="02020603050405020304" pitchFamily="18" charset="0"/>
                <a:cs typeface="Times New Roman" panose="02020603050405020304" pitchFamily="18" charset="0"/>
              </a:rPr>
              <a:t>Hydr</a:t>
            </a:r>
            <a:r>
              <a:rPr lang="en-US" sz="2700" dirty="0" err="1">
                <a:latin typeface="Times New Roman" panose="02020603050405020304" pitchFamily="18" charset="0"/>
                <a:ea typeface="Times New Roman" panose="02020603050405020304" pitchFamily="18" charset="0"/>
                <a:cs typeface="Times New Roman" panose="02020603050405020304" pitchFamily="18" charset="0"/>
              </a:rPr>
              <a:t>ogen</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700" dirty="0">
                <a:latin typeface="Times New Roman" panose="02020603050405020304" pitchFamily="18" charset="0"/>
                <a:ea typeface="Times New Roman" panose="02020603050405020304" pitchFamily="18" charset="0"/>
                <a:cs typeface="Times New Roman" panose="02020603050405020304" pitchFamily="18" charset="0"/>
              </a:rPr>
              <a:t>khối lượng</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ea typeface="Times New Roman" panose="02020603050405020304" pitchFamily="18" charset="0"/>
                <a:cs typeface="Times New Roman" panose="02020603050405020304" pitchFamily="18" charset="0"/>
              </a:rPr>
              <a:t>nhiêu</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gam?(</a:t>
            </a:r>
            <a:r>
              <a:rPr lang="vi-VN" sz="2700" dirty="0">
                <a:latin typeface="Times New Roman" panose="02020603050405020304" pitchFamily="18" charset="0"/>
                <a:ea typeface="Times New Roman" panose="02020603050405020304" pitchFamily="18" charset="0"/>
                <a:cs typeface="Times New Roman" panose="02020603050405020304" pitchFamily="18" charset="0"/>
              </a:rPr>
              <a:t>H</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=1)</a:t>
            </a:r>
            <a:endParaRPr lang="en-US"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2405182" y="999702"/>
            <a:ext cx="2515723" cy="507831"/>
          </a:xfrm>
          <a:prstGeom prst="rect">
            <a:avLst/>
          </a:prstGeom>
          <a:solidFill>
            <a:schemeClr val="accent5">
              <a:lumMod val="60000"/>
              <a:lumOff val="40000"/>
            </a:schemeClr>
          </a:solidFill>
        </p:spPr>
        <p:txBody>
          <a:bodyPr wrap="square" rtlCol="0">
            <a:spAutoFit/>
          </a:bodyPr>
          <a:lstStyle/>
          <a:p>
            <a:pPr algn="ctr"/>
            <a:r>
              <a:rPr lang="en-US" sz="2700" dirty="0">
                <a:latin typeface="Times New Roman" panose="02020603050405020304" pitchFamily="18" charset="0"/>
                <a:cs typeface="Times New Roman" panose="02020603050405020304" pitchFamily="18" charset="0"/>
              </a:rPr>
              <a:t>m  =  n  </a:t>
            </a:r>
            <a:r>
              <a:rPr lang="en-US" sz="2100" dirty="0">
                <a:latin typeface="Times New Roman" panose="02020603050405020304" pitchFamily="18" charset="0"/>
                <a:cs typeface="Times New Roman" panose="02020603050405020304" pitchFamily="18" charset="0"/>
              </a:rPr>
              <a:t>x</a:t>
            </a:r>
            <a:r>
              <a:rPr lang="en-US" sz="2700" dirty="0">
                <a:latin typeface="Times New Roman" panose="02020603050405020304" pitchFamily="18" charset="0"/>
                <a:cs typeface="Times New Roman" panose="02020603050405020304" pitchFamily="18" charset="0"/>
              </a:rPr>
              <a:t>  M (g) </a:t>
            </a:r>
          </a:p>
        </p:txBody>
      </p:sp>
      <mc:AlternateContent xmlns:mc="http://schemas.openxmlformats.org/markup-compatibility/2006" xmlns:a14="http://schemas.microsoft.com/office/drawing/2010/main">
        <mc:Choice Requires="a14">
          <p:sp>
            <p:nvSpPr>
              <p:cNvPr id="4" name="TextBox 3"/>
              <p:cNvSpPr txBox="1"/>
              <p:nvPr/>
            </p:nvSpPr>
            <p:spPr>
              <a:xfrm>
                <a:off x="38682" y="949177"/>
                <a:ext cx="2026880" cy="646074"/>
              </a:xfrm>
              <a:prstGeom prst="rect">
                <a:avLst/>
              </a:prstGeom>
              <a:solidFill>
                <a:schemeClr val="accent4">
                  <a:lumMod val="40000"/>
                  <a:lumOff val="60000"/>
                </a:schemeClr>
              </a:solidFill>
            </p:spPr>
            <p:txBody>
              <a:bodyPr wrap="square" rtlCol="0">
                <a:spAutoFit/>
              </a:bodyPr>
              <a:lstStyle/>
              <a:p>
                <a:pPr algn="ctr"/>
                <a:r>
                  <a:rPr lang="en-US" sz="2700" dirty="0">
                    <a:latin typeface="Times New Roman" panose="02020603050405020304" pitchFamily="18" charset="0"/>
                    <a:cs typeface="Times New Roman" panose="02020603050405020304" pitchFamily="18" charset="0"/>
                  </a:rPr>
                  <a:t>n = </a:t>
                </a:r>
                <a14:m>
                  <m:oMath xmlns:m="http://schemas.openxmlformats.org/officeDocument/2006/math">
                    <m:f>
                      <m:fPr>
                        <m:ctrlPr>
                          <a:rPr lang="en-US" sz="2700" i="1">
                            <a:latin typeface="Cambria Math"/>
                            <a:cs typeface="Times New Roman" panose="02020603050405020304" pitchFamily="18" charset="0"/>
                          </a:rPr>
                        </m:ctrlPr>
                      </m:fPr>
                      <m:num>
                        <m:r>
                          <m:rPr>
                            <m:sty m:val="p"/>
                          </m:rPr>
                          <a:rPr lang="en-US" sz="2700">
                            <a:latin typeface="Cambria Math" panose="02040503050406030204" pitchFamily="18" charset="0"/>
                            <a:cs typeface="Times New Roman" panose="02020603050405020304" pitchFamily="18" charset="0"/>
                          </a:rPr>
                          <m:t>m</m:t>
                        </m:r>
                        <m:r>
                          <a:rPr lang="en-US" sz="2700">
                            <a:latin typeface="Cambria Math" panose="02040503050406030204" pitchFamily="18" charset="0"/>
                            <a:cs typeface="Times New Roman" panose="02020603050405020304" pitchFamily="18" charset="0"/>
                          </a:rPr>
                          <m:t> </m:t>
                        </m:r>
                      </m:num>
                      <m:den>
                        <m:r>
                          <m:rPr>
                            <m:sty m:val="p"/>
                          </m:rPr>
                          <a:rPr lang="en-US" sz="2700">
                            <a:latin typeface="Cambria Math" panose="02040503050406030204" pitchFamily="18" charset="0"/>
                            <a:cs typeface="Times New Roman" panose="02020603050405020304" pitchFamily="18" charset="0"/>
                          </a:rPr>
                          <m:t>M</m:t>
                        </m:r>
                      </m:den>
                    </m:f>
                  </m:oMath>
                </a14:m>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mol</a:t>
                </a:r>
                <a:r>
                  <a:rPr lang="en-US" sz="2700" dirty="0">
                    <a:latin typeface="Times New Roman" panose="02020603050405020304" pitchFamily="18" charset="0"/>
                    <a:cs typeface="Times New Roman" panose="02020603050405020304" pitchFamily="18" charset="0"/>
                  </a:rPr>
                  <a:t>),</a:t>
                </a:r>
              </a:p>
            </p:txBody>
          </p:sp>
        </mc:Choice>
        <mc:Fallback xmlns="">
          <p:sp>
            <p:nvSpPr>
              <p:cNvPr id="4" name="TextBox 3"/>
              <p:cNvSpPr txBox="1">
                <a:spLocks noRot="1" noChangeAspect="1" noMove="1" noResize="1" noEditPoints="1" noAdjustHandles="1" noChangeArrowheads="1" noChangeShapeType="1" noTextEdit="1"/>
              </p:cNvSpPr>
              <p:nvPr/>
            </p:nvSpPr>
            <p:spPr>
              <a:xfrm>
                <a:off x="38682" y="949177"/>
                <a:ext cx="2026880" cy="646074"/>
              </a:xfrm>
              <a:prstGeom prst="rect">
                <a:avLst/>
              </a:prstGeom>
              <a:blipFill>
                <a:blip r:embed="rId2"/>
                <a:stretch>
                  <a:fillRect l="-3604" t="-1887" r="-3003" b="-94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083539" y="899865"/>
                <a:ext cx="3335928" cy="646074"/>
              </a:xfrm>
              <a:prstGeom prst="rect">
                <a:avLst/>
              </a:prstGeom>
              <a:solidFill>
                <a:srgbClr val="FFFF00"/>
              </a:solidFill>
            </p:spPr>
            <p:txBody>
              <a:bodyPr wrap="square" rtlCol="0">
                <a:spAutoFit/>
              </a:bodyPr>
              <a:lstStyle/>
              <a:p>
                <a:pPr algn="ctr"/>
                <a:r>
                  <a:rPr lang="en-US" sz="2700" dirty="0">
                    <a:latin typeface="Times New Roman" panose="02020603050405020304" pitchFamily="18" charset="0"/>
                    <a:cs typeface="Times New Roman" panose="02020603050405020304" pitchFamily="18" charset="0"/>
                  </a:rPr>
                  <a:t>M = </a:t>
                </a:r>
                <a14:m>
                  <m:oMath xmlns:m="http://schemas.openxmlformats.org/officeDocument/2006/math">
                    <m:f>
                      <m:fPr>
                        <m:ctrlPr>
                          <a:rPr lang="en-US" sz="2700" i="1">
                            <a:latin typeface="Cambria Math"/>
                            <a:cs typeface="Times New Roman" panose="02020603050405020304" pitchFamily="18" charset="0"/>
                          </a:rPr>
                        </m:ctrlPr>
                      </m:fPr>
                      <m:num>
                        <m:r>
                          <m:rPr>
                            <m:sty m:val="p"/>
                          </m:rPr>
                          <a:rPr lang="en-US" sz="2700">
                            <a:latin typeface="Cambria Math" panose="02040503050406030204" pitchFamily="18" charset="0"/>
                            <a:cs typeface="Times New Roman" panose="02020603050405020304" pitchFamily="18" charset="0"/>
                          </a:rPr>
                          <m:t>m</m:t>
                        </m:r>
                        <m:r>
                          <a:rPr lang="en-US" sz="2700">
                            <a:latin typeface="Cambria Math" panose="02040503050406030204" pitchFamily="18" charset="0"/>
                            <a:cs typeface="Times New Roman" panose="02020603050405020304" pitchFamily="18" charset="0"/>
                          </a:rPr>
                          <m:t> </m:t>
                        </m:r>
                      </m:num>
                      <m:den>
                        <m:r>
                          <m:rPr>
                            <m:sty m:val="p"/>
                          </m:rPr>
                          <a:rPr lang="en-US" sz="2700">
                            <a:latin typeface="Cambria Math" panose="02040503050406030204" pitchFamily="18" charset="0"/>
                            <a:cs typeface="Times New Roman" panose="02020603050405020304" pitchFamily="18" charset="0"/>
                          </a:rPr>
                          <m:t>n</m:t>
                        </m:r>
                      </m:den>
                    </m:f>
                  </m:oMath>
                </a14:m>
                <a:r>
                  <a:rPr lang="en-US" sz="2700" dirty="0">
                    <a:latin typeface="Times New Roman" panose="02020603050405020304" pitchFamily="18" charset="0"/>
                    <a:cs typeface="Times New Roman" panose="02020603050405020304" pitchFamily="18" charset="0"/>
                  </a:rPr>
                  <a:t> (g/</a:t>
                </a:r>
                <a:r>
                  <a:rPr lang="en-US" sz="2700" dirty="0" err="1">
                    <a:latin typeface="Times New Roman" panose="02020603050405020304" pitchFamily="18" charset="0"/>
                    <a:cs typeface="Times New Roman" panose="02020603050405020304" pitchFamily="18" charset="0"/>
                  </a:rPr>
                  <a:t>mol</a:t>
                </a:r>
                <a:r>
                  <a:rPr lang="en-US" sz="2700" dirty="0">
                    <a:latin typeface="Times New Roman" panose="02020603050405020304" pitchFamily="18" charset="0"/>
                    <a:cs typeface="Times New Roman" panose="02020603050405020304" pitchFamily="18"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5083539" y="899865"/>
                <a:ext cx="3335928" cy="646074"/>
              </a:xfrm>
              <a:prstGeom prst="rect">
                <a:avLst/>
              </a:prstGeom>
              <a:blipFill>
                <a:blip r:embed="rId3"/>
                <a:stretch>
                  <a:fillRect t="-1887" b="-9434"/>
                </a:stretch>
              </a:blipFill>
            </p:spPr>
            <p:txBody>
              <a:bodyPr/>
              <a:lstStyle/>
              <a:p>
                <a:r>
                  <a:rPr lang="en-US">
                    <a:noFill/>
                  </a:rPr>
                  <a:t> </a:t>
                </a:r>
              </a:p>
            </p:txBody>
          </p:sp>
        </mc:Fallback>
      </mc:AlternateContent>
      <p:cxnSp>
        <p:nvCxnSpPr>
          <p:cNvPr id="6" name="Straight Connector 5"/>
          <p:cNvCxnSpPr/>
          <p:nvPr/>
        </p:nvCxnSpPr>
        <p:spPr>
          <a:xfrm>
            <a:off x="2657292" y="4520775"/>
            <a:ext cx="0" cy="1312817"/>
          </a:xfrm>
          <a:prstGeom prst="line">
            <a:avLst/>
          </a:prstGeom>
          <a:ln w="28575">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455565" y="3910396"/>
            <a:ext cx="1277963" cy="507831"/>
          </a:xfrm>
          <a:prstGeom prst="rect">
            <a:avLst/>
          </a:prstGeom>
          <a:noFill/>
        </p:spPr>
        <p:txBody>
          <a:bodyPr wrap="square" rtlCol="0">
            <a:spAutoFit/>
          </a:bodyPr>
          <a:lstStyle/>
          <a:p>
            <a:r>
              <a:rPr lang="en-US" sz="2700" dirty="0" err="1">
                <a:latin typeface="Times New Roman" panose="02020603050405020304" pitchFamily="18" charset="0"/>
                <a:cs typeface="Times New Roman" panose="02020603050405020304" pitchFamily="18" charset="0"/>
              </a:rPr>
              <a:t>Tóm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tắt</a:t>
            </a:r>
            <a:endParaRPr lang="en-US" sz="27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090182" y="3810691"/>
            <a:ext cx="1131005" cy="507831"/>
          </a:xfrm>
          <a:prstGeom prst="rect">
            <a:avLst/>
          </a:prstGeom>
          <a:noFill/>
        </p:spPr>
        <p:txBody>
          <a:bodyPr wrap="square" rtlCol="0">
            <a:spAutoFit/>
          </a:bodyPr>
          <a:lstStyle/>
          <a:p>
            <a:pPr algn="ctr"/>
            <a:r>
              <a:rPr lang="en-US" sz="2700" dirty="0" err="1">
                <a:latin typeface="Times New Roman" panose="02020603050405020304" pitchFamily="18" charset="0"/>
                <a:cs typeface="Times New Roman" panose="02020603050405020304" pitchFamily="18" charset="0"/>
              </a:rPr>
              <a:t>Giải</a:t>
            </a:r>
            <a:endParaRPr lang="en-US" sz="2700" dirty="0">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1003642" y="3585388"/>
            <a:ext cx="8817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90625" y="4998442"/>
                <a:ext cx="2347502" cy="543547"/>
              </a:xfrm>
              <a:prstGeom prst="rect">
                <a:avLst/>
              </a:prstGeom>
              <a:noFill/>
            </p:spPr>
            <p:txBody>
              <a:bodyPr wrap="square" rtlCol="0">
                <a:spAutoFit/>
              </a:bodyPr>
              <a:lstStyle/>
              <a:p>
                <a14:m>
                  <m:oMath xmlns:m="http://schemas.openxmlformats.org/officeDocument/2006/math">
                    <m:sSub>
                      <m:sSubPr>
                        <m:ctrlPr>
                          <a:rPr lang="en-US" sz="2700" i="1">
                            <a:latin typeface="Cambria Math"/>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𝑀</m:t>
                        </m:r>
                      </m:e>
                      <m:sub>
                        <m:sSub>
                          <m:sSubPr>
                            <m:ctrlPr>
                              <a:rPr lang="en-US" sz="2700" i="1">
                                <a:latin typeface="Cambria Math"/>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𝐻</m:t>
                            </m:r>
                          </m:e>
                          <m:sub>
                            <m:r>
                              <a:rPr lang="en-US" sz="2700" i="1">
                                <a:latin typeface="Cambria Math" panose="02040503050406030204" pitchFamily="18" charset="0"/>
                                <a:cs typeface="Times New Roman" panose="02020603050405020304" pitchFamily="18" charset="0"/>
                              </a:rPr>
                              <m:t>2</m:t>
                            </m:r>
                          </m:sub>
                        </m:sSub>
                      </m:sub>
                    </m:sSub>
                  </m:oMath>
                </a14:m>
                <a:r>
                  <a:rPr lang="en-US" sz="2700" dirty="0">
                    <a:latin typeface="Times New Roman" panose="02020603050405020304" pitchFamily="18" charset="0"/>
                    <a:cs typeface="Times New Roman" panose="02020603050405020304" pitchFamily="18" charset="0"/>
                  </a:rPr>
                  <a:t> = 2(g/</a:t>
                </a:r>
                <a:r>
                  <a:rPr lang="en-US" sz="2700" dirty="0" err="1">
                    <a:latin typeface="Times New Roman" panose="02020603050405020304" pitchFamily="18" charset="0"/>
                    <a:cs typeface="Times New Roman" panose="02020603050405020304" pitchFamily="18" charset="0"/>
                  </a:rPr>
                  <a:t>mol</a:t>
                </a:r>
                <a:r>
                  <a:rPr lang="en-US" sz="2700" dirty="0">
                    <a:latin typeface="Times New Roman" panose="02020603050405020304" pitchFamily="18" charset="0"/>
                    <a:cs typeface="Times New Roman" panose="02020603050405020304" pitchFamily="18" charset="0"/>
                  </a:rPr>
                  <a:t>)</a:t>
                </a:r>
              </a:p>
            </p:txBody>
          </p:sp>
        </mc:Choice>
        <mc:Fallback xmlns="">
          <p:sp>
            <p:nvSpPr>
              <p:cNvPr id="10" name="TextBox 9"/>
              <p:cNvSpPr txBox="1">
                <a:spLocks noRot="1" noChangeAspect="1" noMove="1" noResize="1" noEditPoints="1" noAdjustHandles="1" noChangeArrowheads="1" noChangeShapeType="1" noTextEdit="1"/>
              </p:cNvSpPr>
              <p:nvPr/>
            </p:nvSpPr>
            <p:spPr>
              <a:xfrm>
                <a:off x="90625" y="4998442"/>
                <a:ext cx="2347502" cy="543547"/>
              </a:xfrm>
              <a:prstGeom prst="rect">
                <a:avLst/>
              </a:prstGeom>
              <a:blipFill>
                <a:blip r:embed="rId4"/>
                <a:stretch>
                  <a:fillRect t="-11236" r="-4156" b="-21348"/>
                </a:stretch>
              </a:blipFill>
            </p:spPr>
            <p:txBody>
              <a:bodyPr/>
              <a:lstStyle/>
              <a:p>
                <a:r>
                  <a:rPr lang="en-US">
                    <a:noFill/>
                  </a:rPr>
                  <a:t> </a:t>
                </a:r>
              </a:p>
            </p:txBody>
          </p:sp>
        </mc:Fallback>
      </mc:AlternateContent>
      <p:cxnSp>
        <p:nvCxnSpPr>
          <p:cNvPr id="11" name="Straight Connector 10"/>
          <p:cNvCxnSpPr/>
          <p:nvPr/>
        </p:nvCxnSpPr>
        <p:spPr>
          <a:xfrm>
            <a:off x="8206741" y="3585388"/>
            <a:ext cx="8817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139610" y="4451142"/>
                <a:ext cx="2550979" cy="543547"/>
              </a:xfrm>
              <a:prstGeom prst="rect">
                <a:avLst/>
              </a:prstGeom>
              <a:noFill/>
            </p:spPr>
            <p:txBody>
              <a:bodyPr wrap="square" rtlCol="0">
                <a:spAutoFit/>
              </a:bodyPr>
              <a:lstStyle/>
              <a:p>
                <a14:m>
                  <m:oMath xmlns:m="http://schemas.openxmlformats.org/officeDocument/2006/math">
                    <m:sSub>
                      <m:sSubPr>
                        <m:ctrlPr>
                          <a:rPr lang="en-US" sz="2700" i="1">
                            <a:latin typeface="Cambria Math"/>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𝑛</m:t>
                        </m:r>
                      </m:e>
                      <m:sub>
                        <m:sSub>
                          <m:sSubPr>
                            <m:ctrlPr>
                              <a:rPr lang="en-US" sz="2700" i="1">
                                <a:latin typeface="Cambria Math"/>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𝐻</m:t>
                            </m:r>
                          </m:e>
                          <m:sub>
                            <m:r>
                              <a:rPr lang="en-US" sz="2700" i="1">
                                <a:latin typeface="Cambria Math" panose="02040503050406030204" pitchFamily="18" charset="0"/>
                                <a:cs typeface="Times New Roman" panose="02020603050405020304" pitchFamily="18" charset="0"/>
                              </a:rPr>
                              <m:t>2</m:t>
                            </m:r>
                          </m:sub>
                        </m:sSub>
                      </m:sub>
                    </m:sSub>
                  </m:oMath>
                </a14:m>
                <a:r>
                  <a:rPr lang="en-US" sz="2700" dirty="0">
                    <a:latin typeface="Times New Roman" panose="02020603050405020304" pitchFamily="18" charset="0"/>
                    <a:cs typeface="Times New Roman" panose="02020603050405020304" pitchFamily="18" charset="0"/>
                  </a:rPr>
                  <a:t> = 0,45(</a:t>
                </a:r>
                <a:r>
                  <a:rPr lang="en-US" sz="2700" dirty="0" err="1">
                    <a:latin typeface="Times New Roman" panose="02020603050405020304" pitchFamily="18" charset="0"/>
                    <a:cs typeface="Times New Roman" panose="02020603050405020304" pitchFamily="18" charset="0"/>
                  </a:rPr>
                  <a:t>mol</a:t>
                </a:r>
                <a:r>
                  <a:rPr lang="en-US" sz="2700" dirty="0">
                    <a:latin typeface="Times New Roman" panose="02020603050405020304" pitchFamily="18" charset="0"/>
                    <a:cs typeface="Times New Roman" panose="02020603050405020304" pitchFamily="18" charset="0"/>
                  </a:rPr>
                  <a:t>)</a:t>
                </a:r>
              </a:p>
            </p:txBody>
          </p:sp>
        </mc:Choice>
        <mc:Fallback xmlns="">
          <p:sp>
            <p:nvSpPr>
              <p:cNvPr id="12" name="TextBox 11"/>
              <p:cNvSpPr txBox="1">
                <a:spLocks noRot="1" noChangeAspect="1" noMove="1" noResize="1" noEditPoints="1" noAdjustHandles="1" noChangeArrowheads="1" noChangeShapeType="1" noTextEdit="1"/>
              </p:cNvSpPr>
              <p:nvPr/>
            </p:nvSpPr>
            <p:spPr>
              <a:xfrm>
                <a:off x="139610" y="4451142"/>
                <a:ext cx="2550979" cy="543547"/>
              </a:xfrm>
              <a:prstGeom prst="rect">
                <a:avLst/>
              </a:prstGeom>
              <a:blipFill>
                <a:blip r:embed="rId5"/>
                <a:stretch>
                  <a:fillRect t="-11236" b="-224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90624" y="5515677"/>
                <a:ext cx="1888399" cy="543547"/>
              </a:xfrm>
              <a:prstGeom prst="rect">
                <a:avLst/>
              </a:prstGeom>
              <a:noFill/>
            </p:spPr>
            <p:txBody>
              <a:bodyPr wrap="square" rtlCol="0">
                <a:spAutoFit/>
              </a:bodyPr>
              <a:lstStyle/>
              <a:p>
                <a14:m>
                  <m:oMath xmlns:m="http://schemas.openxmlformats.org/officeDocument/2006/math">
                    <m:sSub>
                      <m:sSubPr>
                        <m:ctrlPr>
                          <a:rPr lang="en-US" sz="2700" i="1">
                            <a:latin typeface="Cambria Math"/>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𝑚</m:t>
                        </m:r>
                      </m:e>
                      <m:sub>
                        <m:sSub>
                          <m:sSubPr>
                            <m:ctrlPr>
                              <a:rPr lang="en-US" sz="2700" i="1">
                                <a:latin typeface="Cambria Math"/>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𝐻</m:t>
                            </m:r>
                          </m:e>
                          <m:sub>
                            <m:r>
                              <a:rPr lang="en-US" sz="2700" i="1">
                                <a:latin typeface="Cambria Math" panose="02040503050406030204" pitchFamily="18" charset="0"/>
                                <a:cs typeface="Times New Roman" panose="02020603050405020304" pitchFamily="18" charset="0"/>
                              </a:rPr>
                              <m:t>2</m:t>
                            </m:r>
                          </m:sub>
                        </m:sSub>
                      </m:sub>
                    </m:sSub>
                  </m:oMath>
                </a14:m>
                <a:r>
                  <a:rPr lang="en-US" sz="2700" dirty="0">
                    <a:latin typeface="Times New Roman" panose="02020603050405020304" pitchFamily="18" charset="0"/>
                    <a:cs typeface="Times New Roman" panose="02020603050405020304" pitchFamily="18" charset="0"/>
                  </a:rPr>
                  <a:t> = ?(g)</a:t>
                </a:r>
              </a:p>
            </p:txBody>
          </p:sp>
        </mc:Choice>
        <mc:Fallback xmlns="">
          <p:sp>
            <p:nvSpPr>
              <p:cNvPr id="13" name="TextBox 12"/>
              <p:cNvSpPr txBox="1">
                <a:spLocks noRot="1" noChangeAspect="1" noMove="1" noResize="1" noEditPoints="1" noAdjustHandles="1" noChangeArrowheads="1" noChangeShapeType="1" noTextEdit="1"/>
              </p:cNvSpPr>
              <p:nvPr/>
            </p:nvSpPr>
            <p:spPr>
              <a:xfrm>
                <a:off x="90624" y="5515677"/>
                <a:ext cx="1888399" cy="543547"/>
              </a:xfrm>
              <a:prstGeom prst="rect">
                <a:avLst/>
              </a:prstGeom>
              <a:blipFill>
                <a:blip r:embed="rId6"/>
                <a:stretch>
                  <a:fillRect t="-11236" b="-21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909751" y="4468716"/>
                <a:ext cx="2694215" cy="543547"/>
              </a:xfrm>
              <a:prstGeom prst="rect">
                <a:avLst/>
              </a:prstGeom>
              <a:noFill/>
            </p:spPr>
            <p:txBody>
              <a:bodyPr wrap="square" rtlCol="0">
                <a:spAutoFit/>
              </a:bodyPr>
              <a:lstStyle/>
              <a:p>
                <a14:m>
                  <m:oMath xmlns:m="http://schemas.openxmlformats.org/officeDocument/2006/math">
                    <m:sSub>
                      <m:sSubPr>
                        <m:ctrlPr>
                          <a:rPr lang="en-US" sz="2700" i="1">
                            <a:latin typeface="Cambria Math"/>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𝑚</m:t>
                        </m:r>
                      </m:e>
                      <m:sub>
                        <m:sSub>
                          <m:sSubPr>
                            <m:ctrlPr>
                              <a:rPr lang="en-US" sz="2700" i="1">
                                <a:latin typeface="Cambria Math"/>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𝐻</m:t>
                            </m:r>
                          </m:e>
                          <m:sub>
                            <m:r>
                              <a:rPr lang="en-US" sz="2700" i="1">
                                <a:latin typeface="Cambria Math" panose="02040503050406030204" pitchFamily="18" charset="0"/>
                                <a:cs typeface="Times New Roman" panose="02020603050405020304" pitchFamily="18" charset="0"/>
                              </a:rPr>
                              <m:t>2</m:t>
                            </m:r>
                          </m:sub>
                        </m:sSub>
                      </m:sub>
                    </m:sSub>
                  </m:oMath>
                </a14:m>
                <a:r>
                  <a:rPr lang="en-US" sz="27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700" i="1">
                            <a:latin typeface="Cambria Math"/>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𝑛</m:t>
                        </m:r>
                      </m:e>
                      <m:sub>
                        <m:sSub>
                          <m:sSubPr>
                            <m:ctrlPr>
                              <a:rPr lang="en-US" sz="2700" i="1">
                                <a:latin typeface="Cambria Math"/>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𝐻</m:t>
                            </m:r>
                          </m:e>
                          <m:sub>
                            <m:r>
                              <a:rPr lang="en-US" sz="2700" i="1">
                                <a:latin typeface="Cambria Math" panose="02040503050406030204" pitchFamily="18" charset="0"/>
                                <a:cs typeface="Times New Roman" panose="02020603050405020304" pitchFamily="18" charset="0"/>
                              </a:rPr>
                              <m:t>2</m:t>
                            </m:r>
                          </m:sub>
                        </m:sSub>
                      </m:sub>
                    </m:sSub>
                  </m:oMath>
                </a14:m>
                <a:r>
                  <a:rPr lang="en-US" sz="2700" dirty="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x</a:t>
                </a:r>
                <a:r>
                  <a:rPr lang="en-US" sz="27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700" i="1">
                            <a:latin typeface="Cambria Math"/>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 </m:t>
                        </m:r>
                        <m:r>
                          <a:rPr lang="en-US" sz="2700" i="1">
                            <a:latin typeface="Cambria Math" panose="02040503050406030204" pitchFamily="18" charset="0"/>
                            <a:cs typeface="Times New Roman" panose="02020603050405020304" pitchFamily="18" charset="0"/>
                          </a:rPr>
                          <m:t>𝑀</m:t>
                        </m:r>
                      </m:e>
                      <m:sub>
                        <m:sSub>
                          <m:sSubPr>
                            <m:ctrlPr>
                              <a:rPr lang="en-US" sz="2700" i="1">
                                <a:latin typeface="Cambria Math"/>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𝐻</m:t>
                            </m:r>
                          </m:e>
                          <m:sub>
                            <m:r>
                              <a:rPr lang="en-US" sz="2700" i="1">
                                <a:latin typeface="Cambria Math" panose="02040503050406030204" pitchFamily="18" charset="0"/>
                                <a:cs typeface="Times New Roman" panose="02020603050405020304" pitchFamily="18" charset="0"/>
                              </a:rPr>
                              <m:t>2</m:t>
                            </m:r>
                          </m:sub>
                        </m:sSub>
                      </m:sub>
                    </m:sSub>
                  </m:oMath>
                </a14:m>
                <a:r>
                  <a:rPr lang="en-US" sz="2700" dirty="0">
                    <a:latin typeface="Times New Roman" panose="02020603050405020304" pitchFamily="18" charset="0"/>
                    <a:cs typeface="Times New Roman" panose="02020603050405020304" pitchFamily="18" charset="0"/>
                  </a:rPr>
                  <a:t> </a:t>
                </a:r>
              </a:p>
            </p:txBody>
          </p:sp>
        </mc:Choice>
        <mc:Fallback xmlns="">
          <p:sp>
            <p:nvSpPr>
              <p:cNvPr id="15" name="TextBox 14"/>
              <p:cNvSpPr txBox="1">
                <a:spLocks noRot="1" noChangeAspect="1" noMove="1" noResize="1" noEditPoints="1" noAdjustHandles="1" noChangeArrowheads="1" noChangeShapeType="1" noTextEdit="1"/>
              </p:cNvSpPr>
              <p:nvPr/>
            </p:nvSpPr>
            <p:spPr>
              <a:xfrm>
                <a:off x="2909751" y="4468716"/>
                <a:ext cx="2694215" cy="543547"/>
              </a:xfrm>
              <a:prstGeom prst="rect">
                <a:avLst/>
              </a:prstGeom>
              <a:blipFill>
                <a:blip r:embed="rId7"/>
                <a:stretch>
                  <a:fillRect t="-11236" b="-22472"/>
                </a:stretch>
              </a:blipFill>
            </p:spPr>
            <p:txBody>
              <a:bodyPr/>
              <a:lstStyle/>
              <a:p>
                <a:r>
                  <a:rPr lang="en-US">
                    <a:noFill/>
                  </a:rPr>
                  <a:t> </a:t>
                </a:r>
              </a:p>
            </p:txBody>
          </p:sp>
        </mc:Fallback>
      </mc:AlternateContent>
      <p:sp>
        <p:nvSpPr>
          <p:cNvPr id="16" name="TextBox 15"/>
          <p:cNvSpPr txBox="1"/>
          <p:nvPr/>
        </p:nvSpPr>
        <p:spPr>
          <a:xfrm>
            <a:off x="5363936" y="4479834"/>
            <a:ext cx="1714500" cy="507831"/>
          </a:xfrm>
          <a:prstGeom prst="rect">
            <a:avLst/>
          </a:prstGeom>
          <a:noFill/>
        </p:spPr>
        <p:txBody>
          <a:bodyPr wrap="square" rtlCol="0">
            <a:spAutoFit/>
          </a:bodyPr>
          <a:lstStyle/>
          <a:p>
            <a:r>
              <a:rPr lang="en-US" sz="2700" dirty="0">
                <a:latin typeface="Times New Roman" panose="02020603050405020304" pitchFamily="18" charset="0"/>
                <a:cs typeface="Times New Roman" panose="02020603050405020304" pitchFamily="18" charset="0"/>
              </a:rPr>
              <a:t>= 0,45 </a:t>
            </a:r>
            <a:r>
              <a:rPr lang="en-US" sz="2100" dirty="0">
                <a:latin typeface="Times New Roman" panose="02020603050405020304" pitchFamily="18" charset="0"/>
                <a:cs typeface="Times New Roman" panose="02020603050405020304" pitchFamily="18" charset="0"/>
              </a:rPr>
              <a:t>x</a:t>
            </a:r>
            <a:r>
              <a:rPr lang="en-US" sz="2700" dirty="0">
                <a:latin typeface="Times New Roman" panose="02020603050405020304" pitchFamily="18" charset="0"/>
                <a:cs typeface="Times New Roman" panose="02020603050405020304" pitchFamily="18" charset="0"/>
              </a:rPr>
              <a:t> 2</a:t>
            </a:r>
          </a:p>
        </p:txBody>
      </p:sp>
      <p:sp>
        <p:nvSpPr>
          <p:cNvPr id="17" name="TextBox 16"/>
          <p:cNvSpPr txBox="1"/>
          <p:nvPr/>
        </p:nvSpPr>
        <p:spPr>
          <a:xfrm>
            <a:off x="7078436" y="4492141"/>
            <a:ext cx="1448745" cy="507831"/>
          </a:xfrm>
          <a:prstGeom prst="rect">
            <a:avLst/>
          </a:prstGeom>
          <a:noFill/>
        </p:spPr>
        <p:txBody>
          <a:bodyPr wrap="square" rtlCol="0">
            <a:spAutoFit/>
          </a:bodyPr>
          <a:lstStyle/>
          <a:p>
            <a:r>
              <a:rPr lang="en-US" sz="2700" dirty="0">
                <a:latin typeface="Times New Roman" panose="02020603050405020304" pitchFamily="18" charset="0"/>
                <a:cs typeface="Times New Roman" panose="02020603050405020304" pitchFamily="18" charset="0"/>
              </a:rPr>
              <a:t>= 0,9(g)</a:t>
            </a:r>
          </a:p>
        </p:txBody>
      </p:sp>
      <p:cxnSp>
        <p:nvCxnSpPr>
          <p:cNvPr id="18" name="Straight Connector 17"/>
          <p:cNvCxnSpPr/>
          <p:nvPr/>
        </p:nvCxnSpPr>
        <p:spPr>
          <a:xfrm>
            <a:off x="4120262" y="3586236"/>
            <a:ext cx="14837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flipV="1">
            <a:off x="2076418" y="3585388"/>
            <a:ext cx="1545464" cy="122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 xmlns:a16="http://schemas.microsoft.com/office/drawing/2014/main" id="{59A525C3-EC4A-41CB-8C9E-1CB856DF763E}"/>
              </a:ext>
            </a:extLst>
          </p:cNvPr>
          <p:cNvSpPr txBox="1"/>
          <p:nvPr/>
        </p:nvSpPr>
        <p:spPr>
          <a:xfrm>
            <a:off x="2690590" y="1645500"/>
            <a:ext cx="3837929" cy="1384995"/>
          </a:xfrm>
          <a:prstGeom prst="rect">
            <a:avLst/>
          </a:prstGeom>
          <a:solidFill>
            <a:schemeClr val="accent6">
              <a:lumMod val="60000"/>
              <a:lumOff val="40000"/>
            </a:schemeClr>
          </a:solidFill>
        </p:spPr>
        <p:txBody>
          <a:bodyPr wrap="square" rtlCol="0">
            <a:spAutoFit/>
          </a:bodyPr>
          <a:lstStyle/>
          <a:p>
            <a:r>
              <a:rPr lang="en-US" sz="2100" dirty="0" err="1">
                <a:latin typeface="Times New Roman" panose="02020603050405020304" pitchFamily="18" charset="0"/>
                <a:cs typeface="Times New Roman" panose="02020603050405020304" pitchFamily="18" charset="0"/>
              </a:rPr>
              <a:t>Trong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đó</a:t>
            </a:r>
            <a:r>
              <a:rPr lang="en-US" sz="2100" dirty="0">
                <a:latin typeface="Times New Roman" panose="02020603050405020304" pitchFamily="18" charset="0"/>
                <a:cs typeface="Times New Roman" panose="02020603050405020304" pitchFamily="18" charset="0"/>
              </a:rPr>
              <a:t>: </a:t>
            </a:r>
          </a:p>
          <a:p>
            <a:pPr marL="257175" indent="-171450">
              <a:buFont typeface="Arial" panose="020B0604020202020204" pitchFamily="34" charset="0"/>
              <a:buChar char="•"/>
            </a:pPr>
            <a:r>
              <a:rPr lang="en-US" sz="2100" b="1" dirty="0">
                <a:solidFill>
                  <a:srgbClr val="FF0000"/>
                </a:solidFill>
                <a:latin typeface="Times New Roman" panose="02020603050405020304" pitchFamily="18" charset="0"/>
                <a:cs typeface="Times New Roman" panose="02020603050405020304" pitchFamily="18" charset="0"/>
              </a:rPr>
              <a:t>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số</a:t>
            </a:r>
            <a:r>
              <a:rPr lang="en-US" sz="2100" dirty="0">
                <a:latin typeface="Times New Roman" panose="02020603050405020304" pitchFamily="18" charset="0"/>
                <a:cs typeface="Times New Roman" panose="02020603050405020304" pitchFamily="18" charset="0"/>
              </a:rPr>
              <a:t> mol hay </a:t>
            </a:r>
            <a:r>
              <a:rPr lang="en-US" sz="2100" dirty="0" err="1">
                <a:latin typeface="Times New Roman" panose="02020603050405020304" pitchFamily="18" charset="0"/>
                <a:cs typeface="Times New Roman" panose="02020603050405020304" pitchFamily="18" charset="0"/>
              </a:rPr>
              <a:t>lượng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chất</a:t>
            </a:r>
            <a:r>
              <a:rPr lang="en-US" sz="2100" dirty="0">
                <a:latin typeface="Times New Roman" panose="02020603050405020304" pitchFamily="18" charset="0"/>
                <a:cs typeface="Times New Roman" panose="02020603050405020304" pitchFamily="18" charset="0"/>
              </a:rPr>
              <a:t> (</a:t>
            </a:r>
            <a:r>
              <a:rPr lang="en-US" sz="2100" b="1" dirty="0">
                <a:solidFill>
                  <a:srgbClr val="FF0000"/>
                </a:solidFill>
                <a:latin typeface="Times New Roman" panose="02020603050405020304" pitchFamily="18" charset="0"/>
                <a:cs typeface="Times New Roman" panose="02020603050405020304" pitchFamily="18" charset="0"/>
              </a:rPr>
              <a:t>mol</a:t>
            </a:r>
            <a:r>
              <a:rPr lang="en-US" sz="2100" dirty="0">
                <a:latin typeface="Times New Roman" panose="02020603050405020304" pitchFamily="18" charset="0"/>
                <a:cs typeface="Times New Roman" panose="02020603050405020304" pitchFamily="18" charset="0"/>
              </a:rPr>
              <a:t>)</a:t>
            </a:r>
          </a:p>
          <a:p>
            <a:pPr marL="257175" indent="-171450">
              <a:buFont typeface="Arial" panose="020B0604020202020204" pitchFamily="34" charset="0"/>
              <a:buChar char="•"/>
            </a:pPr>
            <a:r>
              <a:rPr lang="en-US" sz="2100" b="1" dirty="0">
                <a:solidFill>
                  <a:srgbClr val="FF0000"/>
                </a:solidFill>
                <a:latin typeface="Times New Roman" panose="02020603050405020304" pitchFamily="18" charset="0"/>
                <a:cs typeface="Times New Roman" panose="02020603050405020304" pitchFamily="18" charset="0"/>
              </a:rPr>
              <a:t>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khối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lượng</a:t>
            </a:r>
            <a:r>
              <a:rPr lang="en-US" sz="2100" dirty="0">
                <a:latin typeface="Times New Roman" panose="02020603050405020304" pitchFamily="18" charset="0"/>
                <a:cs typeface="Times New Roman" panose="02020603050405020304" pitchFamily="18" charset="0"/>
              </a:rPr>
              <a:t> mol (</a:t>
            </a:r>
            <a:r>
              <a:rPr lang="en-US" sz="2100" b="1" dirty="0">
                <a:solidFill>
                  <a:srgbClr val="FF0000"/>
                </a:solidFill>
                <a:latin typeface="Times New Roman" panose="02020603050405020304" pitchFamily="18" charset="0"/>
                <a:cs typeface="Times New Roman" panose="02020603050405020304" pitchFamily="18" charset="0"/>
              </a:rPr>
              <a:t>g/mol</a:t>
            </a:r>
            <a:r>
              <a:rPr lang="en-US" sz="2100" dirty="0">
                <a:latin typeface="Times New Roman" panose="02020603050405020304" pitchFamily="18" charset="0"/>
                <a:cs typeface="Times New Roman" panose="02020603050405020304" pitchFamily="18" charset="0"/>
              </a:rPr>
              <a:t>)</a:t>
            </a:r>
          </a:p>
          <a:p>
            <a:pPr marL="257175" indent="-171450">
              <a:buFont typeface="Arial" panose="020B0604020202020204" pitchFamily="34" charset="0"/>
              <a:buChar char="•"/>
            </a:pPr>
            <a:r>
              <a:rPr lang="en-US" sz="2100" b="1" dirty="0">
                <a:solidFill>
                  <a:srgbClr val="FF0000"/>
                </a:solidFill>
                <a:latin typeface="Times New Roman" panose="02020603050405020304" pitchFamily="18" charset="0"/>
                <a:cs typeface="Times New Roman" panose="02020603050405020304" pitchFamily="18" charset="0"/>
              </a:rPr>
              <a:t>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khối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lượng</a:t>
            </a:r>
            <a:r>
              <a:rPr lang="en-US" sz="2100" dirty="0">
                <a:latin typeface="Times New Roman" panose="02020603050405020304" pitchFamily="18" charset="0"/>
                <a:cs typeface="Times New Roman" panose="02020603050405020304" pitchFamily="18" charset="0"/>
              </a:rPr>
              <a:t> (</a:t>
            </a:r>
            <a:r>
              <a:rPr lang="en-US" sz="2100" b="1" dirty="0">
                <a:solidFill>
                  <a:srgbClr val="FF0000"/>
                </a:solidFill>
                <a:latin typeface="Times New Roman" panose="02020603050405020304" pitchFamily="18" charset="0"/>
                <a:cs typeface="Times New Roman" panose="02020603050405020304" pitchFamily="18" charset="0"/>
              </a:rPr>
              <a:t>g</a:t>
            </a:r>
            <a:r>
              <a:rPr lang="en-US" sz="2100" dirty="0">
                <a:latin typeface="Times New Roman" panose="02020603050405020304" pitchFamily="18" charset="0"/>
                <a:cs typeface="Times New Roman" panose="02020603050405020304" pitchFamily="18" charset="0"/>
              </a:rPr>
              <a:t>)</a:t>
            </a:r>
          </a:p>
        </p:txBody>
      </p:sp>
      <p:sp>
        <p:nvSpPr>
          <p:cNvPr id="21" name="Rectangle 20">
            <a:extLst>
              <a:ext uri="{FF2B5EF4-FFF2-40B4-BE49-F238E27FC236}">
                <a16:creationId xmlns="" xmlns:a16="http://schemas.microsoft.com/office/drawing/2014/main" id="{5DD6ADFB-8469-4C8D-96D8-02EFFBCA6C57}"/>
              </a:ext>
            </a:extLst>
          </p:cNvPr>
          <p:cNvSpPr/>
          <p:nvPr/>
        </p:nvSpPr>
        <p:spPr>
          <a:xfrm>
            <a:off x="533400" y="133627"/>
            <a:ext cx="9100278" cy="556434"/>
          </a:xfrm>
          <a:prstGeom prst="rect">
            <a:avLst/>
          </a:prstGeom>
          <a:noFill/>
        </p:spPr>
        <p:txBody>
          <a:bodyPr wrap="square">
            <a:spAutoFit/>
          </a:bodyPr>
          <a:lstStyle/>
          <a:p>
            <a:pPr marL="28575">
              <a:lnSpc>
                <a:spcPct val="115000"/>
              </a:lnSpc>
              <a:spcAft>
                <a:spcPts val="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III/ CHUYỂN ĐỔI GIỮA SỐ MOL VÀ </a:t>
            </a: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KHỐI LƯỢNG</a:t>
            </a:r>
            <a:endPar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35">
            <a:extLst>
              <a:ext uri="{FF2B5EF4-FFF2-40B4-BE49-F238E27FC236}">
                <a16:creationId xmlns="" xmlns:a16="http://schemas.microsoft.com/office/drawing/2014/main" id="{AB52F7D9-D54C-4035-B760-778CA3800D2F}"/>
              </a:ext>
            </a:extLst>
          </p:cNvPr>
          <p:cNvSpPr>
            <a:spLocks noChangeArrowheads="1"/>
          </p:cNvSpPr>
          <p:nvPr/>
        </p:nvSpPr>
        <p:spPr bwMode="auto">
          <a:xfrm>
            <a:off x="-241389" y="-174590"/>
            <a:ext cx="762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0" b="1" i="1" dirty="0">
                <a:solidFill>
                  <a:srgbClr val="FF0000"/>
                </a:solidFill>
                <a:sym typeface="Wingdings" panose="05000000000000000000" pitchFamily="2" charset="2"/>
              </a:rPr>
              <a:t></a:t>
            </a:r>
          </a:p>
        </p:txBody>
      </p:sp>
    </p:spTree>
    <p:extLst>
      <p:ext uri="{BB962C8B-B14F-4D97-AF65-F5344CB8AC3E}">
        <p14:creationId xmlns:p14="http://schemas.microsoft.com/office/powerpoint/2010/main" val="3870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500"/>
                            </p:stCondLst>
                            <p:childTnLst>
                              <p:par>
                                <p:cTn id="17" presetID="22" presetClass="entr" presetSubtype="1" fill="hold" nodeType="after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left)">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P spid="12" grpId="0"/>
      <p:bldP spid="13"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18">
            <a:extLst>
              <a:ext uri="{FF2B5EF4-FFF2-40B4-BE49-F238E27FC236}">
                <a16:creationId xmlns="" xmlns:a16="http://schemas.microsoft.com/office/drawing/2014/main" id="{40F563D8-24D2-4555-9B46-E6691D243856}"/>
              </a:ext>
            </a:extLst>
          </p:cNvPr>
          <p:cNvGrpSpPr>
            <a:grpSpLocks/>
          </p:cNvGrpSpPr>
          <p:nvPr/>
        </p:nvGrpSpPr>
        <p:grpSpPr bwMode="auto">
          <a:xfrm>
            <a:off x="0" y="0"/>
            <a:ext cx="4419600" cy="3276600"/>
            <a:chOff x="0" y="0"/>
            <a:chExt cx="4419600" cy="3276600"/>
          </a:xfrm>
        </p:grpSpPr>
        <p:grpSp>
          <p:nvGrpSpPr>
            <p:cNvPr id="5136" name="Group 16">
              <a:extLst>
                <a:ext uri="{FF2B5EF4-FFF2-40B4-BE49-F238E27FC236}">
                  <a16:creationId xmlns="" xmlns:a16="http://schemas.microsoft.com/office/drawing/2014/main" id="{453F2221-27AA-4C28-A8CC-428E3D45A681}"/>
                </a:ext>
              </a:extLst>
            </p:cNvPr>
            <p:cNvGrpSpPr>
              <a:grpSpLocks/>
            </p:cNvGrpSpPr>
            <p:nvPr/>
          </p:nvGrpSpPr>
          <p:grpSpPr bwMode="auto">
            <a:xfrm>
              <a:off x="0" y="0"/>
              <a:ext cx="4419600" cy="3276600"/>
              <a:chOff x="0" y="0"/>
              <a:chExt cx="4419600" cy="3276600"/>
            </a:xfrm>
          </p:grpSpPr>
          <p:pic>
            <p:nvPicPr>
              <p:cNvPr id="5140" name="Picture 2" descr="C:\Users\Nguyen Ha\Desktop\1 gio xach bang go.jpg">
                <a:extLst>
                  <a:ext uri="{FF2B5EF4-FFF2-40B4-BE49-F238E27FC236}">
                    <a16:creationId xmlns="" xmlns:a16="http://schemas.microsoft.com/office/drawing/2014/main" id="{01A1FFAC-C25D-476E-9F21-251D81BD9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4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1" name="TextBox 3">
                <a:extLst>
                  <a:ext uri="{FF2B5EF4-FFF2-40B4-BE49-F238E27FC236}">
                    <a16:creationId xmlns="" xmlns:a16="http://schemas.microsoft.com/office/drawing/2014/main" id="{576B9585-80A2-4BA7-A8F8-6C5BB386DEC8}"/>
                  </a:ext>
                </a:extLst>
              </p:cNvPr>
              <p:cNvSpPr txBox="1">
                <a:spLocks noChangeArrowheads="1"/>
              </p:cNvSpPr>
              <p:nvPr/>
            </p:nvSpPr>
            <p:spPr bwMode="auto">
              <a:xfrm>
                <a:off x="838200" y="838200"/>
                <a:ext cx="3581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a:latin typeface="Times New Roman" panose="02020603050405020304" pitchFamily="18" charset="0"/>
                    <a:cs typeface="Times New Roman" panose="02020603050405020304" pitchFamily="18" charset="0"/>
                  </a:rPr>
                  <a:t>1 chục </a:t>
                </a:r>
                <a:r>
                  <a:rPr lang="en-US" altLang="en-US" sz="4000">
                    <a:solidFill>
                      <a:srgbClr val="FF0000"/>
                    </a:solidFill>
                    <a:latin typeface="Times New Roman" panose="02020603050405020304" pitchFamily="18" charset="0"/>
                    <a:cs typeface="Times New Roman" panose="02020603050405020304" pitchFamily="18" charset="0"/>
                  </a:rPr>
                  <a:t>bút chì</a:t>
                </a:r>
              </a:p>
            </p:txBody>
          </p:sp>
        </p:grpSp>
        <p:grpSp>
          <p:nvGrpSpPr>
            <p:cNvPr id="5137" name="Group 9">
              <a:extLst>
                <a:ext uri="{FF2B5EF4-FFF2-40B4-BE49-F238E27FC236}">
                  <a16:creationId xmlns="" xmlns:a16="http://schemas.microsoft.com/office/drawing/2014/main" id="{07C7CBEE-B9E0-4412-90F4-5256B95C52C7}"/>
                </a:ext>
              </a:extLst>
            </p:cNvPr>
            <p:cNvGrpSpPr>
              <a:grpSpLocks/>
            </p:cNvGrpSpPr>
            <p:nvPr/>
          </p:nvGrpSpPr>
          <p:grpSpPr bwMode="auto">
            <a:xfrm>
              <a:off x="0" y="816114"/>
              <a:ext cx="914400" cy="707886"/>
              <a:chOff x="1371600" y="1349514"/>
              <a:chExt cx="914400" cy="707886"/>
            </a:xfrm>
          </p:grpSpPr>
          <p:sp>
            <p:nvSpPr>
              <p:cNvPr id="8" name="Oval 7">
                <a:extLst>
                  <a:ext uri="{FF2B5EF4-FFF2-40B4-BE49-F238E27FC236}">
                    <a16:creationId xmlns="" xmlns:a16="http://schemas.microsoft.com/office/drawing/2014/main" id="{F9B7B439-3CAD-4970-B944-48FC7DD98A7B}"/>
                  </a:ext>
                </a:extLst>
              </p:cNvPr>
              <p:cNvSpPr/>
              <p:nvPr/>
            </p:nvSpPr>
            <p:spPr>
              <a:xfrm>
                <a:off x="1371600" y="1371600"/>
                <a:ext cx="9144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39" name="TextBox 8">
                <a:extLst>
                  <a:ext uri="{FF2B5EF4-FFF2-40B4-BE49-F238E27FC236}">
                    <a16:creationId xmlns="" xmlns:a16="http://schemas.microsoft.com/office/drawing/2014/main" id="{6BDB5291-84B0-4F2F-8BD4-5E7AC11710A0}"/>
                  </a:ext>
                </a:extLst>
              </p:cNvPr>
              <p:cNvSpPr txBox="1">
                <a:spLocks noChangeArrowheads="1"/>
              </p:cNvSpPr>
              <p:nvPr/>
            </p:nvSpPr>
            <p:spPr bwMode="auto">
              <a:xfrm>
                <a:off x="1524000" y="1349514"/>
                <a:ext cx="304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a:latin typeface="Times New Roman" panose="02020603050405020304" pitchFamily="18" charset="0"/>
                    <a:cs typeface="Times New Roman" panose="02020603050405020304" pitchFamily="18" charset="0"/>
                  </a:rPr>
                  <a:t>1</a:t>
                </a:r>
              </a:p>
            </p:txBody>
          </p:sp>
        </p:grpSp>
      </p:grpSp>
      <p:grpSp>
        <p:nvGrpSpPr>
          <p:cNvPr id="5123" name="Group 17">
            <a:extLst>
              <a:ext uri="{FF2B5EF4-FFF2-40B4-BE49-F238E27FC236}">
                <a16:creationId xmlns="" xmlns:a16="http://schemas.microsoft.com/office/drawing/2014/main" id="{51FB07A5-AA05-4832-83FC-6A4D3E9C6B9F}"/>
              </a:ext>
            </a:extLst>
          </p:cNvPr>
          <p:cNvGrpSpPr>
            <a:grpSpLocks/>
          </p:cNvGrpSpPr>
          <p:nvPr/>
        </p:nvGrpSpPr>
        <p:grpSpPr bwMode="auto">
          <a:xfrm>
            <a:off x="152400" y="3429000"/>
            <a:ext cx="4343400" cy="3276600"/>
            <a:chOff x="0" y="3505200"/>
            <a:chExt cx="4343400" cy="3276600"/>
          </a:xfrm>
        </p:grpSpPr>
        <p:pic>
          <p:nvPicPr>
            <p:cNvPr id="5131" name="Picture 2" descr="C:\Users\Nguyen Ha\Desktop\1 gio xach bang go.jpg">
              <a:extLst>
                <a:ext uri="{FF2B5EF4-FFF2-40B4-BE49-F238E27FC236}">
                  <a16:creationId xmlns="" xmlns:a16="http://schemas.microsoft.com/office/drawing/2014/main" id="{C82B29EE-8CDE-49CE-88A7-1DEDC6F2C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05200"/>
              <a:ext cx="434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2" name="TextBox 4">
              <a:extLst>
                <a:ext uri="{FF2B5EF4-FFF2-40B4-BE49-F238E27FC236}">
                  <a16:creationId xmlns="" xmlns:a16="http://schemas.microsoft.com/office/drawing/2014/main" id="{66421261-723E-48AA-9AC6-A9D6C7F18CF1}"/>
                </a:ext>
              </a:extLst>
            </p:cNvPr>
            <p:cNvSpPr txBox="1">
              <a:spLocks noChangeArrowheads="1"/>
            </p:cNvSpPr>
            <p:nvPr/>
          </p:nvSpPr>
          <p:spPr bwMode="auto">
            <a:xfrm>
              <a:off x="381000" y="4191000"/>
              <a:ext cx="3581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dirty="0">
                  <a:latin typeface="Times New Roman" panose="02020603050405020304" pitchFamily="18" charset="0"/>
                  <a:cs typeface="Times New Roman" panose="02020603050405020304" pitchFamily="18" charset="0"/>
                </a:rPr>
                <a:t>1 </a:t>
              </a:r>
              <a:r>
                <a:rPr lang="en-US" altLang="en-US" sz="4000" dirty="0" err="1">
                  <a:latin typeface="Times New Roman" panose="02020603050405020304" pitchFamily="18" charset="0"/>
                  <a:cs typeface="Times New Roman" panose="02020603050405020304" pitchFamily="18" charset="0"/>
                </a:rPr>
                <a:t>tá</a:t>
              </a:r>
              <a:r>
                <a:rPr lang="en-US" altLang="en-US" sz="4000" dirty="0">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trứng</a:t>
              </a:r>
              <a:endParaRPr lang="en-US" altLang="en-US" sz="4000" dirty="0">
                <a:solidFill>
                  <a:srgbClr val="FF0000"/>
                </a:solidFill>
                <a:latin typeface="Times New Roman" panose="02020603050405020304" pitchFamily="18" charset="0"/>
                <a:cs typeface="Times New Roman" panose="02020603050405020304" pitchFamily="18" charset="0"/>
              </a:endParaRPr>
            </a:p>
          </p:txBody>
        </p:sp>
        <p:grpSp>
          <p:nvGrpSpPr>
            <p:cNvPr id="5133" name="Group 10">
              <a:extLst>
                <a:ext uri="{FF2B5EF4-FFF2-40B4-BE49-F238E27FC236}">
                  <a16:creationId xmlns="" xmlns:a16="http://schemas.microsoft.com/office/drawing/2014/main" id="{F4A06684-E9B2-497C-A8F5-D74244B9D8AD}"/>
                </a:ext>
              </a:extLst>
            </p:cNvPr>
            <p:cNvGrpSpPr>
              <a:grpSpLocks/>
            </p:cNvGrpSpPr>
            <p:nvPr/>
          </p:nvGrpSpPr>
          <p:grpSpPr bwMode="auto">
            <a:xfrm>
              <a:off x="0" y="4168914"/>
              <a:ext cx="914400" cy="784086"/>
              <a:chOff x="1371600" y="1273314"/>
              <a:chExt cx="914400" cy="784086"/>
            </a:xfrm>
          </p:grpSpPr>
          <p:sp>
            <p:nvSpPr>
              <p:cNvPr id="12" name="Oval 11">
                <a:extLst>
                  <a:ext uri="{FF2B5EF4-FFF2-40B4-BE49-F238E27FC236}">
                    <a16:creationId xmlns="" xmlns:a16="http://schemas.microsoft.com/office/drawing/2014/main" id="{5C70F08F-D37C-408F-A131-7F29D02FEFBD}"/>
                  </a:ext>
                </a:extLst>
              </p:cNvPr>
              <p:cNvSpPr/>
              <p:nvPr/>
            </p:nvSpPr>
            <p:spPr>
              <a:xfrm>
                <a:off x="1371600" y="1371600"/>
                <a:ext cx="9144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35" name="TextBox 12">
                <a:extLst>
                  <a:ext uri="{FF2B5EF4-FFF2-40B4-BE49-F238E27FC236}">
                    <a16:creationId xmlns="" xmlns:a16="http://schemas.microsoft.com/office/drawing/2014/main" id="{8C8DAD3E-D1F3-4C8C-8328-1707BD7D53FB}"/>
                  </a:ext>
                </a:extLst>
              </p:cNvPr>
              <p:cNvSpPr txBox="1">
                <a:spLocks noChangeArrowheads="1"/>
              </p:cNvSpPr>
              <p:nvPr/>
            </p:nvSpPr>
            <p:spPr bwMode="auto">
              <a:xfrm>
                <a:off x="1600200" y="1273314"/>
                <a:ext cx="304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a:latin typeface="Times New Roman" panose="02020603050405020304" pitchFamily="18" charset="0"/>
                    <a:cs typeface="Times New Roman" panose="02020603050405020304" pitchFamily="18" charset="0"/>
                  </a:rPr>
                  <a:t>2</a:t>
                </a:r>
              </a:p>
            </p:txBody>
          </p:sp>
        </p:grpSp>
      </p:grpSp>
      <p:pic>
        <p:nvPicPr>
          <p:cNvPr id="5124" name="Picture 4" descr="C:\Users\Nguyen Ha\Desktop\Untitled-2.jpg">
            <a:extLst>
              <a:ext uri="{FF2B5EF4-FFF2-40B4-BE49-F238E27FC236}">
                <a16:creationId xmlns="" xmlns:a16="http://schemas.microsoft.com/office/drawing/2014/main" id="{33131E29-60EB-4E6B-9F91-4923F99CE6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0"/>
            <a:ext cx="281940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ight Arrow 20">
            <a:extLst>
              <a:ext uri="{FF2B5EF4-FFF2-40B4-BE49-F238E27FC236}">
                <a16:creationId xmlns="" xmlns:a16="http://schemas.microsoft.com/office/drawing/2014/main" id="{498B4572-18EC-4403-9234-3D742E533BB2}"/>
              </a:ext>
            </a:extLst>
          </p:cNvPr>
          <p:cNvSpPr/>
          <p:nvPr/>
        </p:nvSpPr>
        <p:spPr>
          <a:xfrm>
            <a:off x="3886200" y="2057400"/>
            <a:ext cx="8382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TextBox 21">
            <a:extLst>
              <a:ext uri="{FF2B5EF4-FFF2-40B4-BE49-F238E27FC236}">
                <a16:creationId xmlns="" xmlns:a16="http://schemas.microsoft.com/office/drawing/2014/main" id="{2588A2DB-7B99-468E-8FA2-6367B5FFB42C}"/>
              </a:ext>
            </a:extLst>
          </p:cNvPr>
          <p:cNvSpPr txBox="1">
            <a:spLocks noChangeArrowheads="1"/>
          </p:cNvSpPr>
          <p:nvPr/>
        </p:nvSpPr>
        <p:spPr bwMode="auto">
          <a:xfrm>
            <a:off x="5105400" y="1752600"/>
            <a:ext cx="365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dirty="0">
                <a:latin typeface="Times New Roman" panose="02020603050405020304" pitchFamily="18" charset="0"/>
                <a:cs typeface="Times New Roman" panose="02020603050405020304" pitchFamily="18" charset="0"/>
              </a:rPr>
              <a:t>1 </a:t>
            </a:r>
            <a:r>
              <a:rPr lang="en-US" altLang="en-US" sz="4000" dirty="0" err="1">
                <a:latin typeface="Times New Roman" panose="02020603050405020304" pitchFamily="18" charset="0"/>
                <a:cs typeface="Times New Roman" panose="02020603050405020304" pitchFamily="18" charset="0"/>
              </a:rPr>
              <a:t>chục</a:t>
            </a:r>
            <a:r>
              <a:rPr lang="en-US" altLang="en-US" sz="4000" dirty="0">
                <a:latin typeface="Times New Roman" panose="02020603050405020304" pitchFamily="18" charset="0"/>
                <a:cs typeface="Times New Roman" panose="02020603050405020304" pitchFamily="18" charset="0"/>
              </a:rPr>
              <a:t> = 10</a:t>
            </a:r>
          </a:p>
        </p:txBody>
      </p:sp>
      <p:sp>
        <p:nvSpPr>
          <p:cNvPr id="23" name="TextBox 22">
            <a:extLst>
              <a:ext uri="{FF2B5EF4-FFF2-40B4-BE49-F238E27FC236}">
                <a16:creationId xmlns="" xmlns:a16="http://schemas.microsoft.com/office/drawing/2014/main" id="{9AE401FF-94FB-4FCA-BC7B-29B0AA1EB364}"/>
              </a:ext>
            </a:extLst>
          </p:cNvPr>
          <p:cNvSpPr txBox="1">
            <a:spLocks noChangeArrowheads="1"/>
          </p:cNvSpPr>
          <p:nvPr/>
        </p:nvSpPr>
        <p:spPr bwMode="auto">
          <a:xfrm>
            <a:off x="5105400" y="4876800"/>
            <a:ext cx="365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dirty="0">
                <a:latin typeface="Times New Roman" panose="02020603050405020304" pitchFamily="18" charset="0"/>
                <a:cs typeface="Times New Roman" panose="02020603050405020304" pitchFamily="18" charset="0"/>
              </a:rPr>
              <a:t>1 </a:t>
            </a:r>
            <a:r>
              <a:rPr lang="en-US" altLang="en-US" sz="4000" dirty="0" err="1">
                <a:latin typeface="Times New Roman" panose="02020603050405020304" pitchFamily="18" charset="0"/>
                <a:cs typeface="Times New Roman" panose="02020603050405020304" pitchFamily="18" charset="0"/>
              </a:rPr>
              <a:t>tá</a:t>
            </a:r>
            <a:r>
              <a:rPr lang="en-US" altLang="en-US" sz="4000" dirty="0">
                <a:latin typeface="Times New Roman" panose="02020603050405020304" pitchFamily="18" charset="0"/>
                <a:cs typeface="Times New Roman" panose="02020603050405020304" pitchFamily="18" charset="0"/>
              </a:rPr>
              <a:t> = 12 </a:t>
            </a:r>
          </a:p>
        </p:txBody>
      </p:sp>
      <p:sp>
        <p:nvSpPr>
          <p:cNvPr id="24" name="Right Arrow 23">
            <a:extLst>
              <a:ext uri="{FF2B5EF4-FFF2-40B4-BE49-F238E27FC236}">
                <a16:creationId xmlns="" xmlns:a16="http://schemas.microsoft.com/office/drawing/2014/main" id="{B196EE97-3FAA-4994-8084-AA3B17D5C04F}"/>
              </a:ext>
            </a:extLst>
          </p:cNvPr>
          <p:cNvSpPr/>
          <p:nvPr/>
        </p:nvSpPr>
        <p:spPr>
          <a:xfrm>
            <a:off x="3962400" y="5334000"/>
            <a:ext cx="8382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TextBox 24">
            <a:extLst>
              <a:ext uri="{FF2B5EF4-FFF2-40B4-BE49-F238E27FC236}">
                <a16:creationId xmlns="" xmlns:a16="http://schemas.microsoft.com/office/drawing/2014/main" id="{16F43F79-4861-4E66-977D-6193065F3ED9}"/>
              </a:ext>
            </a:extLst>
          </p:cNvPr>
          <p:cNvSpPr txBox="1">
            <a:spLocks noChangeArrowheads="1"/>
          </p:cNvSpPr>
          <p:nvPr/>
        </p:nvSpPr>
        <p:spPr bwMode="auto">
          <a:xfrm>
            <a:off x="4038600" y="76200"/>
            <a:ext cx="4953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latin typeface="Times New Roman" panose="02020603050405020304" pitchFamily="18" charset="0"/>
                <a:cs typeface="Times New Roman" panose="02020603050405020304" pitchFamily="18" charset="0"/>
              </a:rPr>
              <a:t>Theo hình, 1 chục bút chì có bao nhiêu cây, 1 tá trứng có bao nhiêu quả?</a:t>
            </a:r>
          </a:p>
        </p:txBody>
      </p:sp>
      <p:pic>
        <p:nvPicPr>
          <p:cNvPr id="5130" name="Picture 2" descr="C:\Users\Nguyen Ha\Desktop\Untitled-1.jpg">
            <a:extLst>
              <a:ext uri="{FF2B5EF4-FFF2-40B4-BE49-F238E27FC236}">
                <a16:creationId xmlns="" xmlns:a16="http://schemas.microsoft.com/office/drawing/2014/main" id="{4596B6C1-B1F3-42A1-989A-8507137891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141913"/>
            <a:ext cx="2971800"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ox(in)">
                                      <p:cBhvr>
                                        <p:cTn id="12" dur="500"/>
                                        <p:tgtEl>
                                          <p:spTgt spid="21"/>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ox(in)">
                                      <p:cBhvr>
                                        <p:cTn id="15" dur="500"/>
                                        <p:tgtEl>
                                          <p:spTgt spid="2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ox(in)">
                                      <p:cBhvr>
                                        <p:cTn id="20" dur="500"/>
                                        <p:tgtEl>
                                          <p:spTgt spid="24"/>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ox(in)">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p:bldP spid="24" grpId="0" animBg="1"/>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2">
            <a:extLst>
              <a:ext uri="{FF2B5EF4-FFF2-40B4-BE49-F238E27FC236}">
                <a16:creationId xmlns="" xmlns:a16="http://schemas.microsoft.com/office/drawing/2014/main" id="{9E609317-4566-4560-A38D-0B4A31ABF922}"/>
              </a:ext>
            </a:extLst>
          </p:cNvPr>
          <p:cNvSpPr txBox="1">
            <a:spLocks noChangeArrowheads="1"/>
          </p:cNvSpPr>
          <p:nvPr/>
        </p:nvSpPr>
        <p:spPr bwMode="auto">
          <a:xfrm>
            <a:off x="2124075" y="8043863"/>
            <a:ext cx="434975" cy="3571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0"/>
              </a:spcBef>
              <a:spcAft>
                <a:spcPts val="1000"/>
              </a:spcAft>
              <a:buFontTx/>
              <a:buNone/>
            </a:pPr>
            <a:r>
              <a:rPr lang="en-US" altLang="en-US" sz="800">
                <a:cs typeface="Calibri" panose="020F0502020204030204" pitchFamily="34" charset="0"/>
              </a:rPr>
              <a:t>CO</a:t>
            </a:r>
            <a:r>
              <a:rPr lang="en-US" altLang="en-US" sz="800" baseline="-25000">
                <a:cs typeface="Calibri" panose="020F0502020204030204" pitchFamily="34" charset="0"/>
              </a:rPr>
              <a:t>2</a:t>
            </a:r>
            <a:endParaRPr lang="en-US" altLang="en-US" sz="1100">
              <a:cs typeface="Calibri" panose="020F0502020204030204" pitchFamily="34" charset="0"/>
            </a:endParaRPr>
          </a:p>
        </p:txBody>
      </p:sp>
      <p:sp>
        <p:nvSpPr>
          <p:cNvPr id="20483" name="Text Box 13">
            <a:extLst>
              <a:ext uri="{FF2B5EF4-FFF2-40B4-BE49-F238E27FC236}">
                <a16:creationId xmlns="" xmlns:a16="http://schemas.microsoft.com/office/drawing/2014/main" id="{3F4B5FC9-A4D5-4283-9AD3-EDF4C4936B6F}"/>
              </a:ext>
            </a:extLst>
          </p:cNvPr>
          <p:cNvSpPr txBox="1">
            <a:spLocks noChangeArrowheads="1"/>
          </p:cNvSpPr>
          <p:nvPr/>
        </p:nvSpPr>
        <p:spPr bwMode="auto">
          <a:xfrm>
            <a:off x="2185988" y="7670800"/>
            <a:ext cx="503237" cy="377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0"/>
              </a:spcBef>
              <a:spcAft>
                <a:spcPts val="1000"/>
              </a:spcAft>
              <a:buFontTx/>
              <a:buNone/>
            </a:pPr>
            <a:r>
              <a:rPr lang="en-US" altLang="en-US" sz="1000">
                <a:cs typeface="Calibri" panose="020F0502020204030204" pitchFamily="34" charset="0"/>
              </a:rPr>
              <a:t>N</a:t>
            </a:r>
            <a:r>
              <a:rPr lang="en-US" altLang="en-US" sz="1000" baseline="-25000">
                <a:cs typeface="Calibri" panose="020F0502020204030204" pitchFamily="34" charset="0"/>
              </a:rPr>
              <a:t>2</a:t>
            </a:r>
            <a:endParaRPr lang="en-US" altLang="en-US" sz="1100">
              <a:cs typeface="Calibri" panose="020F0502020204030204" pitchFamily="34" charset="0"/>
            </a:endParaRPr>
          </a:p>
        </p:txBody>
      </p:sp>
      <p:sp>
        <p:nvSpPr>
          <p:cNvPr id="20484" name="Text Box 1">
            <a:extLst>
              <a:ext uri="{FF2B5EF4-FFF2-40B4-BE49-F238E27FC236}">
                <a16:creationId xmlns="" xmlns:a16="http://schemas.microsoft.com/office/drawing/2014/main" id="{D7A06CAA-E78C-4619-B835-12CC409993BA}"/>
              </a:ext>
            </a:extLst>
          </p:cNvPr>
          <p:cNvSpPr txBox="1">
            <a:spLocks noChangeArrowheads="1"/>
          </p:cNvSpPr>
          <p:nvPr/>
        </p:nvSpPr>
        <p:spPr bwMode="auto">
          <a:xfrm>
            <a:off x="2336800" y="7297738"/>
            <a:ext cx="504825" cy="377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0"/>
              </a:spcBef>
              <a:spcAft>
                <a:spcPts val="1000"/>
              </a:spcAft>
              <a:buFontTx/>
              <a:buNone/>
            </a:pPr>
            <a:r>
              <a:rPr lang="en-US" altLang="en-US" sz="1000">
                <a:cs typeface="Calibri" panose="020F0502020204030204" pitchFamily="34" charset="0"/>
              </a:rPr>
              <a:t>O</a:t>
            </a:r>
            <a:r>
              <a:rPr lang="en-US" altLang="en-US" sz="1000" baseline="-25000">
                <a:cs typeface="Calibri" panose="020F0502020204030204" pitchFamily="34" charset="0"/>
              </a:rPr>
              <a:t>2</a:t>
            </a:r>
            <a:endParaRPr lang="en-US" altLang="en-US" sz="1100">
              <a:cs typeface="Calibri" panose="020F0502020204030204" pitchFamily="34" charset="0"/>
            </a:endParaRPr>
          </a:p>
        </p:txBody>
      </p:sp>
      <p:sp>
        <p:nvSpPr>
          <p:cNvPr id="3" name="TextBox 2">
            <a:extLst>
              <a:ext uri="{FF2B5EF4-FFF2-40B4-BE49-F238E27FC236}">
                <a16:creationId xmlns="" xmlns:a16="http://schemas.microsoft.com/office/drawing/2014/main" id="{74F3C74C-04FF-40F4-966B-8DA97C41E59A}"/>
              </a:ext>
            </a:extLst>
          </p:cNvPr>
          <p:cNvSpPr txBox="1">
            <a:spLocks noRot="1" noChangeAspect="1" noMove="1" noResize="1" noEditPoints="1" noAdjustHandles="1" noChangeArrowheads="1" noChangeShapeType="1" noTextEdit="1"/>
          </p:cNvSpPr>
          <p:nvPr/>
        </p:nvSpPr>
        <p:spPr>
          <a:xfrm>
            <a:off x="4372897" y="3176658"/>
            <a:ext cx="3461613" cy="785742"/>
          </a:xfrm>
          <a:prstGeom prst="rect">
            <a:avLst/>
          </a:prstGeom>
          <a:blipFill>
            <a:blip r:embed="rId2"/>
            <a:stretch>
              <a:fillRect t="-13953" r="-528" b="-22481"/>
            </a:stretch>
          </a:blipFill>
        </p:spPr>
        <p:txBody>
          <a:bodyPr/>
          <a:lstStyle/>
          <a:p>
            <a:pPr>
              <a:defRPr/>
            </a:pPr>
            <a:r>
              <a:rPr lang="en-US">
                <a:noFill/>
              </a:rPr>
              <a:t> </a:t>
            </a:r>
          </a:p>
        </p:txBody>
      </p:sp>
      <p:sp>
        <p:nvSpPr>
          <p:cNvPr id="23" name="TextBox 22">
            <a:extLst>
              <a:ext uri="{FF2B5EF4-FFF2-40B4-BE49-F238E27FC236}">
                <a16:creationId xmlns="" xmlns:a16="http://schemas.microsoft.com/office/drawing/2014/main" id="{930AC1D7-A968-4F21-949A-7F1C8D65E549}"/>
              </a:ext>
            </a:extLst>
          </p:cNvPr>
          <p:cNvSpPr txBox="1">
            <a:spLocks noRot="1" noChangeAspect="1" noMove="1" noResize="1" noEditPoints="1" noAdjustHandles="1" noChangeArrowheads="1" noChangeShapeType="1" noTextEdit="1"/>
          </p:cNvSpPr>
          <p:nvPr/>
        </p:nvSpPr>
        <p:spPr>
          <a:xfrm>
            <a:off x="4419600" y="4472058"/>
            <a:ext cx="3483148" cy="785742"/>
          </a:xfrm>
          <a:prstGeom prst="rect">
            <a:avLst/>
          </a:prstGeom>
          <a:blipFill>
            <a:blip r:embed="rId3"/>
            <a:stretch>
              <a:fillRect t="-13953" r="-350" b="-22481"/>
            </a:stretch>
          </a:blipFill>
        </p:spPr>
        <p:txBody>
          <a:bodyPr/>
          <a:lstStyle/>
          <a:p>
            <a:pPr>
              <a:defRPr/>
            </a:pPr>
            <a:r>
              <a:rPr lang="en-US">
                <a:noFill/>
              </a:rPr>
              <a:t> </a:t>
            </a:r>
          </a:p>
        </p:txBody>
      </p:sp>
      <p:sp>
        <p:nvSpPr>
          <p:cNvPr id="24" name="TextBox 23">
            <a:extLst>
              <a:ext uri="{FF2B5EF4-FFF2-40B4-BE49-F238E27FC236}">
                <a16:creationId xmlns="" xmlns:a16="http://schemas.microsoft.com/office/drawing/2014/main" id="{9A4E3C20-9882-41BA-B7C0-04C43F5B3B48}"/>
              </a:ext>
            </a:extLst>
          </p:cNvPr>
          <p:cNvSpPr txBox="1">
            <a:spLocks noRot="1" noChangeAspect="1" noMove="1" noResize="1" noEditPoints="1" noAdjustHandles="1" noChangeArrowheads="1" noChangeShapeType="1" noTextEdit="1"/>
          </p:cNvSpPr>
          <p:nvPr/>
        </p:nvSpPr>
        <p:spPr>
          <a:xfrm>
            <a:off x="4419600" y="5703128"/>
            <a:ext cx="3699766" cy="785742"/>
          </a:xfrm>
          <a:prstGeom prst="rect">
            <a:avLst/>
          </a:prstGeom>
          <a:blipFill>
            <a:blip r:embed="rId4"/>
            <a:stretch>
              <a:fillRect t="-14063" b="-23438"/>
            </a:stretch>
          </a:blipFill>
        </p:spPr>
        <p:txBody>
          <a:bodyPr/>
          <a:lstStyle/>
          <a:p>
            <a:pPr>
              <a:defRPr/>
            </a:pPr>
            <a:r>
              <a:rPr lang="en-US">
                <a:noFill/>
              </a:rPr>
              <a:t> </a:t>
            </a:r>
          </a:p>
        </p:txBody>
      </p:sp>
      <p:sp>
        <p:nvSpPr>
          <p:cNvPr id="6" name="Speech Bubble: Oval 5">
            <a:extLst>
              <a:ext uri="{FF2B5EF4-FFF2-40B4-BE49-F238E27FC236}">
                <a16:creationId xmlns="" xmlns:a16="http://schemas.microsoft.com/office/drawing/2014/main" id="{CCA2DC10-7D15-4146-80F0-6398FEE60BCF}"/>
              </a:ext>
            </a:extLst>
          </p:cNvPr>
          <p:cNvSpPr/>
          <p:nvPr/>
        </p:nvSpPr>
        <p:spPr>
          <a:xfrm>
            <a:off x="304800" y="76200"/>
            <a:ext cx="6553200" cy="2386013"/>
          </a:xfrm>
          <a:prstGeom prst="wedgeEllipseCallout">
            <a:avLst>
              <a:gd name="adj1" fmla="val 36639"/>
              <a:gd name="adj2" fmla="val 8389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chất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nhau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thì</a:t>
            </a:r>
            <a:r>
              <a:rPr lang="en-US" sz="3600" b="1" dirty="0">
                <a:latin typeface="Times New Roman" panose="02020603050405020304" pitchFamily="18" charset="0"/>
                <a:cs typeface="Times New Roman" panose="02020603050405020304" pitchFamily="18" charset="0"/>
              </a:rPr>
              <a:t> </a:t>
            </a:r>
            <a:r>
              <a:rPr lang="en-US" sz="3600" b="1" dirty="0" err="1">
                <a:solidFill>
                  <a:srgbClr val="FFC000"/>
                </a:solidFill>
                <a:latin typeface="Times New Roman" panose="02020603050405020304" pitchFamily="18" charset="0"/>
                <a:cs typeface="Times New Roman" panose="02020603050405020304" pitchFamily="18" charset="0"/>
              </a:rPr>
              <a:t>khối</a:t>
            </a:r>
            <a:r>
              <a:rPr lang="en-US" sz="3600" b="1" dirty="0">
                <a:solidFill>
                  <a:srgbClr val="FFC000"/>
                </a:solidFill>
                <a:latin typeface="Times New Roman" panose="02020603050405020304" pitchFamily="18" charset="0"/>
                <a:cs typeface="Times New Roman" panose="02020603050405020304" pitchFamily="18" charset="0"/>
              </a:rPr>
              <a:t> l</a:t>
            </a:r>
            <a:r>
              <a:rPr lang="vi-VN" sz="3600" b="1" dirty="0">
                <a:solidFill>
                  <a:srgbClr val="FFC000"/>
                </a:solidFill>
                <a:latin typeface="Times New Roman" panose="02020603050405020304" pitchFamily="18" charset="0"/>
                <a:cs typeface="Times New Roman" panose="02020603050405020304" pitchFamily="18" charset="0"/>
              </a:rPr>
              <a:t>ư</a:t>
            </a:r>
            <a:r>
              <a:rPr lang="en-US" sz="3600" b="1" dirty="0" err="1">
                <a:solidFill>
                  <a:srgbClr val="FFC000"/>
                </a:solidFill>
                <a:latin typeface="Times New Roman" panose="02020603050405020304" pitchFamily="18" charset="0"/>
                <a:cs typeface="Times New Roman" panose="02020603050405020304" pitchFamily="18" charset="0"/>
              </a:rPr>
              <a:t>ợng</a:t>
            </a:r>
            <a:r>
              <a:rPr lang="en-US" sz="3600" b="1" dirty="0">
                <a:solidFill>
                  <a:srgbClr val="FFC000"/>
                </a:solidFill>
                <a:latin typeface="Times New Roman" panose="02020603050405020304" pitchFamily="18" charset="0"/>
                <a:cs typeface="Times New Roman" panose="02020603050405020304" pitchFamily="18" charset="0"/>
              </a:rPr>
              <a:t> mol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chúng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a:t>
            </a:r>
            <a:r>
              <a:rPr lang="vi-VN" sz="3600" b="1" dirty="0">
                <a:latin typeface="Times New Roman" panose="02020603050405020304" pitchFamily="18" charset="0"/>
                <a:cs typeface="Times New Roman" panose="02020603050405020304" pitchFamily="18" charset="0"/>
              </a:rPr>
              <a:t>ư</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thế</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nào</a:t>
            </a:r>
            <a:r>
              <a:rPr lang="en-US" sz="3600" b="1" dirty="0">
                <a:latin typeface="Times New Roman" panose="02020603050405020304" pitchFamily="18" charset="0"/>
                <a:cs typeface="Times New Roman" panose="02020603050405020304" pitchFamily="18" charset="0"/>
              </a:rPr>
              <a:t>?</a:t>
            </a:r>
          </a:p>
        </p:txBody>
      </p:sp>
      <p:sp>
        <p:nvSpPr>
          <p:cNvPr id="7" name="Scroll: Vertical 6">
            <a:extLst>
              <a:ext uri="{FF2B5EF4-FFF2-40B4-BE49-F238E27FC236}">
                <a16:creationId xmlns="" xmlns:a16="http://schemas.microsoft.com/office/drawing/2014/main" id="{00F32155-7227-460A-898C-3A189BC4A835}"/>
              </a:ext>
            </a:extLst>
          </p:cNvPr>
          <p:cNvSpPr/>
          <p:nvPr/>
        </p:nvSpPr>
        <p:spPr>
          <a:xfrm>
            <a:off x="6827838" y="-112713"/>
            <a:ext cx="2566987" cy="3289301"/>
          </a:xfrm>
          <a:prstGeom prst="verticalScroll">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b="1" dirty="0" err="1">
                <a:solidFill>
                  <a:schemeClr val="tx1"/>
                </a:solidFill>
                <a:latin typeface="Times New Roman" panose="02020603050405020304" pitchFamily="18" charset="0"/>
                <a:cs typeface="Times New Roman" panose="02020603050405020304" pitchFamily="18" charset="0"/>
              </a:rPr>
              <a:t>Khối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lượng</a:t>
            </a:r>
            <a:r>
              <a:rPr lang="en-US" sz="3200" b="1" dirty="0">
                <a:solidFill>
                  <a:schemeClr val="tx1"/>
                </a:solidFill>
                <a:latin typeface="Times New Roman" panose="02020603050405020304" pitchFamily="18" charset="0"/>
                <a:cs typeface="Times New Roman" panose="02020603050405020304" pitchFamily="18" charset="0"/>
              </a:rPr>
              <a:t> mol </a:t>
            </a:r>
            <a:r>
              <a:rPr lang="en-US" sz="3200" b="1" dirty="0" err="1">
                <a:solidFill>
                  <a:schemeClr val="tx1"/>
                </a:solidFill>
                <a:latin typeface="Times New Roman" panose="02020603050405020304" pitchFamily="18" charset="0"/>
                <a:cs typeface="Times New Roman" panose="02020603050405020304" pitchFamily="18" charset="0"/>
              </a:rPr>
              <a:t>không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bằng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nhau</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 xmlns:a16="http://schemas.microsoft.com/office/drawing/2014/main" id="{9434216E-636F-48D9-8D47-2D5B72E3228C}"/>
              </a:ext>
            </a:extLst>
          </p:cNvPr>
          <p:cNvSpPr/>
          <p:nvPr/>
        </p:nvSpPr>
        <p:spPr>
          <a:xfrm>
            <a:off x="5986463" y="5703888"/>
            <a:ext cx="609600" cy="631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a:extLst>
              <a:ext uri="{FF2B5EF4-FFF2-40B4-BE49-F238E27FC236}">
                <a16:creationId xmlns="" xmlns:a16="http://schemas.microsoft.com/office/drawing/2014/main" id="{C7F18D8F-A7FD-464B-83F2-02A8491E5D2A}"/>
              </a:ext>
            </a:extLst>
          </p:cNvPr>
          <p:cNvSpPr/>
          <p:nvPr/>
        </p:nvSpPr>
        <p:spPr>
          <a:xfrm>
            <a:off x="5715000" y="3176588"/>
            <a:ext cx="609600" cy="633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a:extLst>
              <a:ext uri="{FF2B5EF4-FFF2-40B4-BE49-F238E27FC236}">
                <a16:creationId xmlns="" xmlns:a16="http://schemas.microsoft.com/office/drawing/2014/main" id="{D8D9DD78-BEA1-4663-A871-2BECD5393452}"/>
              </a:ext>
            </a:extLst>
          </p:cNvPr>
          <p:cNvSpPr/>
          <p:nvPr/>
        </p:nvSpPr>
        <p:spPr>
          <a:xfrm>
            <a:off x="5791200" y="4471988"/>
            <a:ext cx="609600" cy="633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Speech Bubble: Oval 14">
            <a:extLst>
              <a:ext uri="{FF2B5EF4-FFF2-40B4-BE49-F238E27FC236}">
                <a16:creationId xmlns="" xmlns:a16="http://schemas.microsoft.com/office/drawing/2014/main" id="{182AA4EC-F377-48ED-BA52-A73BF6DFAA36}"/>
              </a:ext>
            </a:extLst>
          </p:cNvPr>
          <p:cNvSpPr/>
          <p:nvPr/>
        </p:nvSpPr>
        <p:spPr>
          <a:xfrm>
            <a:off x="-260350" y="2551113"/>
            <a:ext cx="4724400" cy="3544887"/>
          </a:xfrm>
          <a:prstGeom prst="wedgeEllipseCallout">
            <a:avLst>
              <a:gd name="adj1" fmla="val 58658"/>
              <a:gd name="adj2" fmla="val 33199"/>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err="1">
                <a:solidFill>
                  <a:schemeClr val="tx1"/>
                </a:solidFill>
                <a:latin typeface="Times New Roman" panose="02020603050405020304" pitchFamily="18" charset="0"/>
                <a:cs typeface="Times New Roman" panose="02020603050405020304" pitchFamily="18" charset="0"/>
              </a:rPr>
              <a:t>Các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chất</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khí</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khác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nhau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thì</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THỂ TÍCH MOL</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của</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chúng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nh</a:t>
            </a:r>
            <a:r>
              <a:rPr lang="vi-VN" sz="3600" b="1" dirty="0">
                <a:solidFill>
                  <a:schemeClr val="tx1"/>
                </a:solidFill>
                <a:latin typeface="Times New Roman" panose="02020603050405020304" pitchFamily="18" charset="0"/>
                <a:cs typeface="Times New Roman" panose="02020603050405020304" pitchFamily="18" charset="0"/>
              </a:rPr>
              <a:t>ư</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thế</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nào</a:t>
            </a:r>
            <a:r>
              <a:rPr lang="en-US" sz="3600" b="1" dirty="0">
                <a:solidFill>
                  <a:schemeClr val="tx1"/>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xit" presetSubtype="32" fill="hold" grpId="0" nodeType="clickEffect">
                                  <p:stCondLst>
                                    <p:cond delay="0"/>
                                  </p:stCondLst>
                                  <p:childTnLst>
                                    <p:animEffect transition="out" filter="circle(out)">
                                      <p:cBhvr>
                                        <p:cTn id="6" dur="750"/>
                                        <p:tgtEl>
                                          <p:spTgt spid="13"/>
                                        </p:tgtEl>
                                      </p:cBhvr>
                                    </p:animEffect>
                                    <p:set>
                                      <p:cBhvr>
                                        <p:cTn id="7" dur="1" fill="hold">
                                          <p:stCondLst>
                                            <p:cond delay="749"/>
                                          </p:stCondLst>
                                        </p:cTn>
                                        <p:tgtEl>
                                          <p:spTgt spid="1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xit" presetSubtype="32" fill="hold" grpId="0" nodeType="clickEffect">
                                  <p:stCondLst>
                                    <p:cond delay="0"/>
                                  </p:stCondLst>
                                  <p:childTnLst>
                                    <p:animEffect transition="out" filter="circle(out)">
                                      <p:cBhvr>
                                        <p:cTn id="11" dur="750"/>
                                        <p:tgtEl>
                                          <p:spTgt spid="14"/>
                                        </p:tgtEl>
                                      </p:cBhvr>
                                    </p:animEffect>
                                    <p:set>
                                      <p:cBhvr>
                                        <p:cTn id="12" dur="1" fill="hold">
                                          <p:stCondLst>
                                            <p:cond delay="749"/>
                                          </p:stCondLst>
                                        </p:cTn>
                                        <p:tgtEl>
                                          <p:spTgt spid="1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xit" presetSubtype="32" fill="hold" grpId="0" nodeType="clickEffect">
                                  <p:stCondLst>
                                    <p:cond delay="0"/>
                                  </p:stCondLst>
                                  <p:childTnLst>
                                    <p:animEffect transition="out" filter="circle(out)">
                                      <p:cBhvr>
                                        <p:cTn id="16" dur="750"/>
                                        <p:tgtEl>
                                          <p:spTgt spid="12"/>
                                        </p:tgtEl>
                                      </p:cBhvr>
                                    </p:animEffect>
                                    <p:set>
                                      <p:cBhvr>
                                        <p:cTn id="17" dur="1" fill="hold">
                                          <p:stCondLst>
                                            <p:cond delay="749"/>
                                          </p:stCondLst>
                                        </p:cTn>
                                        <p:tgtEl>
                                          <p:spTgt spid="12"/>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out)">
                                      <p:cBhvr>
                                        <p:cTn id="22" dur="75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75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32"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out)">
                                      <p:cBhvr>
                                        <p:cTn id="32"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a:extLst>
              <a:ext uri="{FF2B5EF4-FFF2-40B4-BE49-F238E27FC236}">
                <a16:creationId xmlns="" xmlns:a16="http://schemas.microsoft.com/office/drawing/2014/main" id="{03E38512-825B-4204-8591-3446F5FBBEFC}"/>
              </a:ext>
            </a:extLst>
          </p:cNvPr>
          <p:cNvSpPr txBox="1">
            <a:spLocks noChangeArrowheads="1"/>
          </p:cNvSpPr>
          <p:nvPr/>
        </p:nvSpPr>
        <p:spPr bwMode="auto">
          <a:xfrm>
            <a:off x="0" y="3840163"/>
            <a:ext cx="3124200" cy="579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6600CC"/>
                </a:solidFill>
              </a:rPr>
              <a:t>Trả lời câu hỏi</a:t>
            </a:r>
          </a:p>
        </p:txBody>
      </p:sp>
      <p:sp>
        <p:nvSpPr>
          <p:cNvPr id="4" name="Text Box 7">
            <a:extLst>
              <a:ext uri="{FF2B5EF4-FFF2-40B4-BE49-F238E27FC236}">
                <a16:creationId xmlns="" xmlns:a16="http://schemas.microsoft.com/office/drawing/2014/main" id="{81262260-EBEB-4201-9916-2B61AF465E23}"/>
              </a:ext>
            </a:extLst>
          </p:cNvPr>
          <p:cNvSpPr txBox="1">
            <a:spLocks noChangeArrowheads="1"/>
          </p:cNvSpPr>
          <p:nvPr/>
        </p:nvSpPr>
        <p:spPr bwMode="auto">
          <a:xfrm>
            <a:off x="0" y="434340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t>     1. </a:t>
            </a:r>
            <a:r>
              <a:rPr lang="en-US" altLang="en-US" sz="2800" b="1">
                <a:latin typeface="Times New Roman" panose="02020603050405020304" pitchFamily="18" charset="0"/>
                <a:cs typeface="Times New Roman" panose="02020603050405020304" pitchFamily="18" charset="0"/>
              </a:rPr>
              <a:t>Thể tích mol chất khí là thể tích của bao nhiêu </a:t>
            </a:r>
            <a:r>
              <a:rPr lang="en-US" altLang="en-US" sz="2800" b="1">
                <a:solidFill>
                  <a:srgbClr val="FF0000"/>
                </a:solidFill>
                <a:latin typeface="Times New Roman" panose="02020603050405020304" pitchFamily="18" charset="0"/>
                <a:cs typeface="Times New Roman" panose="02020603050405020304" pitchFamily="18" charset="0"/>
              </a:rPr>
              <a:t>mol phân tử</a:t>
            </a:r>
            <a:r>
              <a:rPr lang="en-US" altLang="en-US" sz="2800" b="1">
                <a:latin typeface="Times New Roman" panose="02020603050405020304" pitchFamily="18" charset="0"/>
                <a:cs typeface="Times New Roman" panose="02020603050405020304" pitchFamily="18" charset="0"/>
              </a:rPr>
              <a:t>? của bao nhiêu </a:t>
            </a:r>
            <a:r>
              <a:rPr lang="en-US" altLang="en-US" sz="2800" b="1">
                <a:solidFill>
                  <a:srgbClr val="FF0000"/>
                </a:solidFill>
                <a:latin typeface="Times New Roman" panose="02020603050405020304" pitchFamily="18" charset="0"/>
                <a:cs typeface="Times New Roman" panose="02020603050405020304" pitchFamily="18" charset="0"/>
              </a:rPr>
              <a:t>phân tử </a:t>
            </a:r>
            <a:r>
              <a:rPr lang="en-US" altLang="en-US" sz="2800" b="1">
                <a:latin typeface="Times New Roman" panose="02020603050405020304" pitchFamily="18" charset="0"/>
                <a:cs typeface="Times New Roman" panose="02020603050405020304" pitchFamily="18" charset="0"/>
              </a:rPr>
              <a:t>khí đó</a:t>
            </a:r>
            <a:r>
              <a:rPr lang="en-US" altLang="en-US" sz="2400" b="1">
                <a:latin typeface="Times New Roman" panose="02020603050405020304" pitchFamily="18" charset="0"/>
                <a:cs typeface="Times New Roman" panose="02020603050405020304" pitchFamily="18" charset="0"/>
              </a:rPr>
              <a:t>?</a:t>
            </a:r>
            <a:endParaRPr lang="en-US" altLang="en-US" sz="2400">
              <a:solidFill>
                <a:schemeClr val="tx2"/>
              </a:solidFill>
              <a:latin typeface="Times New Roman" panose="02020603050405020304" pitchFamily="18" charset="0"/>
              <a:cs typeface="Times New Roman" panose="02020603050405020304" pitchFamily="18" charset="0"/>
            </a:endParaRPr>
          </a:p>
          <a:p>
            <a:pPr eaLnBrk="1" hangingPunct="1">
              <a:spcBef>
                <a:spcPct val="50000"/>
              </a:spcBef>
              <a:buFontTx/>
              <a:buNone/>
            </a:pPr>
            <a:endParaRPr lang="en-US" altLang="en-US" sz="2800"/>
          </a:p>
        </p:txBody>
      </p:sp>
      <p:sp>
        <p:nvSpPr>
          <p:cNvPr id="5" name="Text Box 7">
            <a:extLst>
              <a:ext uri="{FF2B5EF4-FFF2-40B4-BE49-F238E27FC236}">
                <a16:creationId xmlns="" xmlns:a16="http://schemas.microsoft.com/office/drawing/2014/main" id="{D56DE52A-B9FF-4268-B2B0-ED16EA9DB10E}"/>
              </a:ext>
            </a:extLst>
          </p:cNvPr>
          <p:cNvSpPr txBox="1">
            <a:spLocks noChangeArrowheads="1"/>
          </p:cNvSpPr>
          <p:nvPr/>
        </p:nvSpPr>
        <p:spPr bwMode="auto">
          <a:xfrm>
            <a:off x="76200" y="5218113"/>
            <a:ext cx="9144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latin typeface="Times New Roman" panose="02020603050405020304" pitchFamily="18" charset="0"/>
                <a:cs typeface="Times New Roman" panose="02020603050405020304" pitchFamily="18" charset="0"/>
              </a:rPr>
              <a:t>2. Trong cùng điều kiện về nhiệt độ và áp suất, có nhận xét gì về thể tích mol của các chất khí?</a:t>
            </a:r>
            <a:endParaRPr lang="en-US" altLang="en-US" sz="2400">
              <a:solidFill>
                <a:schemeClr val="tx2"/>
              </a:solidFill>
              <a:latin typeface="Times New Roman" panose="02020603050405020304" pitchFamily="18" charset="0"/>
              <a:cs typeface="Times New Roman" panose="02020603050405020304" pitchFamily="18" charset="0"/>
            </a:endParaRPr>
          </a:p>
        </p:txBody>
      </p:sp>
      <p:sp>
        <p:nvSpPr>
          <p:cNvPr id="11" name="Action Button: End 10">
            <a:hlinkClick r:id="rId2" action="ppaction://hlinksldjump" highlightClick="1"/>
            <a:extLst>
              <a:ext uri="{FF2B5EF4-FFF2-40B4-BE49-F238E27FC236}">
                <a16:creationId xmlns="" xmlns:a16="http://schemas.microsoft.com/office/drawing/2014/main" id="{E0C91EAD-2CFC-45A5-A822-34D848294A67}"/>
              </a:ext>
            </a:extLst>
          </p:cNvPr>
          <p:cNvSpPr/>
          <p:nvPr/>
        </p:nvSpPr>
        <p:spPr>
          <a:xfrm>
            <a:off x="8610600" y="6553200"/>
            <a:ext cx="533400" cy="3048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292">
            <a:extLst>
              <a:ext uri="{FF2B5EF4-FFF2-40B4-BE49-F238E27FC236}">
                <a16:creationId xmlns="" xmlns:a16="http://schemas.microsoft.com/office/drawing/2014/main" id="{8FAB93C2-1EC8-4744-8303-2D810A26A9E6}"/>
              </a:ext>
            </a:extLst>
          </p:cNvPr>
          <p:cNvSpPr>
            <a:spLocks noChangeArrowheads="1"/>
          </p:cNvSpPr>
          <p:nvPr/>
        </p:nvSpPr>
        <p:spPr bwMode="auto">
          <a:xfrm>
            <a:off x="381000" y="3200400"/>
            <a:ext cx="24733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998" tIns="39999" rIns="79998" bIns="39999" anchor="ctr"/>
          <a:lstStyle>
            <a:lvl1pPr defTabSz="8318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318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318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318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318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500" b="1">
                <a:latin typeface="Times New Roman" panose="02020603050405020304" pitchFamily="18" charset="0"/>
                <a:cs typeface="Times New Roman" panose="02020603050405020304" pitchFamily="18" charset="0"/>
              </a:rPr>
              <a:t>Thể tích mol</a:t>
            </a:r>
          </a:p>
          <a:p>
            <a:pPr algn="ctr" eaLnBrk="1" hangingPunct="1">
              <a:spcBef>
                <a:spcPct val="0"/>
              </a:spcBef>
              <a:buFontTx/>
              <a:buNone/>
            </a:pPr>
            <a:r>
              <a:rPr lang="en-US" altLang="en-US" sz="2500" b="1">
                <a:solidFill>
                  <a:srgbClr val="FF0000"/>
                </a:solidFill>
                <a:latin typeface="Times New Roman" panose="02020603050405020304" pitchFamily="18" charset="0"/>
                <a:cs typeface="Times New Roman" panose="02020603050405020304" pitchFamily="18" charset="0"/>
              </a:rPr>
              <a:t>khí H</a:t>
            </a:r>
            <a:r>
              <a:rPr lang="en-US" altLang="en-US" sz="2500" b="1" baseline="-25000">
                <a:solidFill>
                  <a:srgbClr val="FF0000"/>
                </a:solidFill>
                <a:latin typeface="Times New Roman" panose="02020603050405020304" pitchFamily="18" charset="0"/>
                <a:cs typeface="Times New Roman" panose="02020603050405020304" pitchFamily="18" charset="0"/>
              </a:rPr>
              <a:t>2</a:t>
            </a:r>
            <a:endParaRPr lang="en-US" altLang="en-US" sz="2500" baseline="-25000">
              <a:solidFill>
                <a:srgbClr val="FF0000"/>
              </a:solidFill>
              <a:latin typeface="Times New Roman" panose="02020603050405020304" pitchFamily="18" charset="0"/>
              <a:cs typeface="Times New Roman" panose="02020603050405020304" pitchFamily="18" charset="0"/>
            </a:endParaRPr>
          </a:p>
        </p:txBody>
      </p:sp>
      <p:sp>
        <p:nvSpPr>
          <p:cNvPr id="16" name="Rectangle 295">
            <a:extLst>
              <a:ext uri="{FF2B5EF4-FFF2-40B4-BE49-F238E27FC236}">
                <a16:creationId xmlns="" xmlns:a16="http://schemas.microsoft.com/office/drawing/2014/main" id="{DACF6BDF-FD0E-4576-AA49-AF42CA855D6E}"/>
              </a:ext>
            </a:extLst>
          </p:cNvPr>
          <p:cNvSpPr>
            <a:spLocks noChangeArrowheads="1"/>
          </p:cNvSpPr>
          <p:nvPr/>
        </p:nvSpPr>
        <p:spPr bwMode="auto">
          <a:xfrm>
            <a:off x="3048000" y="3200400"/>
            <a:ext cx="24733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998" tIns="39999" rIns="79998" bIns="39999" anchor="ctr"/>
          <a:lstStyle>
            <a:lvl1pPr defTabSz="8318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318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318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318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318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500" b="1">
                <a:latin typeface="Times New Roman" panose="02020603050405020304" pitchFamily="18" charset="0"/>
                <a:cs typeface="Times New Roman" panose="02020603050405020304" pitchFamily="18" charset="0"/>
              </a:rPr>
              <a:t>Thể tích mol</a:t>
            </a:r>
          </a:p>
          <a:p>
            <a:pPr algn="ctr" eaLnBrk="1" hangingPunct="1">
              <a:spcBef>
                <a:spcPct val="0"/>
              </a:spcBef>
              <a:buFontTx/>
              <a:buNone/>
            </a:pPr>
            <a:r>
              <a:rPr lang="en-US" altLang="en-US" sz="2500" b="1">
                <a:solidFill>
                  <a:srgbClr val="FF0000"/>
                </a:solidFill>
                <a:latin typeface="Times New Roman" panose="02020603050405020304" pitchFamily="18" charset="0"/>
                <a:cs typeface="Times New Roman" panose="02020603050405020304" pitchFamily="18" charset="0"/>
              </a:rPr>
              <a:t>khí N</a:t>
            </a:r>
            <a:r>
              <a:rPr lang="en-US" altLang="en-US" sz="2500" b="1" baseline="-25000">
                <a:solidFill>
                  <a:srgbClr val="FF0000"/>
                </a:solidFill>
                <a:latin typeface="Times New Roman" panose="02020603050405020304" pitchFamily="18" charset="0"/>
                <a:cs typeface="Times New Roman" panose="02020603050405020304" pitchFamily="18" charset="0"/>
              </a:rPr>
              <a:t>2</a:t>
            </a:r>
            <a:endParaRPr lang="en-US" altLang="en-US" sz="2500" baseline="-25000">
              <a:solidFill>
                <a:srgbClr val="FF0000"/>
              </a:solidFill>
              <a:latin typeface="Times New Roman" panose="02020603050405020304" pitchFamily="18" charset="0"/>
              <a:cs typeface="Times New Roman" panose="02020603050405020304" pitchFamily="18" charset="0"/>
            </a:endParaRPr>
          </a:p>
        </p:txBody>
      </p:sp>
      <p:sp>
        <p:nvSpPr>
          <p:cNvPr id="17" name="Rectangle 296">
            <a:extLst>
              <a:ext uri="{FF2B5EF4-FFF2-40B4-BE49-F238E27FC236}">
                <a16:creationId xmlns="" xmlns:a16="http://schemas.microsoft.com/office/drawing/2014/main" id="{2294BF13-1676-4BB4-8D6C-933D6152709F}"/>
              </a:ext>
            </a:extLst>
          </p:cNvPr>
          <p:cNvSpPr>
            <a:spLocks noChangeArrowheads="1"/>
          </p:cNvSpPr>
          <p:nvPr/>
        </p:nvSpPr>
        <p:spPr bwMode="auto">
          <a:xfrm>
            <a:off x="5791200" y="3089275"/>
            <a:ext cx="247332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998" tIns="39999" rIns="79998" bIns="39999" anchor="ctr"/>
          <a:lstStyle>
            <a:lvl1pPr defTabSz="8318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318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318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318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318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500" b="1">
                <a:latin typeface="Times New Roman" panose="02020603050405020304" pitchFamily="18" charset="0"/>
                <a:cs typeface="Times New Roman" panose="02020603050405020304" pitchFamily="18" charset="0"/>
              </a:rPr>
              <a:t>Thể tích mol</a:t>
            </a:r>
          </a:p>
          <a:p>
            <a:pPr algn="ctr" eaLnBrk="1" hangingPunct="1">
              <a:spcBef>
                <a:spcPct val="0"/>
              </a:spcBef>
              <a:buFontTx/>
              <a:buNone/>
            </a:pPr>
            <a:r>
              <a:rPr lang="en-US" altLang="en-US" sz="2500" b="1">
                <a:solidFill>
                  <a:srgbClr val="FF0000"/>
                </a:solidFill>
                <a:latin typeface="Times New Roman" panose="02020603050405020304" pitchFamily="18" charset="0"/>
                <a:cs typeface="Times New Roman" panose="02020603050405020304" pitchFamily="18" charset="0"/>
              </a:rPr>
              <a:t>khí CO</a:t>
            </a:r>
            <a:r>
              <a:rPr lang="en-US" altLang="en-US" sz="2500" b="1" baseline="-25000">
                <a:solidFill>
                  <a:srgbClr val="FF0000"/>
                </a:solidFill>
                <a:latin typeface="Times New Roman" panose="02020603050405020304" pitchFamily="18" charset="0"/>
                <a:cs typeface="Times New Roman" panose="02020603050405020304" pitchFamily="18" charset="0"/>
              </a:rPr>
              <a:t>2</a:t>
            </a:r>
            <a:endParaRPr lang="en-US" altLang="en-US" sz="2500" baseline="-25000">
              <a:solidFill>
                <a:srgbClr val="FF0000"/>
              </a:solidFill>
              <a:latin typeface="Times New Roman" panose="02020603050405020304" pitchFamily="18" charset="0"/>
              <a:cs typeface="Times New Roman" panose="02020603050405020304" pitchFamily="18" charset="0"/>
            </a:endParaRPr>
          </a:p>
        </p:txBody>
      </p:sp>
      <p:sp>
        <p:nvSpPr>
          <p:cNvPr id="21" name="AutoShape 25">
            <a:extLst>
              <a:ext uri="{FF2B5EF4-FFF2-40B4-BE49-F238E27FC236}">
                <a16:creationId xmlns="" xmlns:a16="http://schemas.microsoft.com/office/drawing/2014/main" id="{AB817680-B388-4B32-8976-5B3737DF8B43}"/>
              </a:ext>
            </a:extLst>
          </p:cNvPr>
          <p:cNvSpPr>
            <a:spLocks noChangeArrowheads="1"/>
          </p:cNvSpPr>
          <p:nvPr/>
        </p:nvSpPr>
        <p:spPr bwMode="auto">
          <a:xfrm>
            <a:off x="3352800" y="685800"/>
            <a:ext cx="2514600" cy="2286000"/>
          </a:xfrm>
          <a:prstGeom prst="cube">
            <a:avLst>
              <a:gd name="adj" fmla="val 25000"/>
            </a:avLst>
          </a:prstGeom>
          <a:solidFill>
            <a:schemeClr val="accent6">
              <a:lumMod val="60000"/>
              <a:lumOff val="40000"/>
            </a:schemeClr>
          </a:solidFill>
          <a:ln w="9525">
            <a:solidFill>
              <a:srgbClr val="0000FF"/>
            </a:solidFill>
            <a:miter lim="800000"/>
            <a:headEnd/>
            <a:tailEnd/>
          </a:ln>
        </p:spPr>
        <p:txBody>
          <a:bodyPr wrap="none" anchor="ctr"/>
          <a:lstStyle/>
          <a:p>
            <a:pPr eaLnBrk="1" fontAlgn="auto" hangingPunct="1">
              <a:spcBef>
                <a:spcPts val="0"/>
              </a:spcBef>
              <a:spcAft>
                <a:spcPts val="0"/>
              </a:spcAft>
              <a:defRPr/>
            </a:pPr>
            <a:endParaRPr lang="en-US">
              <a:latin typeface="+mn-lt"/>
              <a:cs typeface="+mn-cs"/>
            </a:endParaRPr>
          </a:p>
        </p:txBody>
      </p:sp>
      <p:grpSp>
        <p:nvGrpSpPr>
          <p:cNvPr id="2" name="Group 26">
            <a:extLst>
              <a:ext uri="{FF2B5EF4-FFF2-40B4-BE49-F238E27FC236}">
                <a16:creationId xmlns="" xmlns:a16="http://schemas.microsoft.com/office/drawing/2014/main" id="{E466721B-790D-4D5D-8FBF-00D9890FB7CE}"/>
              </a:ext>
            </a:extLst>
          </p:cNvPr>
          <p:cNvGrpSpPr>
            <a:grpSpLocks/>
          </p:cNvGrpSpPr>
          <p:nvPr/>
        </p:nvGrpSpPr>
        <p:grpSpPr bwMode="auto">
          <a:xfrm>
            <a:off x="3657600" y="1905000"/>
            <a:ext cx="606425" cy="381000"/>
            <a:chOff x="1104" y="2976"/>
            <a:chExt cx="192" cy="96"/>
          </a:xfrm>
        </p:grpSpPr>
        <p:sp>
          <p:nvSpPr>
            <p:cNvPr id="21571" name="Oval 27">
              <a:extLst>
                <a:ext uri="{FF2B5EF4-FFF2-40B4-BE49-F238E27FC236}">
                  <a16:creationId xmlns="" xmlns:a16="http://schemas.microsoft.com/office/drawing/2014/main" id="{C3ADF682-65AC-461F-8671-DDB63BA428F2}"/>
                </a:ext>
              </a:extLst>
            </p:cNvPr>
            <p:cNvSpPr>
              <a:spLocks noChangeArrowheads="1"/>
            </p:cNvSpPr>
            <p:nvPr/>
          </p:nvSpPr>
          <p:spPr bwMode="auto">
            <a:xfrm>
              <a:off x="1104" y="2976"/>
              <a:ext cx="96" cy="96"/>
            </a:xfrm>
            <a:prstGeom prst="ellipse">
              <a:avLst/>
            </a:prstGeom>
            <a:gradFill rotWithShape="1">
              <a:gsLst>
                <a:gs pos="0">
                  <a:srgbClr val="A7F7F5"/>
                </a:gs>
                <a:gs pos="100000">
                  <a:schemeClr val="folHlink"/>
                </a:gs>
              </a:gsLst>
              <a:lin ang="5400000" scaled="1"/>
            </a:gradFill>
            <a:ln w="3175" cap="rnd">
              <a:solidFill>
                <a:schemeClr val="folHlink"/>
              </a:solidFill>
              <a:prstDash val="sysDot"/>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O</a:t>
              </a:r>
              <a:endParaRPr lang="en-US" altLang="en-US" sz="1000" baseline="-25000">
                <a:solidFill>
                  <a:srgbClr val="660066"/>
                </a:solidFill>
              </a:endParaRPr>
            </a:p>
          </p:txBody>
        </p:sp>
        <p:sp>
          <p:nvSpPr>
            <p:cNvPr id="21572" name="Oval 28">
              <a:extLst>
                <a:ext uri="{FF2B5EF4-FFF2-40B4-BE49-F238E27FC236}">
                  <a16:creationId xmlns="" xmlns:a16="http://schemas.microsoft.com/office/drawing/2014/main" id="{363F5B4C-81E1-47EB-A83A-A62CFB902CDC}"/>
                </a:ext>
              </a:extLst>
            </p:cNvPr>
            <p:cNvSpPr>
              <a:spLocks noChangeArrowheads="1"/>
            </p:cNvSpPr>
            <p:nvPr/>
          </p:nvSpPr>
          <p:spPr bwMode="auto">
            <a:xfrm>
              <a:off x="1200" y="2976"/>
              <a:ext cx="96" cy="96"/>
            </a:xfrm>
            <a:prstGeom prst="ellipse">
              <a:avLst/>
            </a:prstGeom>
            <a:gradFill rotWithShape="1">
              <a:gsLst>
                <a:gs pos="0">
                  <a:srgbClr val="A7F7F5"/>
                </a:gs>
                <a:gs pos="100000">
                  <a:schemeClr val="folHlink"/>
                </a:gs>
              </a:gsLst>
              <a:lin ang="5400000" scaled="1"/>
            </a:gradFill>
            <a:ln w="3175" cap="rnd">
              <a:solidFill>
                <a:schemeClr val="folHlink"/>
              </a:solidFill>
              <a:prstDash val="sysDot"/>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O</a:t>
              </a:r>
              <a:endParaRPr lang="en-US" altLang="en-US" sz="1000" baseline="-25000">
                <a:solidFill>
                  <a:srgbClr val="660066"/>
                </a:solidFill>
              </a:endParaRPr>
            </a:p>
          </p:txBody>
        </p:sp>
      </p:grpSp>
      <p:grpSp>
        <p:nvGrpSpPr>
          <p:cNvPr id="6" name="Group 29">
            <a:extLst>
              <a:ext uri="{FF2B5EF4-FFF2-40B4-BE49-F238E27FC236}">
                <a16:creationId xmlns="" xmlns:a16="http://schemas.microsoft.com/office/drawing/2014/main" id="{3A219D36-464C-4487-8DD9-8CF904925941}"/>
              </a:ext>
            </a:extLst>
          </p:cNvPr>
          <p:cNvGrpSpPr>
            <a:grpSpLocks/>
          </p:cNvGrpSpPr>
          <p:nvPr/>
        </p:nvGrpSpPr>
        <p:grpSpPr bwMode="auto">
          <a:xfrm rot="5596093">
            <a:off x="4649788" y="1751012"/>
            <a:ext cx="533400" cy="384175"/>
            <a:chOff x="1104" y="2976"/>
            <a:chExt cx="192" cy="96"/>
          </a:xfrm>
        </p:grpSpPr>
        <p:sp>
          <p:nvSpPr>
            <p:cNvPr id="21569" name="Oval 30">
              <a:extLst>
                <a:ext uri="{FF2B5EF4-FFF2-40B4-BE49-F238E27FC236}">
                  <a16:creationId xmlns="" xmlns:a16="http://schemas.microsoft.com/office/drawing/2014/main" id="{E48B53CD-4C3D-43F9-8919-7CE6E51A3A60}"/>
                </a:ext>
              </a:extLst>
            </p:cNvPr>
            <p:cNvSpPr>
              <a:spLocks noChangeArrowheads="1"/>
            </p:cNvSpPr>
            <p:nvPr/>
          </p:nvSpPr>
          <p:spPr bwMode="auto">
            <a:xfrm>
              <a:off x="1104" y="2976"/>
              <a:ext cx="96" cy="96"/>
            </a:xfrm>
            <a:prstGeom prst="ellipse">
              <a:avLst/>
            </a:prstGeom>
            <a:gradFill rotWithShape="1">
              <a:gsLst>
                <a:gs pos="0">
                  <a:srgbClr val="A7F7F5"/>
                </a:gs>
                <a:gs pos="100000">
                  <a:schemeClr val="folHlink"/>
                </a:gs>
              </a:gsLst>
              <a:lin ang="5400000" scaled="1"/>
            </a:gradFill>
            <a:ln w="3175" cap="rnd">
              <a:solidFill>
                <a:schemeClr val="folHlink"/>
              </a:solidFill>
              <a:prstDash val="sysDot"/>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O</a:t>
              </a:r>
              <a:endParaRPr lang="en-US" altLang="en-US" sz="1000" baseline="-25000">
                <a:solidFill>
                  <a:srgbClr val="660066"/>
                </a:solidFill>
              </a:endParaRPr>
            </a:p>
          </p:txBody>
        </p:sp>
        <p:sp>
          <p:nvSpPr>
            <p:cNvPr id="21570" name="Oval 31">
              <a:extLst>
                <a:ext uri="{FF2B5EF4-FFF2-40B4-BE49-F238E27FC236}">
                  <a16:creationId xmlns="" xmlns:a16="http://schemas.microsoft.com/office/drawing/2014/main" id="{F07F2023-6511-447C-A6AE-E650DC3E2997}"/>
                </a:ext>
              </a:extLst>
            </p:cNvPr>
            <p:cNvSpPr>
              <a:spLocks noChangeArrowheads="1"/>
            </p:cNvSpPr>
            <p:nvPr/>
          </p:nvSpPr>
          <p:spPr bwMode="auto">
            <a:xfrm>
              <a:off x="1200" y="2976"/>
              <a:ext cx="96" cy="96"/>
            </a:xfrm>
            <a:prstGeom prst="ellipse">
              <a:avLst/>
            </a:prstGeom>
            <a:gradFill rotWithShape="1">
              <a:gsLst>
                <a:gs pos="0">
                  <a:srgbClr val="A7F7F5"/>
                </a:gs>
                <a:gs pos="100000">
                  <a:schemeClr val="folHlink"/>
                </a:gs>
              </a:gsLst>
              <a:lin ang="5400000" scaled="1"/>
            </a:gradFill>
            <a:ln w="3175" cap="rnd">
              <a:solidFill>
                <a:schemeClr val="folHlink"/>
              </a:solidFill>
              <a:prstDash val="sysDot"/>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O</a:t>
              </a:r>
              <a:endParaRPr lang="en-US" altLang="en-US" sz="1000" baseline="-25000">
                <a:solidFill>
                  <a:srgbClr val="660066"/>
                </a:solidFill>
              </a:endParaRPr>
            </a:p>
          </p:txBody>
        </p:sp>
      </p:grpSp>
      <p:grpSp>
        <p:nvGrpSpPr>
          <p:cNvPr id="7" name="Group 32">
            <a:extLst>
              <a:ext uri="{FF2B5EF4-FFF2-40B4-BE49-F238E27FC236}">
                <a16:creationId xmlns="" xmlns:a16="http://schemas.microsoft.com/office/drawing/2014/main" id="{7D698A5B-C708-4D10-9475-D4442D545B4B}"/>
              </a:ext>
            </a:extLst>
          </p:cNvPr>
          <p:cNvGrpSpPr>
            <a:grpSpLocks/>
          </p:cNvGrpSpPr>
          <p:nvPr/>
        </p:nvGrpSpPr>
        <p:grpSpPr bwMode="auto">
          <a:xfrm rot="-3048095">
            <a:off x="4418807" y="1086643"/>
            <a:ext cx="762000" cy="417513"/>
            <a:chOff x="1104" y="2976"/>
            <a:chExt cx="192" cy="96"/>
          </a:xfrm>
        </p:grpSpPr>
        <p:sp>
          <p:nvSpPr>
            <p:cNvPr id="21567" name="Oval 33">
              <a:extLst>
                <a:ext uri="{FF2B5EF4-FFF2-40B4-BE49-F238E27FC236}">
                  <a16:creationId xmlns="" xmlns:a16="http://schemas.microsoft.com/office/drawing/2014/main" id="{96E2E614-80E7-409E-A0B8-538C3B36C889}"/>
                </a:ext>
              </a:extLst>
            </p:cNvPr>
            <p:cNvSpPr>
              <a:spLocks noChangeArrowheads="1"/>
            </p:cNvSpPr>
            <p:nvPr/>
          </p:nvSpPr>
          <p:spPr bwMode="auto">
            <a:xfrm>
              <a:off x="1104" y="2976"/>
              <a:ext cx="96" cy="96"/>
            </a:xfrm>
            <a:prstGeom prst="ellipse">
              <a:avLst/>
            </a:prstGeom>
            <a:gradFill rotWithShape="1">
              <a:gsLst>
                <a:gs pos="0">
                  <a:srgbClr val="A7F7F5"/>
                </a:gs>
                <a:gs pos="100000">
                  <a:schemeClr val="folHlink"/>
                </a:gs>
              </a:gsLst>
              <a:lin ang="5400000" scaled="1"/>
            </a:gradFill>
            <a:ln w="3175" cap="rnd">
              <a:solidFill>
                <a:schemeClr val="folHlink"/>
              </a:solidFill>
              <a:prstDash val="sysDot"/>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O</a:t>
              </a:r>
            </a:p>
          </p:txBody>
        </p:sp>
        <p:sp>
          <p:nvSpPr>
            <p:cNvPr id="21568" name="Oval 34">
              <a:extLst>
                <a:ext uri="{FF2B5EF4-FFF2-40B4-BE49-F238E27FC236}">
                  <a16:creationId xmlns="" xmlns:a16="http://schemas.microsoft.com/office/drawing/2014/main" id="{8F33E387-E223-4FB5-BEB7-91DBACF08F99}"/>
                </a:ext>
              </a:extLst>
            </p:cNvPr>
            <p:cNvSpPr>
              <a:spLocks noChangeArrowheads="1"/>
            </p:cNvSpPr>
            <p:nvPr/>
          </p:nvSpPr>
          <p:spPr bwMode="auto">
            <a:xfrm>
              <a:off x="1200" y="2976"/>
              <a:ext cx="96" cy="96"/>
            </a:xfrm>
            <a:prstGeom prst="ellipse">
              <a:avLst/>
            </a:prstGeom>
            <a:gradFill rotWithShape="1">
              <a:gsLst>
                <a:gs pos="0">
                  <a:srgbClr val="A7F7F5"/>
                </a:gs>
                <a:gs pos="100000">
                  <a:schemeClr val="folHlink"/>
                </a:gs>
              </a:gsLst>
              <a:lin ang="5400000" scaled="1"/>
            </a:gradFill>
            <a:ln w="3175" cap="rnd">
              <a:solidFill>
                <a:schemeClr val="folHlink"/>
              </a:solidFill>
              <a:prstDash val="sysDot"/>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O</a:t>
              </a:r>
              <a:endParaRPr lang="en-US" altLang="en-US" sz="1000" baseline="-25000">
                <a:solidFill>
                  <a:srgbClr val="660066"/>
                </a:solidFill>
              </a:endParaRPr>
            </a:p>
          </p:txBody>
        </p:sp>
      </p:grpSp>
      <p:grpSp>
        <p:nvGrpSpPr>
          <p:cNvPr id="8" name="Group 35">
            <a:extLst>
              <a:ext uri="{FF2B5EF4-FFF2-40B4-BE49-F238E27FC236}">
                <a16:creationId xmlns="" xmlns:a16="http://schemas.microsoft.com/office/drawing/2014/main" id="{C37D4D0D-BDC4-4643-960F-3F160CE693EF}"/>
              </a:ext>
            </a:extLst>
          </p:cNvPr>
          <p:cNvGrpSpPr>
            <a:grpSpLocks/>
          </p:cNvGrpSpPr>
          <p:nvPr/>
        </p:nvGrpSpPr>
        <p:grpSpPr bwMode="auto">
          <a:xfrm rot="-3774267">
            <a:off x="3524250" y="1200150"/>
            <a:ext cx="641350" cy="374650"/>
            <a:chOff x="1104" y="2976"/>
            <a:chExt cx="192" cy="96"/>
          </a:xfrm>
        </p:grpSpPr>
        <p:sp>
          <p:nvSpPr>
            <p:cNvPr id="21565" name="Oval 36">
              <a:extLst>
                <a:ext uri="{FF2B5EF4-FFF2-40B4-BE49-F238E27FC236}">
                  <a16:creationId xmlns="" xmlns:a16="http://schemas.microsoft.com/office/drawing/2014/main" id="{5F455BAC-7286-4A41-802B-1A7E0E90D83A}"/>
                </a:ext>
              </a:extLst>
            </p:cNvPr>
            <p:cNvSpPr>
              <a:spLocks noChangeArrowheads="1"/>
            </p:cNvSpPr>
            <p:nvPr/>
          </p:nvSpPr>
          <p:spPr bwMode="auto">
            <a:xfrm>
              <a:off x="1104" y="2976"/>
              <a:ext cx="96" cy="96"/>
            </a:xfrm>
            <a:prstGeom prst="ellipse">
              <a:avLst/>
            </a:prstGeom>
            <a:gradFill rotWithShape="1">
              <a:gsLst>
                <a:gs pos="0">
                  <a:srgbClr val="A7F7F5"/>
                </a:gs>
                <a:gs pos="100000">
                  <a:schemeClr val="folHlink"/>
                </a:gs>
              </a:gsLst>
              <a:lin ang="5400000" scaled="1"/>
            </a:gradFill>
            <a:ln w="3175" cap="rnd">
              <a:solidFill>
                <a:schemeClr val="folHlink"/>
              </a:solidFill>
              <a:prstDash val="sysDot"/>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O</a:t>
              </a:r>
              <a:endParaRPr lang="en-US" altLang="en-US" sz="1000" baseline="-25000">
                <a:solidFill>
                  <a:srgbClr val="660066"/>
                </a:solidFill>
              </a:endParaRPr>
            </a:p>
          </p:txBody>
        </p:sp>
        <p:sp>
          <p:nvSpPr>
            <p:cNvPr id="21566" name="Oval 37">
              <a:extLst>
                <a:ext uri="{FF2B5EF4-FFF2-40B4-BE49-F238E27FC236}">
                  <a16:creationId xmlns="" xmlns:a16="http://schemas.microsoft.com/office/drawing/2014/main" id="{AB921B76-89A5-4F58-8C12-18E45F30B7E1}"/>
                </a:ext>
              </a:extLst>
            </p:cNvPr>
            <p:cNvSpPr>
              <a:spLocks noChangeArrowheads="1"/>
            </p:cNvSpPr>
            <p:nvPr/>
          </p:nvSpPr>
          <p:spPr bwMode="auto">
            <a:xfrm>
              <a:off x="1200" y="2976"/>
              <a:ext cx="96" cy="96"/>
            </a:xfrm>
            <a:prstGeom prst="ellipse">
              <a:avLst/>
            </a:prstGeom>
            <a:gradFill rotWithShape="1">
              <a:gsLst>
                <a:gs pos="0">
                  <a:srgbClr val="A7F7F5"/>
                </a:gs>
                <a:gs pos="100000">
                  <a:schemeClr val="folHlink"/>
                </a:gs>
              </a:gsLst>
              <a:lin ang="5400000" scaled="1"/>
            </a:gradFill>
            <a:ln w="3175" cap="rnd">
              <a:solidFill>
                <a:schemeClr val="folHlink"/>
              </a:solidFill>
              <a:prstDash val="sysDot"/>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O</a:t>
              </a:r>
              <a:endParaRPr lang="en-US" altLang="en-US" sz="1000" baseline="-25000">
                <a:solidFill>
                  <a:srgbClr val="660066"/>
                </a:solidFill>
              </a:endParaRPr>
            </a:p>
          </p:txBody>
        </p:sp>
      </p:grpSp>
      <p:grpSp>
        <p:nvGrpSpPr>
          <p:cNvPr id="9" name="Group 38">
            <a:extLst>
              <a:ext uri="{FF2B5EF4-FFF2-40B4-BE49-F238E27FC236}">
                <a16:creationId xmlns="" xmlns:a16="http://schemas.microsoft.com/office/drawing/2014/main" id="{08C08F62-C5E8-4FC5-A9F1-EA3C0314C944}"/>
              </a:ext>
            </a:extLst>
          </p:cNvPr>
          <p:cNvGrpSpPr>
            <a:grpSpLocks/>
          </p:cNvGrpSpPr>
          <p:nvPr/>
        </p:nvGrpSpPr>
        <p:grpSpPr bwMode="auto">
          <a:xfrm rot="7062134">
            <a:off x="4087812" y="865188"/>
            <a:ext cx="644525" cy="438150"/>
            <a:chOff x="1104" y="2976"/>
            <a:chExt cx="192" cy="96"/>
          </a:xfrm>
        </p:grpSpPr>
        <p:sp>
          <p:nvSpPr>
            <p:cNvPr id="21563" name="Oval 39">
              <a:extLst>
                <a:ext uri="{FF2B5EF4-FFF2-40B4-BE49-F238E27FC236}">
                  <a16:creationId xmlns="" xmlns:a16="http://schemas.microsoft.com/office/drawing/2014/main" id="{25FAC48B-CC84-41F6-A28F-FC838A098D6B}"/>
                </a:ext>
              </a:extLst>
            </p:cNvPr>
            <p:cNvSpPr>
              <a:spLocks noChangeArrowheads="1"/>
            </p:cNvSpPr>
            <p:nvPr/>
          </p:nvSpPr>
          <p:spPr bwMode="auto">
            <a:xfrm>
              <a:off x="1104" y="2976"/>
              <a:ext cx="96" cy="96"/>
            </a:xfrm>
            <a:prstGeom prst="ellipse">
              <a:avLst/>
            </a:prstGeom>
            <a:gradFill rotWithShape="1">
              <a:gsLst>
                <a:gs pos="0">
                  <a:srgbClr val="A7F7F5"/>
                </a:gs>
                <a:gs pos="100000">
                  <a:schemeClr val="folHlink"/>
                </a:gs>
              </a:gsLst>
              <a:lin ang="5400000" scaled="1"/>
            </a:gradFill>
            <a:ln w="3175" cap="rnd">
              <a:solidFill>
                <a:schemeClr val="folHlink"/>
              </a:solidFill>
              <a:prstDash val="sysDot"/>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O</a:t>
              </a:r>
              <a:endParaRPr lang="en-US" altLang="en-US" sz="1000" baseline="-25000">
                <a:solidFill>
                  <a:srgbClr val="660066"/>
                </a:solidFill>
              </a:endParaRPr>
            </a:p>
          </p:txBody>
        </p:sp>
        <p:sp>
          <p:nvSpPr>
            <p:cNvPr id="21564" name="Oval 40">
              <a:extLst>
                <a:ext uri="{FF2B5EF4-FFF2-40B4-BE49-F238E27FC236}">
                  <a16:creationId xmlns="" xmlns:a16="http://schemas.microsoft.com/office/drawing/2014/main" id="{4799B9C0-39BB-4341-A433-B35316B7B540}"/>
                </a:ext>
              </a:extLst>
            </p:cNvPr>
            <p:cNvSpPr>
              <a:spLocks noChangeArrowheads="1"/>
            </p:cNvSpPr>
            <p:nvPr/>
          </p:nvSpPr>
          <p:spPr bwMode="auto">
            <a:xfrm>
              <a:off x="1200" y="2976"/>
              <a:ext cx="96" cy="96"/>
            </a:xfrm>
            <a:prstGeom prst="ellipse">
              <a:avLst/>
            </a:prstGeom>
            <a:gradFill rotWithShape="1">
              <a:gsLst>
                <a:gs pos="0">
                  <a:srgbClr val="A7F7F5"/>
                </a:gs>
                <a:gs pos="100000">
                  <a:schemeClr val="folHlink"/>
                </a:gs>
              </a:gsLst>
              <a:lin ang="5400000" scaled="1"/>
            </a:gradFill>
            <a:ln w="3175" cap="rnd">
              <a:solidFill>
                <a:schemeClr val="folHlink"/>
              </a:solidFill>
              <a:prstDash val="sysDot"/>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O</a:t>
              </a:r>
              <a:endParaRPr lang="en-US" altLang="en-US" sz="1000" baseline="-25000">
                <a:solidFill>
                  <a:srgbClr val="660066"/>
                </a:solidFill>
              </a:endParaRPr>
            </a:p>
          </p:txBody>
        </p:sp>
      </p:grpSp>
      <p:sp>
        <p:nvSpPr>
          <p:cNvPr id="37" name="AutoShape 41">
            <a:extLst>
              <a:ext uri="{FF2B5EF4-FFF2-40B4-BE49-F238E27FC236}">
                <a16:creationId xmlns="" xmlns:a16="http://schemas.microsoft.com/office/drawing/2014/main" id="{27E63F47-0644-42DB-B7CC-A17AA76FF237}"/>
              </a:ext>
            </a:extLst>
          </p:cNvPr>
          <p:cNvSpPr>
            <a:spLocks noChangeArrowheads="1"/>
          </p:cNvSpPr>
          <p:nvPr/>
        </p:nvSpPr>
        <p:spPr bwMode="auto">
          <a:xfrm>
            <a:off x="6096000" y="685800"/>
            <a:ext cx="2514600" cy="2286000"/>
          </a:xfrm>
          <a:prstGeom prst="cube">
            <a:avLst>
              <a:gd name="adj" fmla="val 25000"/>
            </a:avLst>
          </a:prstGeom>
          <a:solidFill>
            <a:schemeClr val="accent6">
              <a:lumMod val="60000"/>
              <a:lumOff val="40000"/>
            </a:schemeClr>
          </a:solidFill>
          <a:ln w="9525">
            <a:solidFill>
              <a:srgbClr val="0000FF"/>
            </a:solidFill>
            <a:miter lim="800000"/>
            <a:headEnd/>
            <a:tailEnd/>
          </a:ln>
        </p:spPr>
        <p:txBody>
          <a:bodyPr wrap="none" anchor="ctr"/>
          <a:lstStyle/>
          <a:p>
            <a:pPr eaLnBrk="1" fontAlgn="auto" hangingPunct="1">
              <a:spcBef>
                <a:spcPts val="0"/>
              </a:spcBef>
              <a:spcAft>
                <a:spcPts val="0"/>
              </a:spcAft>
              <a:defRPr/>
            </a:pPr>
            <a:endParaRPr lang="en-US">
              <a:latin typeface="+mn-lt"/>
              <a:cs typeface="+mn-cs"/>
            </a:endParaRPr>
          </a:p>
        </p:txBody>
      </p:sp>
      <p:grpSp>
        <p:nvGrpSpPr>
          <p:cNvPr id="10" name="Group 42">
            <a:extLst>
              <a:ext uri="{FF2B5EF4-FFF2-40B4-BE49-F238E27FC236}">
                <a16:creationId xmlns="" xmlns:a16="http://schemas.microsoft.com/office/drawing/2014/main" id="{0924037A-BE4E-400E-AB32-BBE0B1C180B0}"/>
              </a:ext>
            </a:extLst>
          </p:cNvPr>
          <p:cNvGrpSpPr>
            <a:grpSpLocks/>
          </p:cNvGrpSpPr>
          <p:nvPr/>
        </p:nvGrpSpPr>
        <p:grpSpPr bwMode="auto">
          <a:xfrm rot="-767354">
            <a:off x="6324600" y="2209800"/>
            <a:ext cx="641350" cy="590550"/>
            <a:chOff x="1981" y="3622"/>
            <a:chExt cx="275" cy="196"/>
          </a:xfrm>
        </p:grpSpPr>
        <p:sp>
          <p:nvSpPr>
            <p:cNvPr id="21560" name="Oval 43">
              <a:extLst>
                <a:ext uri="{FF2B5EF4-FFF2-40B4-BE49-F238E27FC236}">
                  <a16:creationId xmlns="" xmlns:a16="http://schemas.microsoft.com/office/drawing/2014/main" id="{DDEB464F-A7E7-4812-AAED-43F1EA2D2EA7}"/>
                </a:ext>
              </a:extLst>
            </p:cNvPr>
            <p:cNvSpPr>
              <a:spLocks noChangeArrowheads="1"/>
            </p:cNvSpPr>
            <p:nvPr/>
          </p:nvSpPr>
          <p:spPr bwMode="auto">
            <a:xfrm>
              <a:off x="1981" y="3622"/>
              <a:ext cx="96" cy="144"/>
            </a:xfrm>
            <a:prstGeom prst="ellipse">
              <a:avLst/>
            </a:prstGeom>
            <a:gradFill rotWithShape="1">
              <a:gsLst>
                <a:gs pos="0">
                  <a:srgbClr val="66CCFF"/>
                </a:gs>
                <a:gs pos="100000">
                  <a:schemeClr val="folHlink"/>
                </a:gs>
              </a:gsLst>
              <a:lin ang="5400000" scaled="1"/>
            </a:gradFill>
            <a:ln w="3175">
              <a:solidFill>
                <a:srgbClr val="66CC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O</a:t>
              </a:r>
            </a:p>
          </p:txBody>
        </p:sp>
        <p:sp>
          <p:nvSpPr>
            <p:cNvPr id="21561" name="Oval 44">
              <a:extLst>
                <a:ext uri="{FF2B5EF4-FFF2-40B4-BE49-F238E27FC236}">
                  <a16:creationId xmlns="" xmlns:a16="http://schemas.microsoft.com/office/drawing/2014/main" id="{6AF77D26-63EF-4181-8496-06EF6F59FEC0}"/>
                </a:ext>
              </a:extLst>
            </p:cNvPr>
            <p:cNvSpPr>
              <a:spLocks noChangeArrowheads="1"/>
            </p:cNvSpPr>
            <p:nvPr/>
          </p:nvSpPr>
          <p:spPr bwMode="auto">
            <a:xfrm>
              <a:off x="2064" y="3648"/>
              <a:ext cx="96" cy="144"/>
            </a:xfrm>
            <a:prstGeom prst="ellipse">
              <a:avLst/>
            </a:prstGeom>
            <a:gradFill rotWithShape="1">
              <a:gsLst>
                <a:gs pos="0">
                  <a:srgbClr val="CC6600"/>
                </a:gs>
                <a:gs pos="100000">
                  <a:srgbClr val="FFCC66"/>
                </a:gs>
              </a:gsLst>
              <a:lin ang="5400000" scaled="1"/>
            </a:gradFill>
            <a:ln w="3175">
              <a:solidFill>
                <a:srgbClr val="66CC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S</a:t>
              </a:r>
            </a:p>
          </p:txBody>
        </p:sp>
        <p:sp>
          <p:nvSpPr>
            <p:cNvPr id="21562" name="Oval 45">
              <a:extLst>
                <a:ext uri="{FF2B5EF4-FFF2-40B4-BE49-F238E27FC236}">
                  <a16:creationId xmlns="" xmlns:a16="http://schemas.microsoft.com/office/drawing/2014/main" id="{C5A405F0-B78B-439E-944E-46749354CE68}"/>
                </a:ext>
              </a:extLst>
            </p:cNvPr>
            <p:cNvSpPr>
              <a:spLocks noChangeArrowheads="1"/>
            </p:cNvSpPr>
            <p:nvPr/>
          </p:nvSpPr>
          <p:spPr bwMode="auto">
            <a:xfrm>
              <a:off x="2160" y="3674"/>
              <a:ext cx="96" cy="144"/>
            </a:xfrm>
            <a:prstGeom prst="ellipse">
              <a:avLst/>
            </a:prstGeom>
            <a:gradFill rotWithShape="1">
              <a:gsLst>
                <a:gs pos="0">
                  <a:srgbClr val="66CCFF"/>
                </a:gs>
                <a:gs pos="100000">
                  <a:schemeClr val="folHlink"/>
                </a:gs>
              </a:gsLst>
              <a:lin ang="5400000" scaled="1"/>
            </a:gradFill>
            <a:ln w="3175">
              <a:solidFill>
                <a:srgbClr val="66CC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O</a:t>
              </a:r>
            </a:p>
          </p:txBody>
        </p:sp>
      </p:grpSp>
      <p:grpSp>
        <p:nvGrpSpPr>
          <p:cNvPr id="12" name="Group 46">
            <a:extLst>
              <a:ext uri="{FF2B5EF4-FFF2-40B4-BE49-F238E27FC236}">
                <a16:creationId xmlns="" xmlns:a16="http://schemas.microsoft.com/office/drawing/2014/main" id="{5BA93982-D004-423D-A96B-35D56A142B68}"/>
              </a:ext>
            </a:extLst>
          </p:cNvPr>
          <p:cNvGrpSpPr>
            <a:grpSpLocks/>
          </p:cNvGrpSpPr>
          <p:nvPr/>
        </p:nvGrpSpPr>
        <p:grpSpPr bwMode="auto">
          <a:xfrm rot="-5078470">
            <a:off x="6927850" y="1797050"/>
            <a:ext cx="336550" cy="241300"/>
            <a:chOff x="1981" y="3622"/>
            <a:chExt cx="275" cy="196"/>
          </a:xfrm>
        </p:grpSpPr>
        <p:sp>
          <p:nvSpPr>
            <p:cNvPr id="21557" name="Oval 47">
              <a:extLst>
                <a:ext uri="{FF2B5EF4-FFF2-40B4-BE49-F238E27FC236}">
                  <a16:creationId xmlns="" xmlns:a16="http://schemas.microsoft.com/office/drawing/2014/main" id="{886C4E42-DCF2-474E-9107-59CC12F4A410}"/>
                </a:ext>
              </a:extLst>
            </p:cNvPr>
            <p:cNvSpPr>
              <a:spLocks noChangeArrowheads="1"/>
            </p:cNvSpPr>
            <p:nvPr/>
          </p:nvSpPr>
          <p:spPr bwMode="auto">
            <a:xfrm>
              <a:off x="1981" y="3622"/>
              <a:ext cx="96" cy="144"/>
            </a:xfrm>
            <a:prstGeom prst="ellipse">
              <a:avLst/>
            </a:prstGeom>
            <a:gradFill rotWithShape="1">
              <a:gsLst>
                <a:gs pos="0">
                  <a:srgbClr val="66CCFF"/>
                </a:gs>
                <a:gs pos="100000">
                  <a:schemeClr val="folHlink"/>
                </a:gs>
              </a:gsLst>
              <a:lin ang="5400000" scaled="1"/>
            </a:gradFill>
            <a:ln w="3175">
              <a:solidFill>
                <a:srgbClr val="66CC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O</a:t>
              </a:r>
            </a:p>
          </p:txBody>
        </p:sp>
        <p:sp>
          <p:nvSpPr>
            <p:cNvPr id="21558" name="Oval 48">
              <a:extLst>
                <a:ext uri="{FF2B5EF4-FFF2-40B4-BE49-F238E27FC236}">
                  <a16:creationId xmlns="" xmlns:a16="http://schemas.microsoft.com/office/drawing/2014/main" id="{F5D64CD8-D5C4-4F31-A45C-A74BF0E4F5F8}"/>
                </a:ext>
              </a:extLst>
            </p:cNvPr>
            <p:cNvSpPr>
              <a:spLocks noChangeArrowheads="1"/>
            </p:cNvSpPr>
            <p:nvPr/>
          </p:nvSpPr>
          <p:spPr bwMode="auto">
            <a:xfrm>
              <a:off x="2064" y="3648"/>
              <a:ext cx="96" cy="144"/>
            </a:xfrm>
            <a:prstGeom prst="ellipse">
              <a:avLst/>
            </a:prstGeom>
            <a:gradFill rotWithShape="1">
              <a:gsLst>
                <a:gs pos="0">
                  <a:srgbClr val="CC6600"/>
                </a:gs>
                <a:gs pos="100000">
                  <a:srgbClr val="FFCC66"/>
                </a:gs>
              </a:gsLst>
              <a:lin ang="5400000" scaled="1"/>
            </a:gradFill>
            <a:ln w="3175">
              <a:solidFill>
                <a:srgbClr val="66CC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S</a:t>
              </a:r>
            </a:p>
          </p:txBody>
        </p:sp>
        <p:sp>
          <p:nvSpPr>
            <p:cNvPr id="21559" name="Oval 49">
              <a:extLst>
                <a:ext uri="{FF2B5EF4-FFF2-40B4-BE49-F238E27FC236}">
                  <a16:creationId xmlns="" xmlns:a16="http://schemas.microsoft.com/office/drawing/2014/main" id="{1E36C022-F083-4010-9B30-0A0F8914DEFB}"/>
                </a:ext>
              </a:extLst>
            </p:cNvPr>
            <p:cNvSpPr>
              <a:spLocks noChangeArrowheads="1"/>
            </p:cNvSpPr>
            <p:nvPr/>
          </p:nvSpPr>
          <p:spPr bwMode="auto">
            <a:xfrm>
              <a:off x="2160" y="3674"/>
              <a:ext cx="96" cy="144"/>
            </a:xfrm>
            <a:prstGeom prst="ellipse">
              <a:avLst/>
            </a:prstGeom>
            <a:gradFill rotWithShape="1">
              <a:gsLst>
                <a:gs pos="0">
                  <a:srgbClr val="66CCFF"/>
                </a:gs>
                <a:gs pos="100000">
                  <a:schemeClr val="folHlink"/>
                </a:gs>
              </a:gsLst>
              <a:lin ang="5400000" scaled="1"/>
            </a:gradFill>
            <a:ln w="3175">
              <a:solidFill>
                <a:srgbClr val="66CC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O</a:t>
              </a:r>
            </a:p>
          </p:txBody>
        </p:sp>
      </p:grpSp>
      <p:grpSp>
        <p:nvGrpSpPr>
          <p:cNvPr id="13" name="Group 50">
            <a:extLst>
              <a:ext uri="{FF2B5EF4-FFF2-40B4-BE49-F238E27FC236}">
                <a16:creationId xmlns="" xmlns:a16="http://schemas.microsoft.com/office/drawing/2014/main" id="{42363ED6-EAA3-4231-9975-DCB81C8EA1B5}"/>
              </a:ext>
            </a:extLst>
          </p:cNvPr>
          <p:cNvGrpSpPr>
            <a:grpSpLocks/>
          </p:cNvGrpSpPr>
          <p:nvPr/>
        </p:nvGrpSpPr>
        <p:grpSpPr bwMode="auto">
          <a:xfrm rot="3462502">
            <a:off x="6882606" y="1118394"/>
            <a:ext cx="796925" cy="541338"/>
            <a:chOff x="1981" y="3622"/>
            <a:chExt cx="275" cy="196"/>
          </a:xfrm>
        </p:grpSpPr>
        <p:sp>
          <p:nvSpPr>
            <p:cNvPr id="21554" name="Oval 51">
              <a:extLst>
                <a:ext uri="{FF2B5EF4-FFF2-40B4-BE49-F238E27FC236}">
                  <a16:creationId xmlns="" xmlns:a16="http://schemas.microsoft.com/office/drawing/2014/main" id="{742145F0-37A1-42E1-90D2-C45CF55BEFA1}"/>
                </a:ext>
              </a:extLst>
            </p:cNvPr>
            <p:cNvSpPr>
              <a:spLocks noChangeArrowheads="1"/>
            </p:cNvSpPr>
            <p:nvPr/>
          </p:nvSpPr>
          <p:spPr bwMode="auto">
            <a:xfrm>
              <a:off x="1981" y="3622"/>
              <a:ext cx="96" cy="144"/>
            </a:xfrm>
            <a:prstGeom prst="ellipse">
              <a:avLst/>
            </a:prstGeom>
            <a:gradFill rotWithShape="1">
              <a:gsLst>
                <a:gs pos="0">
                  <a:srgbClr val="66CCFF"/>
                </a:gs>
                <a:gs pos="100000">
                  <a:schemeClr val="folHlink"/>
                </a:gs>
              </a:gsLst>
              <a:lin ang="5400000" scaled="1"/>
            </a:gradFill>
            <a:ln w="3175">
              <a:solidFill>
                <a:srgbClr val="66CC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O</a:t>
              </a:r>
            </a:p>
          </p:txBody>
        </p:sp>
        <p:sp>
          <p:nvSpPr>
            <p:cNvPr id="21555" name="Oval 52">
              <a:extLst>
                <a:ext uri="{FF2B5EF4-FFF2-40B4-BE49-F238E27FC236}">
                  <a16:creationId xmlns="" xmlns:a16="http://schemas.microsoft.com/office/drawing/2014/main" id="{00A75C9F-4DDB-4767-87BD-B20D813165CB}"/>
                </a:ext>
              </a:extLst>
            </p:cNvPr>
            <p:cNvSpPr>
              <a:spLocks noChangeArrowheads="1"/>
            </p:cNvSpPr>
            <p:nvPr/>
          </p:nvSpPr>
          <p:spPr bwMode="auto">
            <a:xfrm>
              <a:off x="2064" y="3648"/>
              <a:ext cx="96" cy="144"/>
            </a:xfrm>
            <a:prstGeom prst="ellipse">
              <a:avLst/>
            </a:prstGeom>
            <a:gradFill rotWithShape="1">
              <a:gsLst>
                <a:gs pos="0">
                  <a:srgbClr val="CC6600"/>
                </a:gs>
                <a:gs pos="100000">
                  <a:srgbClr val="FFCC66"/>
                </a:gs>
              </a:gsLst>
              <a:lin ang="5400000" scaled="1"/>
            </a:gradFill>
            <a:ln w="3175">
              <a:solidFill>
                <a:srgbClr val="66CC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S</a:t>
              </a:r>
            </a:p>
          </p:txBody>
        </p:sp>
        <p:sp>
          <p:nvSpPr>
            <p:cNvPr id="21556" name="Oval 53">
              <a:extLst>
                <a:ext uri="{FF2B5EF4-FFF2-40B4-BE49-F238E27FC236}">
                  <a16:creationId xmlns="" xmlns:a16="http://schemas.microsoft.com/office/drawing/2014/main" id="{B926787B-4AD8-4A2B-ACF5-D4E15684A565}"/>
                </a:ext>
              </a:extLst>
            </p:cNvPr>
            <p:cNvSpPr>
              <a:spLocks noChangeArrowheads="1"/>
            </p:cNvSpPr>
            <p:nvPr/>
          </p:nvSpPr>
          <p:spPr bwMode="auto">
            <a:xfrm>
              <a:off x="2160" y="3674"/>
              <a:ext cx="96" cy="144"/>
            </a:xfrm>
            <a:prstGeom prst="ellipse">
              <a:avLst/>
            </a:prstGeom>
            <a:gradFill rotWithShape="1">
              <a:gsLst>
                <a:gs pos="0">
                  <a:srgbClr val="66CCFF"/>
                </a:gs>
                <a:gs pos="100000">
                  <a:schemeClr val="folHlink"/>
                </a:gs>
              </a:gsLst>
              <a:lin ang="5400000" scaled="1"/>
            </a:gradFill>
            <a:ln w="3175">
              <a:solidFill>
                <a:srgbClr val="66CC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O</a:t>
              </a:r>
            </a:p>
          </p:txBody>
        </p:sp>
      </p:grpSp>
      <p:grpSp>
        <p:nvGrpSpPr>
          <p:cNvPr id="14" name="Group 54">
            <a:extLst>
              <a:ext uri="{FF2B5EF4-FFF2-40B4-BE49-F238E27FC236}">
                <a16:creationId xmlns="" xmlns:a16="http://schemas.microsoft.com/office/drawing/2014/main" id="{FBF5F228-9E2B-4B2F-BCC8-7FF851F056DC}"/>
              </a:ext>
            </a:extLst>
          </p:cNvPr>
          <p:cNvGrpSpPr>
            <a:grpSpLocks/>
          </p:cNvGrpSpPr>
          <p:nvPr/>
        </p:nvGrpSpPr>
        <p:grpSpPr bwMode="auto">
          <a:xfrm rot="3760263">
            <a:off x="6172200" y="1485900"/>
            <a:ext cx="609600" cy="533400"/>
            <a:chOff x="1981" y="3622"/>
            <a:chExt cx="275" cy="196"/>
          </a:xfrm>
        </p:grpSpPr>
        <p:sp>
          <p:nvSpPr>
            <p:cNvPr id="21551" name="Oval 55">
              <a:extLst>
                <a:ext uri="{FF2B5EF4-FFF2-40B4-BE49-F238E27FC236}">
                  <a16:creationId xmlns="" xmlns:a16="http://schemas.microsoft.com/office/drawing/2014/main" id="{5127C5A4-10E1-4371-AB0A-782F67026CA7}"/>
                </a:ext>
              </a:extLst>
            </p:cNvPr>
            <p:cNvSpPr>
              <a:spLocks noChangeArrowheads="1"/>
            </p:cNvSpPr>
            <p:nvPr/>
          </p:nvSpPr>
          <p:spPr bwMode="auto">
            <a:xfrm>
              <a:off x="1981" y="3622"/>
              <a:ext cx="96" cy="144"/>
            </a:xfrm>
            <a:prstGeom prst="ellipse">
              <a:avLst/>
            </a:prstGeom>
            <a:gradFill rotWithShape="1">
              <a:gsLst>
                <a:gs pos="0">
                  <a:srgbClr val="66CCFF"/>
                </a:gs>
                <a:gs pos="100000">
                  <a:schemeClr val="folHlink"/>
                </a:gs>
              </a:gsLst>
              <a:lin ang="5400000" scaled="1"/>
            </a:gradFill>
            <a:ln w="3175">
              <a:solidFill>
                <a:srgbClr val="66CC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O</a:t>
              </a:r>
            </a:p>
          </p:txBody>
        </p:sp>
        <p:sp>
          <p:nvSpPr>
            <p:cNvPr id="21552" name="Oval 56">
              <a:extLst>
                <a:ext uri="{FF2B5EF4-FFF2-40B4-BE49-F238E27FC236}">
                  <a16:creationId xmlns="" xmlns:a16="http://schemas.microsoft.com/office/drawing/2014/main" id="{26033AE8-E645-4FE9-A736-523620304E43}"/>
                </a:ext>
              </a:extLst>
            </p:cNvPr>
            <p:cNvSpPr>
              <a:spLocks noChangeArrowheads="1"/>
            </p:cNvSpPr>
            <p:nvPr/>
          </p:nvSpPr>
          <p:spPr bwMode="auto">
            <a:xfrm>
              <a:off x="2064" y="3648"/>
              <a:ext cx="96" cy="144"/>
            </a:xfrm>
            <a:prstGeom prst="ellipse">
              <a:avLst/>
            </a:prstGeom>
            <a:gradFill rotWithShape="1">
              <a:gsLst>
                <a:gs pos="0">
                  <a:srgbClr val="CC6600"/>
                </a:gs>
                <a:gs pos="100000">
                  <a:srgbClr val="FFCC66"/>
                </a:gs>
              </a:gsLst>
              <a:lin ang="5400000" scaled="1"/>
            </a:gradFill>
            <a:ln w="3175">
              <a:solidFill>
                <a:srgbClr val="66CC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S</a:t>
              </a:r>
            </a:p>
          </p:txBody>
        </p:sp>
        <p:sp>
          <p:nvSpPr>
            <p:cNvPr id="21553" name="Oval 57">
              <a:extLst>
                <a:ext uri="{FF2B5EF4-FFF2-40B4-BE49-F238E27FC236}">
                  <a16:creationId xmlns="" xmlns:a16="http://schemas.microsoft.com/office/drawing/2014/main" id="{16F2FA5A-B02B-4351-9932-B586CDDFC397}"/>
                </a:ext>
              </a:extLst>
            </p:cNvPr>
            <p:cNvSpPr>
              <a:spLocks noChangeArrowheads="1"/>
            </p:cNvSpPr>
            <p:nvPr/>
          </p:nvSpPr>
          <p:spPr bwMode="auto">
            <a:xfrm>
              <a:off x="2160" y="3674"/>
              <a:ext cx="96" cy="144"/>
            </a:xfrm>
            <a:prstGeom prst="ellipse">
              <a:avLst/>
            </a:prstGeom>
            <a:gradFill rotWithShape="1">
              <a:gsLst>
                <a:gs pos="0">
                  <a:srgbClr val="66CCFF"/>
                </a:gs>
                <a:gs pos="100000">
                  <a:schemeClr val="folHlink"/>
                </a:gs>
              </a:gsLst>
              <a:lin ang="5400000" scaled="1"/>
            </a:gradFill>
            <a:ln w="3175">
              <a:solidFill>
                <a:srgbClr val="66CC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O</a:t>
              </a:r>
            </a:p>
          </p:txBody>
        </p:sp>
      </p:grpSp>
      <p:grpSp>
        <p:nvGrpSpPr>
          <p:cNvPr id="18" name="Group 58">
            <a:extLst>
              <a:ext uri="{FF2B5EF4-FFF2-40B4-BE49-F238E27FC236}">
                <a16:creationId xmlns="" xmlns:a16="http://schemas.microsoft.com/office/drawing/2014/main" id="{F67DBC66-A24D-4B35-A85E-0A7E974D1B4F}"/>
              </a:ext>
            </a:extLst>
          </p:cNvPr>
          <p:cNvGrpSpPr>
            <a:grpSpLocks/>
          </p:cNvGrpSpPr>
          <p:nvPr/>
        </p:nvGrpSpPr>
        <p:grpSpPr bwMode="auto">
          <a:xfrm rot="755199">
            <a:off x="7086600" y="2057400"/>
            <a:ext cx="765175" cy="609600"/>
            <a:chOff x="1981" y="3622"/>
            <a:chExt cx="275" cy="196"/>
          </a:xfrm>
        </p:grpSpPr>
        <p:sp>
          <p:nvSpPr>
            <p:cNvPr id="21548" name="Oval 59">
              <a:extLst>
                <a:ext uri="{FF2B5EF4-FFF2-40B4-BE49-F238E27FC236}">
                  <a16:creationId xmlns="" xmlns:a16="http://schemas.microsoft.com/office/drawing/2014/main" id="{4F60BC1A-20AA-4C92-BD80-7465A48673C2}"/>
                </a:ext>
              </a:extLst>
            </p:cNvPr>
            <p:cNvSpPr>
              <a:spLocks noChangeArrowheads="1"/>
            </p:cNvSpPr>
            <p:nvPr/>
          </p:nvSpPr>
          <p:spPr bwMode="auto">
            <a:xfrm>
              <a:off x="1981" y="3622"/>
              <a:ext cx="96" cy="144"/>
            </a:xfrm>
            <a:prstGeom prst="ellipse">
              <a:avLst/>
            </a:prstGeom>
            <a:gradFill rotWithShape="1">
              <a:gsLst>
                <a:gs pos="0">
                  <a:srgbClr val="66CCFF"/>
                </a:gs>
                <a:gs pos="100000">
                  <a:schemeClr val="folHlink"/>
                </a:gs>
              </a:gsLst>
              <a:lin ang="5400000" scaled="1"/>
            </a:gradFill>
            <a:ln w="3175">
              <a:solidFill>
                <a:srgbClr val="66CC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O</a:t>
              </a:r>
            </a:p>
          </p:txBody>
        </p:sp>
        <p:sp>
          <p:nvSpPr>
            <p:cNvPr id="21549" name="Oval 60">
              <a:extLst>
                <a:ext uri="{FF2B5EF4-FFF2-40B4-BE49-F238E27FC236}">
                  <a16:creationId xmlns="" xmlns:a16="http://schemas.microsoft.com/office/drawing/2014/main" id="{35B5B98B-C0FD-4ECA-876B-25C4FF9BD7F3}"/>
                </a:ext>
              </a:extLst>
            </p:cNvPr>
            <p:cNvSpPr>
              <a:spLocks noChangeArrowheads="1"/>
            </p:cNvSpPr>
            <p:nvPr/>
          </p:nvSpPr>
          <p:spPr bwMode="auto">
            <a:xfrm>
              <a:off x="2064" y="3648"/>
              <a:ext cx="96" cy="144"/>
            </a:xfrm>
            <a:prstGeom prst="ellipse">
              <a:avLst/>
            </a:prstGeom>
            <a:gradFill rotWithShape="1">
              <a:gsLst>
                <a:gs pos="0">
                  <a:srgbClr val="CC6600"/>
                </a:gs>
                <a:gs pos="100000">
                  <a:srgbClr val="FFCC66"/>
                </a:gs>
              </a:gsLst>
              <a:lin ang="5400000" scaled="1"/>
            </a:gradFill>
            <a:ln w="3175">
              <a:solidFill>
                <a:srgbClr val="66CC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S</a:t>
              </a:r>
            </a:p>
          </p:txBody>
        </p:sp>
        <p:sp>
          <p:nvSpPr>
            <p:cNvPr id="21550" name="Oval 61">
              <a:extLst>
                <a:ext uri="{FF2B5EF4-FFF2-40B4-BE49-F238E27FC236}">
                  <a16:creationId xmlns="" xmlns:a16="http://schemas.microsoft.com/office/drawing/2014/main" id="{6968391A-AEFD-4B5C-879C-BC66D3C8C842}"/>
                </a:ext>
              </a:extLst>
            </p:cNvPr>
            <p:cNvSpPr>
              <a:spLocks noChangeArrowheads="1"/>
            </p:cNvSpPr>
            <p:nvPr/>
          </p:nvSpPr>
          <p:spPr bwMode="auto">
            <a:xfrm>
              <a:off x="2160" y="3674"/>
              <a:ext cx="96" cy="144"/>
            </a:xfrm>
            <a:prstGeom prst="ellipse">
              <a:avLst/>
            </a:prstGeom>
            <a:gradFill rotWithShape="1">
              <a:gsLst>
                <a:gs pos="0">
                  <a:srgbClr val="66CCFF"/>
                </a:gs>
                <a:gs pos="100000">
                  <a:schemeClr val="folHlink"/>
                </a:gs>
              </a:gsLst>
              <a:lin ang="5400000" scaled="1"/>
            </a:gradFill>
            <a:ln w="3175">
              <a:solidFill>
                <a:srgbClr val="66CC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O</a:t>
              </a:r>
            </a:p>
          </p:txBody>
        </p:sp>
      </p:grpSp>
      <p:sp>
        <p:nvSpPr>
          <p:cNvPr id="58" name="AutoShape 9">
            <a:extLst>
              <a:ext uri="{FF2B5EF4-FFF2-40B4-BE49-F238E27FC236}">
                <a16:creationId xmlns="" xmlns:a16="http://schemas.microsoft.com/office/drawing/2014/main" id="{59727B63-5F35-4AF1-A9A0-D82891792C7E}"/>
              </a:ext>
            </a:extLst>
          </p:cNvPr>
          <p:cNvSpPr>
            <a:spLocks noChangeArrowheads="1"/>
          </p:cNvSpPr>
          <p:nvPr/>
        </p:nvSpPr>
        <p:spPr bwMode="auto">
          <a:xfrm>
            <a:off x="381000" y="685800"/>
            <a:ext cx="2514600" cy="2286000"/>
          </a:xfrm>
          <a:prstGeom prst="cube">
            <a:avLst>
              <a:gd name="adj" fmla="val 25000"/>
            </a:avLst>
          </a:prstGeom>
          <a:solidFill>
            <a:schemeClr val="accent6">
              <a:lumMod val="60000"/>
              <a:lumOff val="40000"/>
            </a:schemeClr>
          </a:solidFill>
          <a:ln w="9525">
            <a:solidFill>
              <a:srgbClr val="0000FF"/>
            </a:solidFill>
            <a:miter lim="800000"/>
            <a:headEnd/>
            <a:tailEnd/>
          </a:ln>
        </p:spPr>
        <p:txBody>
          <a:bodyPr wrap="none" anchor="ctr"/>
          <a:lstStyle/>
          <a:p>
            <a:pPr eaLnBrk="1" fontAlgn="auto" hangingPunct="1">
              <a:spcBef>
                <a:spcPts val="0"/>
              </a:spcBef>
              <a:spcAft>
                <a:spcPts val="0"/>
              </a:spcAft>
              <a:defRPr/>
            </a:pPr>
            <a:endParaRPr lang="en-US">
              <a:latin typeface="+mn-lt"/>
              <a:cs typeface="+mn-cs"/>
            </a:endParaRPr>
          </a:p>
        </p:txBody>
      </p:sp>
      <p:grpSp>
        <p:nvGrpSpPr>
          <p:cNvPr id="19" name="Group 10">
            <a:extLst>
              <a:ext uri="{FF2B5EF4-FFF2-40B4-BE49-F238E27FC236}">
                <a16:creationId xmlns="" xmlns:a16="http://schemas.microsoft.com/office/drawing/2014/main" id="{162DEDB2-D9CE-4E64-A2FF-86B43E631735}"/>
              </a:ext>
            </a:extLst>
          </p:cNvPr>
          <p:cNvGrpSpPr>
            <a:grpSpLocks/>
          </p:cNvGrpSpPr>
          <p:nvPr/>
        </p:nvGrpSpPr>
        <p:grpSpPr bwMode="auto">
          <a:xfrm>
            <a:off x="762000" y="1943100"/>
            <a:ext cx="457200" cy="266700"/>
            <a:chOff x="1104" y="2976"/>
            <a:chExt cx="192" cy="96"/>
          </a:xfrm>
        </p:grpSpPr>
        <p:sp>
          <p:nvSpPr>
            <p:cNvPr id="21546" name="Oval 11">
              <a:extLst>
                <a:ext uri="{FF2B5EF4-FFF2-40B4-BE49-F238E27FC236}">
                  <a16:creationId xmlns="" xmlns:a16="http://schemas.microsoft.com/office/drawing/2014/main" id="{568F28B1-7E70-4BC6-9F3D-777393BDFA18}"/>
                </a:ext>
              </a:extLst>
            </p:cNvPr>
            <p:cNvSpPr>
              <a:spLocks noChangeArrowheads="1"/>
            </p:cNvSpPr>
            <p:nvPr/>
          </p:nvSpPr>
          <p:spPr bwMode="auto">
            <a:xfrm>
              <a:off x="1104" y="2976"/>
              <a:ext cx="96" cy="96"/>
            </a:xfrm>
            <a:prstGeom prst="ellipse">
              <a:avLst/>
            </a:prstGeom>
            <a:gradFill rotWithShape="1">
              <a:gsLst>
                <a:gs pos="0">
                  <a:srgbClr val="0000FF"/>
                </a:gs>
                <a:gs pos="100000">
                  <a:srgbClr val="00FF00"/>
                </a:gs>
              </a:gsLst>
              <a:path path="rect">
                <a:fillToRect r="100000" b="100000"/>
              </a:path>
            </a:gradFill>
            <a:ln w="3175" cap="rnd">
              <a:solidFill>
                <a:schemeClr val="folHlink"/>
              </a:solidFill>
              <a:prstDash val="sysDot"/>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H</a:t>
              </a:r>
            </a:p>
          </p:txBody>
        </p:sp>
        <p:sp>
          <p:nvSpPr>
            <p:cNvPr id="21547" name="Oval 12">
              <a:extLst>
                <a:ext uri="{FF2B5EF4-FFF2-40B4-BE49-F238E27FC236}">
                  <a16:creationId xmlns="" xmlns:a16="http://schemas.microsoft.com/office/drawing/2014/main" id="{5285AD81-AB80-4832-BA48-34DA969CA1FE}"/>
                </a:ext>
              </a:extLst>
            </p:cNvPr>
            <p:cNvSpPr>
              <a:spLocks noChangeArrowheads="1"/>
            </p:cNvSpPr>
            <p:nvPr/>
          </p:nvSpPr>
          <p:spPr bwMode="auto">
            <a:xfrm>
              <a:off x="1200" y="2976"/>
              <a:ext cx="96" cy="96"/>
            </a:xfrm>
            <a:prstGeom prst="ellipse">
              <a:avLst/>
            </a:prstGeom>
            <a:gradFill rotWithShape="1">
              <a:gsLst>
                <a:gs pos="0">
                  <a:srgbClr val="0000FF"/>
                </a:gs>
                <a:gs pos="100000">
                  <a:srgbClr val="00FF00"/>
                </a:gs>
              </a:gsLst>
              <a:path path="rect">
                <a:fillToRect r="100000" b="100000"/>
              </a:path>
            </a:gradFill>
            <a:ln w="3175" cap="rnd">
              <a:solidFill>
                <a:schemeClr val="folHlink"/>
              </a:solidFill>
              <a:prstDash val="sysDot"/>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H</a:t>
              </a:r>
            </a:p>
          </p:txBody>
        </p:sp>
      </p:grpSp>
      <p:grpSp>
        <p:nvGrpSpPr>
          <p:cNvPr id="20" name="Group 13">
            <a:extLst>
              <a:ext uri="{FF2B5EF4-FFF2-40B4-BE49-F238E27FC236}">
                <a16:creationId xmlns="" xmlns:a16="http://schemas.microsoft.com/office/drawing/2014/main" id="{46870756-8BD0-480C-830C-421370048581}"/>
              </a:ext>
            </a:extLst>
          </p:cNvPr>
          <p:cNvGrpSpPr>
            <a:grpSpLocks/>
          </p:cNvGrpSpPr>
          <p:nvPr/>
        </p:nvGrpSpPr>
        <p:grpSpPr bwMode="auto">
          <a:xfrm rot="5596093">
            <a:off x="1846263" y="1884362"/>
            <a:ext cx="381000" cy="263525"/>
            <a:chOff x="1104" y="2976"/>
            <a:chExt cx="192" cy="96"/>
          </a:xfrm>
        </p:grpSpPr>
        <p:sp>
          <p:nvSpPr>
            <p:cNvPr id="21544" name="Oval 14">
              <a:extLst>
                <a:ext uri="{FF2B5EF4-FFF2-40B4-BE49-F238E27FC236}">
                  <a16:creationId xmlns="" xmlns:a16="http://schemas.microsoft.com/office/drawing/2014/main" id="{534AE0ED-FE6C-4515-9881-C8A46A577428}"/>
                </a:ext>
              </a:extLst>
            </p:cNvPr>
            <p:cNvSpPr>
              <a:spLocks noChangeArrowheads="1"/>
            </p:cNvSpPr>
            <p:nvPr/>
          </p:nvSpPr>
          <p:spPr bwMode="auto">
            <a:xfrm>
              <a:off x="1104" y="2976"/>
              <a:ext cx="96" cy="96"/>
            </a:xfrm>
            <a:prstGeom prst="ellipse">
              <a:avLst/>
            </a:prstGeom>
            <a:gradFill rotWithShape="1">
              <a:gsLst>
                <a:gs pos="0">
                  <a:srgbClr val="0000FF"/>
                </a:gs>
                <a:gs pos="100000">
                  <a:srgbClr val="00FF00"/>
                </a:gs>
              </a:gsLst>
              <a:path path="rect">
                <a:fillToRect r="100000" b="100000"/>
              </a:path>
            </a:gradFill>
            <a:ln w="3175" cap="rnd">
              <a:solidFill>
                <a:schemeClr val="folHlink"/>
              </a:solidFill>
              <a:prstDash val="sysDot"/>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H</a:t>
              </a:r>
            </a:p>
          </p:txBody>
        </p:sp>
        <p:sp>
          <p:nvSpPr>
            <p:cNvPr id="21545" name="Oval 15">
              <a:extLst>
                <a:ext uri="{FF2B5EF4-FFF2-40B4-BE49-F238E27FC236}">
                  <a16:creationId xmlns="" xmlns:a16="http://schemas.microsoft.com/office/drawing/2014/main" id="{678E346A-37E2-47A3-B436-9D3570D2D796}"/>
                </a:ext>
              </a:extLst>
            </p:cNvPr>
            <p:cNvSpPr>
              <a:spLocks noChangeArrowheads="1"/>
            </p:cNvSpPr>
            <p:nvPr/>
          </p:nvSpPr>
          <p:spPr bwMode="auto">
            <a:xfrm>
              <a:off x="1200" y="2976"/>
              <a:ext cx="96" cy="96"/>
            </a:xfrm>
            <a:prstGeom prst="ellipse">
              <a:avLst/>
            </a:prstGeom>
            <a:gradFill rotWithShape="1">
              <a:gsLst>
                <a:gs pos="0">
                  <a:srgbClr val="0000FF"/>
                </a:gs>
                <a:gs pos="100000">
                  <a:srgbClr val="00FF00"/>
                </a:gs>
              </a:gsLst>
              <a:path path="rect">
                <a:fillToRect r="100000" b="100000"/>
              </a:path>
            </a:gradFill>
            <a:ln w="3175" cap="rnd">
              <a:solidFill>
                <a:schemeClr val="folHlink"/>
              </a:solidFill>
              <a:prstDash val="sysDot"/>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H</a:t>
              </a:r>
            </a:p>
          </p:txBody>
        </p:sp>
      </p:grpSp>
      <p:grpSp>
        <p:nvGrpSpPr>
          <p:cNvPr id="22" name="Group 16">
            <a:extLst>
              <a:ext uri="{FF2B5EF4-FFF2-40B4-BE49-F238E27FC236}">
                <a16:creationId xmlns="" xmlns:a16="http://schemas.microsoft.com/office/drawing/2014/main" id="{C78360C1-0ABF-4702-BE18-682FF812E355}"/>
              </a:ext>
            </a:extLst>
          </p:cNvPr>
          <p:cNvGrpSpPr>
            <a:grpSpLocks/>
          </p:cNvGrpSpPr>
          <p:nvPr/>
        </p:nvGrpSpPr>
        <p:grpSpPr bwMode="auto">
          <a:xfrm>
            <a:off x="1828800" y="990600"/>
            <a:ext cx="381000" cy="304800"/>
            <a:chOff x="1104" y="2976"/>
            <a:chExt cx="192" cy="96"/>
          </a:xfrm>
        </p:grpSpPr>
        <p:sp>
          <p:nvSpPr>
            <p:cNvPr id="21542" name="Oval 17">
              <a:extLst>
                <a:ext uri="{FF2B5EF4-FFF2-40B4-BE49-F238E27FC236}">
                  <a16:creationId xmlns="" xmlns:a16="http://schemas.microsoft.com/office/drawing/2014/main" id="{26DA724B-9A24-4379-8EBE-212ACA7FC829}"/>
                </a:ext>
              </a:extLst>
            </p:cNvPr>
            <p:cNvSpPr>
              <a:spLocks noChangeArrowheads="1"/>
            </p:cNvSpPr>
            <p:nvPr/>
          </p:nvSpPr>
          <p:spPr bwMode="auto">
            <a:xfrm>
              <a:off x="1104" y="2976"/>
              <a:ext cx="96" cy="96"/>
            </a:xfrm>
            <a:prstGeom prst="ellipse">
              <a:avLst/>
            </a:prstGeom>
            <a:gradFill rotWithShape="1">
              <a:gsLst>
                <a:gs pos="0">
                  <a:srgbClr val="0000FF"/>
                </a:gs>
                <a:gs pos="100000">
                  <a:srgbClr val="00FF00"/>
                </a:gs>
              </a:gsLst>
              <a:path path="rect">
                <a:fillToRect r="100000" b="100000"/>
              </a:path>
            </a:gradFill>
            <a:ln w="3175" cap="rnd">
              <a:solidFill>
                <a:schemeClr val="folHlink"/>
              </a:solidFill>
              <a:prstDash val="sysDot"/>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H</a:t>
              </a:r>
            </a:p>
          </p:txBody>
        </p:sp>
        <p:sp>
          <p:nvSpPr>
            <p:cNvPr id="21543" name="Oval 18">
              <a:extLst>
                <a:ext uri="{FF2B5EF4-FFF2-40B4-BE49-F238E27FC236}">
                  <a16:creationId xmlns="" xmlns:a16="http://schemas.microsoft.com/office/drawing/2014/main" id="{1E153B3A-A85F-4DF1-AD8F-5D072D95D194}"/>
                </a:ext>
              </a:extLst>
            </p:cNvPr>
            <p:cNvSpPr>
              <a:spLocks noChangeArrowheads="1"/>
            </p:cNvSpPr>
            <p:nvPr/>
          </p:nvSpPr>
          <p:spPr bwMode="auto">
            <a:xfrm>
              <a:off x="1200" y="2976"/>
              <a:ext cx="96" cy="96"/>
            </a:xfrm>
            <a:prstGeom prst="ellipse">
              <a:avLst/>
            </a:prstGeom>
            <a:gradFill rotWithShape="1">
              <a:gsLst>
                <a:gs pos="0">
                  <a:srgbClr val="0000FF"/>
                </a:gs>
                <a:gs pos="100000">
                  <a:srgbClr val="00FF00"/>
                </a:gs>
              </a:gsLst>
              <a:path path="rect">
                <a:fillToRect r="100000" b="100000"/>
              </a:path>
            </a:gradFill>
            <a:ln w="3175" cap="rnd">
              <a:solidFill>
                <a:schemeClr val="folHlink"/>
              </a:solidFill>
              <a:prstDash val="sysDot"/>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H</a:t>
              </a:r>
            </a:p>
          </p:txBody>
        </p:sp>
      </p:grpSp>
      <p:grpSp>
        <p:nvGrpSpPr>
          <p:cNvPr id="25" name="Group 19">
            <a:extLst>
              <a:ext uri="{FF2B5EF4-FFF2-40B4-BE49-F238E27FC236}">
                <a16:creationId xmlns="" xmlns:a16="http://schemas.microsoft.com/office/drawing/2014/main" id="{4B44C14C-2F6A-4BF0-943A-48F845219B17}"/>
              </a:ext>
            </a:extLst>
          </p:cNvPr>
          <p:cNvGrpSpPr>
            <a:grpSpLocks/>
          </p:cNvGrpSpPr>
          <p:nvPr/>
        </p:nvGrpSpPr>
        <p:grpSpPr bwMode="auto">
          <a:xfrm rot="-3774267">
            <a:off x="1308894" y="1451769"/>
            <a:ext cx="382587" cy="257175"/>
            <a:chOff x="1104" y="2976"/>
            <a:chExt cx="192" cy="96"/>
          </a:xfrm>
        </p:grpSpPr>
        <p:sp>
          <p:nvSpPr>
            <p:cNvPr id="21540" name="Oval 20">
              <a:extLst>
                <a:ext uri="{FF2B5EF4-FFF2-40B4-BE49-F238E27FC236}">
                  <a16:creationId xmlns="" xmlns:a16="http://schemas.microsoft.com/office/drawing/2014/main" id="{73664D2D-7F67-4C32-8444-D69634022B45}"/>
                </a:ext>
              </a:extLst>
            </p:cNvPr>
            <p:cNvSpPr>
              <a:spLocks noChangeArrowheads="1"/>
            </p:cNvSpPr>
            <p:nvPr/>
          </p:nvSpPr>
          <p:spPr bwMode="auto">
            <a:xfrm>
              <a:off x="1104" y="2976"/>
              <a:ext cx="96" cy="96"/>
            </a:xfrm>
            <a:prstGeom prst="ellipse">
              <a:avLst/>
            </a:prstGeom>
            <a:gradFill rotWithShape="1">
              <a:gsLst>
                <a:gs pos="0">
                  <a:srgbClr val="0000FF"/>
                </a:gs>
                <a:gs pos="100000">
                  <a:srgbClr val="00FF00"/>
                </a:gs>
              </a:gsLst>
              <a:path path="rect">
                <a:fillToRect r="100000" b="100000"/>
              </a:path>
            </a:gradFill>
            <a:ln w="3175" cap="rnd">
              <a:solidFill>
                <a:schemeClr val="folHlink"/>
              </a:solidFill>
              <a:prstDash val="sysDot"/>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H</a:t>
              </a:r>
            </a:p>
          </p:txBody>
        </p:sp>
        <p:sp>
          <p:nvSpPr>
            <p:cNvPr id="21541" name="Oval 21">
              <a:extLst>
                <a:ext uri="{FF2B5EF4-FFF2-40B4-BE49-F238E27FC236}">
                  <a16:creationId xmlns="" xmlns:a16="http://schemas.microsoft.com/office/drawing/2014/main" id="{3465FF95-3277-4397-BE4A-C2E59517E0D4}"/>
                </a:ext>
              </a:extLst>
            </p:cNvPr>
            <p:cNvSpPr>
              <a:spLocks noChangeArrowheads="1"/>
            </p:cNvSpPr>
            <p:nvPr/>
          </p:nvSpPr>
          <p:spPr bwMode="auto">
            <a:xfrm>
              <a:off x="1200" y="2976"/>
              <a:ext cx="96" cy="96"/>
            </a:xfrm>
            <a:prstGeom prst="ellipse">
              <a:avLst/>
            </a:prstGeom>
            <a:gradFill rotWithShape="1">
              <a:gsLst>
                <a:gs pos="0">
                  <a:srgbClr val="0000FF"/>
                </a:gs>
                <a:gs pos="100000">
                  <a:srgbClr val="00FF00"/>
                </a:gs>
              </a:gsLst>
              <a:path path="rect">
                <a:fillToRect r="100000" b="100000"/>
              </a:path>
            </a:gradFill>
            <a:ln w="3175" cap="rnd">
              <a:solidFill>
                <a:schemeClr val="folHlink"/>
              </a:solidFill>
              <a:prstDash val="sysDot"/>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H</a:t>
              </a:r>
            </a:p>
          </p:txBody>
        </p:sp>
      </p:grpSp>
      <p:grpSp>
        <p:nvGrpSpPr>
          <p:cNvPr id="28" name="Group 22">
            <a:extLst>
              <a:ext uri="{FF2B5EF4-FFF2-40B4-BE49-F238E27FC236}">
                <a16:creationId xmlns="" xmlns:a16="http://schemas.microsoft.com/office/drawing/2014/main" id="{EA99C66F-32DB-49B8-A505-2F600665641F}"/>
              </a:ext>
            </a:extLst>
          </p:cNvPr>
          <p:cNvGrpSpPr>
            <a:grpSpLocks/>
          </p:cNvGrpSpPr>
          <p:nvPr/>
        </p:nvGrpSpPr>
        <p:grpSpPr bwMode="auto">
          <a:xfrm rot="4539181">
            <a:off x="969169" y="859631"/>
            <a:ext cx="463550" cy="268288"/>
            <a:chOff x="1104" y="2976"/>
            <a:chExt cx="192" cy="96"/>
          </a:xfrm>
        </p:grpSpPr>
        <p:sp>
          <p:nvSpPr>
            <p:cNvPr id="21538" name="Oval 23">
              <a:extLst>
                <a:ext uri="{FF2B5EF4-FFF2-40B4-BE49-F238E27FC236}">
                  <a16:creationId xmlns="" xmlns:a16="http://schemas.microsoft.com/office/drawing/2014/main" id="{9701C500-78A7-4530-BE3C-592C12634EC1}"/>
                </a:ext>
              </a:extLst>
            </p:cNvPr>
            <p:cNvSpPr>
              <a:spLocks noChangeArrowheads="1"/>
            </p:cNvSpPr>
            <p:nvPr/>
          </p:nvSpPr>
          <p:spPr bwMode="auto">
            <a:xfrm>
              <a:off x="1104" y="2976"/>
              <a:ext cx="96" cy="96"/>
            </a:xfrm>
            <a:prstGeom prst="ellipse">
              <a:avLst/>
            </a:prstGeom>
            <a:gradFill rotWithShape="1">
              <a:gsLst>
                <a:gs pos="0">
                  <a:srgbClr val="0000FF"/>
                </a:gs>
                <a:gs pos="100000">
                  <a:srgbClr val="00FF00"/>
                </a:gs>
              </a:gsLst>
              <a:path path="rect">
                <a:fillToRect r="100000" b="100000"/>
              </a:path>
            </a:gradFill>
            <a:ln w="3175" cap="rnd">
              <a:solidFill>
                <a:schemeClr val="folHlink"/>
              </a:solidFill>
              <a:prstDash val="sysDot"/>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H</a:t>
              </a:r>
            </a:p>
          </p:txBody>
        </p:sp>
        <p:sp>
          <p:nvSpPr>
            <p:cNvPr id="21539" name="Oval 24">
              <a:extLst>
                <a:ext uri="{FF2B5EF4-FFF2-40B4-BE49-F238E27FC236}">
                  <a16:creationId xmlns="" xmlns:a16="http://schemas.microsoft.com/office/drawing/2014/main" id="{62CD21F7-62CF-48BF-8722-B0168D1AAEBE}"/>
                </a:ext>
              </a:extLst>
            </p:cNvPr>
            <p:cNvSpPr>
              <a:spLocks noChangeArrowheads="1"/>
            </p:cNvSpPr>
            <p:nvPr/>
          </p:nvSpPr>
          <p:spPr bwMode="auto">
            <a:xfrm>
              <a:off x="1200" y="2976"/>
              <a:ext cx="96" cy="96"/>
            </a:xfrm>
            <a:prstGeom prst="ellipse">
              <a:avLst/>
            </a:prstGeom>
            <a:gradFill rotWithShape="1">
              <a:gsLst>
                <a:gs pos="0">
                  <a:srgbClr val="0000FF"/>
                </a:gs>
                <a:gs pos="100000">
                  <a:srgbClr val="00FF00"/>
                </a:gs>
              </a:gsLst>
              <a:path path="rect">
                <a:fillToRect r="100000" b="100000"/>
              </a:path>
            </a:gradFill>
            <a:ln w="3175" cap="rnd">
              <a:solidFill>
                <a:schemeClr val="folHlink"/>
              </a:solidFill>
              <a:prstDash val="sysDot"/>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H</a:t>
              </a:r>
            </a:p>
          </p:txBody>
        </p:sp>
      </p:grpSp>
      <p:sp>
        <p:nvSpPr>
          <p:cNvPr id="74" name="Rectangle 73">
            <a:extLst>
              <a:ext uri="{FF2B5EF4-FFF2-40B4-BE49-F238E27FC236}">
                <a16:creationId xmlns="" xmlns:a16="http://schemas.microsoft.com/office/drawing/2014/main" id="{815E7DBF-B538-4842-98B4-AC78007FA1C5}"/>
              </a:ext>
            </a:extLst>
          </p:cNvPr>
          <p:cNvSpPr>
            <a:spLocks noChangeArrowheads="1"/>
          </p:cNvSpPr>
          <p:nvPr/>
        </p:nvSpPr>
        <p:spPr bwMode="auto">
          <a:xfrm>
            <a:off x="-838200" y="2133600"/>
            <a:ext cx="457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318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318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318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318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318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N phân tử</a:t>
            </a:r>
          </a:p>
          <a:p>
            <a:pPr algn="ct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H</a:t>
            </a:r>
            <a:r>
              <a:rPr lang="en-US" altLang="en-US" sz="2800" b="1" baseline="-25000">
                <a:solidFill>
                  <a:srgbClr val="FF0000"/>
                </a:solidFill>
                <a:latin typeface="Times New Roman" panose="02020603050405020304" pitchFamily="18" charset="0"/>
                <a:cs typeface="Times New Roman" panose="02020603050405020304" pitchFamily="18" charset="0"/>
              </a:rPr>
              <a:t>2</a:t>
            </a:r>
            <a:endParaRPr lang="en-US" altLang="en-US" sz="2800">
              <a:solidFill>
                <a:srgbClr val="FF0000"/>
              </a:solidFill>
            </a:endParaRPr>
          </a:p>
        </p:txBody>
      </p:sp>
      <p:sp>
        <p:nvSpPr>
          <p:cNvPr id="75" name="Rectangle 74">
            <a:extLst>
              <a:ext uri="{FF2B5EF4-FFF2-40B4-BE49-F238E27FC236}">
                <a16:creationId xmlns="" xmlns:a16="http://schemas.microsoft.com/office/drawing/2014/main" id="{63827471-6349-4A2D-ABE4-C8BD0936DFCD}"/>
              </a:ext>
            </a:extLst>
          </p:cNvPr>
          <p:cNvSpPr>
            <a:spLocks noChangeArrowheads="1"/>
          </p:cNvSpPr>
          <p:nvPr/>
        </p:nvSpPr>
        <p:spPr bwMode="auto">
          <a:xfrm>
            <a:off x="2133600" y="2133600"/>
            <a:ext cx="457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318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318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318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318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318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N phân tử</a:t>
            </a:r>
          </a:p>
          <a:p>
            <a:pPr algn="ct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O</a:t>
            </a:r>
            <a:r>
              <a:rPr lang="en-US" altLang="en-US" sz="2800" b="1" baseline="-25000" smtClean="0">
                <a:solidFill>
                  <a:srgbClr val="FF0000"/>
                </a:solidFill>
                <a:latin typeface="Times New Roman" panose="02020603050405020304" pitchFamily="18" charset="0"/>
                <a:cs typeface="Times New Roman" panose="02020603050405020304" pitchFamily="18" charset="0"/>
              </a:rPr>
              <a:t>2</a:t>
            </a:r>
            <a:endParaRPr lang="en-US" altLang="en-US" sz="2800">
              <a:solidFill>
                <a:srgbClr val="FF0000"/>
              </a:solidFill>
            </a:endParaRPr>
          </a:p>
        </p:txBody>
      </p:sp>
      <p:sp>
        <p:nvSpPr>
          <p:cNvPr id="76" name="Rectangle 75">
            <a:extLst>
              <a:ext uri="{FF2B5EF4-FFF2-40B4-BE49-F238E27FC236}">
                <a16:creationId xmlns="" xmlns:a16="http://schemas.microsoft.com/office/drawing/2014/main" id="{C87B75F8-D3C1-4F7F-859D-47C866BE75D0}"/>
              </a:ext>
            </a:extLst>
          </p:cNvPr>
          <p:cNvSpPr>
            <a:spLocks noChangeArrowheads="1"/>
          </p:cNvSpPr>
          <p:nvPr/>
        </p:nvSpPr>
        <p:spPr bwMode="auto">
          <a:xfrm>
            <a:off x="4800600" y="2133600"/>
            <a:ext cx="457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318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318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318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318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318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N phân tử</a:t>
            </a:r>
          </a:p>
          <a:p>
            <a:pPr algn="ct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S</a:t>
            </a:r>
            <a:r>
              <a:rPr lang="en-US" altLang="en-US" sz="2800" b="1" smtClean="0">
                <a:solidFill>
                  <a:srgbClr val="FF0000"/>
                </a:solidFill>
                <a:latin typeface="Times New Roman" panose="02020603050405020304" pitchFamily="18" charset="0"/>
                <a:cs typeface="Times New Roman" panose="02020603050405020304" pitchFamily="18" charset="0"/>
              </a:rPr>
              <a:t>O</a:t>
            </a:r>
            <a:r>
              <a:rPr lang="en-US" altLang="en-US" sz="2800" b="1" baseline="-25000" smtClean="0">
                <a:solidFill>
                  <a:srgbClr val="FF0000"/>
                </a:solidFill>
                <a:latin typeface="Times New Roman" panose="02020603050405020304" pitchFamily="18" charset="0"/>
                <a:cs typeface="Times New Roman" panose="02020603050405020304" pitchFamily="18" charset="0"/>
              </a:rPr>
              <a:t>2</a:t>
            </a:r>
            <a:endParaRPr lang="en-US" altLang="en-US" sz="2800">
              <a:solidFill>
                <a:srgbClr val="FF0000"/>
              </a:solidFill>
            </a:endParaRPr>
          </a:p>
        </p:txBody>
      </p:sp>
      <p:sp>
        <p:nvSpPr>
          <p:cNvPr id="77" name="Rectangle 76">
            <a:extLst>
              <a:ext uri="{FF2B5EF4-FFF2-40B4-BE49-F238E27FC236}">
                <a16:creationId xmlns="" xmlns:a16="http://schemas.microsoft.com/office/drawing/2014/main" id="{DFFB139F-FB26-4C43-974B-20995D5C0D1B}"/>
              </a:ext>
            </a:extLst>
          </p:cNvPr>
          <p:cNvSpPr>
            <a:spLocks noChangeArrowheads="1"/>
          </p:cNvSpPr>
          <p:nvPr/>
        </p:nvSpPr>
        <p:spPr bwMode="auto">
          <a:xfrm>
            <a:off x="762000" y="0"/>
            <a:ext cx="7793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latin typeface="Times New Roman" panose="02020603050405020304" pitchFamily="18" charset="0"/>
                <a:cs typeface="Times New Roman" panose="02020603050405020304" pitchFamily="18" charset="0"/>
              </a:rPr>
              <a:t>Trong </a:t>
            </a:r>
            <a:r>
              <a:rPr lang="en-US" altLang="en-US" b="1">
                <a:solidFill>
                  <a:srgbClr val="FF0000"/>
                </a:solidFill>
                <a:latin typeface="Times New Roman" panose="02020603050405020304" pitchFamily="18" charset="0"/>
                <a:cs typeface="Times New Roman" panose="02020603050405020304" pitchFamily="18" charset="0"/>
              </a:rPr>
              <a:t>cùng</a:t>
            </a:r>
            <a:r>
              <a:rPr lang="en-US" altLang="en-US" b="1">
                <a:latin typeface="Times New Roman" panose="02020603050405020304" pitchFamily="18" charset="0"/>
                <a:cs typeface="Times New Roman" panose="02020603050405020304" pitchFamily="18" charset="0"/>
              </a:rPr>
              <a:t> điều kiện về </a:t>
            </a:r>
            <a:r>
              <a:rPr lang="en-US" altLang="en-US" b="1">
                <a:solidFill>
                  <a:srgbClr val="FF0000"/>
                </a:solidFill>
                <a:latin typeface="Times New Roman" panose="02020603050405020304" pitchFamily="18" charset="0"/>
                <a:cs typeface="Times New Roman" panose="02020603050405020304" pitchFamily="18" charset="0"/>
              </a:rPr>
              <a:t>nhiệt độ </a:t>
            </a:r>
            <a:r>
              <a:rPr lang="en-US" altLang="en-US" b="1">
                <a:latin typeface="Times New Roman" panose="02020603050405020304" pitchFamily="18" charset="0"/>
                <a:cs typeface="Times New Roman" panose="02020603050405020304" pitchFamily="18" charset="0"/>
              </a:rPr>
              <a:t>và </a:t>
            </a:r>
            <a:r>
              <a:rPr lang="en-US" altLang="en-US" b="1">
                <a:solidFill>
                  <a:srgbClr val="FF0000"/>
                </a:solidFill>
                <a:latin typeface="Times New Roman" panose="02020603050405020304" pitchFamily="18" charset="0"/>
                <a:cs typeface="Times New Roman" panose="02020603050405020304" pitchFamily="18" charset="0"/>
              </a:rPr>
              <a:t>áp suất</a:t>
            </a:r>
            <a:endParaRPr lang="en-US" altLang="en-US">
              <a:solidFill>
                <a:srgbClr val="FF0000"/>
              </a:solidFill>
            </a:endParaRPr>
          </a:p>
        </p:txBody>
      </p:sp>
      <p:sp>
        <p:nvSpPr>
          <p:cNvPr id="78" name="TextBox 77">
            <a:extLst>
              <a:ext uri="{FF2B5EF4-FFF2-40B4-BE49-F238E27FC236}">
                <a16:creationId xmlns="" xmlns:a16="http://schemas.microsoft.com/office/drawing/2014/main" id="{FA1C2B89-48FD-4685-9BFE-4F0D067D6D70}"/>
              </a:ext>
            </a:extLst>
          </p:cNvPr>
          <p:cNvSpPr txBox="1">
            <a:spLocks noChangeArrowheads="1"/>
          </p:cNvSpPr>
          <p:nvPr/>
        </p:nvSpPr>
        <p:spPr bwMode="auto">
          <a:xfrm>
            <a:off x="5410200" y="3040063"/>
            <a:ext cx="4572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400"/>
              <a:t>=</a:t>
            </a:r>
          </a:p>
        </p:txBody>
      </p:sp>
      <p:sp>
        <p:nvSpPr>
          <p:cNvPr id="79" name="TextBox 78">
            <a:extLst>
              <a:ext uri="{FF2B5EF4-FFF2-40B4-BE49-F238E27FC236}">
                <a16:creationId xmlns="" xmlns:a16="http://schemas.microsoft.com/office/drawing/2014/main" id="{7A7E9DAF-9F92-4DBE-8502-195C1C37A00A}"/>
              </a:ext>
            </a:extLst>
          </p:cNvPr>
          <p:cNvSpPr txBox="1">
            <a:spLocks noChangeArrowheads="1"/>
          </p:cNvSpPr>
          <p:nvPr/>
        </p:nvSpPr>
        <p:spPr bwMode="auto">
          <a:xfrm>
            <a:off x="2667000" y="3048000"/>
            <a:ext cx="457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400"/>
              <a:t>=</a:t>
            </a:r>
          </a:p>
        </p:txBody>
      </p:sp>
      <p:sp>
        <p:nvSpPr>
          <p:cNvPr id="82" name="Text Box 11">
            <a:extLst>
              <a:ext uri="{FF2B5EF4-FFF2-40B4-BE49-F238E27FC236}">
                <a16:creationId xmlns="" xmlns:a16="http://schemas.microsoft.com/office/drawing/2014/main" id="{B90C87BD-BCB4-4BD6-83F6-4A52784002A1}"/>
              </a:ext>
            </a:extLst>
          </p:cNvPr>
          <p:cNvSpPr txBox="1">
            <a:spLocks noChangeArrowheads="1"/>
          </p:cNvSpPr>
          <p:nvPr/>
        </p:nvSpPr>
        <p:spPr bwMode="auto">
          <a:xfrm>
            <a:off x="333375" y="5630863"/>
            <a:ext cx="8610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002060"/>
                </a:solidFill>
              </a:rPr>
              <a:t>- </a:t>
            </a:r>
            <a:r>
              <a:rPr lang="en-US" altLang="en-US" sz="2800" b="1">
                <a:solidFill>
                  <a:srgbClr val="002060"/>
                </a:solidFill>
                <a:latin typeface="Times New Roman" panose="02020603050405020304" pitchFamily="18" charset="0"/>
                <a:cs typeface="Times New Roman" panose="02020603050405020304" pitchFamily="18" charset="0"/>
              </a:rPr>
              <a:t>Trong cùng điều kiện về nhiêt độ và áp suất, thể tích mol của các chất khí đều bằng nhau</a:t>
            </a:r>
            <a:endParaRPr lang="en-US" altLang="en-US" sz="2800" b="1">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childTnLst>
                          </p:cTn>
                        </p:par>
                        <p:par>
                          <p:cTn id="25" fill="hold" nodeType="afterGroup">
                            <p:stCondLst>
                              <p:cond delay="0"/>
                            </p:stCondLst>
                            <p:childTnLst>
                              <p:par>
                                <p:cTn id="26" presetID="31" presetClass="entr" presetSubtype="0" fill="hold" grpId="0" nodeType="afterEffect">
                                  <p:stCondLst>
                                    <p:cond delay="0"/>
                                  </p:stCondLst>
                                  <p:iterate type="lt">
                                    <p:tmPct val="5000"/>
                                  </p:iterate>
                                  <p:childTnLst>
                                    <p:set>
                                      <p:cBhvr>
                                        <p:cTn id="27" dur="1" fill="hold">
                                          <p:stCondLst>
                                            <p:cond delay="0"/>
                                          </p:stCondLst>
                                        </p:cTn>
                                        <p:tgtEl>
                                          <p:spTgt spid="58"/>
                                        </p:tgtEl>
                                        <p:attrNameLst>
                                          <p:attrName>style.visibility</p:attrName>
                                        </p:attrNameLst>
                                      </p:cBhvr>
                                      <p:to>
                                        <p:strVal val="visible"/>
                                      </p:to>
                                    </p:set>
                                    <p:anim calcmode="lin" valueType="num">
                                      <p:cBhvr>
                                        <p:cTn id="28" dur="1000" fill="hold"/>
                                        <p:tgtEl>
                                          <p:spTgt spid="58"/>
                                        </p:tgtEl>
                                        <p:attrNameLst>
                                          <p:attrName>ppt_w</p:attrName>
                                        </p:attrNameLst>
                                      </p:cBhvr>
                                      <p:tavLst>
                                        <p:tav tm="0">
                                          <p:val>
                                            <p:fltVal val="0"/>
                                          </p:val>
                                        </p:tav>
                                        <p:tav tm="100000">
                                          <p:val>
                                            <p:strVal val="#ppt_w"/>
                                          </p:val>
                                        </p:tav>
                                      </p:tavLst>
                                    </p:anim>
                                    <p:anim calcmode="lin" valueType="num">
                                      <p:cBhvr>
                                        <p:cTn id="29" dur="1000" fill="hold"/>
                                        <p:tgtEl>
                                          <p:spTgt spid="58"/>
                                        </p:tgtEl>
                                        <p:attrNameLst>
                                          <p:attrName>ppt_h</p:attrName>
                                        </p:attrNameLst>
                                      </p:cBhvr>
                                      <p:tavLst>
                                        <p:tav tm="0">
                                          <p:val>
                                            <p:fltVal val="0"/>
                                          </p:val>
                                        </p:tav>
                                        <p:tav tm="100000">
                                          <p:val>
                                            <p:strVal val="#ppt_h"/>
                                          </p:val>
                                        </p:tav>
                                      </p:tavLst>
                                    </p:anim>
                                    <p:anim calcmode="lin" valueType="num">
                                      <p:cBhvr>
                                        <p:cTn id="30" dur="1000" fill="hold"/>
                                        <p:tgtEl>
                                          <p:spTgt spid="58"/>
                                        </p:tgtEl>
                                        <p:attrNameLst>
                                          <p:attrName>style.rotation</p:attrName>
                                        </p:attrNameLst>
                                      </p:cBhvr>
                                      <p:tavLst>
                                        <p:tav tm="0">
                                          <p:val>
                                            <p:fltVal val="90"/>
                                          </p:val>
                                        </p:tav>
                                        <p:tav tm="100000">
                                          <p:val>
                                            <p:fltVal val="0"/>
                                          </p:val>
                                        </p:tav>
                                      </p:tavLst>
                                    </p:anim>
                                    <p:animEffect transition="in" filter="fade">
                                      <p:cBhvr>
                                        <p:cTn id="31" dur="1000"/>
                                        <p:tgtEl>
                                          <p:spTgt spid="58"/>
                                        </p:tgtEl>
                                      </p:cBhvr>
                                    </p:animEffect>
                                  </p:childTnLst>
                                </p:cTn>
                              </p:par>
                              <p:par>
                                <p:cTn id="32" presetID="31" presetClass="entr" presetSubtype="0" fill="hold" grpId="0" nodeType="withEffect">
                                  <p:stCondLst>
                                    <p:cond delay="0"/>
                                  </p:stCondLst>
                                  <p:iterate type="lt">
                                    <p:tmPct val="5000"/>
                                  </p:iterate>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31" presetClass="entr" presetSubtype="0" fill="hold" grpId="0" nodeType="withEffect">
                                  <p:stCondLst>
                                    <p:cond delay="0"/>
                                  </p:stCondLst>
                                  <p:iterate type="lt">
                                    <p:tmPct val="5000"/>
                                  </p:iterate>
                                  <p:childTnLst>
                                    <p:set>
                                      <p:cBhvr>
                                        <p:cTn id="39" dur="1" fill="hold">
                                          <p:stCondLst>
                                            <p:cond delay="0"/>
                                          </p:stCondLst>
                                        </p:cTn>
                                        <p:tgtEl>
                                          <p:spTgt spid="37"/>
                                        </p:tgtEl>
                                        <p:attrNameLst>
                                          <p:attrName>style.visibility</p:attrName>
                                        </p:attrNameLst>
                                      </p:cBhvr>
                                      <p:to>
                                        <p:strVal val="visible"/>
                                      </p:to>
                                    </p:set>
                                    <p:anim calcmode="lin" valueType="num">
                                      <p:cBhvr>
                                        <p:cTn id="40" dur="1000" fill="hold"/>
                                        <p:tgtEl>
                                          <p:spTgt spid="37"/>
                                        </p:tgtEl>
                                        <p:attrNameLst>
                                          <p:attrName>ppt_w</p:attrName>
                                        </p:attrNameLst>
                                      </p:cBhvr>
                                      <p:tavLst>
                                        <p:tav tm="0">
                                          <p:val>
                                            <p:fltVal val="0"/>
                                          </p:val>
                                        </p:tav>
                                        <p:tav tm="100000">
                                          <p:val>
                                            <p:strVal val="#ppt_w"/>
                                          </p:val>
                                        </p:tav>
                                      </p:tavLst>
                                    </p:anim>
                                    <p:anim calcmode="lin" valueType="num">
                                      <p:cBhvr>
                                        <p:cTn id="41" dur="1000" fill="hold"/>
                                        <p:tgtEl>
                                          <p:spTgt spid="37"/>
                                        </p:tgtEl>
                                        <p:attrNameLst>
                                          <p:attrName>ppt_h</p:attrName>
                                        </p:attrNameLst>
                                      </p:cBhvr>
                                      <p:tavLst>
                                        <p:tav tm="0">
                                          <p:val>
                                            <p:fltVal val="0"/>
                                          </p:val>
                                        </p:tav>
                                        <p:tav tm="100000">
                                          <p:val>
                                            <p:strVal val="#ppt_h"/>
                                          </p:val>
                                        </p:tav>
                                      </p:tavLst>
                                    </p:anim>
                                    <p:anim calcmode="lin" valueType="num">
                                      <p:cBhvr>
                                        <p:cTn id="42" dur="1000" fill="hold"/>
                                        <p:tgtEl>
                                          <p:spTgt spid="37"/>
                                        </p:tgtEl>
                                        <p:attrNameLst>
                                          <p:attrName>style.rotation</p:attrName>
                                        </p:attrNameLst>
                                      </p:cBhvr>
                                      <p:tavLst>
                                        <p:tav tm="0">
                                          <p:val>
                                            <p:fltVal val="90"/>
                                          </p:val>
                                        </p:tav>
                                        <p:tav tm="100000">
                                          <p:val>
                                            <p:fltVal val="0"/>
                                          </p:val>
                                        </p:tav>
                                      </p:tavLst>
                                    </p:anim>
                                    <p:animEffect transition="in" filter="fade">
                                      <p:cBhvr>
                                        <p:cTn id="43" dur="1000"/>
                                        <p:tgtEl>
                                          <p:spTgt spid="37"/>
                                        </p:tgtEl>
                                      </p:cBhvr>
                                    </p:animEffect>
                                  </p:childTnLst>
                                </p:cTn>
                              </p:par>
                            </p:childTnLst>
                          </p:cTn>
                        </p:par>
                        <p:par>
                          <p:cTn id="44" fill="hold" nodeType="afterGroup">
                            <p:stCondLst>
                              <p:cond delay="1000"/>
                            </p:stCondLst>
                            <p:childTnLst>
                              <p:par>
                                <p:cTn id="45" presetID="31" presetClass="entr" presetSubtype="0" repeatCount="indefinite" fill="hold" nodeType="afterEffect">
                                  <p:stCondLst>
                                    <p:cond delay="0"/>
                                  </p:stCondLst>
                                  <p:iterate type="lt">
                                    <p:tmPct val="5000"/>
                                  </p:iterate>
                                  <p:childTnLst>
                                    <p:set>
                                      <p:cBhvr>
                                        <p:cTn id="46" dur="1" fill="hold">
                                          <p:stCondLst>
                                            <p:cond delay="0"/>
                                          </p:stCondLst>
                                        </p:cTn>
                                        <p:tgtEl>
                                          <p:spTgt spid="28"/>
                                        </p:tgtEl>
                                        <p:attrNameLst>
                                          <p:attrName>style.visibility</p:attrName>
                                        </p:attrNameLst>
                                      </p:cBhvr>
                                      <p:to>
                                        <p:strVal val="visible"/>
                                      </p:to>
                                    </p:set>
                                    <p:anim calcmode="lin" valueType="num">
                                      <p:cBhvr>
                                        <p:cTn id="47" dur="9000" fill="hold"/>
                                        <p:tgtEl>
                                          <p:spTgt spid="28"/>
                                        </p:tgtEl>
                                        <p:attrNameLst>
                                          <p:attrName>ppt_w</p:attrName>
                                        </p:attrNameLst>
                                      </p:cBhvr>
                                      <p:tavLst>
                                        <p:tav tm="0">
                                          <p:val>
                                            <p:fltVal val="0"/>
                                          </p:val>
                                        </p:tav>
                                        <p:tav tm="100000">
                                          <p:val>
                                            <p:strVal val="#ppt_w"/>
                                          </p:val>
                                        </p:tav>
                                      </p:tavLst>
                                    </p:anim>
                                    <p:anim calcmode="lin" valueType="num">
                                      <p:cBhvr>
                                        <p:cTn id="48" dur="9000" fill="hold"/>
                                        <p:tgtEl>
                                          <p:spTgt spid="28"/>
                                        </p:tgtEl>
                                        <p:attrNameLst>
                                          <p:attrName>ppt_h</p:attrName>
                                        </p:attrNameLst>
                                      </p:cBhvr>
                                      <p:tavLst>
                                        <p:tav tm="0">
                                          <p:val>
                                            <p:fltVal val="0"/>
                                          </p:val>
                                        </p:tav>
                                        <p:tav tm="100000">
                                          <p:val>
                                            <p:strVal val="#ppt_h"/>
                                          </p:val>
                                        </p:tav>
                                      </p:tavLst>
                                    </p:anim>
                                    <p:anim calcmode="lin" valueType="num">
                                      <p:cBhvr>
                                        <p:cTn id="49" dur="9000" fill="hold"/>
                                        <p:tgtEl>
                                          <p:spTgt spid="28"/>
                                        </p:tgtEl>
                                        <p:attrNameLst>
                                          <p:attrName>style.rotation</p:attrName>
                                        </p:attrNameLst>
                                      </p:cBhvr>
                                      <p:tavLst>
                                        <p:tav tm="0">
                                          <p:val>
                                            <p:fltVal val="90"/>
                                          </p:val>
                                        </p:tav>
                                        <p:tav tm="100000">
                                          <p:val>
                                            <p:fltVal val="0"/>
                                          </p:val>
                                        </p:tav>
                                      </p:tavLst>
                                    </p:anim>
                                    <p:animEffect transition="in" filter="fade">
                                      <p:cBhvr>
                                        <p:cTn id="50" dur="9000"/>
                                        <p:tgtEl>
                                          <p:spTgt spid="28"/>
                                        </p:tgtEl>
                                      </p:cBhvr>
                                    </p:animEffect>
                                  </p:childTnLst>
                                </p:cTn>
                              </p:par>
                              <p:par>
                                <p:cTn id="51" presetID="0" presetClass="path" presetSubtype="0" repeatCount="indefinite" accel="50000" decel="50000" fill="hold" nodeType="withEffect">
                                  <p:stCondLst>
                                    <p:cond delay="0"/>
                                  </p:stCondLst>
                                  <p:iterate type="lt">
                                    <p:tmPct val="0"/>
                                  </p:iterate>
                                  <p:childTnLst>
                                    <p:animMotion origin="layout" path="M -0.02795 0.0625 L 0.03872 0.08032 L -0.03698 0.11574 L 0.01424 0.03287 L -0.01476 0.16898 L 0.10972 0.10694 L 0.06979 0.14815 L 0.09201 0.0625 L -0.04358 0.14815 L -0.03472 0.13055 " pathEditMode="relative" rAng="0" ptsTypes="AAAAAAAAAA">
                                      <p:cBhvr>
                                        <p:cTn id="52" dur="5000" fill="hold"/>
                                        <p:tgtEl>
                                          <p:spTgt spid="28"/>
                                        </p:tgtEl>
                                        <p:attrNameLst>
                                          <p:attrName>ppt_x</p:attrName>
                                          <p:attrName>ppt_y</p:attrName>
                                        </p:attrNameLst>
                                      </p:cBhvr>
                                      <p:rCtr x="6100" y="3800"/>
                                    </p:animMotion>
                                  </p:childTnLst>
                                </p:cTn>
                              </p:par>
                              <p:par>
                                <p:cTn id="53" presetID="31" presetClass="entr" presetSubtype="0" repeatCount="indefinite" fill="hold" nodeType="withEffect">
                                  <p:stCondLst>
                                    <p:cond delay="0"/>
                                  </p:stCondLst>
                                  <p:iterate type="lt">
                                    <p:tmPct val="5000"/>
                                  </p:iterate>
                                  <p:childTnLst>
                                    <p:set>
                                      <p:cBhvr>
                                        <p:cTn id="54" dur="1" fill="hold">
                                          <p:stCondLst>
                                            <p:cond delay="0"/>
                                          </p:stCondLst>
                                        </p:cTn>
                                        <p:tgtEl>
                                          <p:spTgt spid="22"/>
                                        </p:tgtEl>
                                        <p:attrNameLst>
                                          <p:attrName>style.visibility</p:attrName>
                                        </p:attrNameLst>
                                      </p:cBhvr>
                                      <p:to>
                                        <p:strVal val="visible"/>
                                      </p:to>
                                    </p:set>
                                    <p:anim calcmode="lin" valueType="num">
                                      <p:cBhvr>
                                        <p:cTn id="55" dur="7000" fill="hold"/>
                                        <p:tgtEl>
                                          <p:spTgt spid="22"/>
                                        </p:tgtEl>
                                        <p:attrNameLst>
                                          <p:attrName>ppt_w</p:attrName>
                                        </p:attrNameLst>
                                      </p:cBhvr>
                                      <p:tavLst>
                                        <p:tav tm="0">
                                          <p:val>
                                            <p:fltVal val="0"/>
                                          </p:val>
                                        </p:tav>
                                        <p:tav tm="100000">
                                          <p:val>
                                            <p:strVal val="#ppt_w"/>
                                          </p:val>
                                        </p:tav>
                                      </p:tavLst>
                                    </p:anim>
                                    <p:anim calcmode="lin" valueType="num">
                                      <p:cBhvr>
                                        <p:cTn id="56" dur="7000" fill="hold"/>
                                        <p:tgtEl>
                                          <p:spTgt spid="22"/>
                                        </p:tgtEl>
                                        <p:attrNameLst>
                                          <p:attrName>ppt_h</p:attrName>
                                        </p:attrNameLst>
                                      </p:cBhvr>
                                      <p:tavLst>
                                        <p:tav tm="0">
                                          <p:val>
                                            <p:fltVal val="0"/>
                                          </p:val>
                                        </p:tav>
                                        <p:tav tm="100000">
                                          <p:val>
                                            <p:strVal val="#ppt_h"/>
                                          </p:val>
                                        </p:tav>
                                      </p:tavLst>
                                    </p:anim>
                                    <p:anim calcmode="lin" valueType="num">
                                      <p:cBhvr>
                                        <p:cTn id="57" dur="7000" fill="hold"/>
                                        <p:tgtEl>
                                          <p:spTgt spid="22"/>
                                        </p:tgtEl>
                                        <p:attrNameLst>
                                          <p:attrName>style.rotation</p:attrName>
                                        </p:attrNameLst>
                                      </p:cBhvr>
                                      <p:tavLst>
                                        <p:tav tm="0">
                                          <p:val>
                                            <p:fltVal val="90"/>
                                          </p:val>
                                        </p:tav>
                                        <p:tav tm="100000">
                                          <p:val>
                                            <p:fltVal val="0"/>
                                          </p:val>
                                        </p:tav>
                                      </p:tavLst>
                                    </p:anim>
                                    <p:animEffect transition="in" filter="fade">
                                      <p:cBhvr>
                                        <p:cTn id="58" dur="7000"/>
                                        <p:tgtEl>
                                          <p:spTgt spid="22"/>
                                        </p:tgtEl>
                                      </p:cBhvr>
                                    </p:animEffect>
                                  </p:childTnLst>
                                </p:cTn>
                              </p:par>
                              <p:par>
                                <p:cTn id="59" presetID="0" presetClass="path" presetSubtype="0" repeatCount="indefinite" accel="50000" decel="50000" fill="hold" nodeType="withEffect">
                                  <p:stCondLst>
                                    <p:cond delay="0"/>
                                  </p:stCondLst>
                                  <p:iterate type="lt">
                                    <p:tmPct val="0"/>
                                  </p:iterate>
                                  <p:childTnLst>
                                    <p:animMotion origin="layout" path="M -0.00364 -0.04417 L -0.04357 -0.06221 L 0.02535 0.00023 L 0.02309 -0.02937 L -0.07691 -0.0562 L -0.02135 0.00602 L -0.02586 0.13321 L -0.04132 0.071 L 0.00973 0.07979 L -0.14583 0.03839 L -0.14357 0.09459 L -0.1059 0.03839 L -0.11701 0.10361 L -0.13698 -0.01156 L -0.09687 0.03839 L -0.09027 -0.02058 L -0.11909 0.02382 L -0.06354 -0.00277 L 0.01632 0.00602 L -0.09687 -0.04718 L -0.04809 0.02683 " pathEditMode="relative" rAng="0" ptsTypes="AAAAAAAAAAAAAAAAAAAAA">
                                      <p:cBhvr>
                                        <p:cTn id="60" dur="8000" fill="hold"/>
                                        <p:tgtEl>
                                          <p:spTgt spid="22"/>
                                        </p:tgtEl>
                                        <p:attrNameLst>
                                          <p:attrName>ppt_x</p:attrName>
                                          <p:attrName>ppt_y</p:attrName>
                                        </p:attrNameLst>
                                      </p:cBhvr>
                                      <p:rCtr x="-5700" y="8000"/>
                                    </p:animMotion>
                                  </p:childTnLst>
                                </p:cTn>
                              </p:par>
                              <p:par>
                                <p:cTn id="61" presetID="31" presetClass="entr" presetSubtype="0" repeatCount="indefinite" fill="hold" nodeType="withEffect">
                                  <p:stCondLst>
                                    <p:cond delay="0"/>
                                  </p:stCondLst>
                                  <p:iterate type="lt">
                                    <p:tmPct val="5000"/>
                                  </p:iterate>
                                  <p:childTnLst>
                                    <p:set>
                                      <p:cBhvr>
                                        <p:cTn id="62" dur="1" fill="hold">
                                          <p:stCondLst>
                                            <p:cond delay="0"/>
                                          </p:stCondLst>
                                        </p:cTn>
                                        <p:tgtEl>
                                          <p:spTgt spid="19"/>
                                        </p:tgtEl>
                                        <p:attrNameLst>
                                          <p:attrName>style.visibility</p:attrName>
                                        </p:attrNameLst>
                                      </p:cBhvr>
                                      <p:to>
                                        <p:strVal val="visible"/>
                                      </p:to>
                                    </p:set>
                                    <p:anim calcmode="lin" valueType="num">
                                      <p:cBhvr>
                                        <p:cTn id="63" dur="5000" fill="hold"/>
                                        <p:tgtEl>
                                          <p:spTgt spid="19"/>
                                        </p:tgtEl>
                                        <p:attrNameLst>
                                          <p:attrName>ppt_w</p:attrName>
                                        </p:attrNameLst>
                                      </p:cBhvr>
                                      <p:tavLst>
                                        <p:tav tm="0">
                                          <p:val>
                                            <p:fltVal val="0"/>
                                          </p:val>
                                        </p:tav>
                                        <p:tav tm="100000">
                                          <p:val>
                                            <p:strVal val="#ppt_w"/>
                                          </p:val>
                                        </p:tav>
                                      </p:tavLst>
                                    </p:anim>
                                    <p:anim calcmode="lin" valueType="num">
                                      <p:cBhvr>
                                        <p:cTn id="64" dur="5000" fill="hold"/>
                                        <p:tgtEl>
                                          <p:spTgt spid="19"/>
                                        </p:tgtEl>
                                        <p:attrNameLst>
                                          <p:attrName>ppt_h</p:attrName>
                                        </p:attrNameLst>
                                      </p:cBhvr>
                                      <p:tavLst>
                                        <p:tav tm="0">
                                          <p:val>
                                            <p:fltVal val="0"/>
                                          </p:val>
                                        </p:tav>
                                        <p:tav tm="100000">
                                          <p:val>
                                            <p:strVal val="#ppt_h"/>
                                          </p:val>
                                        </p:tav>
                                      </p:tavLst>
                                    </p:anim>
                                    <p:anim calcmode="lin" valueType="num">
                                      <p:cBhvr>
                                        <p:cTn id="65" dur="5000" fill="hold"/>
                                        <p:tgtEl>
                                          <p:spTgt spid="19"/>
                                        </p:tgtEl>
                                        <p:attrNameLst>
                                          <p:attrName>style.rotation</p:attrName>
                                        </p:attrNameLst>
                                      </p:cBhvr>
                                      <p:tavLst>
                                        <p:tav tm="0">
                                          <p:val>
                                            <p:fltVal val="90"/>
                                          </p:val>
                                        </p:tav>
                                        <p:tav tm="100000">
                                          <p:val>
                                            <p:fltVal val="0"/>
                                          </p:val>
                                        </p:tav>
                                      </p:tavLst>
                                    </p:anim>
                                    <p:animEffect transition="in" filter="fade">
                                      <p:cBhvr>
                                        <p:cTn id="66" dur="5000"/>
                                        <p:tgtEl>
                                          <p:spTgt spid="19"/>
                                        </p:tgtEl>
                                      </p:cBhvr>
                                    </p:animEffect>
                                  </p:childTnLst>
                                </p:cTn>
                              </p:par>
                              <p:par>
                                <p:cTn id="67" presetID="0" presetClass="path" presetSubtype="0" repeatCount="indefinite" accel="50000" decel="50000" fill="hold" nodeType="withEffect">
                                  <p:stCondLst>
                                    <p:cond delay="0"/>
                                  </p:stCondLst>
                                  <p:iterate type="lt">
                                    <p:tmPct val="0"/>
                                  </p:iterate>
                                  <p:childTnLst>
                                    <p:animMotion origin="layout" path="M 0.00764 -0.04954 L 0.05 -0.02268 L -0.02343 -0.05532 L -0.01232 -0.04051 L -0.03455 -0.07917 L -0.03229 -0.15579 L 0.08108 -0.17662 L 0.04549 -0.15301 L 0.02101 -0.18542 L 0.02101 -0.09097 L 0.0566 -0.1294 L -0.00347 -0.1206 L 0.09653 -0.09398 L 0.11667 -0.15 L 0.06997 -0.10278 L 0.11667 -0.11157 L 0.08542 -0.07014 L 0.06545 -0.09676 L 0.01754 -0.03634 L 0.01754 -0.03611 " pathEditMode="relative" rAng="0" ptsTypes="AAAAAAAAAAAAAAAAAAAA">
                                      <p:cBhvr>
                                        <p:cTn id="68" dur="7000" fill="hold"/>
                                        <p:tgtEl>
                                          <p:spTgt spid="19"/>
                                        </p:tgtEl>
                                        <p:attrNameLst>
                                          <p:attrName>ppt_x</p:attrName>
                                          <p:attrName>ppt_y</p:attrName>
                                        </p:attrNameLst>
                                      </p:cBhvr>
                                      <p:rCtr x="3300" y="-5500"/>
                                    </p:animMotion>
                                  </p:childTnLst>
                                </p:cTn>
                              </p:par>
                              <p:par>
                                <p:cTn id="69" presetID="31" presetClass="entr" presetSubtype="0" repeatCount="indefinite" fill="hold" nodeType="withEffect">
                                  <p:stCondLst>
                                    <p:cond delay="0"/>
                                  </p:stCondLst>
                                  <p:iterate type="lt">
                                    <p:tmPct val="5000"/>
                                  </p:iterate>
                                  <p:childTnLst>
                                    <p:set>
                                      <p:cBhvr>
                                        <p:cTn id="70" dur="1" fill="hold">
                                          <p:stCondLst>
                                            <p:cond delay="0"/>
                                          </p:stCondLst>
                                        </p:cTn>
                                        <p:tgtEl>
                                          <p:spTgt spid="25"/>
                                        </p:tgtEl>
                                        <p:attrNameLst>
                                          <p:attrName>style.visibility</p:attrName>
                                        </p:attrNameLst>
                                      </p:cBhvr>
                                      <p:to>
                                        <p:strVal val="visible"/>
                                      </p:to>
                                    </p:set>
                                    <p:anim calcmode="lin" valueType="num">
                                      <p:cBhvr>
                                        <p:cTn id="71" dur="3000" fill="hold"/>
                                        <p:tgtEl>
                                          <p:spTgt spid="25"/>
                                        </p:tgtEl>
                                        <p:attrNameLst>
                                          <p:attrName>ppt_w</p:attrName>
                                        </p:attrNameLst>
                                      </p:cBhvr>
                                      <p:tavLst>
                                        <p:tav tm="0">
                                          <p:val>
                                            <p:fltVal val="0"/>
                                          </p:val>
                                        </p:tav>
                                        <p:tav tm="100000">
                                          <p:val>
                                            <p:strVal val="#ppt_w"/>
                                          </p:val>
                                        </p:tav>
                                      </p:tavLst>
                                    </p:anim>
                                    <p:anim calcmode="lin" valueType="num">
                                      <p:cBhvr>
                                        <p:cTn id="72" dur="3000" fill="hold"/>
                                        <p:tgtEl>
                                          <p:spTgt spid="25"/>
                                        </p:tgtEl>
                                        <p:attrNameLst>
                                          <p:attrName>ppt_h</p:attrName>
                                        </p:attrNameLst>
                                      </p:cBhvr>
                                      <p:tavLst>
                                        <p:tav tm="0">
                                          <p:val>
                                            <p:fltVal val="0"/>
                                          </p:val>
                                        </p:tav>
                                        <p:tav tm="100000">
                                          <p:val>
                                            <p:strVal val="#ppt_h"/>
                                          </p:val>
                                        </p:tav>
                                      </p:tavLst>
                                    </p:anim>
                                    <p:anim calcmode="lin" valueType="num">
                                      <p:cBhvr>
                                        <p:cTn id="73" dur="3000" fill="hold"/>
                                        <p:tgtEl>
                                          <p:spTgt spid="25"/>
                                        </p:tgtEl>
                                        <p:attrNameLst>
                                          <p:attrName>style.rotation</p:attrName>
                                        </p:attrNameLst>
                                      </p:cBhvr>
                                      <p:tavLst>
                                        <p:tav tm="0">
                                          <p:val>
                                            <p:fltVal val="90"/>
                                          </p:val>
                                        </p:tav>
                                        <p:tav tm="100000">
                                          <p:val>
                                            <p:fltVal val="0"/>
                                          </p:val>
                                        </p:tav>
                                      </p:tavLst>
                                    </p:anim>
                                    <p:animEffect transition="in" filter="fade">
                                      <p:cBhvr>
                                        <p:cTn id="74" dur="3000"/>
                                        <p:tgtEl>
                                          <p:spTgt spid="25"/>
                                        </p:tgtEl>
                                      </p:cBhvr>
                                    </p:animEffect>
                                  </p:childTnLst>
                                </p:cTn>
                              </p:par>
                              <p:par>
                                <p:cTn id="75" presetID="0" presetClass="path" presetSubtype="0" repeatCount="indefinite" accel="50000" decel="50000" fill="hold" nodeType="withEffect">
                                  <p:stCondLst>
                                    <p:cond delay="0"/>
                                  </p:stCondLst>
                                  <p:iterate type="lt">
                                    <p:tmPct val="0"/>
                                  </p:iterate>
                                  <p:childTnLst>
                                    <p:animMotion origin="layout" path="M 1.11111E-6 3.7037E-6 L 0.03108 0.0206 L 0.03108 -0.03264 L 0.02222 -0.01783 L 0.06441 -0.02084 L -0.04896 -0.02686 L -0.03333 -0.05047 L -0.02448 0.04444 L -0.08889 0.04143 L -0.08663 3.7037E-6 L -0.05122 0.06203 L -0.04011 0.02963 L -0.01788 0.10625 L 0.02882 0.05023 L 0.02222 0.10046 L -0.01788 0.04722 L 0.05989 0.02963 L 0.05555 -0.01482 L 0.03108 0.07986 L 0.06441 0.05324 L 1.11111E-6 3.7037E-6 Z " pathEditMode="relative" rAng="0" ptsTypes="AAAAAAAAAAAAAAAAAAAAA">
                                      <p:cBhvr>
                                        <p:cTn id="76" dur="10000" fill="hold"/>
                                        <p:tgtEl>
                                          <p:spTgt spid="25"/>
                                        </p:tgtEl>
                                        <p:attrNameLst>
                                          <p:attrName>ppt_x</p:attrName>
                                          <p:attrName>ppt_y</p:attrName>
                                        </p:attrNameLst>
                                      </p:cBhvr>
                                      <p:rCtr x="-1200" y="2800"/>
                                    </p:animMotion>
                                  </p:childTnLst>
                                </p:cTn>
                              </p:par>
                              <p:par>
                                <p:cTn id="77" presetID="31" presetClass="entr" presetSubtype="0" repeatCount="indefinite" fill="hold" nodeType="withEffect">
                                  <p:stCondLst>
                                    <p:cond delay="0"/>
                                  </p:stCondLst>
                                  <p:iterate type="lt">
                                    <p:tmPct val="5000"/>
                                  </p:iterate>
                                  <p:childTnLst>
                                    <p:set>
                                      <p:cBhvr>
                                        <p:cTn id="78" dur="1" fill="hold">
                                          <p:stCondLst>
                                            <p:cond delay="0"/>
                                          </p:stCondLst>
                                        </p:cTn>
                                        <p:tgtEl>
                                          <p:spTgt spid="20"/>
                                        </p:tgtEl>
                                        <p:attrNameLst>
                                          <p:attrName>style.visibility</p:attrName>
                                        </p:attrNameLst>
                                      </p:cBhvr>
                                      <p:to>
                                        <p:strVal val="visible"/>
                                      </p:to>
                                    </p:set>
                                    <p:anim calcmode="lin" valueType="num">
                                      <p:cBhvr>
                                        <p:cTn id="79" dur="1000" fill="hold"/>
                                        <p:tgtEl>
                                          <p:spTgt spid="20"/>
                                        </p:tgtEl>
                                        <p:attrNameLst>
                                          <p:attrName>ppt_w</p:attrName>
                                        </p:attrNameLst>
                                      </p:cBhvr>
                                      <p:tavLst>
                                        <p:tav tm="0">
                                          <p:val>
                                            <p:fltVal val="0"/>
                                          </p:val>
                                        </p:tav>
                                        <p:tav tm="100000">
                                          <p:val>
                                            <p:strVal val="#ppt_w"/>
                                          </p:val>
                                        </p:tav>
                                      </p:tavLst>
                                    </p:anim>
                                    <p:anim calcmode="lin" valueType="num">
                                      <p:cBhvr>
                                        <p:cTn id="80" dur="1000" fill="hold"/>
                                        <p:tgtEl>
                                          <p:spTgt spid="20"/>
                                        </p:tgtEl>
                                        <p:attrNameLst>
                                          <p:attrName>ppt_h</p:attrName>
                                        </p:attrNameLst>
                                      </p:cBhvr>
                                      <p:tavLst>
                                        <p:tav tm="0">
                                          <p:val>
                                            <p:fltVal val="0"/>
                                          </p:val>
                                        </p:tav>
                                        <p:tav tm="100000">
                                          <p:val>
                                            <p:strVal val="#ppt_h"/>
                                          </p:val>
                                        </p:tav>
                                      </p:tavLst>
                                    </p:anim>
                                    <p:anim calcmode="lin" valueType="num">
                                      <p:cBhvr>
                                        <p:cTn id="81" dur="1000" fill="hold"/>
                                        <p:tgtEl>
                                          <p:spTgt spid="20"/>
                                        </p:tgtEl>
                                        <p:attrNameLst>
                                          <p:attrName>style.rotation</p:attrName>
                                        </p:attrNameLst>
                                      </p:cBhvr>
                                      <p:tavLst>
                                        <p:tav tm="0">
                                          <p:val>
                                            <p:fltVal val="90"/>
                                          </p:val>
                                        </p:tav>
                                        <p:tav tm="100000">
                                          <p:val>
                                            <p:fltVal val="0"/>
                                          </p:val>
                                        </p:tav>
                                      </p:tavLst>
                                    </p:anim>
                                    <p:animEffect transition="in" filter="fade">
                                      <p:cBhvr>
                                        <p:cTn id="82" dur="1000"/>
                                        <p:tgtEl>
                                          <p:spTgt spid="20"/>
                                        </p:tgtEl>
                                      </p:cBhvr>
                                    </p:animEffect>
                                  </p:childTnLst>
                                </p:cTn>
                              </p:par>
                              <p:par>
                                <p:cTn id="83" presetID="0" presetClass="path" presetSubtype="0" repeatCount="indefinite" accel="50000" decel="50000" fill="hold" nodeType="withEffect">
                                  <p:stCondLst>
                                    <p:cond delay="0"/>
                                  </p:stCondLst>
                                  <p:iterate type="lt">
                                    <p:tmPct val="0"/>
                                  </p:iterate>
                                  <p:childTnLst>
                                    <p:animMotion origin="layout" path="M 0.00729 -0.03839 L 0.01615 -0.08279 L -0.04166 -0.06221 L -0.01944 -0.0562 L -0.01059 -0.1302 L 0.02275 -0.1302 L -0.08159 -0.07701 L -0.09496 -0.18941 L -0.05277 -0.10962 L -0.13941 -0.1272 L -0.06389 -0.05019 L -0.11493 -0.05319 L -0.03941 -0.06799 " pathEditMode="relative" rAng="0" ptsTypes="AAAAAAAAAAAAA">
                                      <p:cBhvr>
                                        <p:cTn id="84" dur="6000" fill="hold"/>
                                        <p:tgtEl>
                                          <p:spTgt spid="20"/>
                                        </p:tgtEl>
                                        <p:attrNameLst>
                                          <p:attrName>ppt_x</p:attrName>
                                          <p:attrName>ppt_y</p:attrName>
                                        </p:attrNameLst>
                                      </p:cBhvr>
                                      <p:rCtr x="-6600" y="-7600"/>
                                    </p:animMotion>
                                  </p:childTnLst>
                                </p:cTn>
                              </p:par>
                              <p:par>
                                <p:cTn id="85" presetID="31" presetClass="entr" presetSubtype="0" repeatCount="indefinite" fill="hold" nodeType="withEffect">
                                  <p:stCondLst>
                                    <p:cond delay="0"/>
                                  </p:stCondLst>
                                  <p:iterate type="lt">
                                    <p:tmPct val="5000"/>
                                  </p:iterate>
                                  <p:childTnLst>
                                    <p:set>
                                      <p:cBhvr>
                                        <p:cTn id="86" dur="1" fill="hold">
                                          <p:stCondLst>
                                            <p:cond delay="0"/>
                                          </p:stCondLst>
                                        </p:cTn>
                                        <p:tgtEl>
                                          <p:spTgt spid="9"/>
                                        </p:tgtEl>
                                        <p:attrNameLst>
                                          <p:attrName>style.visibility</p:attrName>
                                        </p:attrNameLst>
                                      </p:cBhvr>
                                      <p:to>
                                        <p:strVal val="visible"/>
                                      </p:to>
                                    </p:set>
                                    <p:anim calcmode="lin" valueType="num">
                                      <p:cBhvr>
                                        <p:cTn id="87" dur="2000" fill="hold"/>
                                        <p:tgtEl>
                                          <p:spTgt spid="9"/>
                                        </p:tgtEl>
                                        <p:attrNameLst>
                                          <p:attrName>ppt_w</p:attrName>
                                        </p:attrNameLst>
                                      </p:cBhvr>
                                      <p:tavLst>
                                        <p:tav tm="0">
                                          <p:val>
                                            <p:fltVal val="0"/>
                                          </p:val>
                                        </p:tav>
                                        <p:tav tm="100000">
                                          <p:val>
                                            <p:strVal val="#ppt_w"/>
                                          </p:val>
                                        </p:tav>
                                      </p:tavLst>
                                    </p:anim>
                                    <p:anim calcmode="lin" valueType="num">
                                      <p:cBhvr>
                                        <p:cTn id="88" dur="2000" fill="hold"/>
                                        <p:tgtEl>
                                          <p:spTgt spid="9"/>
                                        </p:tgtEl>
                                        <p:attrNameLst>
                                          <p:attrName>ppt_h</p:attrName>
                                        </p:attrNameLst>
                                      </p:cBhvr>
                                      <p:tavLst>
                                        <p:tav tm="0">
                                          <p:val>
                                            <p:fltVal val="0"/>
                                          </p:val>
                                        </p:tav>
                                        <p:tav tm="100000">
                                          <p:val>
                                            <p:strVal val="#ppt_h"/>
                                          </p:val>
                                        </p:tav>
                                      </p:tavLst>
                                    </p:anim>
                                    <p:anim calcmode="lin" valueType="num">
                                      <p:cBhvr>
                                        <p:cTn id="89" dur="2000" fill="hold"/>
                                        <p:tgtEl>
                                          <p:spTgt spid="9"/>
                                        </p:tgtEl>
                                        <p:attrNameLst>
                                          <p:attrName>style.rotation</p:attrName>
                                        </p:attrNameLst>
                                      </p:cBhvr>
                                      <p:tavLst>
                                        <p:tav tm="0">
                                          <p:val>
                                            <p:fltVal val="90"/>
                                          </p:val>
                                        </p:tav>
                                        <p:tav tm="100000">
                                          <p:val>
                                            <p:fltVal val="0"/>
                                          </p:val>
                                        </p:tav>
                                      </p:tavLst>
                                    </p:anim>
                                    <p:animEffect transition="in" filter="fade">
                                      <p:cBhvr>
                                        <p:cTn id="90" dur="2000"/>
                                        <p:tgtEl>
                                          <p:spTgt spid="9"/>
                                        </p:tgtEl>
                                      </p:cBhvr>
                                    </p:animEffect>
                                  </p:childTnLst>
                                </p:cTn>
                              </p:par>
                              <p:par>
                                <p:cTn id="91" presetID="0" presetClass="path" presetSubtype="0" repeatCount="indefinite" accel="50000" decel="50000" fill="hold" nodeType="withEffect">
                                  <p:stCondLst>
                                    <p:cond delay="0"/>
                                  </p:stCondLst>
                                  <p:iterate type="lt">
                                    <p:tmPct val="0"/>
                                  </p:iterate>
                                  <p:childTnLst>
                                    <p:animMotion origin="layout" path="M 0.00504 0.05717 L 0.05486 0.11829 L -0.02361 0.09653 L 0.05261 0.06111 L -0.025 0.15741 L 0.10538 0.19004 L 0.05521 0.19792 L 0.10764 0.14004 L -0.04166 0.11991 L -0.02726 0.11088 " pathEditMode="relative" rAng="1871477" ptsTypes="AAAAAAAAAA">
                                      <p:cBhvr>
                                        <p:cTn id="92" dur="10000" fill="hold"/>
                                        <p:tgtEl>
                                          <p:spTgt spid="9"/>
                                        </p:tgtEl>
                                        <p:attrNameLst>
                                          <p:attrName>ppt_x</p:attrName>
                                          <p:attrName>ppt_y</p:attrName>
                                        </p:attrNameLst>
                                      </p:cBhvr>
                                      <p:rCtr x="3700" y="7500"/>
                                    </p:animMotion>
                                  </p:childTnLst>
                                </p:cTn>
                              </p:par>
                              <p:par>
                                <p:cTn id="93" presetID="31" presetClass="entr" presetSubtype="0" repeatCount="indefinite" fill="hold" nodeType="withEffect">
                                  <p:stCondLst>
                                    <p:cond delay="0"/>
                                  </p:stCondLst>
                                  <p:iterate type="lt">
                                    <p:tmPct val="5000"/>
                                  </p:iterate>
                                  <p:childTnLst>
                                    <p:set>
                                      <p:cBhvr>
                                        <p:cTn id="94" dur="1" fill="hold">
                                          <p:stCondLst>
                                            <p:cond delay="0"/>
                                          </p:stCondLst>
                                        </p:cTn>
                                        <p:tgtEl>
                                          <p:spTgt spid="7"/>
                                        </p:tgtEl>
                                        <p:attrNameLst>
                                          <p:attrName>style.visibility</p:attrName>
                                        </p:attrNameLst>
                                      </p:cBhvr>
                                      <p:to>
                                        <p:strVal val="visible"/>
                                      </p:to>
                                    </p:set>
                                    <p:anim calcmode="lin" valueType="num">
                                      <p:cBhvr>
                                        <p:cTn id="95" dur="4000" fill="hold"/>
                                        <p:tgtEl>
                                          <p:spTgt spid="7"/>
                                        </p:tgtEl>
                                        <p:attrNameLst>
                                          <p:attrName>ppt_w</p:attrName>
                                        </p:attrNameLst>
                                      </p:cBhvr>
                                      <p:tavLst>
                                        <p:tav tm="0">
                                          <p:val>
                                            <p:fltVal val="0"/>
                                          </p:val>
                                        </p:tav>
                                        <p:tav tm="100000">
                                          <p:val>
                                            <p:strVal val="#ppt_w"/>
                                          </p:val>
                                        </p:tav>
                                      </p:tavLst>
                                    </p:anim>
                                    <p:anim calcmode="lin" valueType="num">
                                      <p:cBhvr>
                                        <p:cTn id="96" dur="4000" fill="hold"/>
                                        <p:tgtEl>
                                          <p:spTgt spid="7"/>
                                        </p:tgtEl>
                                        <p:attrNameLst>
                                          <p:attrName>ppt_h</p:attrName>
                                        </p:attrNameLst>
                                      </p:cBhvr>
                                      <p:tavLst>
                                        <p:tav tm="0">
                                          <p:val>
                                            <p:fltVal val="0"/>
                                          </p:val>
                                        </p:tav>
                                        <p:tav tm="100000">
                                          <p:val>
                                            <p:strVal val="#ppt_h"/>
                                          </p:val>
                                        </p:tav>
                                      </p:tavLst>
                                    </p:anim>
                                    <p:anim calcmode="lin" valueType="num">
                                      <p:cBhvr>
                                        <p:cTn id="97" dur="4000" fill="hold"/>
                                        <p:tgtEl>
                                          <p:spTgt spid="7"/>
                                        </p:tgtEl>
                                        <p:attrNameLst>
                                          <p:attrName>style.rotation</p:attrName>
                                        </p:attrNameLst>
                                      </p:cBhvr>
                                      <p:tavLst>
                                        <p:tav tm="0">
                                          <p:val>
                                            <p:fltVal val="90"/>
                                          </p:val>
                                        </p:tav>
                                        <p:tav tm="100000">
                                          <p:val>
                                            <p:fltVal val="0"/>
                                          </p:val>
                                        </p:tav>
                                      </p:tavLst>
                                    </p:anim>
                                    <p:animEffect transition="in" filter="fade">
                                      <p:cBhvr>
                                        <p:cTn id="98" dur="4000"/>
                                        <p:tgtEl>
                                          <p:spTgt spid="7"/>
                                        </p:tgtEl>
                                      </p:cBhvr>
                                    </p:animEffect>
                                  </p:childTnLst>
                                </p:cTn>
                              </p:par>
                              <p:par>
                                <p:cTn id="99" presetID="0" presetClass="path" presetSubtype="0" repeatCount="indefinite" accel="50000" decel="50000" fill="hold" nodeType="withEffect">
                                  <p:stCondLst>
                                    <p:cond delay="0"/>
                                  </p:stCondLst>
                                  <p:iterate type="lt">
                                    <p:tmPct val="0"/>
                                  </p:iterate>
                                  <p:childTnLst>
                                    <p:animMotion origin="layout" path="M 0.0033 0.03215 L -0.02118 -0.00069 L 0.01458 0.07771 L 0.01997 0.05597 L -0.04878 -0.01387 L -0.02309 0.05736 L -0.06007 0.14269 L -0.05556 0.09205 L -0.01875 0.12396 L -0.12587 0.01527 L -0.13924 0.05528 L -0.09583 0.03608 L -0.12135 0.0747 L -0.10625 -0.0148 L -0.08889 0.04094 L -0.06823 0.00324 L -0.10174 0.01897 L -0.05278 0.03007 L 0.0059 0.07678 L -0.06632 -0.01896 L -0.04826 0.05805 " pathEditMode="relative" rAng="1626573" ptsTypes="AAAAAAAAAAAAAAAAAAAAA">
                                      <p:cBhvr>
                                        <p:cTn id="100" dur="6000" fill="hold"/>
                                        <p:tgtEl>
                                          <p:spTgt spid="7"/>
                                        </p:tgtEl>
                                        <p:attrNameLst>
                                          <p:attrName>ppt_x</p:attrName>
                                          <p:attrName>ppt_y</p:attrName>
                                        </p:attrNameLst>
                                      </p:cBhvr>
                                      <p:rCtr x="-6300" y="2600"/>
                                    </p:animMotion>
                                  </p:childTnLst>
                                </p:cTn>
                              </p:par>
                              <p:par>
                                <p:cTn id="101" presetID="31" presetClass="entr" presetSubtype="0" repeatCount="indefinite" fill="hold" nodeType="withEffect">
                                  <p:stCondLst>
                                    <p:cond delay="0"/>
                                  </p:stCondLst>
                                  <p:iterate type="lt">
                                    <p:tmPct val="5000"/>
                                  </p:iterate>
                                  <p:childTnLst>
                                    <p:set>
                                      <p:cBhvr>
                                        <p:cTn id="102" dur="1" fill="hold">
                                          <p:stCondLst>
                                            <p:cond delay="0"/>
                                          </p:stCondLst>
                                        </p:cTn>
                                        <p:tgtEl>
                                          <p:spTgt spid="2"/>
                                        </p:tgtEl>
                                        <p:attrNameLst>
                                          <p:attrName>style.visibility</p:attrName>
                                        </p:attrNameLst>
                                      </p:cBhvr>
                                      <p:to>
                                        <p:strVal val="visible"/>
                                      </p:to>
                                    </p:set>
                                    <p:anim calcmode="lin" valueType="num">
                                      <p:cBhvr>
                                        <p:cTn id="103" dur="6000" fill="hold"/>
                                        <p:tgtEl>
                                          <p:spTgt spid="2"/>
                                        </p:tgtEl>
                                        <p:attrNameLst>
                                          <p:attrName>ppt_w</p:attrName>
                                        </p:attrNameLst>
                                      </p:cBhvr>
                                      <p:tavLst>
                                        <p:tav tm="0">
                                          <p:val>
                                            <p:fltVal val="0"/>
                                          </p:val>
                                        </p:tav>
                                        <p:tav tm="100000">
                                          <p:val>
                                            <p:strVal val="#ppt_w"/>
                                          </p:val>
                                        </p:tav>
                                      </p:tavLst>
                                    </p:anim>
                                    <p:anim calcmode="lin" valueType="num">
                                      <p:cBhvr>
                                        <p:cTn id="104" dur="6000" fill="hold"/>
                                        <p:tgtEl>
                                          <p:spTgt spid="2"/>
                                        </p:tgtEl>
                                        <p:attrNameLst>
                                          <p:attrName>ppt_h</p:attrName>
                                        </p:attrNameLst>
                                      </p:cBhvr>
                                      <p:tavLst>
                                        <p:tav tm="0">
                                          <p:val>
                                            <p:fltVal val="0"/>
                                          </p:val>
                                        </p:tav>
                                        <p:tav tm="100000">
                                          <p:val>
                                            <p:strVal val="#ppt_h"/>
                                          </p:val>
                                        </p:tav>
                                      </p:tavLst>
                                    </p:anim>
                                    <p:anim calcmode="lin" valueType="num">
                                      <p:cBhvr>
                                        <p:cTn id="105" dur="6000" fill="hold"/>
                                        <p:tgtEl>
                                          <p:spTgt spid="2"/>
                                        </p:tgtEl>
                                        <p:attrNameLst>
                                          <p:attrName>style.rotation</p:attrName>
                                        </p:attrNameLst>
                                      </p:cBhvr>
                                      <p:tavLst>
                                        <p:tav tm="0">
                                          <p:val>
                                            <p:fltVal val="90"/>
                                          </p:val>
                                        </p:tav>
                                        <p:tav tm="100000">
                                          <p:val>
                                            <p:fltVal val="0"/>
                                          </p:val>
                                        </p:tav>
                                      </p:tavLst>
                                    </p:anim>
                                    <p:animEffect transition="in" filter="fade">
                                      <p:cBhvr>
                                        <p:cTn id="106" dur="6000"/>
                                        <p:tgtEl>
                                          <p:spTgt spid="2"/>
                                        </p:tgtEl>
                                      </p:cBhvr>
                                    </p:animEffect>
                                  </p:childTnLst>
                                </p:cTn>
                              </p:par>
                              <p:par>
                                <p:cTn id="107" presetID="0" presetClass="path" presetSubtype="0" repeatCount="indefinite" accel="50000" decel="50000" fill="hold" nodeType="withEffect">
                                  <p:stCondLst>
                                    <p:cond delay="0"/>
                                  </p:stCondLst>
                                  <p:iterate type="lt">
                                    <p:tmPct val="0"/>
                                  </p:iterate>
                                  <p:childTnLst>
                                    <p:animMotion origin="layout" path="M 0.10104 -0.02775 L 0.12118 -0.08395 L 0.0967 0.01365 L 0.10781 -0.00115 L 0.07882 0.02775 L 0.02118 0.02544 L 0.00556 -0.12558 L 0.02326 -0.07817 L -0.00104 -0.04556 L 0.06997 -0.04556 L 0.04115 -0.09274 L 0.04774 -0.01295 L 0.06771 -0.14616 L 0.02552 -0.17299 L 0.06111 -0.11054 L 0.05451 -0.17299 L 0.08559 -0.13136 L 0.06562 -0.10453 L 0.11094 -0.04093 L 0.11111 -0.04093 " pathEditMode="relative" rAng="16200000" ptsTypes="AAAAAAAAAAAAAAAAAAAA">
                                      <p:cBhvr>
                                        <p:cTn id="108" dur="7000" fill="hold"/>
                                        <p:tgtEl>
                                          <p:spTgt spid="2"/>
                                        </p:tgtEl>
                                        <p:attrNameLst>
                                          <p:attrName>ppt_x</p:attrName>
                                          <p:attrName>ppt_y</p:attrName>
                                        </p:attrNameLst>
                                      </p:cBhvr>
                                      <p:rCtr x="-4100" y="-4500"/>
                                    </p:animMotion>
                                  </p:childTnLst>
                                </p:cTn>
                              </p:par>
                              <p:par>
                                <p:cTn id="109" presetID="31" presetClass="entr" presetSubtype="0" repeatCount="indefinite" fill="hold" nodeType="withEffect">
                                  <p:stCondLst>
                                    <p:cond delay="0"/>
                                  </p:stCondLst>
                                  <p:iterate type="lt">
                                    <p:tmPct val="5000"/>
                                  </p:iterate>
                                  <p:childTnLst>
                                    <p:set>
                                      <p:cBhvr>
                                        <p:cTn id="110" dur="1" fill="hold">
                                          <p:stCondLst>
                                            <p:cond delay="0"/>
                                          </p:stCondLst>
                                        </p:cTn>
                                        <p:tgtEl>
                                          <p:spTgt spid="8"/>
                                        </p:tgtEl>
                                        <p:attrNameLst>
                                          <p:attrName>style.visibility</p:attrName>
                                        </p:attrNameLst>
                                      </p:cBhvr>
                                      <p:to>
                                        <p:strVal val="visible"/>
                                      </p:to>
                                    </p:set>
                                    <p:anim calcmode="lin" valueType="num">
                                      <p:cBhvr>
                                        <p:cTn id="111" dur="8000" fill="hold"/>
                                        <p:tgtEl>
                                          <p:spTgt spid="8"/>
                                        </p:tgtEl>
                                        <p:attrNameLst>
                                          <p:attrName>ppt_w</p:attrName>
                                        </p:attrNameLst>
                                      </p:cBhvr>
                                      <p:tavLst>
                                        <p:tav tm="0">
                                          <p:val>
                                            <p:fltVal val="0"/>
                                          </p:val>
                                        </p:tav>
                                        <p:tav tm="100000">
                                          <p:val>
                                            <p:strVal val="#ppt_w"/>
                                          </p:val>
                                        </p:tav>
                                      </p:tavLst>
                                    </p:anim>
                                    <p:anim calcmode="lin" valueType="num">
                                      <p:cBhvr>
                                        <p:cTn id="112" dur="8000" fill="hold"/>
                                        <p:tgtEl>
                                          <p:spTgt spid="8"/>
                                        </p:tgtEl>
                                        <p:attrNameLst>
                                          <p:attrName>ppt_h</p:attrName>
                                        </p:attrNameLst>
                                      </p:cBhvr>
                                      <p:tavLst>
                                        <p:tav tm="0">
                                          <p:val>
                                            <p:fltVal val="0"/>
                                          </p:val>
                                        </p:tav>
                                        <p:tav tm="100000">
                                          <p:val>
                                            <p:strVal val="#ppt_h"/>
                                          </p:val>
                                        </p:tav>
                                      </p:tavLst>
                                    </p:anim>
                                    <p:anim calcmode="lin" valueType="num">
                                      <p:cBhvr>
                                        <p:cTn id="113" dur="8000" fill="hold"/>
                                        <p:tgtEl>
                                          <p:spTgt spid="8"/>
                                        </p:tgtEl>
                                        <p:attrNameLst>
                                          <p:attrName>style.rotation</p:attrName>
                                        </p:attrNameLst>
                                      </p:cBhvr>
                                      <p:tavLst>
                                        <p:tav tm="0">
                                          <p:val>
                                            <p:fltVal val="90"/>
                                          </p:val>
                                        </p:tav>
                                        <p:tav tm="100000">
                                          <p:val>
                                            <p:fltVal val="0"/>
                                          </p:val>
                                        </p:tav>
                                      </p:tavLst>
                                    </p:anim>
                                    <p:animEffect transition="in" filter="fade">
                                      <p:cBhvr>
                                        <p:cTn id="114" dur="8000"/>
                                        <p:tgtEl>
                                          <p:spTgt spid="8"/>
                                        </p:tgtEl>
                                      </p:cBhvr>
                                    </p:animEffect>
                                  </p:childTnLst>
                                </p:cTn>
                              </p:par>
                              <p:par>
                                <p:cTn id="115" presetID="0" presetClass="path" presetSubtype="0" repeatCount="indefinite" accel="50000" decel="50000" fill="hold" nodeType="withEffect">
                                  <p:stCondLst>
                                    <p:cond delay="0"/>
                                  </p:stCondLst>
                                  <p:iterate type="lt">
                                    <p:tmPct val="0"/>
                                  </p:iterate>
                                  <p:childTnLst>
                                    <p:animMotion origin="layout" path="M 0.0427 0.03379 L 0.01267 0.01088 L 0.01041 0.06342 L 0.01979 0.04953 L -0.02223 0.05 L 0.09045 0.06388 L 0.07395 0.08634 L 0.06909 -0.00857 L 0.13264 -0.0007 L 0.12916 0.04027 L 0.0967 -0.02408 L 0.08402 0.00648 L 0.0651 -0.0713 L 0.01649 -0.01899 L 0.025 -0.06829 L 0.06267 -0.01181 L -0.0158 -0.0007 L -0.01337 0.04467 L 0.0151 -0.04838 L -0.01927 -0.02431 L 0.0427 0.03379 Z " pathEditMode="relative" rAng="-10604355" ptsTypes="AAAAAAAAAAAAAAAAAAAAA">
                                      <p:cBhvr>
                                        <p:cTn id="116" dur="5000" fill="hold"/>
                                        <p:tgtEl>
                                          <p:spTgt spid="8"/>
                                        </p:tgtEl>
                                        <p:attrNameLst>
                                          <p:attrName>ppt_x</p:attrName>
                                          <p:attrName>ppt_y</p:attrName>
                                        </p:attrNameLst>
                                      </p:cBhvr>
                                      <p:rCtr x="1300" y="-2700"/>
                                    </p:animMotion>
                                  </p:childTnLst>
                                </p:cTn>
                              </p:par>
                              <p:par>
                                <p:cTn id="117" presetID="31" presetClass="entr" presetSubtype="0" repeatCount="indefinite" fill="hold" nodeType="withEffect">
                                  <p:stCondLst>
                                    <p:cond delay="0"/>
                                  </p:stCondLst>
                                  <p:iterate type="lt">
                                    <p:tmPct val="5000"/>
                                  </p:iterate>
                                  <p:childTnLst>
                                    <p:set>
                                      <p:cBhvr>
                                        <p:cTn id="118" dur="1" fill="hold">
                                          <p:stCondLst>
                                            <p:cond delay="0"/>
                                          </p:stCondLst>
                                        </p:cTn>
                                        <p:tgtEl>
                                          <p:spTgt spid="6"/>
                                        </p:tgtEl>
                                        <p:attrNameLst>
                                          <p:attrName>style.visibility</p:attrName>
                                        </p:attrNameLst>
                                      </p:cBhvr>
                                      <p:to>
                                        <p:strVal val="visible"/>
                                      </p:to>
                                    </p:set>
                                    <p:anim calcmode="lin" valueType="num">
                                      <p:cBhvr>
                                        <p:cTn id="119" dur="10000" fill="hold"/>
                                        <p:tgtEl>
                                          <p:spTgt spid="6"/>
                                        </p:tgtEl>
                                        <p:attrNameLst>
                                          <p:attrName>ppt_w</p:attrName>
                                        </p:attrNameLst>
                                      </p:cBhvr>
                                      <p:tavLst>
                                        <p:tav tm="0">
                                          <p:val>
                                            <p:fltVal val="0"/>
                                          </p:val>
                                        </p:tav>
                                        <p:tav tm="100000">
                                          <p:val>
                                            <p:strVal val="#ppt_w"/>
                                          </p:val>
                                        </p:tav>
                                      </p:tavLst>
                                    </p:anim>
                                    <p:anim calcmode="lin" valueType="num">
                                      <p:cBhvr>
                                        <p:cTn id="120" dur="10000" fill="hold"/>
                                        <p:tgtEl>
                                          <p:spTgt spid="6"/>
                                        </p:tgtEl>
                                        <p:attrNameLst>
                                          <p:attrName>ppt_h</p:attrName>
                                        </p:attrNameLst>
                                      </p:cBhvr>
                                      <p:tavLst>
                                        <p:tav tm="0">
                                          <p:val>
                                            <p:fltVal val="0"/>
                                          </p:val>
                                        </p:tav>
                                        <p:tav tm="100000">
                                          <p:val>
                                            <p:strVal val="#ppt_h"/>
                                          </p:val>
                                        </p:tav>
                                      </p:tavLst>
                                    </p:anim>
                                    <p:anim calcmode="lin" valueType="num">
                                      <p:cBhvr>
                                        <p:cTn id="121" dur="10000" fill="hold"/>
                                        <p:tgtEl>
                                          <p:spTgt spid="6"/>
                                        </p:tgtEl>
                                        <p:attrNameLst>
                                          <p:attrName>style.rotation</p:attrName>
                                        </p:attrNameLst>
                                      </p:cBhvr>
                                      <p:tavLst>
                                        <p:tav tm="0">
                                          <p:val>
                                            <p:fltVal val="90"/>
                                          </p:val>
                                        </p:tav>
                                        <p:tav tm="100000">
                                          <p:val>
                                            <p:fltVal val="0"/>
                                          </p:val>
                                        </p:tav>
                                      </p:tavLst>
                                    </p:anim>
                                    <p:animEffect transition="in" filter="fade">
                                      <p:cBhvr>
                                        <p:cTn id="122" dur="10000"/>
                                        <p:tgtEl>
                                          <p:spTgt spid="6"/>
                                        </p:tgtEl>
                                      </p:cBhvr>
                                    </p:animEffect>
                                  </p:childTnLst>
                                </p:cTn>
                              </p:par>
                              <p:par>
                                <p:cTn id="123" presetID="0" presetClass="path" presetSubtype="0" repeatCount="indefinite" accel="50000" decel="50000" fill="hold" nodeType="withEffect">
                                  <p:stCondLst>
                                    <p:cond delay="0"/>
                                  </p:stCondLst>
                                  <p:iterate type="lt">
                                    <p:tmPct val="0"/>
                                  </p:iterate>
                                  <p:childTnLst>
                                    <p:animMotion origin="layout" path="M -0.08159 0.0481 L -0.05746 0.02428 L -0.09392 0.00416 L -0.08611 0.02082 L -0.04895 -0.02174 L -0.03298 -0.00185 L -0.1059 -0.02844 L -0.0625 -0.10893 L -0.07829 -0.03284 L -0.11093 -0.09459 L -0.10972 -0.00092 L -0.13229 -0.03284 L -0.09062 0.00185 " pathEditMode="relative" rAng="2565696" ptsTypes="AAAAAAAAAAAAA">
                                      <p:cBhvr>
                                        <p:cTn id="124" dur="8000" fill="hold"/>
                                        <p:tgtEl>
                                          <p:spTgt spid="6"/>
                                        </p:tgtEl>
                                        <p:attrNameLst>
                                          <p:attrName>ppt_x</p:attrName>
                                          <p:attrName>ppt_y</p:attrName>
                                        </p:attrNameLst>
                                      </p:cBhvr>
                                      <p:rCtr x="300" y="-8700"/>
                                    </p:animMotion>
                                  </p:childTnLst>
                                </p:cTn>
                              </p:par>
                              <p:par>
                                <p:cTn id="125" presetID="31" presetClass="entr" presetSubtype="0" repeatCount="indefinite" fill="hold" nodeType="withEffect">
                                  <p:stCondLst>
                                    <p:cond delay="0"/>
                                  </p:stCondLst>
                                  <p:iterate type="lt">
                                    <p:tmPct val="5000"/>
                                  </p:iterate>
                                  <p:childTnLst>
                                    <p:set>
                                      <p:cBhvr>
                                        <p:cTn id="126" dur="1" fill="hold">
                                          <p:stCondLst>
                                            <p:cond delay="0"/>
                                          </p:stCondLst>
                                        </p:cTn>
                                        <p:tgtEl>
                                          <p:spTgt spid="10"/>
                                        </p:tgtEl>
                                        <p:attrNameLst>
                                          <p:attrName>style.visibility</p:attrName>
                                        </p:attrNameLst>
                                      </p:cBhvr>
                                      <p:to>
                                        <p:strVal val="visible"/>
                                      </p:to>
                                    </p:set>
                                    <p:anim calcmode="lin" valueType="num">
                                      <p:cBhvr>
                                        <p:cTn id="127" dur="9000" fill="hold"/>
                                        <p:tgtEl>
                                          <p:spTgt spid="10"/>
                                        </p:tgtEl>
                                        <p:attrNameLst>
                                          <p:attrName>ppt_w</p:attrName>
                                        </p:attrNameLst>
                                      </p:cBhvr>
                                      <p:tavLst>
                                        <p:tav tm="0">
                                          <p:val>
                                            <p:fltVal val="0"/>
                                          </p:val>
                                        </p:tav>
                                        <p:tav tm="100000">
                                          <p:val>
                                            <p:strVal val="#ppt_w"/>
                                          </p:val>
                                        </p:tav>
                                      </p:tavLst>
                                    </p:anim>
                                    <p:anim calcmode="lin" valueType="num">
                                      <p:cBhvr>
                                        <p:cTn id="128" dur="9000" fill="hold"/>
                                        <p:tgtEl>
                                          <p:spTgt spid="10"/>
                                        </p:tgtEl>
                                        <p:attrNameLst>
                                          <p:attrName>ppt_h</p:attrName>
                                        </p:attrNameLst>
                                      </p:cBhvr>
                                      <p:tavLst>
                                        <p:tav tm="0">
                                          <p:val>
                                            <p:fltVal val="0"/>
                                          </p:val>
                                        </p:tav>
                                        <p:tav tm="100000">
                                          <p:val>
                                            <p:strVal val="#ppt_h"/>
                                          </p:val>
                                        </p:tav>
                                      </p:tavLst>
                                    </p:anim>
                                    <p:anim calcmode="lin" valueType="num">
                                      <p:cBhvr>
                                        <p:cTn id="129" dur="9000" fill="hold"/>
                                        <p:tgtEl>
                                          <p:spTgt spid="10"/>
                                        </p:tgtEl>
                                        <p:attrNameLst>
                                          <p:attrName>style.rotation</p:attrName>
                                        </p:attrNameLst>
                                      </p:cBhvr>
                                      <p:tavLst>
                                        <p:tav tm="0">
                                          <p:val>
                                            <p:fltVal val="90"/>
                                          </p:val>
                                        </p:tav>
                                        <p:tav tm="100000">
                                          <p:val>
                                            <p:fltVal val="0"/>
                                          </p:val>
                                        </p:tav>
                                      </p:tavLst>
                                    </p:anim>
                                    <p:animEffect transition="in" filter="fade">
                                      <p:cBhvr>
                                        <p:cTn id="130" dur="9000"/>
                                        <p:tgtEl>
                                          <p:spTgt spid="10"/>
                                        </p:tgtEl>
                                      </p:cBhvr>
                                    </p:animEffect>
                                  </p:childTnLst>
                                </p:cTn>
                              </p:par>
                              <p:par>
                                <p:cTn id="131" presetID="0" presetClass="path" presetSubtype="0" repeatCount="indefinite" accel="50000" decel="50000" fill="hold" nodeType="withEffect">
                                  <p:stCondLst>
                                    <p:cond delay="0"/>
                                  </p:stCondLst>
                                  <p:iterate type="lt">
                                    <p:tmPct val="0"/>
                                  </p:iterate>
                                  <p:childTnLst>
                                    <p:animMotion origin="layout" path="M -3.88889E-6 -2.75671E-6 L -0.03784 -0.03839 L 0.00886 -0.0178 L -0.03333 0.0296 L 0.05105 -0.0178 L 0.01112 0.07424 L 0.1 0.03562 L 0.04896 0.0266 L 0.09115 0.0858 L 0.09549 -0.01179 L -0.01996 -0.0592 L 0.03993 -0.05319 L -3.88889E-6 -2.75671E-6 Z " pathEditMode="relative" rAng="0" ptsTypes="AAAAAAAAAAAAA">
                                      <p:cBhvr>
                                        <p:cTn id="132" dur="10000" fill="hold"/>
                                        <p:tgtEl>
                                          <p:spTgt spid="10"/>
                                        </p:tgtEl>
                                        <p:attrNameLst>
                                          <p:attrName>ppt_x</p:attrName>
                                          <p:attrName>ppt_y</p:attrName>
                                        </p:attrNameLst>
                                      </p:cBhvr>
                                      <p:rCtr x="3100" y="1300"/>
                                    </p:animMotion>
                                  </p:childTnLst>
                                </p:cTn>
                              </p:par>
                              <p:par>
                                <p:cTn id="133" presetID="31" presetClass="entr" presetSubtype="0" repeatCount="indefinite" fill="hold" nodeType="withEffect">
                                  <p:stCondLst>
                                    <p:cond delay="0"/>
                                  </p:stCondLst>
                                  <p:iterate type="lt">
                                    <p:tmPct val="5000"/>
                                  </p:iterate>
                                  <p:childTnLst>
                                    <p:set>
                                      <p:cBhvr>
                                        <p:cTn id="134" dur="1" fill="hold">
                                          <p:stCondLst>
                                            <p:cond delay="0"/>
                                          </p:stCondLst>
                                        </p:cTn>
                                        <p:tgtEl>
                                          <p:spTgt spid="13"/>
                                        </p:tgtEl>
                                        <p:attrNameLst>
                                          <p:attrName>style.visibility</p:attrName>
                                        </p:attrNameLst>
                                      </p:cBhvr>
                                      <p:to>
                                        <p:strVal val="visible"/>
                                      </p:to>
                                    </p:set>
                                    <p:anim calcmode="lin" valueType="num">
                                      <p:cBhvr>
                                        <p:cTn id="135" dur="7000" fill="hold"/>
                                        <p:tgtEl>
                                          <p:spTgt spid="13"/>
                                        </p:tgtEl>
                                        <p:attrNameLst>
                                          <p:attrName>ppt_w</p:attrName>
                                        </p:attrNameLst>
                                      </p:cBhvr>
                                      <p:tavLst>
                                        <p:tav tm="0">
                                          <p:val>
                                            <p:fltVal val="0"/>
                                          </p:val>
                                        </p:tav>
                                        <p:tav tm="100000">
                                          <p:val>
                                            <p:strVal val="#ppt_w"/>
                                          </p:val>
                                        </p:tav>
                                      </p:tavLst>
                                    </p:anim>
                                    <p:anim calcmode="lin" valueType="num">
                                      <p:cBhvr>
                                        <p:cTn id="136" dur="7000" fill="hold"/>
                                        <p:tgtEl>
                                          <p:spTgt spid="13"/>
                                        </p:tgtEl>
                                        <p:attrNameLst>
                                          <p:attrName>ppt_h</p:attrName>
                                        </p:attrNameLst>
                                      </p:cBhvr>
                                      <p:tavLst>
                                        <p:tav tm="0">
                                          <p:val>
                                            <p:fltVal val="0"/>
                                          </p:val>
                                        </p:tav>
                                        <p:tav tm="100000">
                                          <p:val>
                                            <p:strVal val="#ppt_h"/>
                                          </p:val>
                                        </p:tav>
                                      </p:tavLst>
                                    </p:anim>
                                    <p:anim calcmode="lin" valueType="num">
                                      <p:cBhvr>
                                        <p:cTn id="137" dur="7000" fill="hold"/>
                                        <p:tgtEl>
                                          <p:spTgt spid="13"/>
                                        </p:tgtEl>
                                        <p:attrNameLst>
                                          <p:attrName>style.rotation</p:attrName>
                                        </p:attrNameLst>
                                      </p:cBhvr>
                                      <p:tavLst>
                                        <p:tav tm="0">
                                          <p:val>
                                            <p:fltVal val="90"/>
                                          </p:val>
                                        </p:tav>
                                        <p:tav tm="100000">
                                          <p:val>
                                            <p:fltVal val="0"/>
                                          </p:val>
                                        </p:tav>
                                      </p:tavLst>
                                    </p:anim>
                                    <p:animEffect transition="in" filter="fade">
                                      <p:cBhvr>
                                        <p:cTn id="138" dur="7000"/>
                                        <p:tgtEl>
                                          <p:spTgt spid="13"/>
                                        </p:tgtEl>
                                      </p:cBhvr>
                                    </p:animEffect>
                                  </p:childTnLst>
                                </p:cTn>
                              </p:par>
                              <p:par>
                                <p:cTn id="139" presetID="0" presetClass="path" presetSubtype="0" repeatCount="indefinite" accel="50000" decel="50000" fill="hold" nodeType="withEffect">
                                  <p:stCondLst>
                                    <p:cond delay="0"/>
                                  </p:stCondLst>
                                  <p:iterate type="lt">
                                    <p:tmPct val="0"/>
                                  </p:iterate>
                                  <p:childTnLst>
                                    <p:animMotion origin="layout" path="M -0.00503 0.00994 L 0.01649 -0.01064 L 0.0099 0.02174 L -0.00746 -0.02174 L -0.01979 0.03677 L 0.00104 0.04417 L -0.02708 0.00856 L -0.0599 0.10384 L -0.05764 0.04255 L -0.08333 0.07562 L -0.07708 0.03076 L -0.05903 -0.01249 L -0.06198 0.03839 L -0.03229 0.03515 L -0.01649 0.09759 L -0.01389 0.13066 L -0.03038 0.10777 L -0.06163 -0.0333 L -0.04878 -0.04556 L -0.05972 0.00786 L -0.01892 0.01989 L -0.02882 0.06152 L -0.03767 0.01619 L -0.00503 0.00994 Z " pathEditMode="relative" rAng="918949" ptsTypes="AAAAAAAAAAAAAAAAAAAAAAAA">
                                      <p:cBhvr>
                                        <p:cTn id="140" dur="8000" fill="hold"/>
                                        <p:tgtEl>
                                          <p:spTgt spid="13"/>
                                        </p:tgtEl>
                                        <p:attrNameLst>
                                          <p:attrName>ppt_x</p:attrName>
                                          <p:attrName>ppt_y</p:attrName>
                                        </p:attrNameLst>
                                      </p:cBhvr>
                                      <p:rCtr x="-3200" y="3100"/>
                                    </p:animMotion>
                                  </p:childTnLst>
                                </p:cTn>
                              </p:par>
                              <p:par>
                                <p:cTn id="141" presetID="31" presetClass="entr" presetSubtype="0" repeatCount="indefinite" fill="hold" nodeType="withEffect">
                                  <p:stCondLst>
                                    <p:cond delay="0"/>
                                  </p:stCondLst>
                                  <p:iterate type="lt">
                                    <p:tmPct val="5000"/>
                                  </p:iterate>
                                  <p:childTnLst>
                                    <p:set>
                                      <p:cBhvr>
                                        <p:cTn id="142" dur="1" fill="hold">
                                          <p:stCondLst>
                                            <p:cond delay="0"/>
                                          </p:stCondLst>
                                        </p:cTn>
                                        <p:tgtEl>
                                          <p:spTgt spid="12"/>
                                        </p:tgtEl>
                                        <p:attrNameLst>
                                          <p:attrName>style.visibility</p:attrName>
                                        </p:attrNameLst>
                                      </p:cBhvr>
                                      <p:to>
                                        <p:strVal val="visible"/>
                                      </p:to>
                                    </p:set>
                                    <p:anim calcmode="lin" valueType="num">
                                      <p:cBhvr>
                                        <p:cTn id="143" dur="5000" fill="hold"/>
                                        <p:tgtEl>
                                          <p:spTgt spid="12"/>
                                        </p:tgtEl>
                                        <p:attrNameLst>
                                          <p:attrName>ppt_w</p:attrName>
                                        </p:attrNameLst>
                                      </p:cBhvr>
                                      <p:tavLst>
                                        <p:tav tm="0">
                                          <p:val>
                                            <p:fltVal val="0"/>
                                          </p:val>
                                        </p:tav>
                                        <p:tav tm="100000">
                                          <p:val>
                                            <p:strVal val="#ppt_w"/>
                                          </p:val>
                                        </p:tav>
                                      </p:tavLst>
                                    </p:anim>
                                    <p:anim calcmode="lin" valueType="num">
                                      <p:cBhvr>
                                        <p:cTn id="144" dur="5000" fill="hold"/>
                                        <p:tgtEl>
                                          <p:spTgt spid="12"/>
                                        </p:tgtEl>
                                        <p:attrNameLst>
                                          <p:attrName>ppt_h</p:attrName>
                                        </p:attrNameLst>
                                      </p:cBhvr>
                                      <p:tavLst>
                                        <p:tav tm="0">
                                          <p:val>
                                            <p:fltVal val="0"/>
                                          </p:val>
                                        </p:tav>
                                        <p:tav tm="100000">
                                          <p:val>
                                            <p:strVal val="#ppt_h"/>
                                          </p:val>
                                        </p:tav>
                                      </p:tavLst>
                                    </p:anim>
                                    <p:anim calcmode="lin" valueType="num">
                                      <p:cBhvr>
                                        <p:cTn id="145" dur="5000" fill="hold"/>
                                        <p:tgtEl>
                                          <p:spTgt spid="12"/>
                                        </p:tgtEl>
                                        <p:attrNameLst>
                                          <p:attrName>style.rotation</p:attrName>
                                        </p:attrNameLst>
                                      </p:cBhvr>
                                      <p:tavLst>
                                        <p:tav tm="0">
                                          <p:val>
                                            <p:fltVal val="90"/>
                                          </p:val>
                                        </p:tav>
                                        <p:tav tm="100000">
                                          <p:val>
                                            <p:fltVal val="0"/>
                                          </p:val>
                                        </p:tav>
                                      </p:tavLst>
                                    </p:anim>
                                    <p:animEffect transition="in" filter="fade">
                                      <p:cBhvr>
                                        <p:cTn id="146" dur="5000"/>
                                        <p:tgtEl>
                                          <p:spTgt spid="12"/>
                                        </p:tgtEl>
                                      </p:cBhvr>
                                    </p:animEffect>
                                  </p:childTnLst>
                                </p:cTn>
                              </p:par>
                              <p:par>
                                <p:cTn id="147" presetID="0" presetClass="path" presetSubtype="0" repeatCount="indefinite" accel="50000" decel="50000" fill="hold" nodeType="withEffect">
                                  <p:stCondLst>
                                    <p:cond delay="0"/>
                                  </p:stCondLst>
                                  <p:iterate type="lt">
                                    <p:tmPct val="0"/>
                                  </p:iterate>
                                  <p:childTnLst>
                                    <p:animMotion origin="layout" path="M 0.00504 0.01203 L -0.01111 -0.02382 L -0.0158 0.03423 L -0.03837 -0.00439 L -0.05104 0.03955 L -0.03177 0.03955 L -0.05104 0.00393 L -0.04618 -0.04857 L -0.02378 -0.02382 L -0.03663 -0.07285 L -0.02708 -0.10314 L 0.0132 -0.0592 L 0.0342 0.01781 L 0.06806 -0.04857 L 0.04063 -0.03469 L 0.06806 0.02336 L 0.04202 0.04255 L 0.01632 0.02058 " pathEditMode="relative" rAng="0" ptsTypes="AAAAAAAAAAAAAAAAAA">
                                      <p:cBhvr>
                                        <p:cTn id="148" dur="7000" fill="hold"/>
                                        <p:tgtEl>
                                          <p:spTgt spid="12"/>
                                        </p:tgtEl>
                                        <p:attrNameLst>
                                          <p:attrName>ppt_x</p:attrName>
                                          <p:attrName>ppt_y</p:attrName>
                                        </p:attrNameLst>
                                      </p:cBhvr>
                                      <p:rCtr x="300" y="-4200"/>
                                    </p:animMotion>
                                  </p:childTnLst>
                                </p:cTn>
                              </p:par>
                              <p:par>
                                <p:cTn id="149" presetID="31" presetClass="entr" presetSubtype="0" repeatCount="indefinite" fill="hold" nodeType="withEffect">
                                  <p:stCondLst>
                                    <p:cond delay="0"/>
                                  </p:stCondLst>
                                  <p:iterate type="lt">
                                    <p:tmPct val="5000"/>
                                  </p:iterate>
                                  <p:childTnLst>
                                    <p:set>
                                      <p:cBhvr>
                                        <p:cTn id="150" dur="1" fill="hold">
                                          <p:stCondLst>
                                            <p:cond delay="0"/>
                                          </p:stCondLst>
                                        </p:cTn>
                                        <p:tgtEl>
                                          <p:spTgt spid="14"/>
                                        </p:tgtEl>
                                        <p:attrNameLst>
                                          <p:attrName>style.visibility</p:attrName>
                                        </p:attrNameLst>
                                      </p:cBhvr>
                                      <p:to>
                                        <p:strVal val="visible"/>
                                      </p:to>
                                    </p:set>
                                    <p:anim calcmode="lin" valueType="num">
                                      <p:cBhvr>
                                        <p:cTn id="151" dur="3000" fill="hold"/>
                                        <p:tgtEl>
                                          <p:spTgt spid="14"/>
                                        </p:tgtEl>
                                        <p:attrNameLst>
                                          <p:attrName>ppt_w</p:attrName>
                                        </p:attrNameLst>
                                      </p:cBhvr>
                                      <p:tavLst>
                                        <p:tav tm="0">
                                          <p:val>
                                            <p:fltVal val="0"/>
                                          </p:val>
                                        </p:tav>
                                        <p:tav tm="100000">
                                          <p:val>
                                            <p:strVal val="#ppt_w"/>
                                          </p:val>
                                        </p:tav>
                                      </p:tavLst>
                                    </p:anim>
                                    <p:anim calcmode="lin" valueType="num">
                                      <p:cBhvr>
                                        <p:cTn id="152" dur="3000" fill="hold"/>
                                        <p:tgtEl>
                                          <p:spTgt spid="14"/>
                                        </p:tgtEl>
                                        <p:attrNameLst>
                                          <p:attrName>ppt_h</p:attrName>
                                        </p:attrNameLst>
                                      </p:cBhvr>
                                      <p:tavLst>
                                        <p:tav tm="0">
                                          <p:val>
                                            <p:fltVal val="0"/>
                                          </p:val>
                                        </p:tav>
                                        <p:tav tm="100000">
                                          <p:val>
                                            <p:strVal val="#ppt_h"/>
                                          </p:val>
                                        </p:tav>
                                      </p:tavLst>
                                    </p:anim>
                                    <p:anim calcmode="lin" valueType="num">
                                      <p:cBhvr>
                                        <p:cTn id="153" dur="3000" fill="hold"/>
                                        <p:tgtEl>
                                          <p:spTgt spid="14"/>
                                        </p:tgtEl>
                                        <p:attrNameLst>
                                          <p:attrName>style.rotation</p:attrName>
                                        </p:attrNameLst>
                                      </p:cBhvr>
                                      <p:tavLst>
                                        <p:tav tm="0">
                                          <p:val>
                                            <p:fltVal val="90"/>
                                          </p:val>
                                        </p:tav>
                                        <p:tav tm="100000">
                                          <p:val>
                                            <p:fltVal val="0"/>
                                          </p:val>
                                        </p:tav>
                                      </p:tavLst>
                                    </p:anim>
                                    <p:animEffect transition="in" filter="fade">
                                      <p:cBhvr>
                                        <p:cTn id="154" dur="3000"/>
                                        <p:tgtEl>
                                          <p:spTgt spid="14"/>
                                        </p:tgtEl>
                                      </p:cBhvr>
                                    </p:animEffect>
                                  </p:childTnLst>
                                </p:cTn>
                              </p:par>
                              <p:par>
                                <p:cTn id="155" presetID="0" presetClass="path" presetSubtype="0" repeatCount="indefinite" accel="50000" decel="50000" fill="hold" nodeType="withEffect">
                                  <p:stCondLst>
                                    <p:cond delay="0"/>
                                  </p:stCondLst>
                                  <p:iterate type="lt">
                                    <p:tmPct val="0"/>
                                  </p:iterate>
                                  <p:childTnLst>
                                    <p:animMotion origin="layout" path="M -0.01997 0.04144 L 0.01336 0.01482 L 0.00902 0.07408 L -0.00886 0.02963 L 0.03784 0.04746 L 0.03784 0.00903 L 0.02899 0.02385 L 0.01111 -0.0118 L -0.0132 -0.00578 L -0.01546 -0.03842 L 0.02673 -0.02662 L 0.01562 -0.04722 L 0.06892 -0.05602 L 0.07569 -0.0206 L 0.11111 -0.04421 L 0.11111 -0.00578 L 0.08229 -0.00879 L 0.10902 0.00602 L 0.10902 -0.04722 L 0.11336 0.03264 L 0.07569 0.05047 L 0.11111 0.05625 L 0.06666 0.02084 L 0.06006 0.05926 L 0.03125 0.03264 L 0.02673 0.05926 L 0.06458 0.05926 L 0.01562 0.00602 L 0.04444 -0.0206 L 0.04444 0.00602 L 4.72222E-6 -2.96296E-6 " pathEditMode="relative" rAng="0" ptsTypes="AAAAAAAAAAAAAAAAAAAAAAAAAAAAAAA">
                                      <p:cBhvr>
                                        <p:cTn id="156" dur="6000" fill="hold"/>
                                        <p:tgtEl>
                                          <p:spTgt spid="14"/>
                                        </p:tgtEl>
                                        <p:attrNameLst>
                                          <p:attrName>ppt_x</p:attrName>
                                          <p:attrName>ppt_y</p:attrName>
                                        </p:attrNameLst>
                                      </p:cBhvr>
                                      <p:rCtr x="6700" y="-3200"/>
                                    </p:animMotion>
                                  </p:childTnLst>
                                </p:cTn>
                              </p:par>
                              <p:par>
                                <p:cTn id="157" presetID="31" presetClass="entr" presetSubtype="0" repeatCount="indefinite" fill="hold" nodeType="withEffect">
                                  <p:stCondLst>
                                    <p:cond delay="0"/>
                                  </p:stCondLst>
                                  <p:iterate type="lt">
                                    <p:tmPct val="5000"/>
                                  </p:iterate>
                                  <p:childTnLst>
                                    <p:set>
                                      <p:cBhvr>
                                        <p:cTn id="158" dur="1" fill="hold">
                                          <p:stCondLst>
                                            <p:cond delay="0"/>
                                          </p:stCondLst>
                                        </p:cTn>
                                        <p:tgtEl>
                                          <p:spTgt spid="18"/>
                                        </p:tgtEl>
                                        <p:attrNameLst>
                                          <p:attrName>style.visibility</p:attrName>
                                        </p:attrNameLst>
                                      </p:cBhvr>
                                      <p:to>
                                        <p:strVal val="visible"/>
                                      </p:to>
                                    </p:set>
                                    <p:anim calcmode="lin" valueType="num">
                                      <p:cBhvr>
                                        <p:cTn id="159" dur="2000" fill="hold"/>
                                        <p:tgtEl>
                                          <p:spTgt spid="18"/>
                                        </p:tgtEl>
                                        <p:attrNameLst>
                                          <p:attrName>ppt_w</p:attrName>
                                        </p:attrNameLst>
                                      </p:cBhvr>
                                      <p:tavLst>
                                        <p:tav tm="0">
                                          <p:val>
                                            <p:fltVal val="0"/>
                                          </p:val>
                                        </p:tav>
                                        <p:tav tm="100000">
                                          <p:val>
                                            <p:strVal val="#ppt_w"/>
                                          </p:val>
                                        </p:tav>
                                      </p:tavLst>
                                    </p:anim>
                                    <p:anim calcmode="lin" valueType="num">
                                      <p:cBhvr>
                                        <p:cTn id="160" dur="2000" fill="hold"/>
                                        <p:tgtEl>
                                          <p:spTgt spid="18"/>
                                        </p:tgtEl>
                                        <p:attrNameLst>
                                          <p:attrName>ppt_h</p:attrName>
                                        </p:attrNameLst>
                                      </p:cBhvr>
                                      <p:tavLst>
                                        <p:tav tm="0">
                                          <p:val>
                                            <p:fltVal val="0"/>
                                          </p:val>
                                        </p:tav>
                                        <p:tav tm="100000">
                                          <p:val>
                                            <p:strVal val="#ppt_h"/>
                                          </p:val>
                                        </p:tav>
                                      </p:tavLst>
                                    </p:anim>
                                    <p:anim calcmode="lin" valueType="num">
                                      <p:cBhvr>
                                        <p:cTn id="161" dur="2000" fill="hold"/>
                                        <p:tgtEl>
                                          <p:spTgt spid="18"/>
                                        </p:tgtEl>
                                        <p:attrNameLst>
                                          <p:attrName>style.rotation</p:attrName>
                                        </p:attrNameLst>
                                      </p:cBhvr>
                                      <p:tavLst>
                                        <p:tav tm="0">
                                          <p:val>
                                            <p:fltVal val="90"/>
                                          </p:val>
                                        </p:tav>
                                        <p:tav tm="100000">
                                          <p:val>
                                            <p:fltVal val="0"/>
                                          </p:val>
                                        </p:tav>
                                      </p:tavLst>
                                    </p:anim>
                                    <p:animEffect transition="in" filter="fade">
                                      <p:cBhvr>
                                        <p:cTn id="162" dur="2000"/>
                                        <p:tgtEl>
                                          <p:spTgt spid="18"/>
                                        </p:tgtEl>
                                      </p:cBhvr>
                                    </p:animEffect>
                                  </p:childTnLst>
                                </p:cTn>
                              </p:par>
                              <p:par>
                                <p:cTn id="163" presetID="0" presetClass="path" presetSubtype="0" repeatCount="indefinite" accel="50000" decel="50000" fill="hold" nodeType="withEffect">
                                  <p:stCondLst>
                                    <p:cond delay="0"/>
                                  </p:stCondLst>
                                  <p:iterate type="lt">
                                    <p:tmPct val="0"/>
                                  </p:iterate>
                                  <p:childTnLst>
                                    <p:animMotion origin="layout" path="M 0 -3.60777E-6 L -0.00885 -0.03839 L -0.01562 0.0118 L -0.03108 -0.05619 L 0 -0.07701 L -0.00451 -0.10939 L -0.03108 -0.10037 L -0.00451 -0.08279 L -0.04444 -0.09736 L -0.07778 -0.08001 L -0.02448 -0.08001 L -0.03785 -0.05619 L -0.08437 -0.02081 L -0.10226 -0.07701 L -0.12222 -0.04139 L -0.13333 -0.06799 L -0.13333 -0.02359 L -0.1066 -0.03839 L -0.10451 -3.60777E-6 L -0.12882 -3.60777E-6 L -0.1066 -0.01179 L -0.09115 0.03261 L -0.11562 0.03562 L -0.06441 0.00879 L -0.06892 -0.03839 L -0.08437 -0.02081 L -0.03785 -0.03561 L -0.04896 -0.003 L -0.08003 -0.003 L -0.01562 -0.003 L -0.03559 0.02082 L -0.01111 0.0148 L 0.00226 0.01781 " pathEditMode="relative" rAng="0" ptsTypes="AAAAAAAAAAAAAAAAAAAAAAAAAAAAAAAAA">
                                      <p:cBhvr>
                                        <p:cTn id="164" dur="5000" fill="hold"/>
                                        <p:tgtEl>
                                          <p:spTgt spid="18"/>
                                        </p:tgtEl>
                                        <p:attrNameLst>
                                          <p:attrName>ppt_x</p:attrName>
                                          <p:attrName>ppt_y</p:attrName>
                                        </p:attrNameLst>
                                      </p:cBhvr>
                                      <p:rCtr x="-6600" y="-3700"/>
                                    </p:animMotion>
                                  </p:childTnLst>
                                </p:cTn>
                              </p:par>
                            </p:childTnLst>
                          </p:cTn>
                        </p:par>
                      </p:childTnLst>
                    </p:cTn>
                  </p:par>
                  <p:par>
                    <p:cTn id="165" fill="hold" nodeType="clickPar">
                      <p:stCondLst>
                        <p:cond delay="indefinite"/>
                      </p:stCondLst>
                      <p:childTnLst>
                        <p:par>
                          <p:cTn id="166" fill="hold" nodeType="withGroup">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17"/>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16"/>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15"/>
                                        </p:tgtEl>
                                        <p:attrNameLst>
                                          <p:attrName>style.visibility</p:attrName>
                                        </p:attrNameLst>
                                      </p:cBhvr>
                                      <p:to>
                                        <p:strVal val="visible"/>
                                      </p:to>
                                    </p:se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1" presetClass="entr" presetSubtype="0" fill="hold" grpId="0" nodeType="clickEffect">
                                  <p:stCondLst>
                                    <p:cond delay="0"/>
                                  </p:stCondLst>
                                  <p:childTnLst>
                                    <p:set>
                                      <p:cBhvr>
                                        <p:cTn id="176" dur="1" fill="hold">
                                          <p:stCondLst>
                                            <p:cond delay="0"/>
                                          </p:stCondLst>
                                        </p:cTn>
                                        <p:tgtEl>
                                          <p:spTgt spid="77"/>
                                        </p:tgtEl>
                                        <p:attrNameLst>
                                          <p:attrName>style.visibility</p:attrName>
                                        </p:attrNameLst>
                                      </p:cBhvr>
                                      <p:to>
                                        <p:strVal val="visible"/>
                                      </p:to>
                                    </p:se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3" presetClass="exit" presetSubtype="10" fill="hold" grpId="1" nodeType="clickEffect">
                                  <p:stCondLst>
                                    <p:cond delay="0"/>
                                  </p:stCondLst>
                                  <p:childTnLst>
                                    <p:animEffect transition="out" filter="blinds(horizontal)">
                                      <p:cBhvr>
                                        <p:cTn id="180" dur="500"/>
                                        <p:tgtEl>
                                          <p:spTgt spid="76"/>
                                        </p:tgtEl>
                                      </p:cBhvr>
                                    </p:animEffect>
                                    <p:set>
                                      <p:cBhvr>
                                        <p:cTn id="181" dur="1" fill="hold">
                                          <p:stCondLst>
                                            <p:cond delay="499"/>
                                          </p:stCondLst>
                                        </p:cTn>
                                        <p:tgtEl>
                                          <p:spTgt spid="76"/>
                                        </p:tgtEl>
                                        <p:attrNameLst>
                                          <p:attrName>style.visibility</p:attrName>
                                        </p:attrNameLst>
                                      </p:cBhvr>
                                      <p:to>
                                        <p:strVal val="hidden"/>
                                      </p:to>
                                    </p:set>
                                  </p:childTnLst>
                                </p:cTn>
                              </p:par>
                              <p:par>
                                <p:cTn id="182" presetID="3" presetClass="exit" presetSubtype="10" fill="hold" grpId="1" nodeType="withEffect">
                                  <p:stCondLst>
                                    <p:cond delay="0"/>
                                  </p:stCondLst>
                                  <p:childTnLst>
                                    <p:animEffect transition="out" filter="blinds(horizontal)">
                                      <p:cBhvr>
                                        <p:cTn id="183" dur="500"/>
                                        <p:tgtEl>
                                          <p:spTgt spid="75"/>
                                        </p:tgtEl>
                                      </p:cBhvr>
                                    </p:animEffect>
                                    <p:set>
                                      <p:cBhvr>
                                        <p:cTn id="184" dur="1" fill="hold">
                                          <p:stCondLst>
                                            <p:cond delay="499"/>
                                          </p:stCondLst>
                                        </p:cTn>
                                        <p:tgtEl>
                                          <p:spTgt spid="75"/>
                                        </p:tgtEl>
                                        <p:attrNameLst>
                                          <p:attrName>style.visibility</p:attrName>
                                        </p:attrNameLst>
                                      </p:cBhvr>
                                      <p:to>
                                        <p:strVal val="hidden"/>
                                      </p:to>
                                    </p:set>
                                  </p:childTnLst>
                                </p:cTn>
                              </p:par>
                              <p:par>
                                <p:cTn id="185" presetID="3" presetClass="exit" presetSubtype="10" fill="hold" grpId="1" nodeType="withEffect">
                                  <p:stCondLst>
                                    <p:cond delay="0"/>
                                  </p:stCondLst>
                                  <p:childTnLst>
                                    <p:animEffect transition="out" filter="blinds(horizontal)">
                                      <p:cBhvr>
                                        <p:cTn id="186" dur="500"/>
                                        <p:tgtEl>
                                          <p:spTgt spid="74"/>
                                        </p:tgtEl>
                                      </p:cBhvr>
                                    </p:animEffect>
                                    <p:set>
                                      <p:cBhvr>
                                        <p:cTn id="187" dur="1" fill="hold">
                                          <p:stCondLst>
                                            <p:cond delay="499"/>
                                          </p:stCondLst>
                                        </p:cTn>
                                        <p:tgtEl>
                                          <p:spTgt spid="74"/>
                                        </p:tgtEl>
                                        <p:attrNameLst>
                                          <p:attrName>style.visibility</p:attrName>
                                        </p:attrNameLst>
                                      </p:cBhvr>
                                      <p:to>
                                        <p:strVal val="hidden"/>
                                      </p:to>
                                    </p:set>
                                  </p:childTnLst>
                                </p:cTn>
                              </p:par>
                              <p:par>
                                <p:cTn id="188" presetID="63" presetClass="path" presetSubtype="0" accel="50000" decel="50000" fill="hold" grpId="1" nodeType="withEffect">
                                  <p:stCondLst>
                                    <p:cond delay="0"/>
                                  </p:stCondLst>
                                  <p:iterate type="lt">
                                    <p:tmPct val="0"/>
                                  </p:iterate>
                                  <p:childTnLst>
                                    <p:animMotion origin="layout" path="M 0.06892 -0.00046 L 0.31892 -0.00046 " pathEditMode="relative" rAng="0" ptsTypes="AA">
                                      <p:cBhvr>
                                        <p:cTn id="189" dur="2000" fill="hold"/>
                                        <p:tgtEl>
                                          <p:spTgt spid="58"/>
                                        </p:tgtEl>
                                        <p:attrNameLst>
                                          <p:attrName>ppt_x</p:attrName>
                                          <p:attrName>ppt_y</p:attrName>
                                        </p:attrNameLst>
                                      </p:cBhvr>
                                      <p:rCtr x="12500" y="0"/>
                                    </p:animMotion>
                                  </p:childTnLst>
                                </p:cTn>
                              </p:par>
                              <p:par>
                                <p:cTn id="190" presetID="63" presetClass="path" presetSubtype="0" accel="50000" decel="50000" fill="hold" nodeType="withEffect">
                                  <p:stCondLst>
                                    <p:cond delay="0"/>
                                  </p:stCondLst>
                                  <p:iterate type="lt">
                                    <p:tmPct val="0"/>
                                  </p:iterate>
                                  <p:childTnLst>
                                    <p:animMotion origin="layout" path="M 0.06893 -0.00046 L 0.31893 -0.00046 " pathEditMode="relative" rAng="0" ptsTypes="AA">
                                      <p:cBhvr>
                                        <p:cTn id="191" dur="2000" fill="hold"/>
                                        <p:tgtEl>
                                          <p:spTgt spid="19"/>
                                        </p:tgtEl>
                                        <p:attrNameLst>
                                          <p:attrName>ppt_x</p:attrName>
                                          <p:attrName>ppt_y</p:attrName>
                                        </p:attrNameLst>
                                      </p:cBhvr>
                                      <p:rCtr x="12500" y="0"/>
                                    </p:animMotion>
                                  </p:childTnLst>
                                </p:cTn>
                              </p:par>
                              <p:par>
                                <p:cTn id="192" presetID="63" presetClass="path" presetSubtype="0" accel="50000" decel="50000" fill="hold" nodeType="withEffect">
                                  <p:stCondLst>
                                    <p:cond delay="0"/>
                                  </p:stCondLst>
                                  <p:iterate type="lt">
                                    <p:tmPct val="0"/>
                                  </p:iterate>
                                  <p:childTnLst>
                                    <p:animMotion origin="layout" path="M 0.06893 -0.00046 L 0.31893 -0.00046 " pathEditMode="relative" rAng="0" ptsTypes="AA">
                                      <p:cBhvr>
                                        <p:cTn id="193" dur="2000" fill="hold"/>
                                        <p:tgtEl>
                                          <p:spTgt spid="20"/>
                                        </p:tgtEl>
                                        <p:attrNameLst>
                                          <p:attrName>ppt_x</p:attrName>
                                          <p:attrName>ppt_y</p:attrName>
                                        </p:attrNameLst>
                                      </p:cBhvr>
                                      <p:rCtr x="12500" y="0"/>
                                    </p:animMotion>
                                  </p:childTnLst>
                                </p:cTn>
                              </p:par>
                              <p:par>
                                <p:cTn id="194" presetID="63" presetClass="path" presetSubtype="0" accel="50000" decel="50000" fill="hold" nodeType="withEffect">
                                  <p:stCondLst>
                                    <p:cond delay="0"/>
                                  </p:stCondLst>
                                  <p:iterate type="lt">
                                    <p:tmPct val="0"/>
                                  </p:iterate>
                                  <p:childTnLst>
                                    <p:animMotion origin="layout" path="M 0.06893 -0.00046 L 0.31893 -0.00046 " pathEditMode="relative" rAng="0" ptsTypes="AA">
                                      <p:cBhvr>
                                        <p:cTn id="195" dur="2000" fill="hold"/>
                                        <p:tgtEl>
                                          <p:spTgt spid="22"/>
                                        </p:tgtEl>
                                        <p:attrNameLst>
                                          <p:attrName>ppt_x</p:attrName>
                                          <p:attrName>ppt_y</p:attrName>
                                        </p:attrNameLst>
                                      </p:cBhvr>
                                      <p:rCtr x="12500" y="0"/>
                                    </p:animMotion>
                                  </p:childTnLst>
                                </p:cTn>
                              </p:par>
                              <p:par>
                                <p:cTn id="196" presetID="63" presetClass="path" presetSubtype="0" accel="50000" decel="50000" fill="hold" nodeType="withEffect">
                                  <p:stCondLst>
                                    <p:cond delay="0"/>
                                  </p:stCondLst>
                                  <p:iterate type="lt">
                                    <p:tmPct val="0"/>
                                  </p:iterate>
                                  <p:childTnLst>
                                    <p:animMotion origin="layout" path="M 0.06893 -0.00047 L 0.31893 -0.00047 " pathEditMode="relative" rAng="0" ptsTypes="AA">
                                      <p:cBhvr>
                                        <p:cTn id="197" dur="2000" fill="hold"/>
                                        <p:tgtEl>
                                          <p:spTgt spid="25"/>
                                        </p:tgtEl>
                                        <p:attrNameLst>
                                          <p:attrName>ppt_x</p:attrName>
                                          <p:attrName>ppt_y</p:attrName>
                                        </p:attrNameLst>
                                      </p:cBhvr>
                                      <p:rCtr x="12500" y="0"/>
                                    </p:animMotion>
                                  </p:childTnLst>
                                </p:cTn>
                              </p:par>
                              <p:par>
                                <p:cTn id="198" presetID="63" presetClass="path" presetSubtype="0" accel="50000" decel="50000" fill="hold" nodeType="withEffect">
                                  <p:stCondLst>
                                    <p:cond delay="0"/>
                                  </p:stCondLst>
                                  <p:iterate type="lt">
                                    <p:tmPct val="0"/>
                                  </p:iterate>
                                  <p:childTnLst>
                                    <p:animMotion origin="layout" path="M 0.06892 -0.00046 L 0.31892 -0.00046 " pathEditMode="relative" rAng="0" ptsTypes="AA">
                                      <p:cBhvr>
                                        <p:cTn id="199" dur="2000" fill="hold"/>
                                        <p:tgtEl>
                                          <p:spTgt spid="28"/>
                                        </p:tgtEl>
                                        <p:attrNameLst>
                                          <p:attrName>ppt_x</p:attrName>
                                          <p:attrName>ppt_y</p:attrName>
                                        </p:attrNameLst>
                                      </p:cBhvr>
                                      <p:rCtr x="12500" y="0"/>
                                    </p:animMotion>
                                  </p:childTnLst>
                                </p:cTn>
                              </p:par>
                            </p:childTnLst>
                          </p:cTn>
                        </p:par>
                      </p:childTnLst>
                    </p:cTn>
                  </p:par>
                  <p:par>
                    <p:cTn id="200" fill="hold" nodeType="clickPar">
                      <p:stCondLst>
                        <p:cond delay="indefinite"/>
                      </p:stCondLst>
                      <p:childTnLst>
                        <p:par>
                          <p:cTn id="201" fill="hold" nodeType="withGroup">
                            <p:stCondLst>
                              <p:cond delay="0"/>
                            </p:stCondLst>
                            <p:childTnLst>
                              <p:par>
                                <p:cTn id="202" presetID="35" presetClass="path" presetSubtype="0" accel="50000" decel="50000" fill="hold" grpId="1" nodeType="clickEffect">
                                  <p:stCondLst>
                                    <p:cond delay="0"/>
                                  </p:stCondLst>
                                  <p:iterate type="lt">
                                    <p:tmPct val="0"/>
                                  </p:iterate>
                                  <p:childTnLst>
                                    <p:animMotion origin="layout" path="M -0.05365 -2.22222E-6 L -0.30365 -2.22222E-6 " pathEditMode="relative" rAng="0" ptsTypes="AA">
                                      <p:cBhvr>
                                        <p:cTn id="203" dur="2000" fill="hold"/>
                                        <p:tgtEl>
                                          <p:spTgt spid="37"/>
                                        </p:tgtEl>
                                        <p:attrNameLst>
                                          <p:attrName>ppt_x</p:attrName>
                                          <p:attrName>ppt_y</p:attrName>
                                        </p:attrNameLst>
                                      </p:cBhvr>
                                      <p:rCtr x="-12500" y="0"/>
                                    </p:animMotion>
                                  </p:childTnLst>
                                </p:cTn>
                              </p:par>
                              <p:par>
                                <p:cTn id="204" presetID="35" presetClass="path" presetSubtype="0" accel="50000" decel="50000" fill="hold" nodeType="withEffect">
                                  <p:stCondLst>
                                    <p:cond delay="0"/>
                                  </p:stCondLst>
                                  <p:iterate type="lt">
                                    <p:tmPct val="0"/>
                                  </p:iterate>
                                  <p:childTnLst>
                                    <p:animMotion origin="layout" path="M -0.05364 -3.33333E-6 L -0.30364 -3.33333E-6 " pathEditMode="relative" rAng="0" ptsTypes="AA">
                                      <p:cBhvr>
                                        <p:cTn id="205" dur="2000" fill="hold"/>
                                        <p:tgtEl>
                                          <p:spTgt spid="10"/>
                                        </p:tgtEl>
                                        <p:attrNameLst>
                                          <p:attrName>ppt_x</p:attrName>
                                          <p:attrName>ppt_y</p:attrName>
                                        </p:attrNameLst>
                                      </p:cBhvr>
                                      <p:rCtr x="-12500" y="0"/>
                                    </p:animMotion>
                                  </p:childTnLst>
                                </p:cTn>
                              </p:par>
                              <p:par>
                                <p:cTn id="206" presetID="35" presetClass="path" presetSubtype="0" accel="50000" decel="50000" fill="hold" nodeType="withEffect">
                                  <p:stCondLst>
                                    <p:cond delay="0"/>
                                  </p:stCondLst>
                                  <p:iterate type="lt">
                                    <p:tmPct val="0"/>
                                  </p:iterate>
                                  <p:childTnLst>
                                    <p:animMotion origin="layout" path="M -0.05364 -2.96296E-6 L -0.30364 -2.96296E-6 " pathEditMode="relative" rAng="0" ptsTypes="AA">
                                      <p:cBhvr>
                                        <p:cTn id="207" dur="2000" fill="hold"/>
                                        <p:tgtEl>
                                          <p:spTgt spid="12"/>
                                        </p:tgtEl>
                                        <p:attrNameLst>
                                          <p:attrName>ppt_x</p:attrName>
                                          <p:attrName>ppt_y</p:attrName>
                                        </p:attrNameLst>
                                      </p:cBhvr>
                                      <p:rCtr x="-12500" y="0"/>
                                    </p:animMotion>
                                  </p:childTnLst>
                                </p:cTn>
                              </p:par>
                              <p:par>
                                <p:cTn id="208" presetID="35" presetClass="path" presetSubtype="0" accel="50000" decel="50000" fill="hold" nodeType="withEffect">
                                  <p:stCondLst>
                                    <p:cond delay="0"/>
                                  </p:stCondLst>
                                  <p:iterate type="lt">
                                    <p:tmPct val="0"/>
                                  </p:iterate>
                                  <p:childTnLst>
                                    <p:animMotion origin="layout" path="M -0.05364 -7.40741E-7 L -0.30364 -7.40741E-7 " pathEditMode="relative" rAng="0" ptsTypes="AA">
                                      <p:cBhvr>
                                        <p:cTn id="209" dur="2000" fill="hold"/>
                                        <p:tgtEl>
                                          <p:spTgt spid="13"/>
                                        </p:tgtEl>
                                        <p:attrNameLst>
                                          <p:attrName>ppt_x</p:attrName>
                                          <p:attrName>ppt_y</p:attrName>
                                        </p:attrNameLst>
                                      </p:cBhvr>
                                      <p:rCtr x="-12500" y="0"/>
                                    </p:animMotion>
                                  </p:childTnLst>
                                </p:cTn>
                              </p:par>
                              <p:par>
                                <p:cTn id="210" presetID="35" presetClass="path" presetSubtype="0" accel="50000" decel="50000" fill="hold" nodeType="withEffect">
                                  <p:stCondLst>
                                    <p:cond delay="0"/>
                                  </p:stCondLst>
                                  <p:iterate type="lt">
                                    <p:tmPct val="0"/>
                                  </p:iterate>
                                  <p:childTnLst>
                                    <p:animMotion origin="layout" path="M 0 0  L -0.25 0  E" pathEditMode="relative" ptsTypes="">
                                      <p:cBhvr>
                                        <p:cTn id="211" dur="2000" fill="hold"/>
                                        <p:tgtEl>
                                          <p:spTgt spid="14"/>
                                        </p:tgtEl>
                                        <p:attrNameLst>
                                          <p:attrName>ppt_x</p:attrName>
                                          <p:attrName>ppt_y</p:attrName>
                                        </p:attrNameLst>
                                      </p:cBhvr>
                                    </p:animMotion>
                                  </p:childTnLst>
                                </p:cTn>
                              </p:par>
                              <p:par>
                                <p:cTn id="212" presetID="35" presetClass="path" presetSubtype="0" accel="50000" decel="50000" fill="hold" nodeType="withEffect">
                                  <p:stCondLst>
                                    <p:cond delay="0"/>
                                  </p:stCondLst>
                                  <p:iterate type="lt">
                                    <p:tmPct val="0"/>
                                  </p:iterate>
                                  <p:childTnLst>
                                    <p:animMotion origin="layout" path="M -0.05365 3.33333E-6 L -0.30365 3.33333E-6 " pathEditMode="relative" rAng="0" ptsTypes="AA">
                                      <p:cBhvr>
                                        <p:cTn id="213" dur="2000" fill="hold"/>
                                        <p:tgtEl>
                                          <p:spTgt spid="18"/>
                                        </p:tgtEl>
                                        <p:attrNameLst>
                                          <p:attrName>ppt_x</p:attrName>
                                          <p:attrName>ppt_y</p:attrName>
                                        </p:attrNameLst>
                                      </p:cBhvr>
                                      <p:rCtr x="-12500" y="0"/>
                                    </p:animMotion>
                                  </p:childTnLst>
                                </p:cTn>
                              </p:par>
                            </p:childTnLst>
                          </p:cTn>
                        </p:par>
                        <p:par>
                          <p:cTn id="214" fill="hold" nodeType="afterGroup">
                            <p:stCondLst>
                              <p:cond delay="2000"/>
                            </p:stCondLst>
                            <p:childTnLst>
                              <p:par>
                                <p:cTn id="215" presetID="10" presetClass="exit" presetSubtype="0" fill="hold" grpId="2" nodeType="afterEffect">
                                  <p:stCondLst>
                                    <p:cond delay="0"/>
                                  </p:stCondLst>
                                  <p:iterate type="lt">
                                    <p:tmPct val="0"/>
                                  </p:iterate>
                                  <p:childTnLst>
                                    <p:animEffect transition="out" filter="fade">
                                      <p:cBhvr>
                                        <p:cTn id="216" dur="100"/>
                                        <p:tgtEl>
                                          <p:spTgt spid="37"/>
                                        </p:tgtEl>
                                      </p:cBhvr>
                                    </p:animEffect>
                                    <p:set>
                                      <p:cBhvr>
                                        <p:cTn id="217" dur="1" fill="hold">
                                          <p:stCondLst>
                                            <p:cond delay="99"/>
                                          </p:stCondLst>
                                        </p:cTn>
                                        <p:tgtEl>
                                          <p:spTgt spid="37"/>
                                        </p:tgtEl>
                                        <p:attrNameLst>
                                          <p:attrName>style.visibility</p:attrName>
                                        </p:attrNameLst>
                                      </p:cBhvr>
                                      <p:to>
                                        <p:strVal val="hidden"/>
                                      </p:to>
                                    </p:set>
                                  </p:childTnLst>
                                </p:cTn>
                              </p:par>
                            </p:childTnLst>
                          </p:cTn>
                        </p:par>
                        <p:par>
                          <p:cTn id="218" fill="hold" nodeType="afterGroup">
                            <p:stCondLst>
                              <p:cond delay="2100"/>
                            </p:stCondLst>
                            <p:childTnLst>
                              <p:par>
                                <p:cTn id="219" presetID="10" presetClass="exit" presetSubtype="0" fill="hold" nodeType="afterEffect">
                                  <p:stCondLst>
                                    <p:cond delay="0"/>
                                  </p:stCondLst>
                                  <p:iterate type="lt">
                                    <p:tmPct val="0"/>
                                  </p:iterate>
                                  <p:childTnLst>
                                    <p:animEffect transition="out" filter="fade">
                                      <p:cBhvr>
                                        <p:cTn id="220" dur="100"/>
                                        <p:tgtEl>
                                          <p:spTgt spid="10"/>
                                        </p:tgtEl>
                                      </p:cBhvr>
                                    </p:animEffect>
                                    <p:set>
                                      <p:cBhvr>
                                        <p:cTn id="221" dur="1" fill="hold">
                                          <p:stCondLst>
                                            <p:cond delay="99"/>
                                          </p:stCondLst>
                                        </p:cTn>
                                        <p:tgtEl>
                                          <p:spTgt spid="10"/>
                                        </p:tgtEl>
                                        <p:attrNameLst>
                                          <p:attrName>style.visibility</p:attrName>
                                        </p:attrNameLst>
                                      </p:cBhvr>
                                      <p:to>
                                        <p:strVal val="hidden"/>
                                      </p:to>
                                    </p:set>
                                  </p:childTnLst>
                                </p:cTn>
                              </p:par>
                            </p:childTnLst>
                          </p:cTn>
                        </p:par>
                        <p:par>
                          <p:cTn id="222" fill="hold" nodeType="afterGroup">
                            <p:stCondLst>
                              <p:cond delay="2200"/>
                            </p:stCondLst>
                            <p:childTnLst>
                              <p:par>
                                <p:cTn id="223" presetID="10" presetClass="exit" presetSubtype="0" fill="hold" nodeType="afterEffect">
                                  <p:stCondLst>
                                    <p:cond delay="0"/>
                                  </p:stCondLst>
                                  <p:iterate type="lt">
                                    <p:tmPct val="0"/>
                                  </p:iterate>
                                  <p:childTnLst>
                                    <p:animEffect transition="out" filter="fade">
                                      <p:cBhvr>
                                        <p:cTn id="224" dur="100"/>
                                        <p:tgtEl>
                                          <p:spTgt spid="12"/>
                                        </p:tgtEl>
                                      </p:cBhvr>
                                    </p:animEffect>
                                    <p:set>
                                      <p:cBhvr>
                                        <p:cTn id="225" dur="1" fill="hold">
                                          <p:stCondLst>
                                            <p:cond delay="99"/>
                                          </p:stCondLst>
                                        </p:cTn>
                                        <p:tgtEl>
                                          <p:spTgt spid="12"/>
                                        </p:tgtEl>
                                        <p:attrNameLst>
                                          <p:attrName>style.visibility</p:attrName>
                                        </p:attrNameLst>
                                      </p:cBhvr>
                                      <p:to>
                                        <p:strVal val="hidden"/>
                                      </p:to>
                                    </p:set>
                                  </p:childTnLst>
                                </p:cTn>
                              </p:par>
                            </p:childTnLst>
                          </p:cTn>
                        </p:par>
                        <p:par>
                          <p:cTn id="226" fill="hold" nodeType="afterGroup">
                            <p:stCondLst>
                              <p:cond delay="2300"/>
                            </p:stCondLst>
                            <p:childTnLst>
                              <p:par>
                                <p:cTn id="227" presetID="10" presetClass="exit" presetSubtype="0" fill="hold" nodeType="afterEffect">
                                  <p:stCondLst>
                                    <p:cond delay="0"/>
                                  </p:stCondLst>
                                  <p:iterate type="lt">
                                    <p:tmPct val="0"/>
                                  </p:iterate>
                                  <p:childTnLst>
                                    <p:animEffect transition="out" filter="fade">
                                      <p:cBhvr>
                                        <p:cTn id="228" dur="100"/>
                                        <p:tgtEl>
                                          <p:spTgt spid="13"/>
                                        </p:tgtEl>
                                      </p:cBhvr>
                                    </p:animEffect>
                                    <p:set>
                                      <p:cBhvr>
                                        <p:cTn id="229" dur="1" fill="hold">
                                          <p:stCondLst>
                                            <p:cond delay="99"/>
                                          </p:stCondLst>
                                        </p:cTn>
                                        <p:tgtEl>
                                          <p:spTgt spid="13"/>
                                        </p:tgtEl>
                                        <p:attrNameLst>
                                          <p:attrName>style.visibility</p:attrName>
                                        </p:attrNameLst>
                                      </p:cBhvr>
                                      <p:to>
                                        <p:strVal val="hidden"/>
                                      </p:to>
                                    </p:set>
                                  </p:childTnLst>
                                </p:cTn>
                              </p:par>
                            </p:childTnLst>
                          </p:cTn>
                        </p:par>
                        <p:par>
                          <p:cTn id="230" fill="hold" nodeType="afterGroup">
                            <p:stCondLst>
                              <p:cond delay="2400"/>
                            </p:stCondLst>
                            <p:childTnLst>
                              <p:par>
                                <p:cTn id="231" presetID="10" presetClass="exit" presetSubtype="0" fill="hold" nodeType="afterEffect">
                                  <p:stCondLst>
                                    <p:cond delay="0"/>
                                  </p:stCondLst>
                                  <p:iterate type="lt">
                                    <p:tmPct val="0"/>
                                  </p:iterate>
                                  <p:childTnLst>
                                    <p:animEffect transition="out" filter="fade">
                                      <p:cBhvr>
                                        <p:cTn id="232" dur="100"/>
                                        <p:tgtEl>
                                          <p:spTgt spid="14"/>
                                        </p:tgtEl>
                                      </p:cBhvr>
                                    </p:animEffect>
                                    <p:set>
                                      <p:cBhvr>
                                        <p:cTn id="233" dur="1" fill="hold">
                                          <p:stCondLst>
                                            <p:cond delay="99"/>
                                          </p:stCondLst>
                                        </p:cTn>
                                        <p:tgtEl>
                                          <p:spTgt spid="14"/>
                                        </p:tgtEl>
                                        <p:attrNameLst>
                                          <p:attrName>style.visibility</p:attrName>
                                        </p:attrNameLst>
                                      </p:cBhvr>
                                      <p:to>
                                        <p:strVal val="hidden"/>
                                      </p:to>
                                    </p:set>
                                  </p:childTnLst>
                                </p:cTn>
                              </p:par>
                            </p:childTnLst>
                          </p:cTn>
                        </p:par>
                        <p:par>
                          <p:cTn id="234" fill="hold" nodeType="afterGroup">
                            <p:stCondLst>
                              <p:cond delay="2500"/>
                            </p:stCondLst>
                            <p:childTnLst>
                              <p:par>
                                <p:cTn id="235" presetID="10" presetClass="exit" presetSubtype="0" fill="hold" nodeType="afterEffect">
                                  <p:stCondLst>
                                    <p:cond delay="0"/>
                                  </p:stCondLst>
                                  <p:iterate type="lt">
                                    <p:tmPct val="0"/>
                                  </p:iterate>
                                  <p:childTnLst>
                                    <p:animEffect transition="out" filter="fade">
                                      <p:cBhvr>
                                        <p:cTn id="236" dur="100"/>
                                        <p:tgtEl>
                                          <p:spTgt spid="18"/>
                                        </p:tgtEl>
                                      </p:cBhvr>
                                    </p:animEffect>
                                    <p:set>
                                      <p:cBhvr>
                                        <p:cTn id="237" dur="1" fill="hold">
                                          <p:stCondLst>
                                            <p:cond delay="99"/>
                                          </p:stCondLst>
                                        </p:cTn>
                                        <p:tgtEl>
                                          <p:spTgt spid="18"/>
                                        </p:tgtEl>
                                        <p:attrNameLst>
                                          <p:attrName>style.visibility</p:attrName>
                                        </p:attrNameLst>
                                      </p:cBhvr>
                                      <p:to>
                                        <p:strVal val="hidden"/>
                                      </p:to>
                                    </p:set>
                                  </p:childTnLst>
                                </p:cTn>
                              </p:par>
                            </p:childTnLst>
                          </p:cTn>
                        </p:par>
                      </p:childTnLst>
                    </p:cTn>
                  </p:par>
                  <p:par>
                    <p:cTn id="238" fill="hold" nodeType="clickPar">
                      <p:stCondLst>
                        <p:cond delay="indefinite"/>
                      </p:stCondLst>
                      <p:childTnLst>
                        <p:par>
                          <p:cTn id="239" fill="hold" nodeType="withGroup">
                            <p:stCondLst>
                              <p:cond delay="0"/>
                            </p:stCondLst>
                            <p:childTnLst>
                              <p:par>
                                <p:cTn id="240" presetID="3" presetClass="exit" presetSubtype="10" fill="hold" grpId="1" nodeType="clickEffect">
                                  <p:stCondLst>
                                    <p:cond delay="0"/>
                                  </p:stCondLst>
                                  <p:childTnLst>
                                    <p:animEffect transition="out" filter="blinds(horizontal)">
                                      <p:cBhvr>
                                        <p:cTn id="241" dur="500"/>
                                        <p:tgtEl>
                                          <p:spTgt spid="4"/>
                                        </p:tgtEl>
                                      </p:cBhvr>
                                    </p:animEffect>
                                    <p:set>
                                      <p:cBhvr>
                                        <p:cTn id="242" dur="1" fill="hold">
                                          <p:stCondLst>
                                            <p:cond delay="499"/>
                                          </p:stCondLst>
                                        </p:cTn>
                                        <p:tgtEl>
                                          <p:spTgt spid="4"/>
                                        </p:tgtEl>
                                        <p:attrNameLst>
                                          <p:attrName>style.visibility</p:attrName>
                                        </p:attrNameLst>
                                      </p:cBhvr>
                                      <p:to>
                                        <p:strVal val="hidden"/>
                                      </p:to>
                                    </p:set>
                                  </p:childTnLst>
                                </p:cTn>
                              </p:par>
                            </p:childTnLst>
                          </p:cTn>
                        </p:par>
                      </p:childTnLst>
                    </p:cTn>
                  </p:par>
                  <p:par>
                    <p:cTn id="243" fill="hold" nodeType="clickPar">
                      <p:stCondLst>
                        <p:cond delay="indefinite"/>
                      </p:stCondLst>
                      <p:childTnLst>
                        <p:par>
                          <p:cTn id="244" fill="hold" nodeType="withGroup">
                            <p:stCondLst>
                              <p:cond delay="0"/>
                            </p:stCondLst>
                            <p:childTnLst>
                              <p:par>
                                <p:cTn id="245" presetID="64" presetClass="path" presetSubtype="0" accel="50000" decel="50000" fill="hold" grpId="1" nodeType="clickEffect">
                                  <p:stCondLst>
                                    <p:cond delay="0"/>
                                  </p:stCondLst>
                                  <p:childTnLst>
                                    <p:animMotion origin="layout" path="M -3.33333E-6 4.0333E-6 L -3.33333E-6 -0.14131 " pathEditMode="relative" rAng="0" ptsTypes="AA">
                                      <p:cBhvr>
                                        <p:cTn id="246" dur="2000" fill="hold"/>
                                        <p:tgtEl>
                                          <p:spTgt spid="5"/>
                                        </p:tgtEl>
                                        <p:attrNameLst>
                                          <p:attrName>ppt_x</p:attrName>
                                          <p:attrName>ppt_y</p:attrName>
                                        </p:attrNameLst>
                                      </p:cBhvr>
                                      <p:rCtr x="0" y="-7100"/>
                                    </p:animMotion>
                                  </p:childTnLst>
                                </p:cTn>
                              </p:par>
                            </p:childTnLst>
                          </p:cTn>
                        </p:par>
                      </p:childTnLst>
                    </p:cTn>
                  </p:par>
                  <p:par>
                    <p:cTn id="247" fill="hold" nodeType="clickPar">
                      <p:stCondLst>
                        <p:cond delay="indefinite"/>
                      </p:stCondLst>
                      <p:childTnLst>
                        <p:par>
                          <p:cTn id="248" fill="hold" nodeType="withGroup">
                            <p:stCondLst>
                              <p:cond delay="0"/>
                            </p:stCondLst>
                            <p:childTnLst>
                              <p:par>
                                <p:cTn id="249" presetID="1" presetClass="entr" presetSubtype="0" fill="hold" grpId="0" nodeType="clickEffect">
                                  <p:stCondLst>
                                    <p:cond delay="0"/>
                                  </p:stCondLst>
                                  <p:childTnLst>
                                    <p:set>
                                      <p:cBhvr>
                                        <p:cTn id="250" dur="1" fill="hold">
                                          <p:stCondLst>
                                            <p:cond delay="0"/>
                                          </p:stCondLst>
                                        </p:cTn>
                                        <p:tgtEl>
                                          <p:spTgt spid="79"/>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78"/>
                                        </p:tgtEl>
                                        <p:attrNameLst>
                                          <p:attrName>style.visibility</p:attrName>
                                        </p:attrNameLst>
                                      </p:cBhvr>
                                      <p:to>
                                        <p:strVal val="visible"/>
                                      </p:to>
                                    </p:set>
                                  </p:childTnLst>
                                </p:cTn>
                              </p:par>
                            </p:childTnLst>
                          </p:cTn>
                        </p:par>
                      </p:childTnLst>
                    </p:cTn>
                  </p:par>
                  <p:par>
                    <p:cTn id="253" fill="hold" nodeType="clickPar">
                      <p:stCondLst>
                        <p:cond delay="indefinite"/>
                      </p:stCondLst>
                      <p:childTnLst>
                        <p:par>
                          <p:cTn id="254" fill="hold" nodeType="withGroup">
                            <p:stCondLst>
                              <p:cond delay="0"/>
                            </p:stCondLst>
                            <p:childTnLst>
                              <p:par>
                                <p:cTn id="255" presetID="23" presetClass="entr" presetSubtype="16" fill="hold" grpId="0" nodeType="clickEffect">
                                  <p:stCondLst>
                                    <p:cond delay="0"/>
                                  </p:stCondLst>
                                  <p:childTnLst>
                                    <p:set>
                                      <p:cBhvr>
                                        <p:cTn id="256" dur="1" fill="hold">
                                          <p:stCondLst>
                                            <p:cond delay="0"/>
                                          </p:stCondLst>
                                        </p:cTn>
                                        <p:tgtEl>
                                          <p:spTgt spid="82"/>
                                        </p:tgtEl>
                                        <p:attrNameLst>
                                          <p:attrName>style.visibility</p:attrName>
                                        </p:attrNameLst>
                                      </p:cBhvr>
                                      <p:to>
                                        <p:strVal val="visible"/>
                                      </p:to>
                                    </p:set>
                                    <p:anim calcmode="lin" valueType="num">
                                      <p:cBhvr>
                                        <p:cTn id="257" dur="500" fill="hold"/>
                                        <p:tgtEl>
                                          <p:spTgt spid="82"/>
                                        </p:tgtEl>
                                        <p:attrNameLst>
                                          <p:attrName>ppt_w</p:attrName>
                                        </p:attrNameLst>
                                      </p:cBhvr>
                                      <p:tavLst>
                                        <p:tav tm="0">
                                          <p:val>
                                            <p:fltVal val="0"/>
                                          </p:val>
                                        </p:tav>
                                        <p:tav tm="100000">
                                          <p:val>
                                            <p:strVal val="#ppt_w"/>
                                          </p:val>
                                        </p:tav>
                                      </p:tavLst>
                                    </p:anim>
                                    <p:anim calcmode="lin" valueType="num">
                                      <p:cBhvr>
                                        <p:cTn id="258" dur="500" fill="hold"/>
                                        <p:tgtEl>
                                          <p:spTgt spid="82"/>
                                        </p:tgtEl>
                                        <p:attrNameLst>
                                          <p:attrName>ppt_h</p:attrName>
                                        </p:attrNameLst>
                                      </p:cBhvr>
                                      <p:tavLst>
                                        <p:tav tm="0">
                                          <p:val>
                                            <p:fltVal val="0"/>
                                          </p:val>
                                        </p:tav>
                                        <p:tav tm="100000">
                                          <p:val>
                                            <p:strVal val="#ppt_h"/>
                                          </p:val>
                                        </p:tav>
                                      </p:tavLst>
                                    </p:anim>
                                  </p:childTnLst>
                                </p:cTn>
                              </p:par>
                              <p:par>
                                <p:cTn id="259" presetID="3" presetClass="exit" presetSubtype="10" fill="hold" grpId="0" nodeType="withEffect">
                                  <p:stCondLst>
                                    <p:cond delay="0"/>
                                  </p:stCondLst>
                                  <p:childTnLst>
                                    <p:animEffect transition="out" filter="blinds(horizontal)">
                                      <p:cBhvr>
                                        <p:cTn id="260" dur="500"/>
                                        <p:tgtEl>
                                          <p:spTgt spid="11"/>
                                        </p:tgtEl>
                                      </p:cBhvr>
                                    </p:animEffect>
                                    <p:set>
                                      <p:cBhvr>
                                        <p:cTn id="261"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P spid="5" grpId="0"/>
      <p:bldP spid="5" grpId="1"/>
      <p:bldP spid="11" grpId="0" animBg="1"/>
      <p:bldP spid="17" grpId="0"/>
      <p:bldP spid="21" grpId="0" animBg="1"/>
      <p:bldP spid="37" grpId="0" animBg="1"/>
      <p:bldP spid="37" grpId="1" animBg="1"/>
      <p:bldP spid="37" grpId="2" animBg="1"/>
      <p:bldP spid="58" grpId="0" animBg="1"/>
      <p:bldP spid="58" grpId="1" animBg="1"/>
      <p:bldP spid="74" grpId="0"/>
      <p:bldP spid="74" grpId="1"/>
      <p:bldP spid="75" grpId="0"/>
      <p:bldP spid="75" grpId="1"/>
      <p:bldP spid="76" grpId="0"/>
      <p:bldP spid="76" grpId="1"/>
      <p:bldP spid="77" grpId="0"/>
      <p:bldP spid="78" grpId="0"/>
      <p:bldP spid="79" grpId="0"/>
      <p:bldP spid="8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a:extLst>
              <a:ext uri="{FF2B5EF4-FFF2-40B4-BE49-F238E27FC236}">
                <a16:creationId xmlns="" xmlns:a16="http://schemas.microsoft.com/office/drawing/2014/main" id="{908C629B-B2C8-4ED5-AEDF-ABB97BCAACAF}"/>
              </a:ext>
            </a:extLst>
          </p:cNvPr>
          <p:cNvSpPr>
            <a:spLocks noGrp="1" noChangeArrowheads="1"/>
          </p:cNvSpPr>
          <p:nvPr>
            <p:ph type="title" idx="4294967295"/>
          </p:nvPr>
        </p:nvSpPr>
        <p:spPr>
          <a:xfrm>
            <a:off x="1066800" y="92075"/>
            <a:ext cx="8458200" cy="609600"/>
          </a:xfrm>
        </p:spPr>
        <p:txBody>
          <a:bodyPr rtlCol="0">
            <a:normAutofit/>
          </a:bodyPr>
          <a:lstStyle/>
          <a:p>
            <a:pPr algn="l" eaLnBrk="1" fontAlgn="auto" hangingPunct="1">
              <a:spcAft>
                <a:spcPts val="0"/>
              </a:spcAft>
              <a:defRPr/>
            </a:pPr>
            <a:r>
              <a:rPr lang="en-US" sz="3200" b="1" dirty="0">
                <a:solidFill>
                  <a:srgbClr val="FF0000"/>
                </a:solidFill>
                <a:latin typeface="Times New Roman" pitchFamily="18" charset="0"/>
                <a:cs typeface="Times New Roman" pitchFamily="18" charset="0"/>
              </a:rPr>
              <a:t>IV. THỂ TÍCH MOL CỦA CHẤT KHÍ</a:t>
            </a:r>
          </a:p>
        </p:txBody>
      </p:sp>
      <p:sp>
        <p:nvSpPr>
          <p:cNvPr id="22531" name="Rectangle 4">
            <a:hlinkClick r:id="rId2" action="ppaction://hlinksldjump"/>
            <a:extLst>
              <a:ext uri="{FF2B5EF4-FFF2-40B4-BE49-F238E27FC236}">
                <a16:creationId xmlns="" xmlns:a16="http://schemas.microsoft.com/office/drawing/2014/main" id="{971FC58E-C885-4480-A990-A2343341DFFC}"/>
              </a:ext>
            </a:extLst>
          </p:cNvPr>
          <p:cNvSpPr txBox="1">
            <a:spLocks noChangeArrowheads="1"/>
          </p:cNvSpPr>
          <p:nvPr/>
        </p:nvSpPr>
        <p:spPr bwMode="auto">
          <a:xfrm>
            <a:off x="408473" y="854075"/>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dirty="0">
                <a:latin typeface="Times New Roman" panose="02020603050405020304" pitchFamily="18" charset="0"/>
                <a:cs typeface="Times New Roman" panose="02020603050405020304" pitchFamily="18" charset="0"/>
              </a:rPr>
              <a:t>-</a:t>
            </a:r>
            <a:r>
              <a:rPr lang="en-US" altLang="en-US" dirty="0" err="1">
                <a:latin typeface="Times New Roman" panose="02020603050405020304" pitchFamily="18" charset="0"/>
                <a:cs typeface="Times New Roman" panose="02020603050405020304" pitchFamily="18" charset="0"/>
              </a:rPr>
              <a:t>Thể</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tích</a:t>
            </a:r>
            <a:r>
              <a:rPr lang="en-US" altLang="en-US" dirty="0">
                <a:latin typeface="Times New Roman" panose="02020603050405020304" pitchFamily="18" charset="0"/>
                <a:cs typeface="Times New Roman" panose="02020603050405020304" pitchFamily="18" charset="0"/>
              </a:rPr>
              <a:t> mol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i="1" dirty="0" err="1">
                <a:solidFill>
                  <a:srgbClr val="FF0000"/>
                </a:solidFill>
                <a:latin typeface="Times New Roman" panose="02020603050405020304" pitchFamily="18" charset="0"/>
                <a:cs typeface="Times New Roman" panose="02020603050405020304" pitchFamily="18" charset="0"/>
              </a:rPr>
              <a:t>chất</a:t>
            </a:r>
            <a:r>
              <a:rPr lang="en-US" altLang="en-US" i="1" dirty="0">
                <a:solidFill>
                  <a:srgbClr val="FF0000"/>
                </a:solidFill>
                <a:latin typeface="Times New Roman" panose="02020603050405020304" pitchFamily="18" charset="0"/>
                <a:cs typeface="Times New Roman" panose="02020603050405020304" pitchFamily="18" charset="0"/>
              </a:rPr>
              <a:t> </a:t>
            </a:r>
            <a:r>
              <a:rPr lang="en-US" altLang="en-US" i="1" dirty="0" err="1">
                <a:solidFill>
                  <a:srgbClr val="FF0000"/>
                </a:solidFill>
                <a:latin typeface="Times New Roman" panose="02020603050405020304" pitchFamily="18" charset="0"/>
                <a:cs typeface="Times New Roman" panose="02020603050405020304" pitchFamily="18" charset="0"/>
              </a:rPr>
              <a:t>khí</a:t>
            </a:r>
            <a:r>
              <a:rPr lang="en-US" altLang="en-US" i="1" dirty="0">
                <a:solidFill>
                  <a:srgbClr val="FF0000"/>
                </a:solidFill>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thể</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tích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chiếm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bởi</a:t>
            </a:r>
            <a:r>
              <a:rPr lang="en-US" altLang="en-US" dirty="0">
                <a:latin typeface="Times New Roman" panose="02020603050405020304" pitchFamily="18" charset="0"/>
                <a:cs typeface="Times New Roman" panose="02020603050405020304" pitchFamily="18" charset="0"/>
              </a:rPr>
              <a:t>  ……. </a:t>
            </a:r>
            <a:r>
              <a:rPr lang="en-US" altLang="en-US" dirty="0" err="1">
                <a:latin typeface="Times New Roman" panose="02020603050405020304" pitchFamily="18" charset="0"/>
                <a:cs typeface="Times New Roman" panose="02020603050405020304" pitchFamily="18" charset="0"/>
              </a:rPr>
              <a:t>phân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tử</a:t>
            </a:r>
            <a:r>
              <a:rPr lang="en-US" altLang="en-US" dirty="0">
                <a:latin typeface="Times New Roman" panose="02020603050405020304" pitchFamily="18" charset="0"/>
                <a:cs typeface="Times New Roman" panose="02020603050405020304" pitchFamily="18" charset="0"/>
              </a:rPr>
              <a:t> </a:t>
            </a:r>
            <a:r>
              <a:rPr lang="en-US" altLang="en-US" dirty="0" err="1">
                <a:solidFill>
                  <a:srgbClr val="00B050"/>
                </a:solidFill>
                <a:latin typeface="Times New Roman" panose="02020603050405020304" pitchFamily="18" charset="0"/>
                <a:cs typeface="Times New Roman" panose="02020603050405020304" pitchFamily="18" charset="0"/>
              </a:rPr>
              <a:t>chất</a:t>
            </a:r>
            <a:r>
              <a:rPr lang="en-US" altLang="en-US" dirty="0">
                <a:solidFill>
                  <a:srgbClr val="00B050"/>
                </a:solidFill>
                <a:latin typeface="Times New Roman" panose="02020603050405020304" pitchFamily="18" charset="0"/>
                <a:cs typeface="Times New Roman" panose="02020603050405020304" pitchFamily="18" charset="0"/>
              </a:rPr>
              <a:t> </a:t>
            </a:r>
            <a:r>
              <a:rPr lang="en-US" altLang="en-US" dirty="0" err="1">
                <a:solidFill>
                  <a:srgbClr val="00B050"/>
                </a:solidFill>
                <a:latin typeface="Times New Roman" panose="02020603050405020304" pitchFamily="18" charset="0"/>
                <a:cs typeface="Times New Roman" panose="02020603050405020304" pitchFamily="18" charset="0"/>
              </a:rPr>
              <a:t>khí</a:t>
            </a:r>
            <a:r>
              <a:rPr lang="en-US" altLang="en-US" dirty="0">
                <a:solidFill>
                  <a:srgbClr val="00B050"/>
                </a:solidFill>
                <a:latin typeface="Times New Roman" panose="02020603050405020304" pitchFamily="18" charset="0"/>
                <a:cs typeface="Times New Roman" panose="02020603050405020304" pitchFamily="18" charset="0"/>
              </a:rPr>
              <a:t> </a:t>
            </a:r>
            <a:r>
              <a:rPr lang="vi-VN" altLang="en-US" dirty="0">
                <a:latin typeface="Times New Roman" panose="02020603050405020304" pitchFamily="18" charset="0"/>
                <a:cs typeface="Times New Roman" panose="02020603050405020304" pitchFamily="18" charset="0"/>
              </a:rPr>
              <a:t>đó</a:t>
            </a:r>
            <a:r>
              <a:rPr lang="en-US" altLang="en-US" dirty="0">
                <a:latin typeface="Times New Roman" panose="02020603050405020304" pitchFamily="18" charset="0"/>
                <a:cs typeface="Times New Roman" panose="02020603050405020304" pitchFamily="18" charset="0"/>
              </a:rPr>
              <a:t>. </a:t>
            </a:r>
          </a:p>
        </p:txBody>
      </p:sp>
      <p:sp>
        <p:nvSpPr>
          <p:cNvPr id="15" name="Rectangle 4">
            <a:extLst>
              <a:ext uri="{FF2B5EF4-FFF2-40B4-BE49-F238E27FC236}">
                <a16:creationId xmlns="" xmlns:a16="http://schemas.microsoft.com/office/drawing/2014/main" id="{D319F4EC-EEDC-4443-A17D-FB46762537A8}"/>
              </a:ext>
            </a:extLst>
          </p:cNvPr>
          <p:cNvSpPr txBox="1">
            <a:spLocks noChangeArrowheads="1"/>
          </p:cNvSpPr>
          <p:nvPr/>
        </p:nvSpPr>
        <p:spPr bwMode="auto">
          <a:xfrm>
            <a:off x="563114" y="12954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rgbClr val="FF0066"/>
                </a:solidFill>
                <a:latin typeface="Times New Roman" panose="02020603050405020304" pitchFamily="18" charset="0"/>
                <a:cs typeface="Times New Roman" panose="02020603050405020304" pitchFamily="18" charset="0"/>
              </a:rPr>
              <a:t>N</a:t>
            </a:r>
            <a:endParaRPr lang="en-US" altLang="en-US" b="1" baseline="30000">
              <a:solidFill>
                <a:srgbClr val="FF0066"/>
              </a:solidFill>
              <a:latin typeface="Times New Roman" panose="02020603050405020304" pitchFamily="18" charset="0"/>
              <a:cs typeface="Times New Roman" panose="02020603050405020304" pitchFamily="18" charset="0"/>
            </a:endParaRPr>
          </a:p>
        </p:txBody>
      </p:sp>
      <p:sp>
        <p:nvSpPr>
          <p:cNvPr id="22533" name="Line 163">
            <a:extLst>
              <a:ext uri="{FF2B5EF4-FFF2-40B4-BE49-F238E27FC236}">
                <a16:creationId xmlns="" xmlns:a16="http://schemas.microsoft.com/office/drawing/2014/main" id="{F063AC4C-D0B0-4FA4-9365-6ACB2C72E49F}"/>
              </a:ext>
            </a:extLst>
          </p:cNvPr>
          <p:cNvSpPr>
            <a:spLocks noChangeShapeType="1"/>
          </p:cNvSpPr>
          <p:nvPr/>
        </p:nvSpPr>
        <p:spPr bwMode="auto">
          <a:xfrm>
            <a:off x="108155" y="1795641"/>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4" name="Rectangle 35">
            <a:extLst>
              <a:ext uri="{FF2B5EF4-FFF2-40B4-BE49-F238E27FC236}">
                <a16:creationId xmlns="" xmlns:a16="http://schemas.microsoft.com/office/drawing/2014/main" id="{C63586EE-2980-4B63-8A5E-CAFDE9C79D64}"/>
              </a:ext>
            </a:extLst>
          </p:cNvPr>
          <p:cNvSpPr>
            <a:spLocks noChangeArrowheads="1"/>
          </p:cNvSpPr>
          <p:nvPr/>
        </p:nvSpPr>
        <p:spPr bwMode="auto">
          <a:xfrm>
            <a:off x="76200" y="-152400"/>
            <a:ext cx="762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0" b="1" i="1">
                <a:solidFill>
                  <a:srgbClr val="FF0000"/>
                </a:solidFill>
                <a:sym typeface="Wingdings" panose="05000000000000000000" pitchFamily="2" charset="2"/>
              </a:rPr>
              <a:t></a:t>
            </a:r>
          </a:p>
        </p:txBody>
      </p:sp>
      <p:sp>
        <p:nvSpPr>
          <p:cNvPr id="11" name="Text Box 5">
            <a:extLst>
              <a:ext uri="{FF2B5EF4-FFF2-40B4-BE49-F238E27FC236}">
                <a16:creationId xmlns="" xmlns:a16="http://schemas.microsoft.com/office/drawing/2014/main" id="{8F99B541-F42B-4D0E-80B8-5C31A7CBC6B3}"/>
              </a:ext>
            </a:extLst>
          </p:cNvPr>
          <p:cNvSpPr txBox="1">
            <a:spLocks noChangeArrowheads="1"/>
          </p:cNvSpPr>
          <p:nvPr/>
        </p:nvSpPr>
        <p:spPr bwMode="auto">
          <a:xfrm>
            <a:off x="76200" y="2910901"/>
            <a:ext cx="9525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None/>
            </a:pPr>
            <a:r>
              <a:rPr lang="en-US" altLang="en-US" dirty="0">
                <a:latin typeface="Times New Roman" panose="02020603050405020304" pitchFamily="18" charset="0"/>
                <a:cs typeface="Times New Roman" panose="02020603050405020304" pitchFamily="18" charset="0"/>
              </a:rPr>
              <a:t>   </a:t>
            </a:r>
            <a:r>
              <a:rPr lang="fr-FR" altLang="en-US"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Ở </a:t>
            </a:r>
            <a:r>
              <a:rPr lang="en-US" altLang="en-US" u="sng" dirty="0" err="1">
                <a:solidFill>
                  <a:srgbClr val="FF0000"/>
                </a:solidFill>
                <a:latin typeface="Times New Roman" panose="02020603050405020304" pitchFamily="18" charset="0"/>
                <a:cs typeface="Times New Roman" panose="02020603050405020304" pitchFamily="18" charset="0"/>
              </a:rPr>
              <a:t>điều</a:t>
            </a:r>
            <a:r>
              <a:rPr lang="en-US" altLang="en-US" u="sng" dirty="0">
                <a:solidFill>
                  <a:srgbClr val="FF0000"/>
                </a:solidFill>
                <a:latin typeface="Times New Roman" panose="02020603050405020304" pitchFamily="18" charset="0"/>
                <a:cs typeface="Times New Roman" panose="02020603050405020304" pitchFamily="18" charset="0"/>
              </a:rPr>
              <a:t> </a:t>
            </a:r>
            <a:r>
              <a:rPr lang="en-US" altLang="en-US" u="sng" dirty="0" err="1">
                <a:solidFill>
                  <a:srgbClr val="FF0000"/>
                </a:solidFill>
                <a:latin typeface="Times New Roman" panose="02020603050405020304" pitchFamily="18" charset="0"/>
                <a:cs typeface="Times New Roman" panose="02020603050405020304" pitchFamily="18" charset="0"/>
              </a:rPr>
              <a:t>kiện</a:t>
            </a:r>
            <a:r>
              <a:rPr lang="en-US" altLang="en-US" u="sng" dirty="0">
                <a:solidFill>
                  <a:srgbClr val="FF0000"/>
                </a:solidFill>
                <a:latin typeface="Times New Roman" panose="02020603050405020304" pitchFamily="18" charset="0"/>
                <a:cs typeface="Times New Roman" panose="02020603050405020304" pitchFamily="18" charset="0"/>
              </a:rPr>
              <a:t> </a:t>
            </a:r>
            <a:r>
              <a:rPr lang="en-US" altLang="en-US" u="sng" dirty="0" err="1">
                <a:solidFill>
                  <a:srgbClr val="FF0000"/>
                </a:solidFill>
                <a:latin typeface="Times New Roman" panose="02020603050405020304" pitchFamily="18" charset="0"/>
                <a:cs typeface="Times New Roman" panose="02020603050405020304" pitchFamily="18" charset="0"/>
              </a:rPr>
              <a:t>chuẩn</a:t>
            </a:r>
            <a:r>
              <a:rPr lang="en-US" altLang="en-US" u="sng"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đkc</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25</a:t>
            </a:r>
            <a:r>
              <a:rPr lang="en-US" altLang="en-US" baseline="30000" dirty="0">
                <a:latin typeface="Times New Roman" panose="02020603050405020304" pitchFamily="18" charset="0"/>
                <a:cs typeface="Times New Roman" panose="02020603050405020304" pitchFamily="18" charset="0"/>
              </a:rPr>
              <a:t>0</a:t>
            </a:r>
            <a:r>
              <a:rPr lang="en-US" altLang="en-US" dirty="0">
                <a:latin typeface="Times New Roman" panose="02020603050405020304" pitchFamily="18" charset="0"/>
                <a:cs typeface="Times New Roman" panose="02020603050405020304" pitchFamily="18" charset="0"/>
              </a:rPr>
              <a:t>C </a:t>
            </a:r>
            <a:r>
              <a:rPr lang="en-US" altLang="en-US" dirty="0" err="1">
                <a:latin typeface="Times New Roman" panose="02020603050405020304" pitchFamily="18" charset="0"/>
                <a:cs typeface="Times New Roman" panose="02020603050405020304" pitchFamily="18" charset="0"/>
              </a:rPr>
              <a:t>và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áp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suất</a:t>
            </a:r>
            <a:r>
              <a:rPr lang="en-US" altLang="en-US" dirty="0">
                <a:latin typeface="Times New Roman" panose="02020603050405020304" pitchFamily="18" charset="0"/>
                <a:cs typeface="Times New Roman" panose="02020603050405020304" pitchFamily="18" charset="0"/>
              </a:rPr>
              <a:t> 1bar:</a:t>
            </a:r>
            <a:r>
              <a:rPr lang="vi-VN"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Thể</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tích</a:t>
            </a:r>
            <a:r>
              <a:rPr lang="en-US" altLang="en-US" dirty="0">
                <a:latin typeface="Times New Roman" panose="02020603050405020304" pitchFamily="18" charset="0"/>
                <a:cs typeface="Times New Roman" panose="02020603050405020304" pitchFamily="18" charset="0"/>
              </a:rPr>
              <a:t> mol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chất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khí</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đều</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bằng</a:t>
            </a:r>
            <a:r>
              <a:rPr lang="en-US" altLang="en-US" dirty="0">
                <a:latin typeface="Times New Roman" panose="02020603050405020304" pitchFamily="18" charset="0"/>
                <a:cs typeface="Times New Roman" panose="02020603050405020304" pitchFamily="18" charset="0"/>
              </a:rPr>
              <a:t> </a:t>
            </a:r>
            <a:r>
              <a:rPr lang="vi-VN" altLang="en-US" b="1" dirty="0">
                <a:solidFill>
                  <a:srgbClr val="FF0000"/>
                </a:solidFill>
                <a:latin typeface="Times New Roman" panose="02020603050405020304" pitchFamily="18" charset="0"/>
                <a:cs typeface="Times New Roman" panose="02020603050405020304" pitchFamily="18" charset="0"/>
              </a:rPr>
              <a:t>2</a:t>
            </a:r>
            <a:r>
              <a:rPr lang="en-US" altLang="en-US" b="1" dirty="0">
                <a:solidFill>
                  <a:srgbClr val="FF0000"/>
                </a:solidFill>
                <a:latin typeface="Times New Roman" panose="02020603050405020304" pitchFamily="18" charset="0"/>
                <a:cs typeface="Times New Roman" panose="02020603050405020304" pitchFamily="18" charset="0"/>
              </a:rPr>
              <a:t>4,79</a:t>
            </a:r>
            <a:r>
              <a:rPr lang="vi-VN" altLang="en-US" b="1" dirty="0">
                <a:solidFill>
                  <a:srgbClr val="FF0000"/>
                </a:solidFill>
                <a:latin typeface="Times New Roman" panose="02020603050405020304" pitchFamily="18" charset="0"/>
                <a:cs typeface="Times New Roman" panose="02020603050405020304" pitchFamily="18" charset="0"/>
              </a:rPr>
              <a:t> </a:t>
            </a:r>
            <a:r>
              <a:rPr lang="en-US" altLang="en-US" b="1" dirty="0">
                <a:solidFill>
                  <a:srgbClr val="FF0000"/>
                </a:solidFill>
                <a:latin typeface="Times New Roman" panose="02020603050405020304" pitchFamily="18" charset="0"/>
                <a:cs typeface="Times New Roman" panose="02020603050405020304" pitchFamily="18" charset="0"/>
              </a:rPr>
              <a:t>(</a:t>
            </a:r>
            <a:r>
              <a:rPr lang="vi-VN" altLang="en-US" b="1" dirty="0">
                <a:solidFill>
                  <a:srgbClr val="FF0000"/>
                </a:solidFill>
                <a:latin typeface="Times New Roman" panose="02020603050405020304" pitchFamily="18" charset="0"/>
                <a:cs typeface="Times New Roman" panose="02020603050405020304" pitchFamily="18" charset="0"/>
              </a:rPr>
              <a:t>l</a:t>
            </a:r>
            <a:r>
              <a:rPr lang="en-US" altLang="en-US" b="1" dirty="0" err="1">
                <a:solidFill>
                  <a:srgbClr val="FF0000"/>
                </a:solidFill>
                <a:latin typeface="Times New Roman" panose="02020603050405020304" pitchFamily="18" charset="0"/>
                <a:cs typeface="Times New Roman" panose="02020603050405020304" pitchFamily="18" charset="0"/>
              </a:rPr>
              <a:t>ít</a:t>
            </a:r>
            <a:r>
              <a:rPr lang="en-US" altLang="en-US" b="1" dirty="0">
                <a:solidFill>
                  <a:srgbClr val="FF0000"/>
                </a:solidFill>
                <a:latin typeface="Times New Roman" panose="02020603050405020304" pitchFamily="18" charset="0"/>
                <a:cs typeface="Times New Roman" panose="02020603050405020304" pitchFamily="18" charset="0"/>
              </a:rPr>
              <a:t>)</a:t>
            </a:r>
            <a:endParaRPr lang="en-US" altLang="en-US" dirty="0">
              <a:solidFill>
                <a:srgbClr val="FF000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 xmlns:a16="http://schemas.microsoft.com/office/drawing/2014/main" id="{FBC0D348-8C75-4924-A381-176A4D00B007}"/>
              </a:ext>
            </a:extLst>
          </p:cNvPr>
          <p:cNvSpPr txBox="1">
            <a:spLocks noChangeArrowheads="1"/>
          </p:cNvSpPr>
          <p:nvPr/>
        </p:nvSpPr>
        <p:spPr bwMode="auto">
          <a:xfrm>
            <a:off x="5213684" y="3988119"/>
            <a:ext cx="198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en-US" sz="3600" b="1" dirty="0">
                <a:solidFill>
                  <a:srgbClr val="0070C0"/>
                </a:solidFill>
                <a:latin typeface="Times New Roman" panose="02020603050405020304" pitchFamily="18" charset="0"/>
                <a:cs typeface="Times New Roman" panose="02020603050405020304" pitchFamily="18" charset="0"/>
              </a:rPr>
              <a:t>2</a:t>
            </a:r>
            <a:r>
              <a:rPr lang="en-US" altLang="en-US" sz="3600" b="1" dirty="0">
                <a:solidFill>
                  <a:srgbClr val="0070C0"/>
                </a:solidFill>
                <a:latin typeface="Times New Roman" panose="02020603050405020304" pitchFamily="18" charset="0"/>
                <a:cs typeface="Times New Roman" panose="02020603050405020304" pitchFamily="18" charset="0"/>
              </a:rPr>
              <a:t>4,79</a:t>
            </a:r>
            <a:r>
              <a:rPr lang="vi-VN" altLang="en-US" sz="3600" b="1" dirty="0">
                <a:solidFill>
                  <a:srgbClr val="0070C0"/>
                </a:solidFill>
                <a:latin typeface="Times New Roman" panose="02020603050405020304" pitchFamily="18" charset="0"/>
                <a:cs typeface="Times New Roman" panose="02020603050405020304" pitchFamily="18" charset="0"/>
              </a:rPr>
              <a:t> </a:t>
            </a:r>
            <a:r>
              <a:rPr lang="en-US" altLang="en-US" sz="3600" b="1" dirty="0">
                <a:solidFill>
                  <a:srgbClr val="0070C0"/>
                </a:solidFill>
                <a:latin typeface="Times New Roman" panose="02020603050405020304" pitchFamily="18" charset="0"/>
                <a:cs typeface="Times New Roman" panose="02020603050405020304" pitchFamily="18" charset="0"/>
              </a:rPr>
              <a:t>(</a:t>
            </a:r>
            <a:r>
              <a:rPr lang="vi-VN" altLang="en-US" sz="3600" b="1" dirty="0">
                <a:solidFill>
                  <a:srgbClr val="0070C0"/>
                </a:solidFill>
                <a:latin typeface="Times New Roman" panose="02020603050405020304" pitchFamily="18" charset="0"/>
                <a:cs typeface="Times New Roman" panose="02020603050405020304" pitchFamily="18" charset="0"/>
              </a:rPr>
              <a:t>l</a:t>
            </a:r>
            <a:r>
              <a:rPr lang="en-US" altLang="en-US" sz="3600" b="1" dirty="0">
                <a:solidFill>
                  <a:srgbClr val="0070C0"/>
                </a:solidFill>
                <a:latin typeface="Times New Roman" panose="02020603050405020304" pitchFamily="18" charset="0"/>
                <a:cs typeface="Times New Roman" panose="02020603050405020304" pitchFamily="18" charset="0"/>
              </a:rPr>
              <a:t>)</a:t>
            </a:r>
            <a:endParaRPr lang="en-US" altLang="en-US" sz="3600" dirty="0">
              <a:solidFill>
                <a:srgbClr val="0070C0"/>
              </a:solidFill>
            </a:endParaRPr>
          </a:p>
        </p:txBody>
      </p:sp>
      <p:sp>
        <p:nvSpPr>
          <p:cNvPr id="29" name="TextBox 28">
            <a:extLst>
              <a:ext uri="{FF2B5EF4-FFF2-40B4-BE49-F238E27FC236}">
                <a16:creationId xmlns="" xmlns:a16="http://schemas.microsoft.com/office/drawing/2014/main" id="{E885B154-220B-4517-86B6-2691E8199267}"/>
              </a:ext>
            </a:extLst>
          </p:cNvPr>
          <p:cNvSpPr txBox="1">
            <a:spLocks noChangeArrowheads="1"/>
          </p:cNvSpPr>
          <p:nvPr/>
        </p:nvSpPr>
        <p:spPr bwMode="auto">
          <a:xfrm>
            <a:off x="5334000" y="4595725"/>
            <a:ext cx="198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en-US" sz="3600" b="1" dirty="0">
                <a:solidFill>
                  <a:srgbClr val="0070C0"/>
                </a:solidFill>
                <a:latin typeface="Times New Roman" panose="02020603050405020304" pitchFamily="18" charset="0"/>
                <a:cs typeface="Times New Roman" panose="02020603050405020304" pitchFamily="18" charset="0"/>
              </a:rPr>
              <a:t>2</a:t>
            </a:r>
            <a:r>
              <a:rPr lang="en-US" altLang="en-US" sz="3600" b="1" dirty="0">
                <a:solidFill>
                  <a:srgbClr val="0070C0"/>
                </a:solidFill>
                <a:latin typeface="Times New Roman" panose="02020603050405020304" pitchFamily="18" charset="0"/>
                <a:cs typeface="Times New Roman" panose="02020603050405020304" pitchFamily="18" charset="0"/>
              </a:rPr>
              <a:t>4,79</a:t>
            </a:r>
            <a:r>
              <a:rPr lang="vi-VN" altLang="en-US" sz="3600" b="1" dirty="0">
                <a:solidFill>
                  <a:srgbClr val="0070C0"/>
                </a:solidFill>
                <a:latin typeface="Times New Roman" panose="02020603050405020304" pitchFamily="18" charset="0"/>
                <a:cs typeface="Times New Roman" panose="02020603050405020304" pitchFamily="18" charset="0"/>
              </a:rPr>
              <a:t> </a:t>
            </a:r>
            <a:r>
              <a:rPr lang="en-US" altLang="en-US" sz="3600" b="1" dirty="0">
                <a:solidFill>
                  <a:srgbClr val="0070C0"/>
                </a:solidFill>
                <a:latin typeface="Times New Roman" panose="02020603050405020304" pitchFamily="18" charset="0"/>
                <a:cs typeface="Times New Roman" panose="02020603050405020304" pitchFamily="18" charset="0"/>
              </a:rPr>
              <a:t>(</a:t>
            </a:r>
            <a:r>
              <a:rPr lang="vi-VN" altLang="en-US" sz="3600" b="1" dirty="0">
                <a:solidFill>
                  <a:srgbClr val="0070C0"/>
                </a:solidFill>
                <a:latin typeface="Times New Roman" panose="02020603050405020304" pitchFamily="18" charset="0"/>
                <a:cs typeface="Times New Roman" panose="02020603050405020304" pitchFamily="18" charset="0"/>
              </a:rPr>
              <a:t>l</a:t>
            </a:r>
            <a:r>
              <a:rPr lang="en-US" altLang="en-US" sz="3600" b="1" dirty="0">
                <a:solidFill>
                  <a:srgbClr val="0070C0"/>
                </a:solidFill>
                <a:latin typeface="Times New Roman" panose="02020603050405020304" pitchFamily="18" charset="0"/>
                <a:cs typeface="Times New Roman" panose="02020603050405020304" pitchFamily="18" charset="0"/>
              </a:rPr>
              <a:t>)</a:t>
            </a:r>
            <a:endParaRPr lang="en-US" altLang="en-US" sz="3600" dirty="0">
              <a:solidFill>
                <a:srgbClr val="0070C0"/>
              </a:solidFill>
            </a:endParaRPr>
          </a:p>
        </p:txBody>
      </p:sp>
      <p:sp>
        <p:nvSpPr>
          <p:cNvPr id="2" name="Text Box 5">
            <a:extLst>
              <a:ext uri="{FF2B5EF4-FFF2-40B4-BE49-F238E27FC236}">
                <a16:creationId xmlns="" xmlns:a16="http://schemas.microsoft.com/office/drawing/2014/main" id="{B1BE0586-EF06-82AC-CA1A-1DA20E157137}"/>
              </a:ext>
            </a:extLst>
          </p:cNvPr>
          <p:cNvSpPr txBox="1">
            <a:spLocks noChangeArrowheads="1"/>
          </p:cNvSpPr>
          <p:nvPr/>
        </p:nvSpPr>
        <p:spPr bwMode="auto">
          <a:xfrm>
            <a:off x="76200" y="4162178"/>
            <a:ext cx="6934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None/>
            </a:pPr>
            <a:r>
              <a:rPr lang="en-US" altLang="en-US">
                <a:latin typeface="Times New Roman" panose="02020603050405020304" pitchFamily="18" charset="0"/>
                <a:cs typeface="Times New Roman" panose="02020603050405020304" pitchFamily="18" charset="0"/>
              </a:rPr>
              <a:t>   * 1 mol N</a:t>
            </a:r>
            <a:r>
              <a:rPr lang="en-US" altLang="en-US" baseline="-25000">
                <a:latin typeface="Times New Roman" panose="02020603050405020304" pitchFamily="18" charset="0"/>
                <a:cs typeface="Times New Roman" panose="02020603050405020304" pitchFamily="18" charset="0"/>
              </a:rPr>
              <a:t>2</a:t>
            </a:r>
            <a:r>
              <a:rPr lang="en-US" altLang="en-US">
                <a:latin typeface="Times New Roman" panose="02020603050405020304" pitchFamily="18" charset="0"/>
                <a:cs typeface="Times New Roman" panose="02020603050405020304" pitchFamily="18" charset="0"/>
              </a:rPr>
              <a:t> ở đkc có V</a:t>
            </a:r>
            <a:r>
              <a:rPr lang="en-US" altLang="en-US" sz="2400">
                <a:latin typeface="Times New Roman" panose="02020603050405020304" pitchFamily="18" charset="0"/>
                <a:cs typeface="Times New Roman" panose="02020603050405020304" pitchFamily="18" charset="0"/>
              </a:rPr>
              <a:t>N</a:t>
            </a:r>
            <a:r>
              <a:rPr lang="en-US" altLang="en-US" baseline="-25000">
                <a:latin typeface="Times New Roman" panose="02020603050405020304" pitchFamily="18" charset="0"/>
                <a:cs typeface="Times New Roman" panose="02020603050405020304" pitchFamily="18" charset="0"/>
              </a:rPr>
              <a:t> 2</a:t>
            </a:r>
            <a:r>
              <a:rPr lang="en-US" altLang="en-US">
                <a:latin typeface="Times New Roman" panose="02020603050405020304" pitchFamily="18" charset="0"/>
                <a:cs typeface="Times New Roman" panose="02020603050405020304" pitchFamily="18" charset="0"/>
              </a:rPr>
              <a:t>   =  ……….</a:t>
            </a:r>
            <a:r>
              <a:rPr lang="en-US" altLang="en-US" baseline="-25000">
                <a:latin typeface="Times New Roman" panose="02020603050405020304" pitchFamily="18" charset="0"/>
                <a:cs typeface="Times New Roman" panose="02020603050405020304" pitchFamily="18" charset="0"/>
              </a:rPr>
              <a:t>       </a:t>
            </a:r>
            <a:endParaRPr lang="en-US" altLang="en-US" baseline="-25000" dirty="0">
              <a:solidFill>
                <a:srgbClr val="FF0000"/>
              </a:solidFill>
              <a:latin typeface="Times New Roman" panose="02020603050405020304" pitchFamily="18" charset="0"/>
              <a:cs typeface="Times New Roman" panose="02020603050405020304" pitchFamily="18" charset="0"/>
            </a:endParaRPr>
          </a:p>
        </p:txBody>
      </p:sp>
      <p:sp>
        <p:nvSpPr>
          <p:cNvPr id="3" name="Text Box 5">
            <a:extLst>
              <a:ext uri="{FF2B5EF4-FFF2-40B4-BE49-F238E27FC236}">
                <a16:creationId xmlns="" xmlns:a16="http://schemas.microsoft.com/office/drawing/2014/main" id="{2360AC28-F263-EA0D-7ECF-01E8879A85F3}"/>
              </a:ext>
            </a:extLst>
          </p:cNvPr>
          <p:cNvSpPr txBox="1">
            <a:spLocks noChangeArrowheads="1"/>
          </p:cNvSpPr>
          <p:nvPr/>
        </p:nvSpPr>
        <p:spPr bwMode="auto">
          <a:xfrm>
            <a:off x="80081" y="4768843"/>
            <a:ext cx="9525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None/>
            </a:pPr>
            <a:r>
              <a:rPr lang="en-US" altLang="en-US">
                <a:latin typeface="Times New Roman" panose="02020603050405020304" pitchFamily="18" charset="0"/>
                <a:cs typeface="Times New Roman" panose="02020603050405020304" pitchFamily="18" charset="0"/>
              </a:rPr>
              <a:t>   * 1 mol CO</a:t>
            </a:r>
            <a:r>
              <a:rPr lang="en-US" altLang="en-US" baseline="-25000">
                <a:latin typeface="Times New Roman" panose="02020603050405020304" pitchFamily="18" charset="0"/>
                <a:cs typeface="Times New Roman" panose="02020603050405020304" pitchFamily="18" charset="0"/>
              </a:rPr>
              <a:t>2</a:t>
            </a:r>
            <a:r>
              <a:rPr lang="en-US" altLang="en-US">
                <a:latin typeface="Times New Roman" panose="02020603050405020304" pitchFamily="18" charset="0"/>
                <a:cs typeface="Times New Roman" panose="02020603050405020304" pitchFamily="18" charset="0"/>
              </a:rPr>
              <a:t> ở đkc có V</a:t>
            </a:r>
            <a:r>
              <a:rPr lang="en-US" altLang="en-US" baseline="-25000">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CO</a:t>
            </a:r>
            <a:r>
              <a:rPr lang="en-US" altLang="en-US" baseline="-25000">
                <a:latin typeface="Times New Roman" panose="02020603050405020304" pitchFamily="18" charset="0"/>
                <a:cs typeface="Times New Roman" panose="02020603050405020304" pitchFamily="18" charset="0"/>
              </a:rPr>
              <a:t>2</a:t>
            </a:r>
            <a:r>
              <a:rPr lang="en-US" altLang="en-US">
                <a:latin typeface="Times New Roman" panose="02020603050405020304" pitchFamily="18" charset="0"/>
                <a:cs typeface="Times New Roman" panose="02020603050405020304" pitchFamily="18" charset="0"/>
              </a:rPr>
              <a:t> = ……….</a:t>
            </a:r>
            <a:r>
              <a:rPr lang="en-US" altLang="en-US" baseline="-25000">
                <a:latin typeface="Times New Roman" panose="02020603050405020304" pitchFamily="18" charset="0"/>
                <a:cs typeface="Times New Roman" panose="02020603050405020304" pitchFamily="18" charset="0"/>
              </a:rPr>
              <a:t>       </a:t>
            </a:r>
            <a:endParaRPr lang="en-US" altLang="en-US" baseline="-25000" dirty="0">
              <a:solidFill>
                <a:srgbClr val="FF0000"/>
              </a:solidFill>
              <a:latin typeface="Times New Roman" panose="02020603050405020304" pitchFamily="18" charset="0"/>
              <a:cs typeface="Times New Roman" panose="02020603050405020304" pitchFamily="18" charset="0"/>
            </a:endParaRPr>
          </a:p>
        </p:txBody>
      </p:sp>
      <p:sp>
        <p:nvSpPr>
          <p:cNvPr id="12" name="Text Box 11">
            <a:extLst>
              <a:ext uri="{FF2B5EF4-FFF2-40B4-BE49-F238E27FC236}">
                <a16:creationId xmlns="" xmlns:a16="http://schemas.microsoft.com/office/drawing/2014/main" id="{B90C87BD-BCB4-4BD6-83F6-4A52784002A1}"/>
              </a:ext>
            </a:extLst>
          </p:cNvPr>
          <p:cNvSpPr txBox="1">
            <a:spLocks noChangeArrowheads="1"/>
          </p:cNvSpPr>
          <p:nvPr/>
        </p:nvSpPr>
        <p:spPr bwMode="auto">
          <a:xfrm>
            <a:off x="332273" y="1905000"/>
            <a:ext cx="8610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a:solidFill>
                  <a:srgbClr val="002060"/>
                </a:solidFill>
              </a:rPr>
              <a:t>- </a:t>
            </a:r>
            <a:r>
              <a:rPr lang="en-US" altLang="en-US" sz="2800" smtClean="0">
                <a:solidFill>
                  <a:srgbClr val="002060"/>
                </a:solidFill>
                <a:latin typeface="Times New Roman" panose="02020603050405020304" pitchFamily="18" charset="0"/>
                <a:cs typeface="Times New Roman" panose="02020603050405020304" pitchFamily="18" charset="0"/>
              </a:rPr>
              <a:t>Trong </a:t>
            </a:r>
            <a:r>
              <a:rPr lang="en-US" altLang="en-US" sz="2800">
                <a:solidFill>
                  <a:srgbClr val="002060"/>
                </a:solidFill>
                <a:latin typeface="Times New Roman" panose="02020603050405020304" pitchFamily="18" charset="0"/>
                <a:cs typeface="Times New Roman" panose="02020603050405020304" pitchFamily="18" charset="0"/>
              </a:rPr>
              <a:t>cùng điều kiện về </a:t>
            </a:r>
            <a:r>
              <a:rPr lang="en-US" altLang="en-US" sz="2800" smtClean="0">
                <a:solidFill>
                  <a:srgbClr val="002060"/>
                </a:solidFill>
                <a:latin typeface="Times New Roman" panose="02020603050405020304" pitchFamily="18" charset="0"/>
                <a:cs typeface="Times New Roman" panose="02020603050405020304" pitchFamily="18" charset="0"/>
              </a:rPr>
              <a:t>nhiệt </a:t>
            </a:r>
            <a:r>
              <a:rPr lang="en-US" altLang="en-US" sz="2800">
                <a:solidFill>
                  <a:srgbClr val="002060"/>
                </a:solidFill>
                <a:latin typeface="Times New Roman" panose="02020603050405020304" pitchFamily="18" charset="0"/>
                <a:cs typeface="Times New Roman" panose="02020603050405020304" pitchFamily="18" charset="0"/>
              </a:rPr>
              <a:t>độ và áp suất, thể tích mol của các chất khí đều bằng nhau</a:t>
            </a:r>
            <a:endParaRPr lang="en-US" altLang="en-US" sz="280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linds(horizontal)">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p:bldP spid="27" grpId="0"/>
      <p:bldP spid="29" grpId="0"/>
      <p:bldP spid="2" grpId="0"/>
      <p:bldP spid="3"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17">
            <a:extLst>
              <a:ext uri="{FF2B5EF4-FFF2-40B4-BE49-F238E27FC236}">
                <a16:creationId xmlns="" xmlns:a16="http://schemas.microsoft.com/office/drawing/2014/main" id="{140FB7F9-2679-4028-A7FA-22171B759542}"/>
              </a:ext>
            </a:extLst>
          </p:cNvPr>
          <p:cNvSpPr>
            <a:spLocks noChangeArrowheads="1"/>
          </p:cNvSpPr>
          <p:nvPr/>
        </p:nvSpPr>
        <p:spPr bwMode="auto">
          <a:xfrm>
            <a:off x="4375150" y="3048000"/>
            <a:ext cx="579438" cy="533400"/>
          </a:xfrm>
          <a:prstGeom prst="ellipse">
            <a:avLst/>
          </a:prstGeom>
          <a:solidFill>
            <a:srgbClr val="FF33CC"/>
          </a:solidFill>
          <a:ln w="9525">
            <a:solidFill>
              <a:srgbClr val="CC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4000"/>
          </a:p>
        </p:txBody>
      </p:sp>
      <p:sp>
        <p:nvSpPr>
          <p:cNvPr id="8" name="Oval 17">
            <a:extLst>
              <a:ext uri="{FF2B5EF4-FFF2-40B4-BE49-F238E27FC236}">
                <a16:creationId xmlns="" xmlns:a16="http://schemas.microsoft.com/office/drawing/2014/main" id="{A09586FC-5924-4A8F-BDE2-48BE733ACABB}"/>
              </a:ext>
            </a:extLst>
          </p:cNvPr>
          <p:cNvSpPr>
            <a:spLocks noChangeArrowheads="1"/>
          </p:cNvSpPr>
          <p:nvPr/>
        </p:nvSpPr>
        <p:spPr bwMode="auto">
          <a:xfrm>
            <a:off x="4283075" y="5791200"/>
            <a:ext cx="577850" cy="533400"/>
          </a:xfrm>
          <a:prstGeom prst="ellipse">
            <a:avLst/>
          </a:prstGeom>
          <a:solidFill>
            <a:srgbClr val="FF33CC"/>
          </a:solidFill>
          <a:ln w="9525">
            <a:solidFill>
              <a:srgbClr val="CC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4000"/>
          </a:p>
        </p:txBody>
      </p:sp>
      <p:sp>
        <p:nvSpPr>
          <p:cNvPr id="60419" name="Text Box 3">
            <a:extLst>
              <a:ext uri="{FF2B5EF4-FFF2-40B4-BE49-F238E27FC236}">
                <a16:creationId xmlns="" xmlns:a16="http://schemas.microsoft.com/office/drawing/2014/main" id="{DD171449-CEE2-4557-B64F-65DAF745E494}"/>
              </a:ext>
            </a:extLst>
          </p:cNvPr>
          <p:cNvSpPr txBox="1">
            <a:spLocks noChangeArrowheads="1"/>
          </p:cNvSpPr>
          <p:nvPr/>
        </p:nvSpPr>
        <p:spPr bwMode="auto">
          <a:xfrm>
            <a:off x="169863" y="1143000"/>
            <a:ext cx="89916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b="1" dirty="0">
                <a:solidFill>
                  <a:srgbClr val="0070C0"/>
                </a:solidFill>
                <a:latin typeface="Times New Roman" panose="02020603050405020304" pitchFamily="18" charset="0"/>
                <a:cs typeface="Times New Roman" panose="02020603050405020304" pitchFamily="18" charset="0"/>
              </a:rPr>
              <a:t>1/ </a:t>
            </a:r>
            <a:r>
              <a:rPr lang="en-US" altLang="en-US" sz="4000" b="1" dirty="0" err="1">
                <a:solidFill>
                  <a:srgbClr val="0070C0"/>
                </a:solidFill>
                <a:latin typeface="Times New Roman" panose="02020603050405020304" pitchFamily="18" charset="0"/>
                <a:cs typeface="Times New Roman" panose="02020603050405020304" pitchFamily="18" charset="0"/>
              </a:rPr>
              <a:t>Khối</a:t>
            </a:r>
            <a:r>
              <a:rPr lang="en-US" altLang="en-US" sz="4000" b="1" dirty="0">
                <a:solidFill>
                  <a:srgbClr val="0070C0"/>
                </a:solidFill>
                <a:latin typeface="Times New Roman" panose="02020603050405020304" pitchFamily="18" charset="0"/>
                <a:cs typeface="Times New Roman" panose="02020603050405020304" pitchFamily="18" charset="0"/>
              </a:rPr>
              <a:t> </a:t>
            </a:r>
            <a:r>
              <a:rPr lang="en-US" altLang="en-US" sz="4000" b="1" dirty="0" err="1">
                <a:solidFill>
                  <a:srgbClr val="0070C0"/>
                </a:solidFill>
                <a:latin typeface="Times New Roman" panose="02020603050405020304" pitchFamily="18" charset="0"/>
                <a:cs typeface="Times New Roman" panose="02020603050405020304" pitchFamily="18" charset="0"/>
              </a:rPr>
              <a:t>lượng</a:t>
            </a:r>
            <a:r>
              <a:rPr lang="en-US" altLang="en-US" sz="4000" b="1" dirty="0">
                <a:solidFill>
                  <a:srgbClr val="0070C0"/>
                </a:solidFill>
                <a:latin typeface="Times New Roman" panose="02020603050405020304" pitchFamily="18" charset="0"/>
                <a:cs typeface="Times New Roman" panose="02020603050405020304" pitchFamily="18" charset="0"/>
              </a:rPr>
              <a:t> mol </a:t>
            </a:r>
            <a:r>
              <a:rPr lang="en-US" altLang="en-US" sz="4000" b="1" dirty="0" err="1">
                <a:solidFill>
                  <a:srgbClr val="0070C0"/>
                </a:solidFill>
                <a:latin typeface="Times New Roman" panose="02020603050405020304" pitchFamily="18" charset="0"/>
                <a:cs typeface="Times New Roman" panose="02020603050405020304" pitchFamily="18" charset="0"/>
              </a:rPr>
              <a:t>của</a:t>
            </a:r>
            <a:r>
              <a:rPr lang="en-US" altLang="en-US" sz="4000" b="1" dirty="0">
                <a:solidFill>
                  <a:srgbClr val="0070C0"/>
                </a:solidFill>
                <a:latin typeface="Times New Roman" panose="02020603050405020304" pitchFamily="18" charset="0"/>
                <a:cs typeface="Times New Roman" panose="02020603050405020304" pitchFamily="18" charset="0"/>
              </a:rPr>
              <a:t> NaCl </a:t>
            </a:r>
            <a:r>
              <a:rPr lang="en-US" altLang="en-US" sz="4000" b="1" dirty="0" err="1">
                <a:solidFill>
                  <a:srgbClr val="0070C0"/>
                </a:solidFill>
                <a:latin typeface="Times New Roman" panose="02020603050405020304" pitchFamily="18" charset="0"/>
                <a:cs typeface="Times New Roman" panose="02020603050405020304" pitchFamily="18" charset="0"/>
              </a:rPr>
              <a:t>là</a:t>
            </a:r>
            <a:r>
              <a:rPr lang="en-US" altLang="en-US" sz="4000" b="1" dirty="0">
                <a:solidFill>
                  <a:srgbClr val="0070C0"/>
                </a:solidFill>
                <a:latin typeface="Times New Roman" panose="02020603050405020304" pitchFamily="18" charset="0"/>
                <a:cs typeface="Times New Roman" panose="02020603050405020304" pitchFamily="18" charset="0"/>
              </a:rPr>
              <a:t>:</a:t>
            </a:r>
            <a:endParaRPr lang="en-US" altLang="en-US" sz="4000" b="1" baseline="-25000" dirty="0">
              <a:solidFill>
                <a:srgbClr val="0070C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4000" b="1" dirty="0">
                <a:latin typeface="Times New Roman" panose="02020603050405020304" pitchFamily="18" charset="0"/>
                <a:cs typeface="Times New Roman" panose="02020603050405020304" pitchFamily="18" charset="0"/>
              </a:rPr>
              <a:t>A)  58,5  (</a:t>
            </a:r>
            <a:r>
              <a:rPr lang="en-US" altLang="en-US" sz="4000" b="1" dirty="0" err="1">
                <a:latin typeface="Times New Roman" panose="02020603050405020304" pitchFamily="18" charset="0"/>
                <a:cs typeface="Times New Roman" panose="02020603050405020304" pitchFamily="18" charset="0"/>
              </a:rPr>
              <a:t>amu</a:t>
            </a:r>
            <a:r>
              <a:rPr lang="en-US" altLang="en-US" sz="4000" b="1" dirty="0">
                <a:latin typeface="Times New Roman" panose="02020603050405020304" pitchFamily="18" charset="0"/>
                <a:cs typeface="Times New Roman" panose="02020603050405020304" pitchFamily="18" charset="0"/>
              </a:rPr>
              <a:t>)        B) 5,85 (g/mol) </a:t>
            </a:r>
          </a:p>
          <a:p>
            <a:pPr eaLnBrk="1" hangingPunct="1">
              <a:spcBef>
                <a:spcPct val="50000"/>
              </a:spcBef>
              <a:buFontTx/>
              <a:buNone/>
            </a:pPr>
            <a:r>
              <a:rPr lang="en-US" altLang="en-US" sz="4000" b="1" dirty="0">
                <a:latin typeface="Times New Roman" panose="02020603050405020304" pitchFamily="18" charset="0"/>
                <a:cs typeface="Times New Roman" panose="02020603050405020304" pitchFamily="18" charset="0"/>
              </a:rPr>
              <a:t>C)  58,5 (l</a:t>
            </a:r>
            <a:r>
              <a:rPr lang="en-US" altLang="en-US" sz="4000" b="1">
                <a:latin typeface="Times New Roman" panose="02020603050405020304" pitchFamily="18" charset="0"/>
                <a:cs typeface="Times New Roman" panose="02020603050405020304" pitchFamily="18" charset="0"/>
              </a:rPr>
              <a:t>)               D</a:t>
            </a:r>
            <a:r>
              <a:rPr lang="en-US" altLang="en-US" sz="4000" b="1" dirty="0">
                <a:latin typeface="Times New Roman" panose="02020603050405020304" pitchFamily="18" charset="0"/>
                <a:cs typeface="Times New Roman" panose="02020603050405020304" pitchFamily="18" charset="0"/>
              </a:rPr>
              <a:t>) 58,5 (g/mol) </a:t>
            </a:r>
            <a:endParaRPr lang="vi-VN" altLang="en-US" sz="4000" b="1" dirty="0">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4000" b="1" dirty="0">
                <a:solidFill>
                  <a:srgbClr val="0070C0"/>
                </a:solidFill>
                <a:latin typeface="Times New Roman" panose="02020603050405020304" pitchFamily="18" charset="0"/>
                <a:cs typeface="Times New Roman" panose="02020603050405020304" pitchFamily="18" charset="0"/>
              </a:rPr>
              <a:t>2) 0,5 mol </a:t>
            </a:r>
            <a:r>
              <a:rPr lang="en-US" altLang="en-US" sz="4000" b="1" dirty="0" err="1">
                <a:solidFill>
                  <a:srgbClr val="0070C0"/>
                </a:solidFill>
                <a:latin typeface="Times New Roman" panose="02020603050405020304" pitchFamily="18" charset="0"/>
                <a:cs typeface="Times New Roman" panose="02020603050405020304" pitchFamily="18" charset="0"/>
              </a:rPr>
              <a:t>khí</a:t>
            </a:r>
            <a:r>
              <a:rPr lang="en-US" altLang="en-US" sz="4000" b="1" dirty="0">
                <a:solidFill>
                  <a:srgbClr val="0070C0"/>
                </a:solidFill>
                <a:latin typeface="Times New Roman" panose="02020603050405020304" pitchFamily="18" charset="0"/>
                <a:cs typeface="Times New Roman" panose="02020603050405020304" pitchFamily="18" charset="0"/>
              </a:rPr>
              <a:t> SO</a:t>
            </a:r>
            <a:r>
              <a:rPr lang="en-US" altLang="en-US" sz="4000" b="1" baseline="-25000" dirty="0">
                <a:solidFill>
                  <a:srgbClr val="0070C0"/>
                </a:solidFill>
                <a:latin typeface="Times New Roman" panose="02020603050405020304" pitchFamily="18" charset="0"/>
                <a:cs typeface="Times New Roman" panose="02020603050405020304" pitchFamily="18" charset="0"/>
              </a:rPr>
              <a:t>2</a:t>
            </a:r>
            <a:r>
              <a:rPr lang="en-US" altLang="en-US" sz="4000" b="1" dirty="0">
                <a:solidFill>
                  <a:srgbClr val="0070C0"/>
                </a:solidFill>
                <a:latin typeface="Times New Roman" panose="02020603050405020304" pitchFamily="18" charset="0"/>
                <a:cs typeface="Times New Roman" panose="02020603050405020304" pitchFamily="18" charset="0"/>
              </a:rPr>
              <a:t> ở </a:t>
            </a:r>
            <a:r>
              <a:rPr lang="en-US" altLang="en-US" sz="4000" b="1" dirty="0" err="1">
                <a:solidFill>
                  <a:srgbClr val="0070C0"/>
                </a:solidFill>
                <a:latin typeface="Times New Roman" panose="02020603050405020304" pitchFamily="18" charset="0"/>
                <a:cs typeface="Times New Roman" panose="02020603050405020304" pitchFamily="18" charset="0"/>
              </a:rPr>
              <a:t>đkc</a:t>
            </a:r>
            <a:r>
              <a:rPr lang="en-US" altLang="en-US" sz="4000" b="1" dirty="0">
                <a:solidFill>
                  <a:srgbClr val="0070C0"/>
                </a:solidFill>
                <a:latin typeface="Times New Roman" panose="02020603050405020304" pitchFamily="18" charset="0"/>
                <a:cs typeface="Times New Roman" panose="02020603050405020304" pitchFamily="18" charset="0"/>
              </a:rPr>
              <a:t> </a:t>
            </a:r>
            <a:r>
              <a:rPr lang="en-US" altLang="en-US" sz="4000" b="1" dirty="0" err="1">
                <a:solidFill>
                  <a:srgbClr val="0070C0"/>
                </a:solidFill>
                <a:latin typeface="Times New Roman" panose="02020603050405020304" pitchFamily="18" charset="0"/>
                <a:cs typeface="Times New Roman" panose="02020603050405020304" pitchFamily="18" charset="0"/>
              </a:rPr>
              <a:t>chiếm</a:t>
            </a:r>
            <a:r>
              <a:rPr lang="en-US" altLang="en-US" sz="4000" b="1" dirty="0">
                <a:solidFill>
                  <a:srgbClr val="0070C0"/>
                </a:solidFill>
                <a:latin typeface="Times New Roman" panose="02020603050405020304" pitchFamily="18" charset="0"/>
                <a:cs typeface="Times New Roman" panose="02020603050405020304" pitchFamily="18" charset="0"/>
              </a:rPr>
              <a:t> </a:t>
            </a:r>
            <a:r>
              <a:rPr lang="en-US" altLang="en-US" sz="4000" b="1" dirty="0" err="1">
                <a:solidFill>
                  <a:srgbClr val="0070C0"/>
                </a:solidFill>
                <a:latin typeface="Times New Roman" panose="02020603050405020304" pitchFamily="18" charset="0"/>
                <a:cs typeface="Times New Roman" panose="02020603050405020304" pitchFamily="18" charset="0"/>
              </a:rPr>
              <a:t>thể</a:t>
            </a:r>
            <a:r>
              <a:rPr lang="en-US" altLang="en-US" sz="4000" b="1" dirty="0">
                <a:solidFill>
                  <a:srgbClr val="0070C0"/>
                </a:solidFill>
                <a:latin typeface="Times New Roman" panose="02020603050405020304" pitchFamily="18" charset="0"/>
                <a:cs typeface="Times New Roman" panose="02020603050405020304" pitchFamily="18" charset="0"/>
              </a:rPr>
              <a:t> </a:t>
            </a:r>
            <a:r>
              <a:rPr lang="en-US" altLang="en-US" sz="4000" b="1" dirty="0" err="1">
                <a:solidFill>
                  <a:srgbClr val="0070C0"/>
                </a:solidFill>
                <a:latin typeface="Times New Roman" panose="02020603050405020304" pitchFamily="18" charset="0"/>
                <a:cs typeface="Times New Roman" panose="02020603050405020304" pitchFamily="18" charset="0"/>
              </a:rPr>
              <a:t>tích</a:t>
            </a:r>
            <a:r>
              <a:rPr lang="en-US" altLang="en-US" sz="4000" b="1" dirty="0">
                <a:solidFill>
                  <a:srgbClr val="0070C0"/>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4000" b="1" dirty="0">
                <a:latin typeface="Times New Roman" panose="02020603050405020304" pitchFamily="18" charset="0"/>
                <a:cs typeface="Times New Roman" panose="02020603050405020304" pitchFamily="18" charset="0"/>
              </a:rPr>
              <a:t>A) 49,58  (</a:t>
            </a:r>
            <a:r>
              <a:rPr lang="en-US" altLang="en-US" sz="4000" b="1" dirty="0" err="1">
                <a:latin typeface="Times New Roman" panose="02020603050405020304" pitchFamily="18" charset="0"/>
                <a:cs typeface="Times New Roman" panose="02020603050405020304" pitchFamily="18" charset="0"/>
              </a:rPr>
              <a:t>lít</a:t>
            </a:r>
            <a:r>
              <a:rPr lang="en-US" altLang="en-US" sz="4000" b="1" dirty="0">
                <a:latin typeface="Times New Roman" panose="02020603050405020304" pitchFamily="18" charset="0"/>
                <a:cs typeface="Times New Roman" panose="02020603050405020304" pitchFamily="18" charset="0"/>
              </a:rPr>
              <a:t>)           B) 33,6  (</a:t>
            </a:r>
            <a:r>
              <a:rPr lang="en-US" altLang="en-US" sz="4000" b="1" dirty="0" err="1">
                <a:latin typeface="Times New Roman" panose="02020603050405020304" pitchFamily="18" charset="0"/>
                <a:cs typeface="Times New Roman" panose="02020603050405020304" pitchFamily="18" charset="0"/>
              </a:rPr>
              <a:t>lít</a:t>
            </a:r>
            <a:r>
              <a:rPr lang="en-US" altLang="en-US" sz="4000" b="1" dirty="0">
                <a:latin typeface="Times New Roman" panose="02020603050405020304" pitchFamily="18" charset="0"/>
                <a:cs typeface="Times New Roman" panose="02020603050405020304" pitchFamily="18" charset="0"/>
              </a:rPr>
              <a:t>) </a:t>
            </a:r>
          </a:p>
          <a:p>
            <a:pPr eaLnBrk="1" hangingPunct="1">
              <a:spcBef>
                <a:spcPct val="50000"/>
              </a:spcBef>
              <a:buFontTx/>
              <a:buNone/>
            </a:pPr>
            <a:r>
              <a:rPr lang="en-US" altLang="en-US" sz="4000" b="1" dirty="0">
                <a:latin typeface="Times New Roman" panose="02020603050405020304" pitchFamily="18" charset="0"/>
                <a:cs typeface="Times New Roman" panose="02020603050405020304" pitchFamily="18" charset="0"/>
              </a:rPr>
              <a:t>C)  24,79  (</a:t>
            </a:r>
            <a:r>
              <a:rPr lang="en-US" altLang="en-US" sz="4000" b="1" dirty="0" err="1">
                <a:latin typeface="Times New Roman" panose="02020603050405020304" pitchFamily="18" charset="0"/>
                <a:cs typeface="Times New Roman" panose="02020603050405020304" pitchFamily="18" charset="0"/>
              </a:rPr>
              <a:t>lít</a:t>
            </a:r>
            <a:r>
              <a:rPr lang="en-US" altLang="en-US" sz="4000" b="1" dirty="0">
                <a:latin typeface="Times New Roman" panose="02020603050405020304" pitchFamily="18" charset="0"/>
                <a:cs typeface="Times New Roman" panose="02020603050405020304" pitchFamily="18" charset="0"/>
              </a:rPr>
              <a:t>)         D) 12,395  (</a:t>
            </a:r>
            <a:r>
              <a:rPr lang="en-US" altLang="en-US" sz="4000" b="1" dirty="0" err="1">
                <a:latin typeface="Times New Roman" panose="02020603050405020304" pitchFamily="18" charset="0"/>
                <a:cs typeface="Times New Roman" panose="02020603050405020304" pitchFamily="18" charset="0"/>
              </a:rPr>
              <a:t>lít</a:t>
            </a:r>
            <a:r>
              <a:rPr lang="en-US" altLang="en-US" sz="4000" b="1" dirty="0">
                <a:latin typeface="Times New Roman" panose="02020603050405020304" pitchFamily="18" charset="0"/>
                <a:cs typeface="Times New Roman" panose="02020603050405020304" pitchFamily="18" charset="0"/>
              </a:rPr>
              <a:t>)</a:t>
            </a:r>
          </a:p>
        </p:txBody>
      </p:sp>
      <p:sp>
        <p:nvSpPr>
          <p:cNvPr id="6" name="mmprod_title">
            <a:extLst>
              <a:ext uri="{FF2B5EF4-FFF2-40B4-BE49-F238E27FC236}">
                <a16:creationId xmlns="" xmlns:a16="http://schemas.microsoft.com/office/drawing/2014/main" id="{B2110AD2-3932-44D8-8E02-909B91414931}"/>
              </a:ext>
            </a:extLst>
          </p:cNvPr>
          <p:cNvSpPr txBox="1">
            <a:spLocks noChangeArrowheads="1"/>
          </p:cNvSpPr>
          <p:nvPr>
            <p:custDataLst>
              <p:tags r:id="rId1"/>
            </p:custDataLst>
          </p:nvPr>
        </p:nvSpPr>
        <p:spPr>
          <a:xfrm>
            <a:off x="0" y="7067"/>
            <a:ext cx="9144000" cy="547688"/>
          </a:xfrm>
          <a:prstGeom prst="rect">
            <a:avLst/>
          </a:prstGeom>
          <a:noFill/>
        </p:spPr>
        <p:txBody>
          <a:bodyPr lIns="0" tIns="0" rIns="0" bIns="0"/>
          <a:lstStyle/>
          <a:p>
            <a:pPr algn="ctr" eaLnBrk="1" fontAlgn="auto" hangingPunct="1">
              <a:spcAft>
                <a:spcPts val="0"/>
              </a:spcAft>
              <a:defRPr/>
            </a:pPr>
            <a:r>
              <a:rPr lang="en-US" sz="4000" dirty="0">
                <a:latin typeface="Times New Roman" pitchFamily="18" charset="0"/>
                <a:ea typeface="+mj-ea"/>
                <a:cs typeface="Times New Roman" pitchFamily="18" charset="0"/>
              </a:rPr>
              <a:t>BÀI TẬP ÁP DỤNG 2</a:t>
            </a:r>
            <a:r>
              <a:rPr lang="en-US" sz="4000" dirty="0">
                <a:solidFill>
                  <a:srgbClr val="FF0000"/>
                </a:solidFill>
                <a:latin typeface="Times New Roman" pitchFamily="18" charset="0"/>
                <a:ea typeface="+mj-ea"/>
                <a:cs typeface="Times New Roman" pitchFamily="18" charset="0"/>
              </a:rPr>
              <a:t/>
            </a:r>
            <a:br>
              <a:rPr lang="en-US" sz="4000" dirty="0">
                <a:solidFill>
                  <a:srgbClr val="FF0000"/>
                </a:solidFill>
                <a:latin typeface="Times New Roman" pitchFamily="18" charset="0"/>
                <a:ea typeface="+mj-ea"/>
                <a:cs typeface="Times New Roman" pitchFamily="18" charset="0"/>
              </a:rPr>
            </a:br>
            <a:r>
              <a:rPr lang="en-US" sz="4000" dirty="0" err="1">
                <a:solidFill>
                  <a:srgbClr val="FF0000"/>
                </a:solidFill>
                <a:latin typeface="Times New Roman" pitchFamily="18" charset="0"/>
                <a:ea typeface="+mj-ea"/>
                <a:cs typeface="Times New Roman" pitchFamily="18" charset="0"/>
              </a:rPr>
              <a:t>Em</a:t>
            </a:r>
            <a:r>
              <a:rPr lang="en-US" sz="4000" dirty="0">
                <a:solidFill>
                  <a:srgbClr val="FF0000"/>
                </a:solidFill>
                <a:latin typeface="Times New Roman" pitchFamily="18" charset="0"/>
                <a:ea typeface="+mj-ea"/>
                <a:cs typeface="Times New Roman" pitchFamily="18" charset="0"/>
              </a:rPr>
              <a:t> </a:t>
            </a:r>
            <a:r>
              <a:rPr lang="en-US" sz="4000" dirty="0" err="1">
                <a:solidFill>
                  <a:srgbClr val="FF0000"/>
                </a:solidFill>
                <a:latin typeface="Times New Roman" pitchFamily="18" charset="0"/>
                <a:ea typeface="+mj-ea"/>
                <a:cs typeface="Times New Roman" pitchFamily="18" charset="0"/>
              </a:rPr>
              <a:t>hãy</a:t>
            </a:r>
            <a:r>
              <a:rPr lang="en-US" sz="4000" dirty="0">
                <a:solidFill>
                  <a:srgbClr val="FF0000"/>
                </a:solidFill>
                <a:latin typeface="Times New Roman" pitchFamily="18" charset="0"/>
                <a:ea typeface="+mj-ea"/>
                <a:cs typeface="Times New Roman" pitchFamily="18" charset="0"/>
              </a:rPr>
              <a:t> </a:t>
            </a:r>
            <a:r>
              <a:rPr lang="en-US" sz="4000" dirty="0" err="1">
                <a:solidFill>
                  <a:srgbClr val="FF0000"/>
                </a:solidFill>
                <a:latin typeface="Times New Roman" pitchFamily="18" charset="0"/>
                <a:ea typeface="+mj-ea"/>
                <a:cs typeface="Times New Roman" pitchFamily="18" charset="0"/>
              </a:rPr>
              <a:t>chọn</a:t>
            </a:r>
            <a:r>
              <a:rPr lang="en-US" sz="4000" dirty="0">
                <a:solidFill>
                  <a:srgbClr val="FF0000"/>
                </a:solidFill>
                <a:latin typeface="Times New Roman" pitchFamily="18" charset="0"/>
                <a:ea typeface="+mj-ea"/>
                <a:cs typeface="Times New Roman" pitchFamily="18" charset="0"/>
              </a:rPr>
              <a:t> </a:t>
            </a:r>
            <a:r>
              <a:rPr lang="en-US" sz="4000" dirty="0" err="1">
                <a:solidFill>
                  <a:srgbClr val="FF0000"/>
                </a:solidFill>
                <a:latin typeface="Times New Roman" pitchFamily="18" charset="0"/>
                <a:ea typeface="+mj-ea"/>
                <a:cs typeface="Times New Roman" pitchFamily="18" charset="0"/>
              </a:rPr>
              <a:t>đáp</a:t>
            </a:r>
            <a:r>
              <a:rPr lang="en-US" sz="4000" dirty="0">
                <a:solidFill>
                  <a:srgbClr val="FF0000"/>
                </a:solidFill>
                <a:latin typeface="Times New Roman" pitchFamily="18" charset="0"/>
                <a:ea typeface="+mj-ea"/>
                <a:cs typeface="Times New Roman" pitchFamily="18" charset="0"/>
              </a:rPr>
              <a:t> </a:t>
            </a:r>
            <a:r>
              <a:rPr lang="en-US" sz="4000" dirty="0" err="1">
                <a:solidFill>
                  <a:srgbClr val="FF0000"/>
                </a:solidFill>
                <a:latin typeface="Times New Roman" pitchFamily="18" charset="0"/>
                <a:ea typeface="+mj-ea"/>
                <a:cs typeface="Times New Roman" pitchFamily="18" charset="0"/>
              </a:rPr>
              <a:t>án</a:t>
            </a:r>
            <a:r>
              <a:rPr lang="en-US" sz="4000" dirty="0">
                <a:solidFill>
                  <a:srgbClr val="FF0000"/>
                </a:solidFill>
                <a:latin typeface="Times New Roman" pitchFamily="18" charset="0"/>
                <a:ea typeface="+mj-ea"/>
                <a:cs typeface="Times New Roman" pitchFamily="18" charset="0"/>
              </a:rPr>
              <a:t> </a:t>
            </a:r>
            <a:r>
              <a:rPr lang="en-US" sz="4000" dirty="0" err="1">
                <a:solidFill>
                  <a:srgbClr val="FF0000"/>
                </a:solidFill>
                <a:latin typeface="Times New Roman" pitchFamily="18" charset="0"/>
                <a:ea typeface="+mj-ea"/>
                <a:cs typeface="Times New Roman" pitchFamily="18" charset="0"/>
              </a:rPr>
              <a:t>đúng</a:t>
            </a:r>
            <a:r>
              <a:rPr lang="en-US" sz="4000" dirty="0">
                <a:solidFill>
                  <a:srgbClr val="FF0000"/>
                </a:solidFill>
                <a:latin typeface="Times New Roman" pitchFamily="18" charset="0"/>
                <a:ea typeface="+mj-ea"/>
                <a:cs typeface="Times New Roman" pitchFamily="18" charset="0"/>
              </a:rPr>
              <a:t> </a:t>
            </a:r>
            <a:r>
              <a:rPr lang="en-US" sz="4000" dirty="0" err="1">
                <a:solidFill>
                  <a:srgbClr val="FF0000"/>
                </a:solidFill>
                <a:latin typeface="Times New Roman" pitchFamily="18" charset="0"/>
                <a:ea typeface="+mj-ea"/>
                <a:cs typeface="Times New Roman" pitchFamily="18" charset="0"/>
              </a:rPr>
              <a:t>trong</a:t>
            </a:r>
            <a:r>
              <a:rPr lang="en-US" sz="4000" dirty="0">
                <a:solidFill>
                  <a:srgbClr val="FF0000"/>
                </a:solidFill>
                <a:latin typeface="Times New Roman" pitchFamily="18" charset="0"/>
                <a:ea typeface="+mj-ea"/>
                <a:cs typeface="Times New Roman" pitchFamily="18" charset="0"/>
              </a:rPr>
              <a:t> </a:t>
            </a:r>
            <a:r>
              <a:rPr lang="en-US" sz="4000" dirty="0" err="1">
                <a:solidFill>
                  <a:srgbClr val="FF0000"/>
                </a:solidFill>
                <a:latin typeface="Times New Roman" pitchFamily="18" charset="0"/>
                <a:ea typeface="+mj-ea"/>
                <a:cs typeface="Times New Roman" pitchFamily="18" charset="0"/>
              </a:rPr>
              <a:t>các</a:t>
            </a:r>
            <a:r>
              <a:rPr lang="en-US" sz="4000" dirty="0">
                <a:solidFill>
                  <a:srgbClr val="FF0000"/>
                </a:solidFill>
                <a:latin typeface="Times New Roman" pitchFamily="18" charset="0"/>
                <a:ea typeface="+mj-ea"/>
                <a:cs typeface="Times New Roman" pitchFamily="18" charset="0"/>
              </a:rPr>
              <a:t> </a:t>
            </a:r>
            <a:r>
              <a:rPr lang="en-US" sz="4000" dirty="0" err="1">
                <a:solidFill>
                  <a:srgbClr val="FF0000"/>
                </a:solidFill>
                <a:latin typeface="Times New Roman" pitchFamily="18" charset="0"/>
                <a:ea typeface="+mj-ea"/>
                <a:cs typeface="Times New Roman" pitchFamily="18" charset="0"/>
              </a:rPr>
              <a:t>câu</a:t>
            </a:r>
            <a:r>
              <a:rPr lang="en-US" sz="4000" dirty="0">
                <a:solidFill>
                  <a:srgbClr val="FF0000"/>
                </a:solidFill>
                <a:latin typeface="Times New Roman" pitchFamily="18" charset="0"/>
                <a:ea typeface="+mj-ea"/>
                <a:cs typeface="Times New Roman" pitchFamily="18" charset="0"/>
              </a:rPr>
              <a:t> </a:t>
            </a:r>
            <a:r>
              <a:rPr lang="en-US" sz="4000" dirty="0" err="1">
                <a:solidFill>
                  <a:srgbClr val="FF0000"/>
                </a:solidFill>
                <a:latin typeface="Times New Roman" pitchFamily="18" charset="0"/>
                <a:ea typeface="+mj-ea"/>
                <a:cs typeface="Times New Roman" pitchFamily="18" charset="0"/>
              </a:rPr>
              <a:t>sau</a:t>
            </a:r>
            <a:r>
              <a:rPr lang="en-US" sz="4000" dirty="0">
                <a:solidFill>
                  <a:srgbClr val="FF0000"/>
                </a:solidFill>
                <a:latin typeface="Times New Roman" pitchFamily="18" charset="0"/>
                <a:ea typeface="+mj-ea"/>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diamond(in)">
                                      <p:cBhvr>
                                        <p:cTn id="7" dur="2000"/>
                                        <p:tgtEl>
                                          <p:spTgt spid="604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3" name="applause.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32" fill="hold" nodeType="clickEffect">
                                  <p:stCondLst>
                                    <p:cond delay="0"/>
                                  </p:stCondLst>
                                  <p:childTnLst>
                                    <p:set>
                                      <p:cBhvr>
                                        <p:cTn id="16" dur="1" fill="hold">
                                          <p:stCondLst>
                                            <p:cond delay="0"/>
                                          </p:stCondLst>
                                        </p:cTn>
                                        <p:tgtEl>
                                          <p:spTgt spid="60419">
                                            <p:txEl>
                                              <p:pRg st="3" end="3"/>
                                            </p:txEl>
                                          </p:spTgt>
                                        </p:tgtEl>
                                        <p:attrNameLst>
                                          <p:attrName>style.visibility</p:attrName>
                                        </p:attrNameLst>
                                      </p:cBhvr>
                                      <p:to>
                                        <p:strVal val="visible"/>
                                      </p:to>
                                    </p:set>
                                    <p:animEffect transition="in" filter="circle(out)">
                                      <p:cBhvr>
                                        <p:cTn id="17" dur="2000"/>
                                        <p:tgtEl>
                                          <p:spTgt spid="60419">
                                            <p:txEl>
                                              <p:pRg st="3" end="3"/>
                                            </p:txEl>
                                          </p:spTgt>
                                        </p:tgtEl>
                                      </p:cBhvr>
                                    </p:animEffect>
                                  </p:childTnLst>
                                </p:cTn>
                              </p:par>
                              <p:par>
                                <p:cTn id="18" presetID="6" presetClass="entr" presetSubtype="32" fill="hold" nodeType="withEffect">
                                  <p:stCondLst>
                                    <p:cond delay="0"/>
                                  </p:stCondLst>
                                  <p:childTnLst>
                                    <p:set>
                                      <p:cBhvr>
                                        <p:cTn id="19" dur="1" fill="hold">
                                          <p:stCondLst>
                                            <p:cond delay="0"/>
                                          </p:stCondLst>
                                        </p:cTn>
                                        <p:tgtEl>
                                          <p:spTgt spid="60419">
                                            <p:txEl>
                                              <p:pRg st="4" end="4"/>
                                            </p:txEl>
                                          </p:spTgt>
                                        </p:tgtEl>
                                        <p:attrNameLst>
                                          <p:attrName>style.visibility</p:attrName>
                                        </p:attrNameLst>
                                      </p:cBhvr>
                                      <p:to>
                                        <p:strVal val="visible"/>
                                      </p:to>
                                    </p:set>
                                    <p:animEffect transition="in" filter="circle(out)">
                                      <p:cBhvr>
                                        <p:cTn id="20" dur="2000"/>
                                        <p:tgtEl>
                                          <p:spTgt spid="60419">
                                            <p:txEl>
                                              <p:pRg st="4" end="4"/>
                                            </p:txEl>
                                          </p:spTgt>
                                        </p:tgtEl>
                                      </p:cBhvr>
                                    </p:animEffect>
                                  </p:childTnLst>
                                </p:cTn>
                              </p:par>
                              <p:par>
                                <p:cTn id="21" presetID="6" presetClass="entr" presetSubtype="32" fill="hold" nodeType="withEffect">
                                  <p:stCondLst>
                                    <p:cond delay="0"/>
                                  </p:stCondLst>
                                  <p:childTnLst>
                                    <p:set>
                                      <p:cBhvr>
                                        <p:cTn id="22" dur="1" fill="hold">
                                          <p:stCondLst>
                                            <p:cond delay="0"/>
                                          </p:stCondLst>
                                        </p:cTn>
                                        <p:tgtEl>
                                          <p:spTgt spid="60419">
                                            <p:txEl>
                                              <p:pRg st="5" end="5"/>
                                            </p:txEl>
                                          </p:spTgt>
                                        </p:tgtEl>
                                        <p:attrNameLst>
                                          <p:attrName>style.visibility</p:attrName>
                                        </p:attrNameLst>
                                      </p:cBhvr>
                                      <p:to>
                                        <p:strVal val="visible"/>
                                      </p:to>
                                    </p:set>
                                    <p:animEffect transition="in" filter="circle(out)">
                                      <p:cBhvr>
                                        <p:cTn id="23" dur="2000"/>
                                        <p:tgtEl>
                                          <p:spTgt spid="60419">
                                            <p:txEl>
                                              <p:pRg st="5" end="5"/>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heckerboard(across)">
                                      <p:cBhvr>
                                        <p:cTn id="28" dur="500"/>
                                        <p:tgtEl>
                                          <p:spTgt spid="8"/>
                                        </p:tgtEl>
                                      </p:cBhvr>
                                    </p:animEffect>
                                  </p:childTnLst>
                                  <p:subTnLst>
                                    <p:audio>
                                      <p:cMediaNode>
                                        <p:cTn display="0" masterRel="sameClick">
                                          <p:stCondLst>
                                            <p:cond evt="begin" delay="0">
                                              <p:tn val="2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04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8">
            <a:extLst>
              <a:ext uri="{FF2B5EF4-FFF2-40B4-BE49-F238E27FC236}">
                <a16:creationId xmlns="" xmlns:a16="http://schemas.microsoft.com/office/drawing/2014/main" id="{C4030A58-5A6D-4A1A-ADB1-CD1CA9DB993D}"/>
              </a:ext>
            </a:extLst>
          </p:cNvPr>
          <p:cNvSpPr txBox="1">
            <a:spLocks noChangeArrowheads="1"/>
          </p:cNvSpPr>
          <p:nvPr/>
        </p:nvSpPr>
        <p:spPr bwMode="auto">
          <a:xfrm>
            <a:off x="457200" y="76200"/>
            <a:ext cx="868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FF0000"/>
                </a:solidFill>
                <a:latin typeface=".VnTime" panose="020B7200000000000000" pitchFamily="34" charset="0"/>
              </a:rPr>
              <a:t>2) 0,5 mol </a:t>
            </a:r>
            <a:r>
              <a:rPr lang="en-US" altLang="en-US" sz="3600" b="1">
                <a:solidFill>
                  <a:srgbClr val="FF0000"/>
                </a:solidFill>
                <a:latin typeface="Times New Roman" panose="02020603050405020304" pitchFamily="18" charset="0"/>
                <a:cs typeface="Times New Roman" panose="02020603050405020304" pitchFamily="18" charset="0"/>
              </a:rPr>
              <a:t>khí SO</a:t>
            </a:r>
            <a:r>
              <a:rPr lang="en-US" altLang="en-US" sz="3600" b="1" baseline="-25000">
                <a:solidFill>
                  <a:srgbClr val="FF0000"/>
                </a:solidFill>
                <a:latin typeface="Times New Roman" panose="02020603050405020304" pitchFamily="18" charset="0"/>
                <a:cs typeface="Times New Roman" panose="02020603050405020304" pitchFamily="18" charset="0"/>
              </a:rPr>
              <a:t>2</a:t>
            </a:r>
            <a:r>
              <a:rPr lang="en-US" altLang="en-US" sz="3600" b="1">
                <a:solidFill>
                  <a:srgbClr val="FF0000"/>
                </a:solidFill>
                <a:latin typeface="Times New Roman" panose="02020603050405020304" pitchFamily="18" charset="0"/>
                <a:cs typeface="Times New Roman" panose="02020603050405020304" pitchFamily="18" charset="0"/>
              </a:rPr>
              <a:t> ở đkc chiếm thể tích :</a:t>
            </a:r>
            <a:endParaRPr lang="en-US" altLang="en-US" sz="3600" b="1">
              <a:solidFill>
                <a:srgbClr val="FF0000"/>
              </a:solidFill>
              <a:latin typeface=".VnTime" panose="020B7200000000000000" pitchFamily="34" charset="0"/>
            </a:endParaRPr>
          </a:p>
        </p:txBody>
      </p:sp>
      <p:sp>
        <p:nvSpPr>
          <p:cNvPr id="3" name="Text Box 8">
            <a:extLst>
              <a:ext uri="{FF2B5EF4-FFF2-40B4-BE49-F238E27FC236}">
                <a16:creationId xmlns="" xmlns:a16="http://schemas.microsoft.com/office/drawing/2014/main" id="{9CA0B14B-1E7E-4560-B67D-07F9443EEF38}"/>
              </a:ext>
            </a:extLst>
          </p:cNvPr>
          <p:cNvSpPr txBox="1">
            <a:spLocks noChangeArrowheads="1"/>
          </p:cNvSpPr>
          <p:nvPr/>
        </p:nvSpPr>
        <p:spPr bwMode="auto">
          <a:xfrm>
            <a:off x="533400" y="1981200"/>
            <a:ext cx="3124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0033CC"/>
                </a:solidFill>
                <a:latin typeface="Times New Roman" panose="02020603050405020304" pitchFamily="18" charset="0"/>
                <a:cs typeface="Times New Roman" panose="02020603050405020304" pitchFamily="18" charset="0"/>
              </a:rPr>
              <a:t> </a:t>
            </a:r>
            <a:r>
              <a:rPr lang="en-US" altLang="en-US" sz="3600" b="1">
                <a:solidFill>
                  <a:srgbClr val="FF0000"/>
                </a:solidFill>
                <a:latin typeface="Times New Roman" panose="02020603050405020304" pitchFamily="18" charset="0"/>
                <a:cs typeface="Times New Roman" panose="02020603050405020304" pitchFamily="18" charset="0"/>
              </a:rPr>
              <a:t>1 mol </a:t>
            </a:r>
            <a:r>
              <a:rPr lang="en-US" altLang="en-US" sz="3600" b="1">
                <a:latin typeface="Times New Roman" panose="02020603050405020304" pitchFamily="18" charset="0"/>
                <a:cs typeface="Times New Roman" panose="02020603050405020304" pitchFamily="18" charset="0"/>
              </a:rPr>
              <a:t>khí SO</a:t>
            </a:r>
            <a:r>
              <a:rPr lang="en-US" altLang="en-US" sz="3600" b="1" baseline="-25000">
                <a:latin typeface="Times New Roman" panose="02020603050405020304" pitchFamily="18" charset="0"/>
                <a:cs typeface="Times New Roman" panose="02020603050405020304" pitchFamily="18" charset="0"/>
              </a:rPr>
              <a:t>2</a:t>
            </a:r>
          </a:p>
        </p:txBody>
      </p:sp>
      <p:sp>
        <p:nvSpPr>
          <p:cNvPr id="4" name="Text Box 8">
            <a:extLst>
              <a:ext uri="{FF2B5EF4-FFF2-40B4-BE49-F238E27FC236}">
                <a16:creationId xmlns="" xmlns:a16="http://schemas.microsoft.com/office/drawing/2014/main" id="{836E058A-FC90-45A5-9BE1-634F6D4CE089}"/>
              </a:ext>
            </a:extLst>
          </p:cNvPr>
          <p:cNvSpPr txBox="1">
            <a:spLocks noChangeArrowheads="1"/>
          </p:cNvSpPr>
          <p:nvPr/>
        </p:nvSpPr>
        <p:spPr bwMode="auto">
          <a:xfrm>
            <a:off x="5562600" y="2020888"/>
            <a:ext cx="3124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latin typeface="Times New Roman" panose="02020603050405020304" pitchFamily="18" charset="0"/>
                <a:cs typeface="Times New Roman" panose="02020603050405020304" pitchFamily="18" charset="0"/>
              </a:rPr>
              <a:t> </a:t>
            </a:r>
            <a:r>
              <a:rPr lang="en-US" altLang="en-US" sz="3600" b="1">
                <a:solidFill>
                  <a:srgbClr val="FF0000"/>
                </a:solidFill>
                <a:latin typeface="Times New Roman" panose="02020603050405020304" pitchFamily="18" charset="0"/>
                <a:cs typeface="Times New Roman" panose="02020603050405020304" pitchFamily="18" charset="0"/>
              </a:rPr>
              <a:t>24,79</a:t>
            </a:r>
            <a:r>
              <a:rPr lang="en-US" altLang="en-US" sz="3600" b="1">
                <a:latin typeface="Times New Roman" panose="02020603050405020304" pitchFamily="18" charset="0"/>
                <a:cs typeface="Times New Roman" panose="02020603050405020304" pitchFamily="18" charset="0"/>
              </a:rPr>
              <a:t> lít</a:t>
            </a:r>
            <a:endParaRPr lang="en-US" altLang="en-US" sz="3600" b="1" baseline="-25000">
              <a:latin typeface="Times New Roman" panose="02020603050405020304" pitchFamily="18" charset="0"/>
              <a:cs typeface="Times New Roman" panose="02020603050405020304" pitchFamily="18" charset="0"/>
            </a:endParaRPr>
          </a:p>
        </p:txBody>
      </p:sp>
      <p:sp>
        <p:nvSpPr>
          <p:cNvPr id="5" name="Text Box 8">
            <a:extLst>
              <a:ext uri="{FF2B5EF4-FFF2-40B4-BE49-F238E27FC236}">
                <a16:creationId xmlns="" xmlns:a16="http://schemas.microsoft.com/office/drawing/2014/main" id="{D92CF2BB-14FF-4174-8789-89B78146EA48}"/>
              </a:ext>
            </a:extLst>
          </p:cNvPr>
          <p:cNvSpPr txBox="1">
            <a:spLocks noChangeArrowheads="1"/>
          </p:cNvSpPr>
          <p:nvPr/>
        </p:nvSpPr>
        <p:spPr bwMode="auto">
          <a:xfrm>
            <a:off x="533400" y="2819400"/>
            <a:ext cx="350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0033CC"/>
                </a:solidFill>
                <a:latin typeface="Times New Roman" panose="02020603050405020304" pitchFamily="18" charset="0"/>
                <a:cs typeface="Times New Roman" panose="02020603050405020304" pitchFamily="18" charset="0"/>
              </a:rPr>
              <a:t> </a:t>
            </a:r>
            <a:r>
              <a:rPr lang="en-US" altLang="en-US" sz="3600" b="1">
                <a:solidFill>
                  <a:srgbClr val="FF0000"/>
                </a:solidFill>
                <a:latin typeface="Times New Roman" panose="02020603050405020304" pitchFamily="18" charset="0"/>
                <a:cs typeface="Times New Roman" panose="02020603050405020304" pitchFamily="18" charset="0"/>
              </a:rPr>
              <a:t>0,5 mol </a:t>
            </a:r>
            <a:r>
              <a:rPr lang="en-US" altLang="en-US" sz="3600" b="1">
                <a:latin typeface="Times New Roman" panose="02020603050405020304" pitchFamily="18" charset="0"/>
                <a:cs typeface="Times New Roman" panose="02020603050405020304" pitchFamily="18" charset="0"/>
              </a:rPr>
              <a:t>khí SO</a:t>
            </a:r>
            <a:r>
              <a:rPr lang="en-US" altLang="en-US" sz="3600" b="1" baseline="-25000">
                <a:latin typeface="Times New Roman" panose="02020603050405020304" pitchFamily="18" charset="0"/>
                <a:cs typeface="Times New Roman" panose="02020603050405020304" pitchFamily="18" charset="0"/>
              </a:rPr>
              <a:t>2</a:t>
            </a:r>
          </a:p>
        </p:txBody>
      </p:sp>
      <p:sp>
        <p:nvSpPr>
          <p:cNvPr id="6" name="Text Box 8">
            <a:extLst>
              <a:ext uri="{FF2B5EF4-FFF2-40B4-BE49-F238E27FC236}">
                <a16:creationId xmlns="" xmlns:a16="http://schemas.microsoft.com/office/drawing/2014/main" id="{86DEC587-5FC5-44DF-994D-724B7F4CD4C7}"/>
              </a:ext>
            </a:extLst>
          </p:cNvPr>
          <p:cNvSpPr txBox="1">
            <a:spLocks noChangeArrowheads="1"/>
          </p:cNvSpPr>
          <p:nvPr/>
        </p:nvSpPr>
        <p:spPr bwMode="auto">
          <a:xfrm>
            <a:off x="5638800" y="2859088"/>
            <a:ext cx="3124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dirty="0">
                <a:latin typeface="Times New Roman" panose="02020603050405020304" pitchFamily="18" charset="0"/>
                <a:cs typeface="Times New Roman" panose="02020603050405020304" pitchFamily="18" charset="0"/>
              </a:rPr>
              <a:t> y (</a:t>
            </a:r>
            <a:r>
              <a:rPr lang="en-US" altLang="en-US" sz="3600" b="1" dirty="0" err="1">
                <a:latin typeface="Times New Roman" panose="02020603050405020304" pitchFamily="18" charset="0"/>
                <a:cs typeface="Times New Roman" panose="02020603050405020304" pitchFamily="18" charset="0"/>
              </a:rPr>
              <a:t>lít</a:t>
            </a:r>
            <a:r>
              <a:rPr lang="en-US" altLang="en-US" sz="3600" b="1" dirty="0">
                <a:latin typeface="Times New Roman" panose="02020603050405020304" pitchFamily="18" charset="0"/>
                <a:cs typeface="Times New Roman" panose="02020603050405020304" pitchFamily="18" charset="0"/>
              </a:rPr>
              <a:t>)</a:t>
            </a:r>
            <a:endParaRPr lang="en-US" altLang="en-US" sz="3600" b="1" baseline="-250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 xmlns:a16="http://schemas.microsoft.com/office/drawing/2014/main" id="{9235796E-60A4-4500-A2C3-B0550F0C8865}"/>
              </a:ext>
            </a:extLst>
          </p:cNvPr>
          <p:cNvSpPr>
            <a:spLocks noChangeArrowheads="1"/>
          </p:cNvSpPr>
          <p:nvPr/>
        </p:nvSpPr>
        <p:spPr bwMode="auto">
          <a:xfrm>
            <a:off x="457200" y="1320800"/>
            <a:ext cx="157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dirty="0">
                <a:latin typeface="Times New Roman" panose="02020603050405020304" pitchFamily="18" charset="0"/>
                <a:cs typeface="Times New Roman" panose="02020603050405020304" pitchFamily="18" charset="0"/>
              </a:rPr>
              <a:t>ở </a:t>
            </a:r>
            <a:r>
              <a:rPr lang="en-US" altLang="en-US" sz="3600" b="1" dirty="0" err="1">
                <a:latin typeface="Times New Roman" panose="02020603050405020304" pitchFamily="18" charset="0"/>
                <a:cs typeface="Times New Roman" panose="02020603050405020304" pitchFamily="18" charset="0"/>
              </a:rPr>
              <a:t>đkc</a:t>
            </a:r>
            <a:r>
              <a:rPr lang="en-US" altLang="en-US" sz="3600" b="1" dirty="0">
                <a:latin typeface="Times New Roman" panose="02020603050405020304" pitchFamily="18" charset="0"/>
                <a:cs typeface="Times New Roman" panose="02020603050405020304" pitchFamily="18" charset="0"/>
              </a:rPr>
              <a:t> </a:t>
            </a:r>
            <a:endParaRPr lang="en-US" altLang="en-US" sz="3600" dirty="0"/>
          </a:p>
        </p:txBody>
      </p:sp>
      <p:cxnSp>
        <p:nvCxnSpPr>
          <p:cNvPr id="9" name="Straight Connector 8">
            <a:extLst>
              <a:ext uri="{FF2B5EF4-FFF2-40B4-BE49-F238E27FC236}">
                <a16:creationId xmlns="" xmlns:a16="http://schemas.microsoft.com/office/drawing/2014/main" id="{1FFC5E15-D89F-41D2-A678-F867341BD30E}"/>
              </a:ext>
            </a:extLst>
          </p:cNvPr>
          <p:cNvCxnSpPr>
            <a:stCxn id="5" idx="3"/>
            <a:endCxn id="4" idx="1"/>
          </p:cNvCxnSpPr>
          <p:nvPr/>
        </p:nvCxnSpPr>
        <p:spPr>
          <a:xfrm flipV="1">
            <a:off x="4038600" y="2344738"/>
            <a:ext cx="1524000" cy="79851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 xmlns:a16="http://schemas.microsoft.com/office/drawing/2014/main" id="{153E4B87-7321-445C-9A41-EC4EDDBBFC14}"/>
              </a:ext>
            </a:extLst>
          </p:cNvPr>
          <p:cNvSpPr txBox="1">
            <a:spLocks noChangeArrowheads="1"/>
          </p:cNvSpPr>
          <p:nvPr/>
        </p:nvSpPr>
        <p:spPr bwMode="auto">
          <a:xfrm rot="-1781175">
            <a:off x="4446588" y="2582863"/>
            <a:ext cx="990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solidFill>
                  <a:srgbClr val="FF0000"/>
                </a:solidFill>
                <a:latin typeface="Times New Roman" panose="02020603050405020304" pitchFamily="18" charset="0"/>
                <a:cs typeface="Times New Roman" panose="02020603050405020304" pitchFamily="18" charset="0"/>
              </a:rPr>
              <a:t>nhân</a:t>
            </a:r>
          </a:p>
        </p:txBody>
      </p:sp>
      <p:sp>
        <p:nvSpPr>
          <p:cNvPr id="16" name="TextBox 15">
            <a:extLst>
              <a:ext uri="{FF2B5EF4-FFF2-40B4-BE49-F238E27FC236}">
                <a16:creationId xmlns="" xmlns:a16="http://schemas.microsoft.com/office/drawing/2014/main" id="{A29790E4-0812-497C-9E85-176371829954}"/>
              </a:ext>
            </a:extLst>
          </p:cNvPr>
          <p:cNvSpPr txBox="1">
            <a:spLocks noChangeArrowheads="1"/>
          </p:cNvSpPr>
          <p:nvPr/>
        </p:nvSpPr>
        <p:spPr bwMode="auto">
          <a:xfrm>
            <a:off x="4038600" y="1838325"/>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solidFill>
                  <a:srgbClr val="FF0000"/>
                </a:solidFill>
                <a:latin typeface="Times New Roman" panose="02020603050405020304" pitchFamily="18" charset="0"/>
                <a:cs typeface="Times New Roman" panose="02020603050405020304" pitchFamily="18" charset="0"/>
              </a:rPr>
              <a:t>chia</a:t>
            </a:r>
          </a:p>
        </p:txBody>
      </p:sp>
      <p:cxnSp>
        <p:nvCxnSpPr>
          <p:cNvPr id="18" name="Straight Arrow Connector 17">
            <a:extLst>
              <a:ext uri="{FF2B5EF4-FFF2-40B4-BE49-F238E27FC236}">
                <a16:creationId xmlns="" xmlns:a16="http://schemas.microsoft.com/office/drawing/2014/main" id="{BE86D790-615D-4572-B95E-830D269BB6BF}"/>
              </a:ext>
            </a:extLst>
          </p:cNvPr>
          <p:cNvCxnSpPr>
            <a:stCxn id="4" idx="1"/>
          </p:cNvCxnSpPr>
          <p:nvPr/>
        </p:nvCxnSpPr>
        <p:spPr>
          <a:xfrm rot="10800000" flipV="1">
            <a:off x="3733800" y="2344738"/>
            <a:ext cx="1828800" cy="1746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2" name="Text Box 8">
            <a:extLst>
              <a:ext uri="{FF2B5EF4-FFF2-40B4-BE49-F238E27FC236}">
                <a16:creationId xmlns="" xmlns:a16="http://schemas.microsoft.com/office/drawing/2014/main" id="{97E43965-03C0-4493-8FB4-8F98BBEBD753}"/>
              </a:ext>
            </a:extLst>
          </p:cNvPr>
          <p:cNvSpPr txBox="1">
            <a:spLocks noChangeArrowheads="1"/>
          </p:cNvSpPr>
          <p:nvPr/>
        </p:nvSpPr>
        <p:spPr bwMode="auto">
          <a:xfrm>
            <a:off x="304800" y="3733800"/>
            <a:ext cx="868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latin typeface=".VnTime" panose="020B7200000000000000" pitchFamily="34" charset="0"/>
              </a:rPr>
              <a:t> </a:t>
            </a:r>
            <a:r>
              <a:rPr lang="en-US" altLang="en-US" sz="3600" b="1">
                <a:latin typeface=".VnTime" panose="020B7200000000000000" pitchFamily="34" charset="0"/>
                <a:sym typeface="Wingdings" panose="05000000000000000000" pitchFamily="2" charset="2"/>
              </a:rPr>
              <a:t></a:t>
            </a:r>
            <a:r>
              <a:rPr lang="en-US" altLang="en-US" sz="3600" b="1">
                <a:latin typeface=".VnTime" panose="020B7200000000000000" pitchFamily="34" charset="0"/>
              </a:rPr>
              <a:t>0,5 mol </a:t>
            </a:r>
            <a:r>
              <a:rPr lang="en-US" altLang="en-US" sz="3600" b="1">
                <a:latin typeface="Times New Roman" panose="02020603050405020304" pitchFamily="18" charset="0"/>
                <a:cs typeface="Times New Roman" panose="02020603050405020304" pitchFamily="18" charset="0"/>
              </a:rPr>
              <a:t>khí SO</a:t>
            </a:r>
            <a:r>
              <a:rPr lang="en-US" altLang="en-US" sz="3600" b="1" baseline="-25000">
                <a:latin typeface="Times New Roman" panose="02020603050405020304" pitchFamily="18" charset="0"/>
                <a:cs typeface="Times New Roman" panose="02020603050405020304" pitchFamily="18" charset="0"/>
              </a:rPr>
              <a:t>2</a:t>
            </a:r>
            <a:r>
              <a:rPr lang="en-US" altLang="en-US" sz="3600" b="1">
                <a:latin typeface="Times New Roman" panose="02020603050405020304" pitchFamily="18" charset="0"/>
                <a:cs typeface="Times New Roman" panose="02020603050405020304" pitchFamily="18" charset="0"/>
              </a:rPr>
              <a:t> ở đkc chiếm thể tích :</a:t>
            </a:r>
            <a:endParaRPr lang="en-US" altLang="en-US" sz="3600" b="1">
              <a:latin typeface=".VnTime" panose="020B7200000000000000" pitchFamily="34" charset="0"/>
            </a:endParaRPr>
          </a:p>
        </p:txBody>
      </p:sp>
      <p:sp>
        <p:nvSpPr>
          <p:cNvPr id="26" name="TextBox 25">
            <a:extLst>
              <a:ext uri="{FF2B5EF4-FFF2-40B4-BE49-F238E27FC236}">
                <a16:creationId xmlns="" xmlns:a16="http://schemas.microsoft.com/office/drawing/2014/main" id="{AE7716A1-54DA-4C4A-A366-B8AAE4BE2746}"/>
              </a:ext>
            </a:extLst>
          </p:cNvPr>
          <p:cNvSpPr txBox="1">
            <a:spLocks noChangeArrowheads="1"/>
          </p:cNvSpPr>
          <p:nvPr/>
        </p:nvSpPr>
        <p:spPr bwMode="auto">
          <a:xfrm>
            <a:off x="4533900" y="4572000"/>
            <a:ext cx="403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dirty="0">
                <a:latin typeface="Times New Roman" panose="02020603050405020304" pitchFamily="18" charset="0"/>
                <a:cs typeface="Times New Roman" panose="02020603050405020304" pitchFamily="18" charset="0"/>
              </a:rPr>
              <a:t>=  12,395 (</a:t>
            </a:r>
            <a:r>
              <a:rPr lang="en-US" altLang="en-US" dirty="0" err="1">
                <a:latin typeface="Times New Roman" panose="02020603050405020304" pitchFamily="18" charset="0"/>
                <a:cs typeface="Times New Roman" panose="02020603050405020304" pitchFamily="18" charset="0"/>
              </a:rPr>
              <a:t>lít</a:t>
            </a:r>
            <a:r>
              <a:rPr lang="en-US" altLang="en-US"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 xmlns:a16="http://schemas.microsoft.com/office/drawing/2014/main" id="{847C48BA-2EEF-4A79-8082-7B5488B3D60C}"/>
              </a:ext>
            </a:extLst>
          </p:cNvPr>
          <p:cNvSpPr txBox="1"/>
          <p:nvPr/>
        </p:nvSpPr>
        <p:spPr>
          <a:xfrm>
            <a:off x="1602917" y="4542145"/>
            <a:ext cx="2877711"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y  </a:t>
            </a:r>
            <a:r>
              <a:rPr lang="en-US" sz="3200">
                <a:latin typeface="Times New Roman" panose="02020603050405020304" pitchFamily="18" charset="0"/>
                <a:cs typeface="Times New Roman" panose="02020603050405020304" pitchFamily="18" charset="0"/>
              </a:rPr>
              <a:t>= 0,5 </a:t>
            </a:r>
            <a:r>
              <a:rPr lang="en-US" sz="3200" dirty="0">
                <a:latin typeface="Times New Roman" panose="02020603050405020304" pitchFamily="18" charset="0"/>
                <a:cs typeface="Times New Roman" panose="02020603050405020304" pitchFamily="18" charset="0"/>
              </a:rPr>
              <a:t>.  24,79 </a:t>
            </a:r>
          </a:p>
        </p:txBody>
      </p:sp>
      <p:cxnSp>
        <p:nvCxnSpPr>
          <p:cNvPr id="17" name="Straight Arrow Connector 16">
            <a:extLst>
              <a:ext uri="{FF2B5EF4-FFF2-40B4-BE49-F238E27FC236}">
                <a16:creationId xmlns="" xmlns:a16="http://schemas.microsoft.com/office/drawing/2014/main" id="{B9DF0A43-C8CA-45EA-8B58-7EE07BE92B17}"/>
              </a:ext>
            </a:extLst>
          </p:cNvPr>
          <p:cNvCxnSpPr>
            <a:cxnSpLocks/>
          </p:cNvCxnSpPr>
          <p:nvPr/>
        </p:nvCxnSpPr>
        <p:spPr>
          <a:xfrm>
            <a:off x="2792198" y="5142487"/>
            <a:ext cx="1" cy="56577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id="{A0323D6C-D1AC-49A7-A016-0BAB2FE8ADA7}"/>
              </a:ext>
            </a:extLst>
          </p:cNvPr>
          <p:cNvSpPr txBox="1"/>
          <p:nvPr/>
        </p:nvSpPr>
        <p:spPr>
          <a:xfrm>
            <a:off x="1470750" y="5689421"/>
            <a:ext cx="1012393"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V</a:t>
            </a:r>
            <a:r>
              <a:rPr lang="en-US" sz="3200" b="1" dirty="0">
                <a:latin typeface="Times New Roman" panose="02020603050405020304" pitchFamily="18" charset="0"/>
                <a:cs typeface="Times New Roman" panose="02020603050405020304" pitchFamily="18" charset="0"/>
              </a:rPr>
              <a:t>  = </a:t>
            </a:r>
          </a:p>
        </p:txBody>
      </p:sp>
      <p:cxnSp>
        <p:nvCxnSpPr>
          <p:cNvPr id="19" name="Straight Arrow Connector 18">
            <a:extLst>
              <a:ext uri="{FF2B5EF4-FFF2-40B4-BE49-F238E27FC236}">
                <a16:creationId xmlns="" xmlns:a16="http://schemas.microsoft.com/office/drawing/2014/main" id="{AEBFED0C-7CD4-4F62-AE9E-E747664B952A}"/>
              </a:ext>
            </a:extLst>
          </p:cNvPr>
          <p:cNvCxnSpPr>
            <a:cxnSpLocks/>
          </p:cNvCxnSpPr>
          <p:nvPr/>
        </p:nvCxnSpPr>
        <p:spPr>
          <a:xfrm>
            <a:off x="1752600" y="5171523"/>
            <a:ext cx="1" cy="56577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AED4F943-5F16-4CBE-8344-28683132DBC7}"/>
              </a:ext>
            </a:extLst>
          </p:cNvPr>
          <p:cNvSpPr txBox="1"/>
          <p:nvPr/>
        </p:nvSpPr>
        <p:spPr>
          <a:xfrm>
            <a:off x="2526561" y="5633365"/>
            <a:ext cx="412292" cy="584775"/>
          </a:xfrm>
          <a:prstGeom prst="rect">
            <a:avLst/>
          </a:prstGeom>
          <a:noFill/>
        </p:spPr>
        <p:txBody>
          <a:bodyPr wrap="none" rtlCol="0">
            <a:spAutoFit/>
          </a:bodyPr>
          <a:lstStyle/>
          <a:p>
            <a:r>
              <a:rPr lang="en-US" sz="3200" b="1" dirty="0">
                <a:solidFill>
                  <a:srgbClr val="00B050"/>
                </a:solidFill>
                <a:latin typeface="Times New Roman" panose="02020603050405020304" pitchFamily="18" charset="0"/>
                <a:cs typeface="Times New Roman" panose="02020603050405020304" pitchFamily="18" charset="0"/>
              </a:rPr>
              <a:t>n</a:t>
            </a:r>
          </a:p>
        </p:txBody>
      </p:sp>
      <p:sp>
        <p:nvSpPr>
          <p:cNvPr id="12" name="Rectangle 11">
            <a:extLst>
              <a:ext uri="{FF2B5EF4-FFF2-40B4-BE49-F238E27FC236}">
                <a16:creationId xmlns="" xmlns:a16="http://schemas.microsoft.com/office/drawing/2014/main" id="{D7DD4813-67A8-4C58-BCBE-6144B7C28232}"/>
              </a:ext>
            </a:extLst>
          </p:cNvPr>
          <p:cNvSpPr/>
          <p:nvPr/>
        </p:nvSpPr>
        <p:spPr>
          <a:xfrm>
            <a:off x="3015536" y="5689420"/>
            <a:ext cx="1518364"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  24,79 </a:t>
            </a:r>
            <a:endParaRPr lang="en-US" sz="3200" b="1" dirty="0"/>
          </a:p>
        </p:txBody>
      </p:sp>
      <p:sp>
        <p:nvSpPr>
          <p:cNvPr id="23" name="TextBox 22">
            <a:extLst>
              <a:ext uri="{FF2B5EF4-FFF2-40B4-BE49-F238E27FC236}">
                <a16:creationId xmlns="" xmlns:a16="http://schemas.microsoft.com/office/drawing/2014/main" id="{5C6216F3-CB1D-40C0-8D62-34F9453B58E0}"/>
              </a:ext>
            </a:extLst>
          </p:cNvPr>
          <p:cNvSpPr txBox="1"/>
          <p:nvPr/>
        </p:nvSpPr>
        <p:spPr>
          <a:xfrm>
            <a:off x="791791" y="6151263"/>
            <a:ext cx="1540806" cy="523220"/>
          </a:xfrm>
          <a:prstGeom prst="rect">
            <a:avLst/>
          </a:prstGeom>
          <a:noFill/>
        </p:spPr>
        <p:txBody>
          <a:bodyPr wrap="non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Thể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tích</a:t>
            </a:r>
            <a:r>
              <a:rPr lang="en-US" sz="2800" b="1" dirty="0">
                <a:solidFill>
                  <a:srgbClr val="FF0000"/>
                </a:solidFill>
                <a:latin typeface="Times New Roman" panose="02020603050405020304" pitchFamily="18" charset="0"/>
                <a:cs typeface="Times New Roman" panose="02020603050405020304" pitchFamily="18" charset="0"/>
              </a:rPr>
              <a:t> </a:t>
            </a:r>
          </a:p>
        </p:txBody>
      </p:sp>
      <p:sp>
        <p:nvSpPr>
          <p:cNvPr id="24" name="TextBox 23">
            <a:extLst>
              <a:ext uri="{FF2B5EF4-FFF2-40B4-BE49-F238E27FC236}">
                <a16:creationId xmlns="" xmlns:a16="http://schemas.microsoft.com/office/drawing/2014/main" id="{F088C3E5-3D0A-4983-ACCD-F0625D0ABE53}"/>
              </a:ext>
            </a:extLst>
          </p:cNvPr>
          <p:cNvSpPr txBox="1"/>
          <p:nvPr/>
        </p:nvSpPr>
        <p:spPr>
          <a:xfrm>
            <a:off x="2192997" y="6194348"/>
            <a:ext cx="1233030" cy="523220"/>
          </a:xfrm>
          <a:prstGeom prst="rect">
            <a:avLst/>
          </a:prstGeom>
          <a:noFill/>
        </p:spPr>
        <p:txBody>
          <a:bodyPr wrap="none" rtlCol="0">
            <a:spAutoFit/>
          </a:bodyPr>
          <a:lstStyle/>
          <a:p>
            <a:r>
              <a:rPr lang="en-US" sz="2800" b="1" dirty="0" err="1">
                <a:solidFill>
                  <a:srgbClr val="00B050"/>
                </a:solidFill>
                <a:latin typeface="Times New Roman" panose="02020603050405020304" pitchFamily="18" charset="0"/>
                <a:cs typeface="Times New Roman" panose="02020603050405020304" pitchFamily="18" charset="0"/>
              </a:rPr>
              <a:t>Số</a:t>
            </a:r>
            <a:r>
              <a:rPr lang="en-US" sz="2800" b="1" dirty="0">
                <a:solidFill>
                  <a:srgbClr val="00B050"/>
                </a:solidFill>
                <a:latin typeface="Times New Roman" panose="02020603050405020304" pitchFamily="18" charset="0"/>
                <a:cs typeface="Times New Roman" panose="02020603050405020304" pitchFamily="18" charset="0"/>
              </a:rPr>
              <a:t> mol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edge">
                                      <p:cBhvr>
                                        <p:cTn id="11" dur="10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edge">
                                      <p:cBhvr>
                                        <p:cTn id="16" dur="10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edge">
                                      <p:cBhvr>
                                        <p:cTn id="21" dur="1000"/>
                                        <p:tgtEl>
                                          <p:spTgt spid="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edge">
                                      <p:cBhvr>
                                        <p:cTn id="26" dur="1000"/>
                                        <p:tgtEl>
                                          <p:spTgt spid="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ppt_x"/>
                                          </p:val>
                                        </p:tav>
                                        <p:tav tm="100000">
                                          <p:val>
                                            <p:strVal val="#ppt_x"/>
                                          </p:val>
                                        </p:tav>
                                      </p:tavLst>
                                    </p:anim>
                                    <p:anim calcmode="lin" valueType="num">
                                      <p:cBhvr additive="base">
                                        <p:cTn id="61" dur="500" fill="hold"/>
                                        <p:tgtEl>
                                          <p:spTgt spid="20"/>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additive="base">
                                        <p:cTn id="64" dur="500" fill="hold"/>
                                        <p:tgtEl>
                                          <p:spTgt spid="24"/>
                                        </p:tgtEl>
                                        <p:attrNameLst>
                                          <p:attrName>ppt_x</p:attrName>
                                        </p:attrNameLst>
                                      </p:cBhvr>
                                      <p:tavLst>
                                        <p:tav tm="0">
                                          <p:val>
                                            <p:strVal val="#ppt_x"/>
                                          </p:val>
                                        </p:tav>
                                        <p:tav tm="100000">
                                          <p:val>
                                            <p:strVal val="#ppt_x"/>
                                          </p:val>
                                        </p:tav>
                                      </p:tavLst>
                                    </p:anim>
                                    <p:anim calcmode="lin" valueType="num">
                                      <p:cBhvr additive="base">
                                        <p:cTn id="6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9"/>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additive="base">
                                        <p:cTn id="74" dur="500" fill="hold"/>
                                        <p:tgtEl>
                                          <p:spTgt spid="11"/>
                                        </p:tgtEl>
                                        <p:attrNameLst>
                                          <p:attrName>ppt_x</p:attrName>
                                        </p:attrNameLst>
                                      </p:cBhvr>
                                      <p:tavLst>
                                        <p:tav tm="0">
                                          <p:val>
                                            <p:strVal val="#ppt_x"/>
                                          </p:val>
                                        </p:tav>
                                        <p:tav tm="100000">
                                          <p:val>
                                            <p:strVal val="#ppt_x"/>
                                          </p:val>
                                        </p:tav>
                                      </p:tavLst>
                                    </p:anim>
                                    <p:anim calcmode="lin" valueType="num">
                                      <p:cBhvr additive="base">
                                        <p:cTn id="75" dur="500" fill="hold"/>
                                        <p:tgtEl>
                                          <p:spTgt spid="1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additive="base">
                                        <p:cTn id="78" dur="500" fill="hold"/>
                                        <p:tgtEl>
                                          <p:spTgt spid="23"/>
                                        </p:tgtEl>
                                        <p:attrNameLst>
                                          <p:attrName>ppt_x</p:attrName>
                                        </p:attrNameLst>
                                      </p:cBhvr>
                                      <p:tavLst>
                                        <p:tav tm="0">
                                          <p:val>
                                            <p:strVal val="#ppt_x"/>
                                          </p:val>
                                        </p:tav>
                                        <p:tav tm="100000">
                                          <p:val>
                                            <p:strVal val="#ppt_x"/>
                                          </p:val>
                                        </p:tav>
                                      </p:tavLst>
                                    </p:anim>
                                    <p:anim calcmode="lin" valueType="num">
                                      <p:cBhvr additive="base">
                                        <p:cTn id="7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1" fill="hold" grpId="0" nodeType="click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additive="base">
                                        <p:cTn id="84" dur="500" fill="hold"/>
                                        <p:tgtEl>
                                          <p:spTgt spid="12"/>
                                        </p:tgtEl>
                                        <p:attrNameLst>
                                          <p:attrName>ppt_x</p:attrName>
                                        </p:attrNameLst>
                                      </p:cBhvr>
                                      <p:tavLst>
                                        <p:tav tm="0">
                                          <p:val>
                                            <p:strVal val="#ppt_x"/>
                                          </p:val>
                                        </p:tav>
                                        <p:tav tm="100000">
                                          <p:val>
                                            <p:strVal val="#ppt_x"/>
                                          </p:val>
                                        </p:tav>
                                      </p:tavLst>
                                    </p:anim>
                                    <p:anim calcmode="lin" valueType="num">
                                      <p:cBhvr additive="base">
                                        <p:cTn id="85"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5" grpId="0"/>
      <p:bldP spid="16" grpId="0"/>
      <p:bldP spid="22" grpId="0"/>
      <p:bldP spid="26" grpId="0"/>
      <p:bldP spid="8" grpId="0"/>
      <p:bldP spid="11" grpId="0"/>
      <p:bldP spid="20" grpId="0"/>
      <p:bldP spid="1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124" y="9832"/>
            <a:ext cx="9144000" cy="1017715"/>
          </a:xfrm>
          <a:prstGeom prst="rect">
            <a:avLst/>
          </a:prstGeom>
          <a:solidFill>
            <a:schemeClr val="accent6">
              <a:lumMod val="40000"/>
              <a:lumOff val="60000"/>
            </a:schemeClr>
          </a:solidFill>
        </p:spPr>
        <p:txBody>
          <a:bodyPr wrap="square">
            <a:spAutoFit/>
          </a:bodyPr>
          <a:lstStyle/>
          <a:p>
            <a:pPr marL="28575">
              <a:lnSpc>
                <a:spcPct val="115000"/>
              </a:lnSpc>
              <a:spcAft>
                <a:spcPts val="0"/>
              </a:spcAft>
            </a:pPr>
            <a:r>
              <a:rPr lang="en-US" sz="27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 CHUYỂN ĐỔI GIỮA LƯỢNG CHẤT VÀ THỂ TÍCH CHẤT KHÍ</a:t>
            </a:r>
            <a:endParaRPr lang="en-US" sz="27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533400" y="1957581"/>
            <a:ext cx="3252652" cy="553998"/>
          </a:xfrm>
          <a:prstGeom prst="rect">
            <a:avLst/>
          </a:prstGeom>
          <a:solidFill>
            <a:schemeClr val="accent1">
              <a:lumMod val="60000"/>
              <a:lumOff val="40000"/>
            </a:schemeClr>
          </a:solidFill>
        </p:spPr>
        <p:txBody>
          <a:bodyPr wrap="square" rtlCol="0">
            <a:spAutoFit/>
          </a:bodyPr>
          <a:lstStyle/>
          <a:p>
            <a:pPr algn="ctr"/>
            <a:r>
              <a:rPr lang="en-US" sz="3000" b="1" dirty="0">
                <a:latin typeface="Times New Roman" panose="02020603050405020304" pitchFamily="18" charset="0"/>
                <a:cs typeface="Times New Roman" panose="02020603050405020304" pitchFamily="18" charset="0"/>
              </a:rPr>
              <a:t>V  =  n  x  24,79 (l) </a:t>
            </a:r>
          </a:p>
        </p:txBody>
      </p:sp>
      <p:sp>
        <p:nvSpPr>
          <p:cNvPr id="8" name="TextBox 7"/>
          <p:cNvSpPr txBox="1"/>
          <p:nvPr/>
        </p:nvSpPr>
        <p:spPr>
          <a:xfrm>
            <a:off x="4314536" y="2058359"/>
            <a:ext cx="1282860" cy="507831"/>
          </a:xfrm>
          <a:prstGeom prst="rect">
            <a:avLst/>
          </a:prstGeom>
          <a:noFill/>
        </p:spPr>
        <p:txBody>
          <a:bodyPr wrap="square" rtlCol="0">
            <a:spAutoFit/>
          </a:bodyPr>
          <a:lstStyle/>
          <a:p>
            <a:r>
              <a:rPr lang="en-US" sz="2700" dirty="0" err="1">
                <a:latin typeface="Times New Roman" panose="02020603050405020304" pitchFamily="18" charset="0"/>
                <a:cs typeface="Times New Roman" panose="02020603050405020304" pitchFamily="18" charset="0"/>
              </a:rPr>
              <a:t>rút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ra</a:t>
            </a:r>
            <a:r>
              <a:rPr lang="en-US" sz="2700"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9" name="TextBox 8"/>
              <p:cNvSpPr txBox="1"/>
              <p:nvPr/>
            </p:nvSpPr>
            <p:spPr>
              <a:xfrm>
                <a:off x="5803138" y="1828800"/>
                <a:ext cx="3036062" cy="839397"/>
              </a:xfrm>
              <a:prstGeom prst="rect">
                <a:avLst/>
              </a:prstGeom>
              <a:solidFill>
                <a:schemeClr val="accent2">
                  <a:lumMod val="40000"/>
                  <a:lumOff val="60000"/>
                </a:schemeClr>
              </a:solid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n = </a:t>
                </a:r>
                <a14:m>
                  <m:oMath xmlns:m="http://schemas.openxmlformats.org/officeDocument/2006/math">
                    <m:f>
                      <m:fPr>
                        <m:ctrlPr>
                          <a:rPr lang="en-US" sz="3200" b="1" i="1">
                            <a:latin typeface="Cambria Math"/>
                            <a:cs typeface="Times New Roman" panose="02020603050405020304" pitchFamily="18" charset="0"/>
                          </a:rPr>
                        </m:ctrlPr>
                      </m:fPr>
                      <m:num>
                        <m:r>
                          <a:rPr lang="en-US" sz="3200" b="1">
                            <a:latin typeface="Cambria Math" panose="02040503050406030204" pitchFamily="18" charset="0"/>
                            <a:cs typeface="Times New Roman" panose="02020603050405020304" pitchFamily="18" charset="0"/>
                          </a:rPr>
                          <m:t>𝐕</m:t>
                        </m:r>
                        <m:r>
                          <a:rPr lang="en-US" sz="3200" b="1">
                            <a:latin typeface="Cambria Math" panose="02040503050406030204" pitchFamily="18" charset="0"/>
                            <a:cs typeface="Times New Roman" panose="02020603050405020304" pitchFamily="18" charset="0"/>
                          </a:rPr>
                          <m:t> </m:t>
                        </m:r>
                      </m:num>
                      <m:den>
                        <m:r>
                          <a:rPr lang="en-US" sz="3200" b="1">
                            <a:latin typeface="Cambria Math" panose="02040503050406030204" pitchFamily="18" charset="0"/>
                            <a:cs typeface="Times New Roman" panose="02020603050405020304" pitchFamily="18" charset="0"/>
                          </a:rPr>
                          <m:t>𝟐𝟒</m:t>
                        </m:r>
                        <m:r>
                          <a:rPr lang="en-US" sz="3200" b="1">
                            <a:latin typeface="Cambria Math" panose="02040503050406030204" pitchFamily="18" charset="0"/>
                            <a:cs typeface="Times New Roman" panose="02020603050405020304" pitchFamily="18" charset="0"/>
                          </a:rPr>
                          <m:t>,</m:t>
                        </m:r>
                        <m:r>
                          <a:rPr lang="en-US" sz="3200" b="1">
                            <a:latin typeface="Cambria Math" panose="02040503050406030204" pitchFamily="18" charset="0"/>
                            <a:cs typeface="Times New Roman" panose="02020603050405020304" pitchFamily="18" charset="0"/>
                          </a:rPr>
                          <m:t>𝟕𝟗</m:t>
                        </m:r>
                      </m:den>
                    </m:f>
                  </m:oMath>
                </a14:m>
                <a:r>
                  <a:rPr lang="en-US" sz="3200" b="1" dirty="0">
                    <a:latin typeface="Times New Roman" panose="02020603050405020304" pitchFamily="18" charset="0"/>
                    <a:cs typeface="Times New Roman" panose="02020603050405020304" pitchFamily="18" charset="0"/>
                  </a:rPr>
                  <a:t> (mol)</a:t>
                </a:r>
              </a:p>
            </p:txBody>
          </p:sp>
        </mc:Choice>
        <mc:Fallback xmlns="">
          <p:sp>
            <p:nvSpPr>
              <p:cNvPr id="9" name="TextBox 8"/>
              <p:cNvSpPr txBox="1">
                <a:spLocks noRot="1" noChangeAspect="1" noMove="1" noResize="1" noEditPoints="1" noAdjustHandles="1" noChangeArrowheads="1" noChangeShapeType="1" noTextEdit="1"/>
              </p:cNvSpPr>
              <p:nvPr/>
            </p:nvSpPr>
            <p:spPr>
              <a:xfrm>
                <a:off x="5803138" y="1828800"/>
                <a:ext cx="3036062" cy="839397"/>
              </a:xfrm>
              <a:prstGeom prst="rect">
                <a:avLst/>
              </a:prstGeom>
              <a:blipFill>
                <a:blip r:embed="rId2"/>
                <a:stretch>
                  <a:fillRect b="-4348"/>
                </a:stretch>
              </a:blipFill>
            </p:spPr>
            <p:txBody>
              <a:bodyPr/>
              <a:lstStyle/>
              <a:p>
                <a:r>
                  <a:rPr lang="en-US">
                    <a:noFill/>
                  </a:rPr>
                  <a:t> </a:t>
                </a:r>
              </a:p>
            </p:txBody>
          </p:sp>
        </mc:Fallback>
      </mc:AlternateContent>
      <p:sp>
        <p:nvSpPr>
          <p:cNvPr id="10" name="TextBox 9">
            <a:extLst>
              <a:ext uri="{FF2B5EF4-FFF2-40B4-BE49-F238E27FC236}">
                <a16:creationId xmlns="" xmlns:a16="http://schemas.microsoft.com/office/drawing/2014/main" id="{D7FBB3DA-7D30-4073-978D-9FB684431407}"/>
              </a:ext>
            </a:extLst>
          </p:cNvPr>
          <p:cNvSpPr txBox="1"/>
          <p:nvPr/>
        </p:nvSpPr>
        <p:spPr>
          <a:xfrm>
            <a:off x="1828800" y="2972013"/>
            <a:ext cx="4496647" cy="1338828"/>
          </a:xfrm>
          <a:prstGeom prst="rect">
            <a:avLst/>
          </a:prstGeom>
          <a:solidFill>
            <a:schemeClr val="accent3">
              <a:lumMod val="60000"/>
              <a:lumOff val="40000"/>
            </a:schemeClr>
          </a:solidFill>
        </p:spPr>
        <p:txBody>
          <a:bodyPr wrap="square" rtlCol="0">
            <a:spAutoFit/>
          </a:bodyPr>
          <a:lstStyle/>
          <a:p>
            <a:r>
              <a:rPr lang="en-US" sz="2700" dirty="0" err="1">
                <a:latin typeface="Times New Roman" panose="02020603050405020304" pitchFamily="18" charset="0"/>
                <a:cs typeface="Times New Roman" panose="02020603050405020304" pitchFamily="18" charset="0"/>
              </a:rPr>
              <a:t>Trong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đó</a:t>
            </a:r>
            <a:r>
              <a:rPr lang="en-US" sz="2700" dirty="0">
                <a:latin typeface="Times New Roman" panose="02020603050405020304" pitchFamily="18" charset="0"/>
                <a:cs typeface="Times New Roman" panose="02020603050405020304" pitchFamily="18" charset="0"/>
              </a:rPr>
              <a:t>: </a:t>
            </a:r>
          </a:p>
          <a:p>
            <a:pPr indent="214313"/>
            <a:r>
              <a:rPr lang="en-US" sz="2700" b="1" dirty="0">
                <a:solidFill>
                  <a:srgbClr val="FF0000"/>
                </a:solidFill>
                <a:latin typeface="Times New Roman" panose="02020603050405020304" pitchFamily="18" charset="0"/>
                <a:cs typeface="Times New Roman" panose="02020603050405020304" pitchFamily="18" charset="0"/>
              </a:rPr>
              <a:t>V</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tích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chất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khí</a:t>
            </a:r>
            <a:r>
              <a:rPr lang="en-US" sz="2700" dirty="0">
                <a:latin typeface="Times New Roman" panose="02020603050405020304" pitchFamily="18" charset="0"/>
                <a:cs typeface="Times New Roman" panose="02020603050405020304" pitchFamily="18" charset="0"/>
              </a:rPr>
              <a:t> ở </a:t>
            </a:r>
            <a:r>
              <a:rPr lang="en-US" sz="2700" dirty="0" err="1">
                <a:latin typeface="Times New Roman" panose="02020603050405020304" pitchFamily="18" charset="0"/>
                <a:cs typeface="Times New Roman" panose="02020603050405020304" pitchFamily="18" charset="0"/>
              </a:rPr>
              <a:t>đkc</a:t>
            </a:r>
            <a:r>
              <a:rPr lang="en-US" sz="2700" dirty="0">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lít</a:t>
            </a:r>
            <a:r>
              <a:rPr lang="en-US" sz="2700" dirty="0">
                <a:latin typeface="Times New Roman" panose="02020603050405020304" pitchFamily="18" charset="0"/>
                <a:cs typeface="Times New Roman" panose="02020603050405020304" pitchFamily="18" charset="0"/>
              </a:rPr>
              <a:t>)</a:t>
            </a:r>
          </a:p>
          <a:p>
            <a:pPr indent="214313"/>
            <a:r>
              <a:rPr lang="en-US" sz="2700" dirty="0">
                <a:latin typeface="Times New Roman" panose="02020603050405020304" pitchFamily="18" charset="0"/>
                <a:cs typeface="Times New Roman" panose="02020603050405020304" pitchFamily="18" charset="0"/>
              </a:rPr>
              <a:t> </a:t>
            </a:r>
            <a:r>
              <a:rPr lang="en-US" sz="2700" b="1" dirty="0">
                <a:solidFill>
                  <a:srgbClr val="FF0000"/>
                </a:solidFill>
                <a:latin typeface="Times New Roman" panose="02020603050405020304" pitchFamily="18" charset="0"/>
                <a:cs typeface="Times New Roman" panose="02020603050405020304" pitchFamily="18" charset="0"/>
              </a:rPr>
              <a:t>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số</a:t>
            </a:r>
            <a:r>
              <a:rPr lang="en-US" sz="2700" dirty="0">
                <a:latin typeface="Times New Roman" panose="02020603050405020304" pitchFamily="18" charset="0"/>
                <a:cs typeface="Times New Roman" panose="02020603050405020304" pitchFamily="18" charset="0"/>
              </a:rPr>
              <a:t> mol (</a:t>
            </a:r>
            <a:r>
              <a:rPr lang="en-US" sz="2700" b="1" dirty="0">
                <a:solidFill>
                  <a:srgbClr val="FF0000"/>
                </a:solidFill>
                <a:latin typeface="Times New Roman" panose="02020603050405020304" pitchFamily="18" charset="0"/>
                <a:cs typeface="Times New Roman" panose="02020603050405020304" pitchFamily="18" charset="0"/>
              </a:rPr>
              <a:t>mol</a:t>
            </a:r>
            <a:r>
              <a:rPr lang="en-US" sz="2700" dirty="0">
                <a:latin typeface="Times New Roman" panose="02020603050405020304" pitchFamily="18" charset="0"/>
                <a:cs typeface="Times New Roman" panose="02020603050405020304" pitchFamily="18" charset="0"/>
              </a:rPr>
              <a:t>)</a:t>
            </a:r>
          </a:p>
        </p:txBody>
      </p:sp>
      <p:pic>
        <p:nvPicPr>
          <p:cNvPr id="11" name="Picture 6">
            <a:extLst>
              <a:ext uri="{FF2B5EF4-FFF2-40B4-BE49-F238E27FC236}">
                <a16:creationId xmlns="" xmlns:a16="http://schemas.microsoft.com/office/drawing/2014/main" id="{7C99E19F-1AE5-4735-8742-D0E0FA1FCD9A}"/>
              </a:ext>
            </a:extLst>
          </p:cNvPr>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137487" y="1322535"/>
            <a:ext cx="457365" cy="320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50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22" presetClass="entr" presetSubtype="8"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509" y="3987371"/>
            <a:ext cx="8827226" cy="539891"/>
          </a:xfrm>
          <a:prstGeom prst="rect">
            <a:avLst/>
          </a:prstGeom>
        </p:spPr>
        <p:txBody>
          <a:bodyPr wrap="square">
            <a:spAutoFit/>
          </a:bodyPr>
          <a:lstStyle/>
          <a:p>
            <a:pPr marL="28575">
              <a:lnSpc>
                <a:spcPct val="115000"/>
              </a:lnSpc>
              <a:spcAft>
                <a:spcPts val="0"/>
              </a:spcAft>
            </a:pPr>
            <a:r>
              <a:rPr lang="en-US" sz="2700" u="sng" dirty="0">
                <a:latin typeface="Times New Roman" panose="02020603050405020304" pitchFamily="18" charset="0"/>
                <a:ea typeface="Times New Roman" panose="02020603050405020304" pitchFamily="18" charset="0"/>
                <a:cs typeface="Times New Roman" panose="02020603050405020304" pitchFamily="18" charset="0"/>
              </a:rPr>
              <a:t>BT3</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 0,</a:t>
            </a:r>
            <a:r>
              <a:rPr lang="vi-VN" sz="2700" dirty="0">
                <a:latin typeface="Times New Roman" panose="02020603050405020304" pitchFamily="18" charset="0"/>
                <a:ea typeface="Times New Roman" panose="02020603050405020304" pitchFamily="18" charset="0"/>
                <a:cs typeface="Times New Roman" panose="02020603050405020304" pitchFamily="18" charset="0"/>
              </a:rPr>
              <a:t>3</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ea typeface="Times New Roman" panose="02020603050405020304" pitchFamily="18" charset="0"/>
                <a:cs typeface="Times New Roman" panose="02020603050405020304" pitchFamily="18" charset="0"/>
              </a:rPr>
              <a:t>mol</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O</a:t>
            </a:r>
            <a:r>
              <a:rPr lang="en-US" sz="2700"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700" dirty="0" err="1">
                <a:latin typeface="Times New Roman" panose="02020603050405020304" pitchFamily="18" charset="0"/>
                <a:ea typeface="Times New Roman" panose="02020603050405020304" pitchFamily="18" charset="0"/>
                <a:cs typeface="Times New Roman" panose="02020603050405020304" pitchFamily="18" charset="0"/>
              </a:rPr>
              <a:t>đkc</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ea typeface="Times New Roman" panose="02020603050405020304" pitchFamily="18" charset="0"/>
                <a:cs typeface="Times New Roman" panose="02020603050405020304" pitchFamily="18" charset="0"/>
              </a:rPr>
              <a:t>tích</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ea typeface="Times New Roman" panose="02020603050405020304" pitchFamily="18" charset="0"/>
                <a:cs typeface="Times New Roman" panose="02020603050405020304" pitchFamily="18" charset="0"/>
              </a:rPr>
              <a:t>nhiêu</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700" dirty="0">
                <a:latin typeface="Times New Roman" panose="02020603050405020304" pitchFamily="18" charset="0"/>
                <a:ea typeface="Times New Roman" panose="02020603050405020304" pitchFamily="18" charset="0"/>
                <a:cs typeface="Times New Roman" panose="02020603050405020304" pitchFamily="18" charset="0"/>
              </a:rPr>
              <a:t>lít</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425498" y="1269691"/>
            <a:ext cx="3252652" cy="553998"/>
          </a:xfrm>
          <a:prstGeom prst="rect">
            <a:avLst/>
          </a:prstGeom>
          <a:solidFill>
            <a:schemeClr val="accent6">
              <a:lumMod val="40000"/>
              <a:lumOff val="60000"/>
            </a:schemeClr>
          </a:solidFill>
        </p:spPr>
        <p:txBody>
          <a:bodyPr wrap="square" rtlCol="0">
            <a:spAutoFit/>
          </a:bodyPr>
          <a:lstStyle/>
          <a:p>
            <a:pPr algn="ctr"/>
            <a:r>
              <a:rPr lang="en-US" sz="3000" b="1" dirty="0">
                <a:latin typeface="Times New Roman" panose="02020603050405020304" pitchFamily="18" charset="0"/>
                <a:cs typeface="Times New Roman" panose="02020603050405020304" pitchFamily="18" charset="0"/>
              </a:rPr>
              <a:t>V  =  n  x  24,79 (l) </a:t>
            </a:r>
          </a:p>
        </p:txBody>
      </p:sp>
      <mc:AlternateContent xmlns:mc="http://schemas.openxmlformats.org/markup-compatibility/2006" xmlns:a14="http://schemas.microsoft.com/office/drawing/2010/main">
        <mc:Choice Requires="a14">
          <p:sp>
            <p:nvSpPr>
              <p:cNvPr id="4" name="TextBox 3"/>
              <p:cNvSpPr txBox="1"/>
              <p:nvPr/>
            </p:nvSpPr>
            <p:spPr>
              <a:xfrm>
                <a:off x="4572000" y="1224779"/>
                <a:ext cx="2902976" cy="792653"/>
              </a:xfrm>
              <a:prstGeom prst="rect">
                <a:avLst/>
              </a:prstGeom>
              <a:solidFill>
                <a:schemeClr val="accent2">
                  <a:lumMod val="40000"/>
                  <a:lumOff val="60000"/>
                </a:schemeClr>
              </a:solidFill>
            </p:spPr>
            <p:txBody>
              <a:bodyPr wrap="square" rtlCol="0">
                <a:spAutoFit/>
              </a:bodyPr>
              <a:lstStyle/>
              <a:p>
                <a:pPr algn="ctr"/>
                <a:r>
                  <a:rPr lang="en-US" sz="3000" b="1" dirty="0">
                    <a:latin typeface="Times New Roman" panose="02020603050405020304" pitchFamily="18" charset="0"/>
                    <a:cs typeface="Times New Roman" panose="02020603050405020304" pitchFamily="18" charset="0"/>
                  </a:rPr>
                  <a:t>n = </a:t>
                </a:r>
                <a14:m>
                  <m:oMath xmlns:m="http://schemas.openxmlformats.org/officeDocument/2006/math">
                    <m:f>
                      <m:fPr>
                        <m:ctrlPr>
                          <a:rPr lang="en-US" sz="3000" b="1" i="1">
                            <a:latin typeface="Cambria Math"/>
                            <a:cs typeface="Times New Roman" panose="02020603050405020304" pitchFamily="18" charset="0"/>
                          </a:rPr>
                        </m:ctrlPr>
                      </m:fPr>
                      <m:num>
                        <m:r>
                          <a:rPr lang="en-US" sz="3000" b="1">
                            <a:latin typeface="Cambria Math" panose="02040503050406030204" pitchFamily="18" charset="0"/>
                            <a:cs typeface="Times New Roman" panose="02020603050405020304" pitchFamily="18" charset="0"/>
                          </a:rPr>
                          <m:t>𝐕</m:t>
                        </m:r>
                        <m:r>
                          <a:rPr lang="en-US" sz="3000" b="1">
                            <a:latin typeface="Cambria Math" panose="02040503050406030204" pitchFamily="18" charset="0"/>
                            <a:cs typeface="Times New Roman" panose="02020603050405020304" pitchFamily="18" charset="0"/>
                          </a:rPr>
                          <m:t> </m:t>
                        </m:r>
                      </m:num>
                      <m:den>
                        <m:r>
                          <a:rPr lang="en-US" sz="3000" b="1">
                            <a:latin typeface="Cambria Math" panose="02040503050406030204" pitchFamily="18" charset="0"/>
                            <a:cs typeface="Times New Roman" panose="02020603050405020304" pitchFamily="18" charset="0"/>
                          </a:rPr>
                          <m:t>𝟐𝟒</m:t>
                        </m:r>
                        <m:r>
                          <a:rPr lang="en-US" sz="3000" b="1">
                            <a:latin typeface="Cambria Math" panose="02040503050406030204" pitchFamily="18" charset="0"/>
                            <a:cs typeface="Times New Roman" panose="02020603050405020304" pitchFamily="18" charset="0"/>
                          </a:rPr>
                          <m:t>,</m:t>
                        </m:r>
                        <m:r>
                          <a:rPr lang="en-US" sz="3000" b="1">
                            <a:latin typeface="Cambria Math" panose="02040503050406030204" pitchFamily="18" charset="0"/>
                            <a:cs typeface="Times New Roman" panose="02020603050405020304" pitchFamily="18" charset="0"/>
                          </a:rPr>
                          <m:t>𝟕𝟗</m:t>
                        </m:r>
                      </m:den>
                    </m:f>
                  </m:oMath>
                </a14:m>
                <a:r>
                  <a:rPr lang="en-US" sz="3000" b="1" dirty="0">
                    <a:latin typeface="Times New Roman" panose="02020603050405020304" pitchFamily="18" charset="0"/>
                    <a:cs typeface="Times New Roman" panose="02020603050405020304" pitchFamily="18" charset="0"/>
                  </a:rPr>
                  <a:t> (mol)</a:t>
                </a:r>
              </a:p>
            </p:txBody>
          </p:sp>
        </mc:Choice>
        <mc:Fallback xmlns="">
          <p:sp>
            <p:nvSpPr>
              <p:cNvPr id="4" name="TextBox 3"/>
              <p:cNvSpPr txBox="1">
                <a:spLocks noRot="1" noChangeAspect="1" noMove="1" noResize="1" noEditPoints="1" noAdjustHandles="1" noChangeArrowheads="1" noChangeShapeType="1" noTextEdit="1"/>
              </p:cNvSpPr>
              <p:nvPr/>
            </p:nvSpPr>
            <p:spPr>
              <a:xfrm>
                <a:off x="4572000" y="1224779"/>
                <a:ext cx="2902976" cy="792653"/>
              </a:xfrm>
              <a:prstGeom prst="rect">
                <a:avLst/>
              </a:prstGeom>
              <a:blipFill>
                <a:blip r:embed="rId2"/>
                <a:stretch>
                  <a:fillRect b="-5385"/>
                </a:stretch>
              </a:blipFill>
            </p:spPr>
            <p:txBody>
              <a:bodyPr/>
              <a:lstStyle/>
              <a:p>
                <a:r>
                  <a:rPr lang="en-US">
                    <a:noFill/>
                  </a:rPr>
                  <a:t> </a:t>
                </a:r>
              </a:p>
            </p:txBody>
          </p:sp>
        </mc:Fallback>
      </mc:AlternateContent>
      <p:cxnSp>
        <p:nvCxnSpPr>
          <p:cNvPr id="5" name="Straight Connector 4"/>
          <p:cNvCxnSpPr>
            <a:cxnSpLocks/>
          </p:cNvCxnSpPr>
          <p:nvPr/>
        </p:nvCxnSpPr>
        <p:spPr>
          <a:xfrm>
            <a:off x="3091263" y="4883892"/>
            <a:ext cx="0" cy="1885312"/>
          </a:xfrm>
          <a:prstGeom prst="line">
            <a:avLst/>
          </a:prstGeom>
          <a:ln w="28575">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664508" y="4711630"/>
            <a:ext cx="1277963" cy="507831"/>
          </a:xfrm>
          <a:prstGeom prst="rect">
            <a:avLst/>
          </a:prstGeom>
          <a:noFill/>
        </p:spPr>
        <p:txBody>
          <a:bodyPr wrap="square" rtlCol="0">
            <a:spAutoFit/>
          </a:bodyPr>
          <a:lstStyle/>
          <a:p>
            <a:r>
              <a:rPr lang="en-US" sz="2700" dirty="0" err="1">
                <a:latin typeface="Times New Roman" panose="02020603050405020304" pitchFamily="18" charset="0"/>
                <a:cs typeface="Times New Roman" panose="02020603050405020304" pitchFamily="18" charset="0"/>
              </a:rPr>
              <a:t>Tóm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tắt</a:t>
            </a:r>
            <a:endParaRPr lang="en-US" sz="27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299124" y="4611925"/>
            <a:ext cx="1131005" cy="507831"/>
          </a:xfrm>
          <a:prstGeom prst="rect">
            <a:avLst/>
          </a:prstGeom>
          <a:noFill/>
        </p:spPr>
        <p:txBody>
          <a:bodyPr wrap="square" rtlCol="0">
            <a:spAutoFit/>
          </a:bodyPr>
          <a:lstStyle/>
          <a:p>
            <a:pPr algn="ctr"/>
            <a:r>
              <a:rPr lang="en-US" sz="2700" dirty="0" err="1">
                <a:latin typeface="Times New Roman" panose="02020603050405020304" pitchFamily="18" charset="0"/>
                <a:cs typeface="Times New Roman" panose="02020603050405020304" pitchFamily="18" charset="0"/>
              </a:rPr>
              <a:t>Giải</a:t>
            </a:r>
            <a:endParaRPr lang="en-US" sz="2700" dirty="0">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a:off x="1398732" y="4425811"/>
            <a:ext cx="8817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9567" y="5799676"/>
            <a:ext cx="2446836" cy="507831"/>
          </a:xfrm>
          <a:prstGeom prst="rect">
            <a:avLst/>
          </a:prstGeom>
          <a:noFill/>
        </p:spPr>
        <p:txBody>
          <a:bodyPr wrap="square" rtlCol="0">
            <a:spAutoFit/>
          </a:bodyPr>
          <a:lstStyle/>
          <a:p>
            <a:r>
              <a:rPr lang="en-US" sz="2700" dirty="0">
                <a:latin typeface="Times New Roman" panose="02020603050405020304" pitchFamily="18" charset="0"/>
                <a:cs typeface="Times New Roman" panose="02020603050405020304" pitchFamily="18" charset="0"/>
              </a:rPr>
              <a:t>Ở </a:t>
            </a:r>
            <a:r>
              <a:rPr lang="en-US" sz="2700" dirty="0" err="1">
                <a:latin typeface="Times New Roman" panose="02020603050405020304" pitchFamily="18" charset="0"/>
                <a:cs typeface="Times New Roman" panose="02020603050405020304" pitchFamily="18" charset="0"/>
              </a:rPr>
              <a:t>đkc</a:t>
            </a:r>
            <a:r>
              <a:rPr lang="en-US" sz="2700" dirty="0">
                <a:latin typeface="Times New Roman" panose="02020603050405020304" pitchFamily="18" charset="0"/>
                <a:cs typeface="Times New Roman" panose="02020603050405020304" pitchFamily="18" charset="0"/>
              </a:rPr>
              <a:t>= 24,79(l)</a:t>
            </a:r>
          </a:p>
        </p:txBody>
      </p:sp>
      <mc:AlternateContent xmlns:mc="http://schemas.openxmlformats.org/markup-compatibility/2006" xmlns:a14="http://schemas.microsoft.com/office/drawing/2010/main">
        <mc:Choice Requires="a14">
          <p:sp>
            <p:nvSpPr>
              <p:cNvPr id="10" name="TextBox 9"/>
              <p:cNvSpPr txBox="1"/>
              <p:nvPr/>
            </p:nvSpPr>
            <p:spPr>
              <a:xfrm>
                <a:off x="348553" y="5252376"/>
                <a:ext cx="2397850" cy="543547"/>
              </a:xfrm>
              <a:prstGeom prst="rect">
                <a:avLst/>
              </a:prstGeom>
              <a:noFill/>
            </p:spPr>
            <p:txBody>
              <a:bodyPr wrap="square" rtlCol="0">
                <a:spAutoFit/>
              </a:bodyPr>
              <a:lstStyle/>
              <a:p>
                <a14:m>
                  <m:oMath xmlns:m="http://schemas.openxmlformats.org/officeDocument/2006/math">
                    <m:sSub>
                      <m:sSubPr>
                        <m:ctrlPr>
                          <a:rPr lang="en-US" sz="2700" i="1">
                            <a:latin typeface="Cambria Math"/>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𝑛</m:t>
                        </m:r>
                      </m:e>
                      <m:sub>
                        <m:sSub>
                          <m:sSubPr>
                            <m:ctrlPr>
                              <a:rPr lang="en-US" sz="2700" i="1">
                                <a:latin typeface="Cambria Math"/>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𝑂</m:t>
                            </m:r>
                          </m:e>
                          <m:sub>
                            <m:r>
                              <a:rPr lang="en-US" sz="2700" i="1">
                                <a:latin typeface="Cambria Math" panose="02040503050406030204" pitchFamily="18" charset="0"/>
                                <a:cs typeface="Times New Roman" panose="02020603050405020304" pitchFamily="18" charset="0"/>
                              </a:rPr>
                              <m:t>2</m:t>
                            </m:r>
                          </m:sub>
                        </m:sSub>
                      </m:sub>
                    </m:sSub>
                  </m:oMath>
                </a14:m>
                <a:r>
                  <a:rPr lang="en-US" sz="2700" dirty="0">
                    <a:latin typeface="Times New Roman" panose="02020603050405020304" pitchFamily="18" charset="0"/>
                    <a:cs typeface="Times New Roman" panose="02020603050405020304" pitchFamily="18" charset="0"/>
                  </a:rPr>
                  <a:t> = 0,3(</a:t>
                </a:r>
                <a:r>
                  <a:rPr lang="en-US" sz="2700" dirty="0" err="1">
                    <a:latin typeface="Times New Roman" panose="02020603050405020304" pitchFamily="18" charset="0"/>
                    <a:cs typeface="Times New Roman" panose="02020603050405020304" pitchFamily="18" charset="0"/>
                  </a:rPr>
                  <a:t>mol</a:t>
                </a:r>
                <a:r>
                  <a:rPr lang="en-US" sz="2700" dirty="0">
                    <a:latin typeface="Times New Roman" panose="02020603050405020304" pitchFamily="18" charset="0"/>
                    <a:cs typeface="Times New Roman" panose="02020603050405020304" pitchFamily="18" charset="0"/>
                  </a:rPr>
                  <a:t>)</a:t>
                </a:r>
              </a:p>
            </p:txBody>
          </p:sp>
        </mc:Choice>
        <mc:Fallback xmlns="">
          <p:sp>
            <p:nvSpPr>
              <p:cNvPr id="10" name="TextBox 9"/>
              <p:cNvSpPr txBox="1">
                <a:spLocks noRot="1" noChangeAspect="1" noMove="1" noResize="1" noEditPoints="1" noAdjustHandles="1" noChangeArrowheads="1" noChangeShapeType="1" noTextEdit="1"/>
              </p:cNvSpPr>
              <p:nvPr/>
            </p:nvSpPr>
            <p:spPr>
              <a:xfrm>
                <a:off x="348553" y="5252376"/>
                <a:ext cx="2397850" cy="543547"/>
              </a:xfrm>
              <a:prstGeom prst="rect">
                <a:avLst/>
              </a:prstGeom>
              <a:blipFill>
                <a:blip r:embed="rId3"/>
                <a:stretch>
                  <a:fillRect t="-11236" b="-21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99567" y="6316911"/>
                <a:ext cx="1888399" cy="543547"/>
              </a:xfrm>
              <a:prstGeom prst="rect">
                <a:avLst/>
              </a:prstGeom>
              <a:noFill/>
            </p:spPr>
            <p:txBody>
              <a:bodyPr wrap="square" rtlCol="0">
                <a:spAutoFit/>
              </a:bodyPr>
              <a:lstStyle/>
              <a:p>
                <a14:m>
                  <m:oMath xmlns:m="http://schemas.openxmlformats.org/officeDocument/2006/math">
                    <m:sSub>
                      <m:sSubPr>
                        <m:ctrlPr>
                          <a:rPr lang="en-US" sz="2700" i="1">
                            <a:latin typeface="Cambria Math"/>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𝑉</m:t>
                        </m:r>
                      </m:e>
                      <m:sub>
                        <m:sSub>
                          <m:sSubPr>
                            <m:ctrlPr>
                              <a:rPr lang="en-US" sz="2700" i="1">
                                <a:latin typeface="Cambria Math"/>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𝑂</m:t>
                            </m:r>
                          </m:e>
                          <m:sub>
                            <m:r>
                              <a:rPr lang="en-US" sz="2700" i="1">
                                <a:latin typeface="Cambria Math" panose="02040503050406030204" pitchFamily="18" charset="0"/>
                                <a:cs typeface="Times New Roman" panose="02020603050405020304" pitchFamily="18" charset="0"/>
                              </a:rPr>
                              <m:t>2</m:t>
                            </m:r>
                          </m:sub>
                        </m:sSub>
                      </m:sub>
                    </m:sSub>
                  </m:oMath>
                </a14:m>
                <a:r>
                  <a:rPr lang="en-US" sz="2700" dirty="0">
                    <a:latin typeface="Times New Roman" panose="02020603050405020304" pitchFamily="18" charset="0"/>
                    <a:cs typeface="Times New Roman" panose="02020603050405020304" pitchFamily="18" charset="0"/>
                  </a:rPr>
                  <a:t> = ?(l)</a:t>
                </a:r>
              </a:p>
            </p:txBody>
          </p:sp>
        </mc:Choice>
        <mc:Fallback xmlns="">
          <p:sp>
            <p:nvSpPr>
              <p:cNvPr id="11" name="TextBox 10"/>
              <p:cNvSpPr txBox="1">
                <a:spLocks noRot="1" noChangeAspect="1" noMove="1" noResize="1" noEditPoints="1" noAdjustHandles="1" noChangeArrowheads="1" noChangeShapeType="1" noTextEdit="1"/>
              </p:cNvSpPr>
              <p:nvPr/>
            </p:nvSpPr>
            <p:spPr>
              <a:xfrm>
                <a:off x="299567" y="6316911"/>
                <a:ext cx="1888399" cy="543547"/>
              </a:xfrm>
              <a:prstGeom prst="rect">
                <a:avLst/>
              </a:prstGeom>
              <a:blipFill>
                <a:blip r:embed="rId4"/>
                <a:stretch>
                  <a:fillRect t="-11236" b="-22472"/>
                </a:stretch>
              </a:blipFill>
            </p:spPr>
            <p:txBody>
              <a:bodyPr/>
              <a:lstStyle/>
              <a:p>
                <a:r>
                  <a:rPr lang="en-US">
                    <a:noFill/>
                  </a:rPr>
                  <a:t> </a:t>
                </a:r>
              </a:p>
            </p:txBody>
          </p:sp>
        </mc:Fallback>
      </mc:AlternateContent>
      <p:cxnSp>
        <p:nvCxnSpPr>
          <p:cNvPr id="12" name="Straight Connector 11"/>
          <p:cNvCxnSpPr/>
          <p:nvPr/>
        </p:nvCxnSpPr>
        <p:spPr>
          <a:xfrm>
            <a:off x="4236638" y="4425811"/>
            <a:ext cx="8817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912954" y="4422544"/>
            <a:ext cx="7162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3389952" y="5252376"/>
                <a:ext cx="3233058" cy="543547"/>
              </a:xfrm>
              <a:prstGeom prst="rect">
                <a:avLst/>
              </a:prstGeom>
              <a:noFill/>
            </p:spPr>
            <p:txBody>
              <a:bodyPr wrap="square" rtlCol="0">
                <a:spAutoFit/>
              </a:bodyPr>
              <a:lstStyle/>
              <a:p>
                <a14:m>
                  <m:oMath xmlns:m="http://schemas.openxmlformats.org/officeDocument/2006/math">
                    <m:sSub>
                      <m:sSubPr>
                        <m:ctrlPr>
                          <a:rPr lang="en-US" sz="2700" i="1">
                            <a:latin typeface="Cambria Math"/>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𝑉</m:t>
                        </m:r>
                      </m:e>
                      <m:sub>
                        <m:sSub>
                          <m:sSubPr>
                            <m:ctrlPr>
                              <a:rPr lang="en-US" sz="2700" i="1">
                                <a:latin typeface="Cambria Math"/>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𝑂</m:t>
                            </m:r>
                          </m:e>
                          <m:sub>
                            <m:r>
                              <a:rPr lang="en-US" sz="2700" i="1">
                                <a:latin typeface="Cambria Math" panose="02040503050406030204" pitchFamily="18" charset="0"/>
                                <a:cs typeface="Times New Roman" panose="02020603050405020304" pitchFamily="18" charset="0"/>
                              </a:rPr>
                              <m:t>2</m:t>
                            </m:r>
                          </m:sub>
                        </m:sSub>
                      </m:sub>
                    </m:sSub>
                  </m:oMath>
                </a14:m>
                <a:r>
                  <a:rPr lang="en-US" sz="27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100" i="1">
                            <a:latin typeface="Cambria Math"/>
                            <a:cs typeface="Times New Roman" panose="02020603050405020304" pitchFamily="18" charset="0"/>
                          </a:rPr>
                        </m:ctrlPr>
                      </m:sSubPr>
                      <m:e>
                        <m:r>
                          <a:rPr lang="en-US" sz="2100" i="1">
                            <a:latin typeface="Cambria Math" panose="02040503050406030204" pitchFamily="18" charset="0"/>
                            <a:cs typeface="Times New Roman" panose="02020603050405020304" pitchFamily="18" charset="0"/>
                          </a:rPr>
                          <m:t>𝑛</m:t>
                        </m:r>
                      </m:e>
                      <m:sub>
                        <m:sSub>
                          <m:sSubPr>
                            <m:ctrlPr>
                              <a:rPr lang="en-US" sz="2100" i="1">
                                <a:latin typeface="Cambria Math"/>
                                <a:cs typeface="Times New Roman" panose="02020603050405020304" pitchFamily="18" charset="0"/>
                              </a:rPr>
                            </m:ctrlPr>
                          </m:sSubPr>
                          <m:e>
                            <m:r>
                              <a:rPr lang="en-US" sz="2100" i="1">
                                <a:latin typeface="Cambria Math" panose="02040503050406030204" pitchFamily="18" charset="0"/>
                                <a:cs typeface="Times New Roman" panose="02020603050405020304" pitchFamily="18" charset="0"/>
                              </a:rPr>
                              <m:t>𝑂</m:t>
                            </m:r>
                          </m:e>
                          <m:sub>
                            <m:r>
                              <a:rPr lang="en-US" sz="2100" i="1">
                                <a:latin typeface="Cambria Math" panose="02040503050406030204" pitchFamily="18" charset="0"/>
                                <a:cs typeface="Times New Roman" panose="02020603050405020304" pitchFamily="18" charset="0"/>
                              </a:rPr>
                              <m:t>2</m:t>
                            </m:r>
                          </m:sub>
                        </m:sSub>
                      </m:sub>
                    </m:sSub>
                    <m:r>
                      <a:rPr lang="en-US" sz="2100">
                        <a:latin typeface="Cambria Math" panose="02040503050406030204" pitchFamily="18" charset="0"/>
                        <a:cs typeface="Times New Roman" panose="02020603050405020304" pitchFamily="18" charset="0"/>
                      </a:rPr>
                      <m:t> </m:t>
                    </m:r>
                    <m:r>
                      <m:rPr>
                        <m:sty m:val="p"/>
                      </m:rPr>
                      <a:rPr lang="en-US" sz="2100">
                        <a:latin typeface="Cambria Math" panose="02040503050406030204" pitchFamily="18" charset="0"/>
                        <a:cs typeface="Times New Roman" panose="02020603050405020304" pitchFamily="18" charset="0"/>
                      </a:rPr>
                      <m:t>x</m:t>
                    </m:r>
                  </m:oMath>
                </a14:m>
                <a:r>
                  <a:rPr lang="en-US" sz="2700" dirty="0">
                    <a:latin typeface="Times New Roman" panose="02020603050405020304" pitchFamily="18" charset="0"/>
                    <a:cs typeface="Times New Roman" panose="02020603050405020304" pitchFamily="18" charset="0"/>
                  </a:rPr>
                  <a:t> 24,79</a:t>
                </a:r>
              </a:p>
            </p:txBody>
          </p:sp>
        </mc:Choice>
        <mc:Fallback xmlns="">
          <p:sp>
            <p:nvSpPr>
              <p:cNvPr id="16" name="TextBox 15"/>
              <p:cNvSpPr txBox="1">
                <a:spLocks noRot="1" noChangeAspect="1" noMove="1" noResize="1" noEditPoints="1" noAdjustHandles="1" noChangeArrowheads="1" noChangeShapeType="1" noTextEdit="1"/>
              </p:cNvSpPr>
              <p:nvPr/>
            </p:nvSpPr>
            <p:spPr>
              <a:xfrm>
                <a:off x="3389952" y="5252376"/>
                <a:ext cx="3233058" cy="543547"/>
              </a:xfrm>
              <a:prstGeom prst="rect">
                <a:avLst/>
              </a:prstGeom>
              <a:blipFill>
                <a:blip r:embed="rId5"/>
                <a:stretch>
                  <a:fillRect t="-11236" b="-21348"/>
                </a:stretch>
              </a:blipFill>
            </p:spPr>
            <p:txBody>
              <a:bodyPr/>
              <a:lstStyle/>
              <a:p>
                <a:r>
                  <a:rPr lang="en-US">
                    <a:noFill/>
                  </a:rPr>
                  <a:t> </a:t>
                </a:r>
              </a:p>
            </p:txBody>
          </p:sp>
        </mc:Fallback>
      </mc:AlternateContent>
      <p:sp>
        <p:nvSpPr>
          <p:cNvPr id="17" name="TextBox 16"/>
          <p:cNvSpPr txBox="1"/>
          <p:nvPr/>
        </p:nvSpPr>
        <p:spPr>
          <a:xfrm>
            <a:off x="3909203" y="5786031"/>
            <a:ext cx="2713808" cy="507831"/>
          </a:xfrm>
          <a:prstGeom prst="rect">
            <a:avLst/>
          </a:prstGeom>
          <a:noFill/>
        </p:spPr>
        <p:txBody>
          <a:bodyPr wrap="square" rtlCol="0">
            <a:spAutoFit/>
          </a:bodyPr>
          <a:lstStyle/>
          <a:p>
            <a:r>
              <a:rPr lang="en-US" sz="2700" dirty="0">
                <a:latin typeface="Times New Roman" panose="02020603050405020304" pitchFamily="18" charset="0"/>
                <a:cs typeface="Times New Roman" panose="02020603050405020304" pitchFamily="18" charset="0"/>
              </a:rPr>
              <a:t>= 0,3 </a:t>
            </a:r>
            <a:r>
              <a:rPr lang="en-US" sz="2100" dirty="0">
                <a:latin typeface="Times New Roman" panose="02020603050405020304" pitchFamily="18" charset="0"/>
                <a:cs typeface="Times New Roman" panose="02020603050405020304" pitchFamily="18" charset="0"/>
              </a:rPr>
              <a:t>x</a:t>
            </a:r>
            <a:r>
              <a:rPr lang="en-US" sz="2700" dirty="0">
                <a:latin typeface="Times New Roman" panose="02020603050405020304" pitchFamily="18" charset="0"/>
                <a:cs typeface="Times New Roman" panose="02020603050405020304" pitchFamily="18" charset="0"/>
              </a:rPr>
              <a:t> 24,79</a:t>
            </a:r>
          </a:p>
        </p:txBody>
      </p:sp>
      <p:sp>
        <p:nvSpPr>
          <p:cNvPr id="18" name="TextBox 17"/>
          <p:cNvSpPr txBox="1"/>
          <p:nvPr/>
        </p:nvSpPr>
        <p:spPr>
          <a:xfrm>
            <a:off x="3948392" y="6284456"/>
            <a:ext cx="1714500" cy="507831"/>
          </a:xfrm>
          <a:prstGeom prst="rect">
            <a:avLst/>
          </a:prstGeom>
          <a:noFill/>
        </p:spPr>
        <p:txBody>
          <a:bodyPr wrap="square" rtlCol="0">
            <a:spAutoFit/>
          </a:bodyPr>
          <a:lstStyle/>
          <a:p>
            <a:r>
              <a:rPr lang="en-US" sz="2700" dirty="0">
                <a:latin typeface="Times New Roman" panose="02020603050405020304" pitchFamily="18" charset="0"/>
                <a:cs typeface="Times New Roman" panose="02020603050405020304" pitchFamily="18" charset="0"/>
              </a:rPr>
              <a:t>= 7,437(l)</a:t>
            </a:r>
          </a:p>
        </p:txBody>
      </p:sp>
      <p:sp>
        <p:nvSpPr>
          <p:cNvPr id="19" name="TextBox 18">
            <a:extLst>
              <a:ext uri="{FF2B5EF4-FFF2-40B4-BE49-F238E27FC236}">
                <a16:creationId xmlns="" xmlns:a16="http://schemas.microsoft.com/office/drawing/2014/main" id="{6440E8A0-2F85-4AF5-9910-86DBFE86A03F}"/>
              </a:ext>
            </a:extLst>
          </p:cNvPr>
          <p:cNvSpPr txBox="1"/>
          <p:nvPr/>
        </p:nvSpPr>
        <p:spPr>
          <a:xfrm>
            <a:off x="4374686" y="2291913"/>
            <a:ext cx="4496647" cy="1338828"/>
          </a:xfrm>
          <a:prstGeom prst="rect">
            <a:avLst/>
          </a:prstGeom>
          <a:solidFill>
            <a:schemeClr val="accent3">
              <a:lumMod val="60000"/>
              <a:lumOff val="40000"/>
            </a:schemeClr>
          </a:solidFill>
        </p:spPr>
        <p:txBody>
          <a:bodyPr wrap="square" rtlCol="0">
            <a:spAutoFit/>
          </a:bodyPr>
          <a:lstStyle/>
          <a:p>
            <a:r>
              <a:rPr lang="en-US" sz="2700" dirty="0" err="1">
                <a:latin typeface="Times New Roman" panose="02020603050405020304" pitchFamily="18" charset="0"/>
                <a:cs typeface="Times New Roman" panose="02020603050405020304" pitchFamily="18" charset="0"/>
              </a:rPr>
              <a:t>Trong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đó</a:t>
            </a:r>
            <a:r>
              <a:rPr lang="en-US" sz="2700" dirty="0">
                <a:latin typeface="Times New Roman" panose="02020603050405020304" pitchFamily="18" charset="0"/>
                <a:cs typeface="Times New Roman" panose="02020603050405020304" pitchFamily="18" charset="0"/>
              </a:rPr>
              <a:t>: </a:t>
            </a:r>
          </a:p>
          <a:p>
            <a:pPr indent="214313"/>
            <a:r>
              <a:rPr lang="en-US" sz="2700" b="1" dirty="0">
                <a:solidFill>
                  <a:srgbClr val="FF0000"/>
                </a:solidFill>
                <a:latin typeface="Times New Roman" panose="02020603050405020304" pitchFamily="18" charset="0"/>
                <a:cs typeface="Times New Roman" panose="02020603050405020304" pitchFamily="18" charset="0"/>
              </a:rPr>
              <a:t>V</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tích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chất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khí</a:t>
            </a:r>
            <a:r>
              <a:rPr lang="en-US" sz="2700" dirty="0">
                <a:latin typeface="Times New Roman" panose="02020603050405020304" pitchFamily="18" charset="0"/>
                <a:cs typeface="Times New Roman" panose="02020603050405020304" pitchFamily="18" charset="0"/>
              </a:rPr>
              <a:t> ở </a:t>
            </a:r>
            <a:r>
              <a:rPr lang="en-US" sz="2700" dirty="0" err="1">
                <a:latin typeface="Times New Roman" panose="02020603050405020304" pitchFamily="18" charset="0"/>
                <a:cs typeface="Times New Roman" panose="02020603050405020304" pitchFamily="18" charset="0"/>
              </a:rPr>
              <a:t>đkc</a:t>
            </a:r>
            <a:r>
              <a:rPr lang="en-US" sz="2700" dirty="0">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lít</a:t>
            </a:r>
            <a:r>
              <a:rPr lang="en-US" sz="2700" dirty="0">
                <a:latin typeface="Times New Roman" panose="02020603050405020304" pitchFamily="18" charset="0"/>
                <a:cs typeface="Times New Roman" panose="02020603050405020304" pitchFamily="18" charset="0"/>
              </a:rPr>
              <a:t>)</a:t>
            </a:r>
          </a:p>
          <a:p>
            <a:pPr indent="214313"/>
            <a:r>
              <a:rPr lang="en-US" sz="2700" dirty="0">
                <a:latin typeface="Times New Roman" panose="02020603050405020304" pitchFamily="18" charset="0"/>
                <a:cs typeface="Times New Roman" panose="02020603050405020304" pitchFamily="18" charset="0"/>
              </a:rPr>
              <a:t> </a:t>
            </a:r>
            <a:r>
              <a:rPr lang="en-US" sz="2700" b="1" dirty="0">
                <a:solidFill>
                  <a:srgbClr val="FF0000"/>
                </a:solidFill>
                <a:latin typeface="Times New Roman" panose="02020603050405020304" pitchFamily="18" charset="0"/>
                <a:cs typeface="Times New Roman" panose="02020603050405020304" pitchFamily="18" charset="0"/>
              </a:rPr>
              <a:t>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số</a:t>
            </a:r>
            <a:r>
              <a:rPr lang="en-US" sz="2700" dirty="0">
                <a:latin typeface="Times New Roman" panose="02020603050405020304" pitchFamily="18" charset="0"/>
                <a:cs typeface="Times New Roman" panose="02020603050405020304" pitchFamily="18" charset="0"/>
              </a:rPr>
              <a:t> mol (</a:t>
            </a:r>
            <a:r>
              <a:rPr lang="en-US" sz="2700" b="1" dirty="0">
                <a:solidFill>
                  <a:srgbClr val="FF0000"/>
                </a:solidFill>
                <a:latin typeface="Times New Roman" panose="02020603050405020304" pitchFamily="18" charset="0"/>
                <a:cs typeface="Times New Roman" panose="02020603050405020304" pitchFamily="18" charset="0"/>
              </a:rPr>
              <a:t>mol</a:t>
            </a:r>
            <a:r>
              <a:rPr lang="en-US" sz="2700" dirty="0">
                <a:latin typeface="Times New Roman" panose="02020603050405020304" pitchFamily="18" charset="0"/>
                <a:cs typeface="Times New Roman" panose="02020603050405020304" pitchFamily="18" charset="0"/>
              </a:rPr>
              <a:t>)</a:t>
            </a:r>
          </a:p>
        </p:txBody>
      </p:sp>
      <p:sp>
        <p:nvSpPr>
          <p:cNvPr id="20" name="Rectangle 19">
            <a:extLst>
              <a:ext uri="{FF2B5EF4-FFF2-40B4-BE49-F238E27FC236}">
                <a16:creationId xmlns="" xmlns:a16="http://schemas.microsoft.com/office/drawing/2014/main" id="{BD363047-1D84-4BDA-A65B-80F3729A1751}"/>
              </a:ext>
            </a:extLst>
          </p:cNvPr>
          <p:cNvSpPr/>
          <p:nvPr/>
        </p:nvSpPr>
        <p:spPr>
          <a:xfrm>
            <a:off x="-7376" y="9832"/>
            <a:ext cx="9144000" cy="1017715"/>
          </a:xfrm>
          <a:prstGeom prst="rect">
            <a:avLst/>
          </a:prstGeom>
          <a:solidFill>
            <a:schemeClr val="tx2">
              <a:lumMod val="20000"/>
              <a:lumOff val="80000"/>
            </a:schemeClr>
          </a:solidFill>
        </p:spPr>
        <p:txBody>
          <a:bodyPr wrap="square">
            <a:spAutoFit/>
          </a:bodyPr>
          <a:lstStyle/>
          <a:p>
            <a:pPr marL="28575">
              <a:lnSpc>
                <a:spcPct val="115000"/>
              </a:lnSpc>
              <a:spcAft>
                <a:spcPts val="0"/>
              </a:spcAft>
            </a:pPr>
            <a:r>
              <a:rPr lang="en-US" sz="27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 CHUYỂN ĐỔI GIỮA LƯỢNG CHẤT VÀ THỂ TÍCH CHẤT KHÍ</a:t>
            </a:r>
            <a:endParaRPr lang="en-US" sz="27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Picture 6">
            <a:extLst>
              <a:ext uri="{FF2B5EF4-FFF2-40B4-BE49-F238E27FC236}">
                <a16:creationId xmlns="" xmlns:a16="http://schemas.microsoft.com/office/drawing/2014/main" id="{B25E7690-66FC-4017-8C5E-641D0B64BBB2}"/>
              </a:ext>
            </a:extLst>
          </p:cNvPr>
          <p:cNvPicPr>
            <a:picLocks noChangeAspect="1" noChangeArrowheads="1" noCrop="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70884" y="4069338"/>
            <a:ext cx="457365" cy="320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61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par>
                          <p:cTn id="13" fill="hold">
                            <p:stCondLst>
                              <p:cond delay="500"/>
                            </p:stCondLst>
                            <p:childTnLst>
                              <p:par>
                                <p:cTn id="14" presetID="22" presetClass="entr" presetSubtype="1" fill="hold" grpId="0" nodeType="after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1500"/>
                            </p:stCondLst>
                            <p:childTnLst>
                              <p:par>
                                <p:cTn id="18" presetID="22" presetClass="entr" presetSubtype="1" fill="hold" nodeType="afterEffect">
                                  <p:stCondLst>
                                    <p:cond delay="50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37"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outVertic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9" grpId="0"/>
      <p:bldP spid="10" grpId="0"/>
      <p:bldP spid="11" grpId="0"/>
      <p:bldP spid="16" grpId="0"/>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1213" y="3192568"/>
            <a:ext cx="8000591" cy="539891"/>
          </a:xfrm>
          <a:prstGeom prst="rect">
            <a:avLst/>
          </a:prstGeom>
        </p:spPr>
        <p:txBody>
          <a:bodyPr wrap="square">
            <a:spAutoFit/>
          </a:bodyPr>
          <a:lstStyle/>
          <a:p>
            <a:pPr>
              <a:lnSpc>
                <a:spcPct val="115000"/>
              </a:lnSpc>
              <a:spcAft>
                <a:spcPts val="0"/>
              </a:spcAft>
            </a:pPr>
            <a:r>
              <a:rPr lang="en-US" sz="2700" u="sng" dirty="0">
                <a:latin typeface="Times New Roman" panose="02020603050405020304" pitchFamily="18" charset="0"/>
                <a:ea typeface="Times New Roman" panose="02020603050405020304" pitchFamily="18" charset="0"/>
                <a:cs typeface="Times New Roman" panose="02020603050405020304" pitchFamily="18" charset="0"/>
              </a:rPr>
              <a:t>BT4</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1,2395 (</a:t>
            </a:r>
            <a:r>
              <a:rPr lang="vi-VN" sz="2700" dirty="0">
                <a:latin typeface="Times New Roman" panose="02020603050405020304" pitchFamily="18" charset="0"/>
                <a:ea typeface="Times New Roman" panose="02020603050405020304" pitchFamily="18" charset="0"/>
                <a:cs typeface="Times New Roman" panose="02020603050405020304" pitchFamily="18" charset="0"/>
              </a:rPr>
              <a:t>lít</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ea typeface="Times New Roman" panose="02020603050405020304" pitchFamily="18" charset="0"/>
                <a:cs typeface="Times New Roman" panose="02020603050405020304" pitchFamily="18" charset="0"/>
              </a:rPr>
              <a:t>khí</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Cl</a:t>
            </a:r>
            <a:r>
              <a:rPr lang="en-US" sz="2700"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700" dirty="0" err="1">
                <a:latin typeface="Times New Roman" panose="02020603050405020304" pitchFamily="18" charset="0"/>
                <a:ea typeface="Times New Roman" panose="02020603050405020304" pitchFamily="18" charset="0"/>
                <a:cs typeface="Times New Roman" panose="02020603050405020304" pitchFamily="18" charset="0"/>
              </a:rPr>
              <a:t>đkc</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mol </a:t>
            </a:r>
            <a:r>
              <a:rPr lang="en-US" sz="27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bao </a:t>
            </a:r>
            <a:r>
              <a:rPr lang="en-US" sz="2700" dirty="0" err="1">
                <a:latin typeface="Times New Roman" panose="02020603050405020304" pitchFamily="18" charset="0"/>
                <a:ea typeface="Times New Roman" panose="02020603050405020304" pitchFamily="18" charset="0"/>
                <a:cs typeface="Times New Roman" panose="02020603050405020304" pitchFamily="18" charset="0"/>
              </a:rPr>
              <a:t>nhiêu</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803365" y="1174420"/>
            <a:ext cx="3252652" cy="553998"/>
          </a:xfrm>
          <a:prstGeom prst="rect">
            <a:avLst/>
          </a:prstGeom>
          <a:solidFill>
            <a:schemeClr val="accent6">
              <a:lumMod val="40000"/>
              <a:lumOff val="60000"/>
            </a:schemeClr>
          </a:solidFill>
        </p:spPr>
        <p:txBody>
          <a:bodyPr wrap="square" rtlCol="0">
            <a:spAutoFit/>
          </a:bodyPr>
          <a:lstStyle/>
          <a:p>
            <a:pPr algn="ctr"/>
            <a:r>
              <a:rPr lang="en-US" sz="3000" b="1" dirty="0">
                <a:latin typeface="Times New Roman" panose="02020603050405020304" pitchFamily="18" charset="0"/>
                <a:cs typeface="Times New Roman" panose="02020603050405020304" pitchFamily="18" charset="0"/>
              </a:rPr>
              <a:t>V  =  n  x  24,79 (l) </a:t>
            </a:r>
          </a:p>
        </p:txBody>
      </p:sp>
      <mc:AlternateContent xmlns:mc="http://schemas.openxmlformats.org/markup-compatibility/2006" xmlns:a14="http://schemas.microsoft.com/office/drawing/2010/main">
        <mc:Choice Requires="a14">
          <p:sp>
            <p:nvSpPr>
              <p:cNvPr id="4" name="TextBox 3"/>
              <p:cNvSpPr txBox="1"/>
              <p:nvPr/>
            </p:nvSpPr>
            <p:spPr>
              <a:xfrm>
                <a:off x="933439" y="2019194"/>
                <a:ext cx="3122578" cy="792653"/>
              </a:xfrm>
              <a:prstGeom prst="rect">
                <a:avLst/>
              </a:prstGeom>
              <a:solidFill>
                <a:schemeClr val="accent2">
                  <a:lumMod val="40000"/>
                  <a:lumOff val="60000"/>
                </a:schemeClr>
              </a:solidFill>
            </p:spPr>
            <p:txBody>
              <a:bodyPr wrap="square" rtlCol="0">
                <a:spAutoFit/>
              </a:bodyPr>
              <a:lstStyle/>
              <a:p>
                <a:pPr algn="ctr"/>
                <a:r>
                  <a:rPr lang="en-US" sz="3000" b="1" dirty="0">
                    <a:latin typeface="Times New Roman" panose="02020603050405020304" pitchFamily="18" charset="0"/>
                    <a:cs typeface="Times New Roman" panose="02020603050405020304" pitchFamily="18" charset="0"/>
                  </a:rPr>
                  <a:t>n = </a:t>
                </a:r>
                <a14:m>
                  <m:oMath xmlns:m="http://schemas.openxmlformats.org/officeDocument/2006/math">
                    <m:f>
                      <m:fPr>
                        <m:ctrlPr>
                          <a:rPr lang="en-US" sz="3000" b="1" i="1">
                            <a:latin typeface="Cambria Math"/>
                            <a:cs typeface="Times New Roman" panose="02020603050405020304" pitchFamily="18" charset="0"/>
                          </a:rPr>
                        </m:ctrlPr>
                      </m:fPr>
                      <m:num>
                        <m:r>
                          <a:rPr lang="en-US" sz="3000" b="1">
                            <a:latin typeface="Cambria Math" panose="02040503050406030204" pitchFamily="18" charset="0"/>
                            <a:cs typeface="Times New Roman" panose="02020603050405020304" pitchFamily="18" charset="0"/>
                          </a:rPr>
                          <m:t>𝐕</m:t>
                        </m:r>
                        <m:r>
                          <a:rPr lang="en-US" sz="3000" b="1">
                            <a:latin typeface="Cambria Math" panose="02040503050406030204" pitchFamily="18" charset="0"/>
                            <a:cs typeface="Times New Roman" panose="02020603050405020304" pitchFamily="18" charset="0"/>
                          </a:rPr>
                          <m:t> </m:t>
                        </m:r>
                      </m:num>
                      <m:den>
                        <m:r>
                          <a:rPr lang="en-US" sz="3000" b="1">
                            <a:latin typeface="Cambria Math" panose="02040503050406030204" pitchFamily="18" charset="0"/>
                            <a:cs typeface="Times New Roman" panose="02020603050405020304" pitchFamily="18" charset="0"/>
                          </a:rPr>
                          <m:t>𝟐𝟒</m:t>
                        </m:r>
                        <m:r>
                          <a:rPr lang="en-US" sz="3000" b="1">
                            <a:latin typeface="Cambria Math" panose="02040503050406030204" pitchFamily="18" charset="0"/>
                            <a:cs typeface="Times New Roman" panose="02020603050405020304" pitchFamily="18" charset="0"/>
                          </a:rPr>
                          <m:t>,</m:t>
                        </m:r>
                        <m:r>
                          <a:rPr lang="en-US" sz="3000" b="1">
                            <a:latin typeface="Cambria Math" panose="02040503050406030204" pitchFamily="18" charset="0"/>
                            <a:cs typeface="Times New Roman" panose="02020603050405020304" pitchFamily="18" charset="0"/>
                          </a:rPr>
                          <m:t>𝟕𝟗</m:t>
                        </m:r>
                      </m:den>
                    </m:f>
                  </m:oMath>
                </a14:m>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mol</a:t>
                </a:r>
                <a:r>
                  <a:rPr lang="en-US" sz="3000" b="1" dirty="0">
                    <a:latin typeface="Times New Roman" panose="02020603050405020304" pitchFamily="18" charset="0"/>
                    <a:cs typeface="Times New Roman" panose="02020603050405020304" pitchFamily="18" charset="0"/>
                  </a:rPr>
                  <a:t>),</a:t>
                </a:r>
              </a:p>
            </p:txBody>
          </p:sp>
        </mc:Choice>
        <mc:Fallback xmlns="">
          <p:sp>
            <p:nvSpPr>
              <p:cNvPr id="4" name="TextBox 3"/>
              <p:cNvSpPr txBox="1">
                <a:spLocks noRot="1" noChangeAspect="1" noMove="1" noResize="1" noEditPoints="1" noAdjustHandles="1" noChangeArrowheads="1" noChangeShapeType="1" noTextEdit="1"/>
              </p:cNvSpPr>
              <p:nvPr/>
            </p:nvSpPr>
            <p:spPr>
              <a:xfrm>
                <a:off x="933439" y="2019194"/>
                <a:ext cx="3122578" cy="792653"/>
              </a:xfrm>
              <a:prstGeom prst="rect">
                <a:avLst/>
              </a:prstGeom>
              <a:blipFill>
                <a:blip r:embed="rId2"/>
                <a:stretch>
                  <a:fillRect b="-5385"/>
                </a:stretch>
              </a:blipFill>
            </p:spPr>
            <p:txBody>
              <a:bodyPr/>
              <a:lstStyle/>
              <a:p>
                <a:r>
                  <a:rPr lang="en-US">
                    <a:noFill/>
                  </a:rPr>
                  <a:t> </a:t>
                </a:r>
              </a:p>
            </p:txBody>
          </p:sp>
        </mc:Fallback>
      </mc:AlternateContent>
      <p:cxnSp>
        <p:nvCxnSpPr>
          <p:cNvPr id="5" name="Straight Connector 4"/>
          <p:cNvCxnSpPr/>
          <p:nvPr/>
        </p:nvCxnSpPr>
        <p:spPr>
          <a:xfrm>
            <a:off x="3241142" y="4556596"/>
            <a:ext cx="0" cy="1312817"/>
          </a:xfrm>
          <a:prstGeom prst="line">
            <a:avLst/>
          </a:prstGeom>
          <a:ln w="28575">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39415" y="3858043"/>
            <a:ext cx="1277963" cy="507831"/>
          </a:xfrm>
          <a:prstGeom prst="rect">
            <a:avLst/>
          </a:prstGeom>
          <a:noFill/>
        </p:spPr>
        <p:txBody>
          <a:bodyPr wrap="square" rtlCol="0">
            <a:spAutoFit/>
          </a:bodyPr>
          <a:lstStyle/>
          <a:p>
            <a:r>
              <a:rPr lang="en-US" sz="2700" dirty="0" err="1">
                <a:latin typeface="Times New Roman" panose="02020603050405020304" pitchFamily="18" charset="0"/>
                <a:cs typeface="Times New Roman" panose="02020603050405020304" pitchFamily="18" charset="0"/>
              </a:rPr>
              <a:t>Tóm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tắt</a:t>
            </a:r>
            <a:endParaRPr lang="en-US" sz="27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674032" y="3758337"/>
            <a:ext cx="1131005" cy="507831"/>
          </a:xfrm>
          <a:prstGeom prst="rect">
            <a:avLst/>
          </a:prstGeom>
          <a:noFill/>
        </p:spPr>
        <p:txBody>
          <a:bodyPr wrap="square" rtlCol="0">
            <a:spAutoFit/>
          </a:bodyPr>
          <a:lstStyle/>
          <a:p>
            <a:pPr algn="ctr"/>
            <a:r>
              <a:rPr lang="en-US" sz="2700" dirty="0" err="1">
                <a:latin typeface="Times New Roman" panose="02020603050405020304" pitchFamily="18" charset="0"/>
                <a:cs typeface="Times New Roman" panose="02020603050405020304" pitchFamily="18" charset="0"/>
              </a:rPr>
              <a:t>Giải</a:t>
            </a:r>
            <a:endParaRPr lang="en-US" sz="2700" dirty="0">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a:off x="1773640" y="3699587"/>
            <a:ext cx="8817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4474" y="4936291"/>
            <a:ext cx="3064056" cy="507831"/>
          </a:xfrm>
          <a:prstGeom prst="rect">
            <a:avLst/>
          </a:prstGeom>
          <a:noFill/>
        </p:spPr>
        <p:txBody>
          <a:bodyPr wrap="square" rtlCol="0">
            <a:spAutoFit/>
          </a:bodyPr>
          <a:lstStyle/>
          <a:p>
            <a:r>
              <a:rPr lang="en-US" sz="2700" dirty="0">
                <a:latin typeface="Times New Roman" panose="02020603050405020304" pitchFamily="18" charset="0"/>
                <a:cs typeface="Times New Roman" panose="02020603050405020304" pitchFamily="18" charset="0"/>
              </a:rPr>
              <a:t>Ở </a:t>
            </a:r>
            <a:r>
              <a:rPr lang="en-US" sz="2700" dirty="0" err="1">
                <a:latin typeface="Times New Roman" panose="02020603050405020304" pitchFamily="18" charset="0"/>
                <a:cs typeface="Times New Roman" panose="02020603050405020304" pitchFamily="18" charset="0"/>
              </a:rPr>
              <a:t>đkc</a:t>
            </a:r>
            <a:r>
              <a:rPr lang="en-US" sz="2700" dirty="0">
                <a:latin typeface="Times New Roman" panose="02020603050405020304" pitchFamily="18" charset="0"/>
                <a:cs typeface="Times New Roman" panose="02020603050405020304" pitchFamily="18" charset="0"/>
              </a:rPr>
              <a:t>= 24,79(l)</a:t>
            </a:r>
          </a:p>
        </p:txBody>
      </p:sp>
      <mc:AlternateContent xmlns:mc="http://schemas.openxmlformats.org/markup-compatibility/2006" xmlns:a14="http://schemas.microsoft.com/office/drawing/2010/main">
        <mc:Choice Requires="a14">
          <p:sp>
            <p:nvSpPr>
              <p:cNvPr id="10" name="TextBox 9"/>
              <p:cNvSpPr txBox="1"/>
              <p:nvPr/>
            </p:nvSpPr>
            <p:spPr>
              <a:xfrm>
                <a:off x="713097" y="5485800"/>
                <a:ext cx="2397850" cy="543547"/>
              </a:xfrm>
              <a:prstGeom prst="rect">
                <a:avLst/>
              </a:prstGeom>
              <a:noFill/>
            </p:spPr>
            <p:txBody>
              <a:bodyPr wrap="square" rtlCol="0">
                <a:spAutoFit/>
              </a:bodyPr>
              <a:lstStyle/>
              <a:p>
                <a14:m>
                  <m:oMath xmlns:m="http://schemas.openxmlformats.org/officeDocument/2006/math">
                    <m:sSub>
                      <m:sSubPr>
                        <m:ctrlPr>
                          <a:rPr lang="en-US" sz="2700" i="1">
                            <a:latin typeface="Cambria Math"/>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𝑛</m:t>
                        </m:r>
                      </m:e>
                      <m:sub>
                        <m:sSub>
                          <m:sSubPr>
                            <m:ctrlPr>
                              <a:rPr lang="en-US" sz="2700" i="1">
                                <a:latin typeface="Cambria Math"/>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𝐶𝑙</m:t>
                            </m:r>
                          </m:e>
                          <m:sub>
                            <m:r>
                              <a:rPr lang="en-US" sz="2700" i="1">
                                <a:latin typeface="Cambria Math" panose="02040503050406030204" pitchFamily="18" charset="0"/>
                                <a:cs typeface="Times New Roman" panose="02020603050405020304" pitchFamily="18" charset="0"/>
                              </a:rPr>
                              <m:t>2</m:t>
                            </m:r>
                          </m:sub>
                        </m:sSub>
                      </m:sub>
                    </m:sSub>
                  </m:oMath>
                </a14:m>
                <a:r>
                  <a:rPr lang="en-US" sz="2700" dirty="0">
                    <a:latin typeface="Times New Roman" panose="02020603050405020304" pitchFamily="18" charset="0"/>
                    <a:cs typeface="Times New Roman" panose="02020603050405020304" pitchFamily="18" charset="0"/>
                  </a:rPr>
                  <a:t> = ?(</a:t>
                </a:r>
                <a:r>
                  <a:rPr lang="en-US" sz="2700" dirty="0" err="1">
                    <a:latin typeface="Times New Roman" panose="02020603050405020304" pitchFamily="18" charset="0"/>
                    <a:cs typeface="Times New Roman" panose="02020603050405020304" pitchFamily="18" charset="0"/>
                  </a:rPr>
                  <a:t>mol</a:t>
                </a:r>
                <a:r>
                  <a:rPr lang="en-US" sz="2700" dirty="0">
                    <a:latin typeface="Times New Roman" panose="02020603050405020304" pitchFamily="18" charset="0"/>
                    <a:cs typeface="Times New Roman" panose="02020603050405020304" pitchFamily="18" charset="0"/>
                  </a:rPr>
                  <a:t>)</a:t>
                </a:r>
              </a:p>
            </p:txBody>
          </p:sp>
        </mc:Choice>
        <mc:Fallback xmlns="">
          <p:sp>
            <p:nvSpPr>
              <p:cNvPr id="10" name="TextBox 9"/>
              <p:cNvSpPr txBox="1">
                <a:spLocks noRot="1" noChangeAspect="1" noMove="1" noResize="1" noEditPoints="1" noAdjustHandles="1" noChangeArrowheads="1" noChangeShapeType="1" noTextEdit="1"/>
              </p:cNvSpPr>
              <p:nvPr/>
            </p:nvSpPr>
            <p:spPr>
              <a:xfrm>
                <a:off x="713097" y="5485800"/>
                <a:ext cx="2397850" cy="543547"/>
              </a:xfrm>
              <a:prstGeom prst="rect">
                <a:avLst/>
              </a:prstGeom>
              <a:blipFill>
                <a:blip r:embed="rId3"/>
                <a:stretch>
                  <a:fillRect t="-11236" b="-21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11212" y="4348768"/>
                <a:ext cx="2446836" cy="543547"/>
              </a:xfrm>
              <a:prstGeom prst="rect">
                <a:avLst/>
              </a:prstGeom>
              <a:noFill/>
            </p:spPr>
            <p:txBody>
              <a:bodyPr wrap="square" rtlCol="0">
                <a:spAutoFit/>
              </a:bodyPr>
              <a:lstStyle/>
              <a:p>
                <a14:m>
                  <m:oMath xmlns:m="http://schemas.openxmlformats.org/officeDocument/2006/math">
                    <m:sSub>
                      <m:sSubPr>
                        <m:ctrlPr>
                          <a:rPr lang="en-US" sz="2700" i="1">
                            <a:latin typeface="Cambria Math"/>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𝑉</m:t>
                        </m:r>
                      </m:e>
                      <m:sub>
                        <m:sSub>
                          <m:sSubPr>
                            <m:ctrlPr>
                              <a:rPr lang="en-US" sz="2700" i="1">
                                <a:latin typeface="Cambria Math"/>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𝐶𝑙</m:t>
                            </m:r>
                          </m:e>
                          <m:sub>
                            <m:r>
                              <a:rPr lang="en-US" sz="2700" i="1">
                                <a:latin typeface="Cambria Math" panose="02040503050406030204" pitchFamily="18" charset="0"/>
                                <a:cs typeface="Times New Roman" panose="02020603050405020304" pitchFamily="18" charset="0"/>
                              </a:rPr>
                              <m:t>2</m:t>
                            </m:r>
                          </m:sub>
                        </m:sSub>
                      </m:sub>
                    </m:sSub>
                  </m:oMath>
                </a14:m>
                <a:r>
                  <a:rPr lang="en-US" sz="2700" dirty="0">
                    <a:latin typeface="Times New Roman" panose="02020603050405020304" pitchFamily="18" charset="0"/>
                    <a:cs typeface="Times New Roman" panose="02020603050405020304" pitchFamily="18" charset="0"/>
                  </a:rPr>
                  <a:t> = 1,2395(l)</a:t>
                </a:r>
              </a:p>
            </p:txBody>
          </p:sp>
        </mc:Choice>
        <mc:Fallback xmlns="">
          <p:sp>
            <p:nvSpPr>
              <p:cNvPr id="11" name="TextBox 10"/>
              <p:cNvSpPr txBox="1">
                <a:spLocks noRot="1" noChangeAspect="1" noMove="1" noResize="1" noEditPoints="1" noAdjustHandles="1" noChangeArrowheads="1" noChangeShapeType="1" noTextEdit="1"/>
              </p:cNvSpPr>
              <p:nvPr/>
            </p:nvSpPr>
            <p:spPr>
              <a:xfrm>
                <a:off x="711212" y="4348768"/>
                <a:ext cx="2446836" cy="543547"/>
              </a:xfrm>
              <a:prstGeom prst="rect">
                <a:avLst/>
              </a:prstGeom>
              <a:blipFill>
                <a:blip r:embed="rId4"/>
                <a:stretch>
                  <a:fillRect t="-10000" r="-1496" b="-21111"/>
                </a:stretch>
              </a:blipFill>
            </p:spPr>
            <p:txBody>
              <a:bodyPr/>
              <a:lstStyle/>
              <a:p>
                <a:r>
                  <a:rPr lang="en-US">
                    <a:noFill/>
                  </a:rPr>
                  <a:t> </a:t>
                </a:r>
              </a:p>
            </p:txBody>
          </p:sp>
        </mc:Fallback>
      </mc:AlternateContent>
      <p:cxnSp>
        <p:nvCxnSpPr>
          <p:cNvPr id="12" name="Straight Connector 11"/>
          <p:cNvCxnSpPr/>
          <p:nvPr/>
        </p:nvCxnSpPr>
        <p:spPr>
          <a:xfrm>
            <a:off x="5660971" y="3650602"/>
            <a:ext cx="8817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365546" y="3662273"/>
            <a:ext cx="7162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3371339" y="4657005"/>
                <a:ext cx="1802675" cy="817531"/>
              </a:xfrm>
              <a:prstGeom prst="rect">
                <a:avLst/>
              </a:prstGeom>
              <a:noFill/>
            </p:spPr>
            <p:txBody>
              <a:bodyPr wrap="square" rtlCol="0">
                <a:spAutoFit/>
              </a:bodyPr>
              <a:lstStyle/>
              <a:p>
                <a14:m>
                  <m:oMath xmlns:m="http://schemas.openxmlformats.org/officeDocument/2006/math">
                    <m:sSub>
                      <m:sSubPr>
                        <m:ctrlPr>
                          <a:rPr lang="en-US" sz="2700" i="1">
                            <a:latin typeface="Cambria Math"/>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𝑛</m:t>
                        </m:r>
                      </m:e>
                      <m:sub>
                        <m:sSub>
                          <m:sSubPr>
                            <m:ctrlPr>
                              <a:rPr lang="en-US" sz="2700" i="1">
                                <a:latin typeface="Cambria Math"/>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𝐶𝑙</m:t>
                            </m:r>
                          </m:e>
                          <m:sub>
                            <m:r>
                              <a:rPr lang="en-US" sz="2700" i="1">
                                <a:latin typeface="Cambria Math" panose="02040503050406030204" pitchFamily="18" charset="0"/>
                                <a:cs typeface="Times New Roman" panose="02020603050405020304" pitchFamily="18" charset="0"/>
                              </a:rPr>
                              <m:t>2</m:t>
                            </m:r>
                          </m:sub>
                        </m:sSub>
                      </m:sub>
                    </m:sSub>
                  </m:oMath>
                </a14:m>
                <a:r>
                  <a:rPr lang="en-US" sz="27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3000" i="1">
                            <a:latin typeface="Cambria Math"/>
                            <a:cs typeface="Times New Roman" panose="02020603050405020304" pitchFamily="18" charset="0"/>
                          </a:rPr>
                        </m:ctrlPr>
                      </m:fPr>
                      <m:num>
                        <m:sSub>
                          <m:sSubPr>
                            <m:ctrlPr>
                              <a:rPr lang="en-US" sz="3000" i="1">
                                <a:latin typeface="Cambria Math"/>
                                <a:cs typeface="Times New Roman" panose="02020603050405020304" pitchFamily="18" charset="0"/>
                              </a:rPr>
                            </m:ctrlPr>
                          </m:sSubPr>
                          <m:e>
                            <m:r>
                              <a:rPr lang="en-US" sz="3000" i="1">
                                <a:latin typeface="Cambria Math" panose="02040503050406030204" pitchFamily="18" charset="0"/>
                                <a:cs typeface="Times New Roman" panose="02020603050405020304" pitchFamily="18" charset="0"/>
                              </a:rPr>
                              <m:t>𝑉</m:t>
                            </m:r>
                          </m:e>
                          <m:sub>
                            <m:sSub>
                              <m:sSubPr>
                                <m:ctrlPr>
                                  <a:rPr lang="en-US" sz="3000" i="1">
                                    <a:latin typeface="Cambria Math"/>
                                    <a:cs typeface="Times New Roman" panose="02020603050405020304" pitchFamily="18" charset="0"/>
                                  </a:rPr>
                                </m:ctrlPr>
                              </m:sSubPr>
                              <m:e>
                                <m:r>
                                  <a:rPr lang="en-US" sz="3000" i="1">
                                    <a:latin typeface="Cambria Math" panose="02040503050406030204" pitchFamily="18" charset="0"/>
                                    <a:cs typeface="Times New Roman" panose="02020603050405020304" pitchFamily="18" charset="0"/>
                                  </a:rPr>
                                  <m:t>𝐶𝑙</m:t>
                                </m:r>
                              </m:e>
                              <m:sub>
                                <m:r>
                                  <a:rPr lang="en-US" sz="3000" i="1">
                                    <a:latin typeface="Cambria Math" panose="02040503050406030204" pitchFamily="18" charset="0"/>
                                    <a:cs typeface="Times New Roman" panose="02020603050405020304" pitchFamily="18" charset="0"/>
                                  </a:rPr>
                                  <m:t>2</m:t>
                                </m:r>
                              </m:sub>
                            </m:sSub>
                          </m:sub>
                        </m:sSub>
                      </m:num>
                      <m:den>
                        <m:r>
                          <a:rPr lang="en-US" sz="3000" i="1">
                            <a:latin typeface="Cambria Math" panose="02040503050406030204" pitchFamily="18" charset="0"/>
                            <a:cs typeface="Times New Roman" panose="02020603050405020304" pitchFamily="18" charset="0"/>
                          </a:rPr>
                          <m:t>24,79</m:t>
                        </m:r>
                      </m:den>
                    </m:f>
                  </m:oMath>
                </a14:m>
                <a:endParaRPr lang="en-US" sz="3000" dirty="0">
                  <a:latin typeface="Times New Roman" panose="02020603050405020304" pitchFamily="18" charset="0"/>
                  <a:cs typeface="Times New Roman" panose="020206030504050203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371339" y="4657005"/>
                <a:ext cx="1802675" cy="81753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171114" y="4703200"/>
                <a:ext cx="1371600" cy="789640"/>
              </a:xfrm>
              <a:prstGeom prst="rect">
                <a:avLst/>
              </a:prstGeom>
              <a:noFill/>
            </p:spPr>
            <p:txBody>
              <a:bodyPr wrap="square" rtlCol="0">
                <a:spAutoFit/>
              </a:bodyPr>
              <a:lstStyle/>
              <a:p>
                <a:r>
                  <a:rPr lang="en-US" sz="27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3000" i="1">
                            <a:latin typeface="Cambria Math"/>
                            <a:cs typeface="Times New Roman" panose="02020603050405020304" pitchFamily="18" charset="0"/>
                          </a:rPr>
                        </m:ctrlPr>
                      </m:fPr>
                      <m:num>
                        <m:r>
                          <a:rPr lang="en-US" sz="3000" i="1">
                            <a:latin typeface="Cambria Math" panose="02040503050406030204" pitchFamily="18" charset="0"/>
                            <a:cs typeface="Times New Roman" panose="02020603050405020304" pitchFamily="18" charset="0"/>
                          </a:rPr>
                          <m:t>1,2395</m:t>
                        </m:r>
                      </m:num>
                      <m:den>
                        <m:r>
                          <a:rPr lang="en-US" sz="3000" i="1">
                            <a:latin typeface="Cambria Math" panose="02040503050406030204" pitchFamily="18" charset="0"/>
                            <a:cs typeface="Times New Roman" panose="02020603050405020304" pitchFamily="18" charset="0"/>
                          </a:rPr>
                          <m:t>24,79</m:t>
                        </m:r>
                      </m:den>
                    </m:f>
                  </m:oMath>
                </a14:m>
                <a:endParaRPr lang="en-US" sz="3000" dirty="0">
                  <a:latin typeface="Times New Roman" panose="02020603050405020304" pitchFamily="18" charset="0"/>
                  <a:cs typeface="Times New Roman" panose="020206030504050203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5171114" y="4703200"/>
                <a:ext cx="1371600" cy="789640"/>
              </a:xfrm>
              <a:prstGeom prst="rect">
                <a:avLst/>
              </a:prstGeom>
              <a:blipFill>
                <a:blip r:embed="rId6"/>
                <a:stretch>
                  <a:fillRect l="-8444" b="-775"/>
                </a:stretch>
              </a:blipFill>
            </p:spPr>
            <p:txBody>
              <a:bodyPr/>
              <a:lstStyle/>
              <a:p>
                <a:r>
                  <a:rPr lang="en-US">
                    <a:noFill/>
                  </a:rPr>
                  <a:t> </a:t>
                </a:r>
              </a:p>
            </p:txBody>
          </p:sp>
        </mc:Fallback>
      </mc:AlternateContent>
      <p:sp>
        <p:nvSpPr>
          <p:cNvPr id="17" name="TextBox 16"/>
          <p:cNvSpPr txBox="1"/>
          <p:nvPr/>
        </p:nvSpPr>
        <p:spPr>
          <a:xfrm>
            <a:off x="6425978" y="4811830"/>
            <a:ext cx="2030741" cy="507831"/>
          </a:xfrm>
          <a:prstGeom prst="rect">
            <a:avLst/>
          </a:prstGeom>
          <a:noFill/>
        </p:spPr>
        <p:txBody>
          <a:bodyPr wrap="square" rtlCol="0">
            <a:spAutoFit/>
          </a:bodyPr>
          <a:lstStyle/>
          <a:p>
            <a:r>
              <a:rPr lang="en-US" sz="2700" dirty="0">
                <a:latin typeface="Times New Roman" panose="02020603050405020304" pitchFamily="18" charset="0"/>
                <a:cs typeface="Times New Roman" panose="02020603050405020304" pitchFamily="18" charset="0"/>
              </a:rPr>
              <a:t>= 0,05(</a:t>
            </a:r>
            <a:r>
              <a:rPr lang="en-US" sz="2700" dirty="0" err="1">
                <a:latin typeface="Times New Roman" panose="02020603050405020304" pitchFamily="18" charset="0"/>
                <a:cs typeface="Times New Roman" panose="02020603050405020304" pitchFamily="18" charset="0"/>
              </a:rPr>
              <a:t>mol</a:t>
            </a:r>
            <a:r>
              <a:rPr lang="en-US" sz="2700" dirty="0">
                <a:latin typeface="Times New Roman" panose="02020603050405020304" pitchFamily="18" charset="0"/>
                <a:cs typeface="Times New Roman" panose="02020603050405020304" pitchFamily="18" charset="0"/>
              </a:rPr>
              <a:t>)</a:t>
            </a:r>
          </a:p>
        </p:txBody>
      </p:sp>
      <p:sp>
        <p:nvSpPr>
          <p:cNvPr id="18" name="TextBox 17">
            <a:extLst>
              <a:ext uri="{FF2B5EF4-FFF2-40B4-BE49-F238E27FC236}">
                <a16:creationId xmlns="" xmlns:a16="http://schemas.microsoft.com/office/drawing/2014/main" id="{F0B71C4D-CD90-4CA2-AF40-8BAA954F2C69}"/>
              </a:ext>
            </a:extLst>
          </p:cNvPr>
          <p:cNvSpPr txBox="1"/>
          <p:nvPr/>
        </p:nvSpPr>
        <p:spPr>
          <a:xfrm>
            <a:off x="4556713" y="1361321"/>
            <a:ext cx="4496647" cy="1338828"/>
          </a:xfrm>
          <a:prstGeom prst="rect">
            <a:avLst/>
          </a:prstGeom>
          <a:solidFill>
            <a:schemeClr val="accent3">
              <a:lumMod val="60000"/>
              <a:lumOff val="40000"/>
            </a:schemeClr>
          </a:solidFill>
        </p:spPr>
        <p:txBody>
          <a:bodyPr wrap="square" rtlCol="0">
            <a:spAutoFit/>
          </a:bodyPr>
          <a:lstStyle/>
          <a:p>
            <a:r>
              <a:rPr lang="en-US" sz="2700" dirty="0" err="1">
                <a:latin typeface="Times New Roman" panose="02020603050405020304" pitchFamily="18" charset="0"/>
                <a:cs typeface="Times New Roman" panose="02020603050405020304" pitchFamily="18" charset="0"/>
              </a:rPr>
              <a:t>Trong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đó</a:t>
            </a:r>
            <a:r>
              <a:rPr lang="en-US" sz="2700" dirty="0">
                <a:latin typeface="Times New Roman" panose="02020603050405020304" pitchFamily="18" charset="0"/>
                <a:cs typeface="Times New Roman" panose="02020603050405020304" pitchFamily="18" charset="0"/>
              </a:rPr>
              <a:t>: </a:t>
            </a:r>
          </a:p>
          <a:p>
            <a:pPr indent="214313"/>
            <a:r>
              <a:rPr lang="en-US" sz="2700" b="1" dirty="0">
                <a:solidFill>
                  <a:srgbClr val="FF0000"/>
                </a:solidFill>
                <a:latin typeface="Times New Roman" panose="02020603050405020304" pitchFamily="18" charset="0"/>
                <a:cs typeface="Times New Roman" panose="02020603050405020304" pitchFamily="18" charset="0"/>
              </a:rPr>
              <a:t>V</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tích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chất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khí</a:t>
            </a:r>
            <a:r>
              <a:rPr lang="en-US" sz="2700" dirty="0">
                <a:latin typeface="Times New Roman" panose="02020603050405020304" pitchFamily="18" charset="0"/>
                <a:cs typeface="Times New Roman" panose="02020603050405020304" pitchFamily="18" charset="0"/>
              </a:rPr>
              <a:t> ở </a:t>
            </a:r>
            <a:r>
              <a:rPr lang="en-US" sz="2700" dirty="0" err="1">
                <a:latin typeface="Times New Roman" panose="02020603050405020304" pitchFamily="18" charset="0"/>
                <a:cs typeface="Times New Roman" panose="02020603050405020304" pitchFamily="18" charset="0"/>
              </a:rPr>
              <a:t>đkc</a:t>
            </a:r>
            <a:r>
              <a:rPr lang="en-US" sz="2700" dirty="0">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lít</a:t>
            </a:r>
            <a:r>
              <a:rPr lang="en-US" sz="2700" dirty="0">
                <a:latin typeface="Times New Roman" panose="02020603050405020304" pitchFamily="18" charset="0"/>
                <a:cs typeface="Times New Roman" panose="02020603050405020304" pitchFamily="18" charset="0"/>
              </a:rPr>
              <a:t>)</a:t>
            </a:r>
          </a:p>
          <a:p>
            <a:pPr indent="214313"/>
            <a:r>
              <a:rPr lang="en-US" sz="2700" dirty="0">
                <a:latin typeface="Times New Roman" panose="02020603050405020304" pitchFamily="18" charset="0"/>
                <a:cs typeface="Times New Roman" panose="02020603050405020304" pitchFamily="18" charset="0"/>
              </a:rPr>
              <a:t> </a:t>
            </a:r>
            <a:r>
              <a:rPr lang="en-US" sz="2700" b="1" dirty="0">
                <a:solidFill>
                  <a:srgbClr val="FF0000"/>
                </a:solidFill>
                <a:latin typeface="Times New Roman" panose="02020603050405020304" pitchFamily="18" charset="0"/>
                <a:cs typeface="Times New Roman" panose="02020603050405020304" pitchFamily="18" charset="0"/>
              </a:rPr>
              <a:t>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số</a:t>
            </a:r>
            <a:r>
              <a:rPr lang="en-US" sz="2700" dirty="0">
                <a:latin typeface="Times New Roman" panose="02020603050405020304" pitchFamily="18" charset="0"/>
                <a:cs typeface="Times New Roman" panose="02020603050405020304" pitchFamily="18" charset="0"/>
              </a:rPr>
              <a:t> mol (</a:t>
            </a:r>
            <a:r>
              <a:rPr lang="en-US" sz="2700" b="1" dirty="0">
                <a:solidFill>
                  <a:srgbClr val="FF0000"/>
                </a:solidFill>
                <a:latin typeface="Times New Roman" panose="02020603050405020304" pitchFamily="18" charset="0"/>
                <a:cs typeface="Times New Roman" panose="02020603050405020304" pitchFamily="18" charset="0"/>
              </a:rPr>
              <a:t>mol</a:t>
            </a:r>
            <a:r>
              <a:rPr lang="en-US" sz="2700" dirty="0">
                <a:latin typeface="Times New Roman" panose="02020603050405020304" pitchFamily="18" charset="0"/>
                <a:cs typeface="Times New Roman" panose="02020603050405020304" pitchFamily="18" charset="0"/>
              </a:rPr>
              <a:t>)</a:t>
            </a:r>
          </a:p>
        </p:txBody>
      </p:sp>
      <p:pic>
        <p:nvPicPr>
          <p:cNvPr id="19" name="Picture 6">
            <a:extLst>
              <a:ext uri="{FF2B5EF4-FFF2-40B4-BE49-F238E27FC236}">
                <a16:creationId xmlns="" xmlns:a16="http://schemas.microsoft.com/office/drawing/2014/main" id="{C6A9B216-809E-4D54-B252-8940F834C32C}"/>
              </a:ext>
            </a:extLst>
          </p:cNvPr>
          <p:cNvPicPr>
            <a:picLocks noChangeAspect="1" noChangeArrowheads="1" noCrop="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190070" y="3341879"/>
            <a:ext cx="457365" cy="320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77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par>
                          <p:cTn id="13" fill="hold">
                            <p:stCondLst>
                              <p:cond delay="500"/>
                            </p:stCondLst>
                            <p:childTnLst>
                              <p:par>
                                <p:cTn id="14" presetID="22" presetClass="entr" presetSubtype="1" fill="hold" grpId="0" nodeType="after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1500"/>
                            </p:stCondLst>
                            <p:childTnLst>
                              <p:par>
                                <p:cTn id="18" presetID="22" presetClass="entr" presetSubtype="1" fill="hold" nodeType="afterEffect">
                                  <p:stCondLst>
                                    <p:cond delay="50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left)">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9" grpId="0"/>
      <p:bldP spid="10" grpId="0"/>
      <p:bldP spid="11" grpId="0"/>
      <p:bldP spid="15" grpId="0"/>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C47AF0D-8A35-7B8F-0714-04069B2C82E6}"/>
              </a:ext>
            </a:extLst>
          </p:cNvPr>
          <p:cNvPicPr>
            <a:picLocks noChangeAspect="1"/>
          </p:cNvPicPr>
          <p:nvPr/>
        </p:nvPicPr>
        <p:blipFill rotWithShape="1">
          <a:blip r:embed="rId3"/>
          <a:srcRect r="878" b="1505"/>
          <a:stretch/>
        </p:blipFill>
        <p:spPr>
          <a:xfrm>
            <a:off x="0" y="0"/>
            <a:ext cx="9197339" cy="7010400"/>
          </a:xfrm>
          <a:prstGeom prst="rect">
            <a:avLst/>
          </a:prstGeom>
        </p:spPr>
      </p:pic>
      <p:grpSp>
        <p:nvGrpSpPr>
          <p:cNvPr id="9" name="Group 8">
            <a:extLst>
              <a:ext uri="{FF2B5EF4-FFF2-40B4-BE49-F238E27FC236}">
                <a16:creationId xmlns="" xmlns:a16="http://schemas.microsoft.com/office/drawing/2014/main" id="{79C5F9D1-C390-0463-8CD9-A51E994EAEFB}"/>
              </a:ext>
            </a:extLst>
          </p:cNvPr>
          <p:cNvGrpSpPr/>
          <p:nvPr/>
        </p:nvGrpSpPr>
        <p:grpSpPr>
          <a:xfrm>
            <a:off x="2099237" y="2539866"/>
            <a:ext cx="1319817" cy="2608458"/>
            <a:chOff x="2798618" y="2244436"/>
            <a:chExt cx="1759527" cy="3477491"/>
          </a:xfrm>
        </p:grpSpPr>
        <p:pic>
          <p:nvPicPr>
            <p:cNvPr id="18438" name="Picture 6">
              <a:extLst>
                <a:ext uri="{FF2B5EF4-FFF2-40B4-BE49-F238E27FC236}">
                  <a16:creationId xmlns="" xmlns:a16="http://schemas.microsoft.com/office/drawing/2014/main" id="{F4A0B5CC-F171-BD54-B5F1-B00F49EEA0D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900" t="8890" r="26883" b="5696"/>
            <a:stretch/>
          </p:blipFill>
          <p:spPr bwMode="auto">
            <a:xfrm>
              <a:off x="2798618" y="2244436"/>
              <a:ext cx="1759527" cy="347749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CBD86373-8870-3F17-2DB9-D3B345C9E010}"/>
                </a:ext>
              </a:extLst>
            </p:cNvPr>
            <p:cNvSpPr/>
            <p:nvPr/>
          </p:nvSpPr>
          <p:spPr>
            <a:xfrm>
              <a:off x="3129751" y="2638191"/>
              <a:ext cx="941187" cy="923392"/>
            </a:xfrm>
            <a:prstGeom prst="rect">
              <a:avLst/>
            </a:prstGeom>
            <a:noFill/>
          </p:spPr>
          <p:txBody>
            <a:bodyPr wrap="none" lIns="68589" tIns="34294" rIns="68589" bIns="34294">
              <a:spAutoFit/>
            </a:bodyPr>
            <a:lstStyle/>
            <a:p>
              <a:pPr algn="ctr"/>
              <a:r>
                <a:rPr lang="en-US" sz="4051" b="1">
                  <a:ln w="12700">
                    <a:solidFill>
                      <a:schemeClr val="accent1"/>
                    </a:solidFill>
                    <a:prstDash val="solid"/>
                  </a:ln>
                  <a:solidFill>
                    <a:srgbClr val="FEF303"/>
                  </a:solidFill>
                  <a:effectLst>
                    <a:outerShdw dist="38100" dir="2640000" algn="bl" rotWithShape="0">
                      <a:schemeClr val="accent1"/>
                    </a:outerShdw>
                  </a:effectLst>
                </a:rPr>
                <a:t>H</a:t>
              </a:r>
              <a:r>
                <a:rPr lang="en-US" sz="4051" b="1" baseline="-25000">
                  <a:ln w="12700">
                    <a:solidFill>
                      <a:schemeClr val="accent1"/>
                    </a:solidFill>
                    <a:prstDash val="solid"/>
                  </a:ln>
                  <a:solidFill>
                    <a:srgbClr val="FEF303"/>
                  </a:solidFill>
                  <a:effectLst>
                    <a:outerShdw dist="38100" dir="2640000" algn="bl" rotWithShape="0">
                      <a:schemeClr val="accent1"/>
                    </a:outerShdw>
                  </a:effectLst>
                </a:rPr>
                <a:t>2</a:t>
              </a:r>
              <a:endParaRPr lang="en-US" sz="4051" b="1">
                <a:ln w="12700">
                  <a:solidFill>
                    <a:schemeClr val="accent1"/>
                  </a:solidFill>
                  <a:prstDash val="solid"/>
                </a:ln>
                <a:solidFill>
                  <a:srgbClr val="FEF303"/>
                </a:solidFill>
                <a:effectLst>
                  <a:outerShdw dist="38100" dir="2640000" algn="bl" rotWithShape="0">
                    <a:schemeClr val="accent1"/>
                  </a:outerShdw>
                </a:effectLst>
              </a:endParaRPr>
            </a:p>
          </p:txBody>
        </p:sp>
      </p:grpSp>
      <p:grpSp>
        <p:nvGrpSpPr>
          <p:cNvPr id="12" name="Group 11">
            <a:extLst>
              <a:ext uri="{FF2B5EF4-FFF2-40B4-BE49-F238E27FC236}">
                <a16:creationId xmlns="" xmlns:a16="http://schemas.microsoft.com/office/drawing/2014/main" id="{2D9916D9-1286-4B98-CA8E-F8D6C97D8704}"/>
              </a:ext>
            </a:extLst>
          </p:cNvPr>
          <p:cNvGrpSpPr/>
          <p:nvPr/>
        </p:nvGrpSpPr>
        <p:grpSpPr>
          <a:xfrm>
            <a:off x="5289067" y="2539866"/>
            <a:ext cx="1319817" cy="2608458"/>
            <a:chOff x="7051170" y="2105891"/>
            <a:chExt cx="1759527" cy="3477491"/>
          </a:xfrm>
        </p:grpSpPr>
        <p:pic>
          <p:nvPicPr>
            <p:cNvPr id="3" name="Picture 6">
              <a:extLst>
                <a:ext uri="{FF2B5EF4-FFF2-40B4-BE49-F238E27FC236}">
                  <a16:creationId xmlns="" xmlns:a16="http://schemas.microsoft.com/office/drawing/2014/main" id="{7BCECA48-53B9-801E-BE5E-3CF933FA4C3D}"/>
                </a:ext>
              </a:extLst>
            </p:cNvPr>
            <p:cNvPicPr>
              <a:picLocks noChangeAspect="1" noChangeArrowheads="1"/>
            </p:cNvPicPr>
            <p:nvPr/>
          </p:nvPicPr>
          <p:blipFill rotWithShape="1">
            <a:blip r:embed="rId4">
              <a:duotone>
                <a:prstClr val="black"/>
                <a:schemeClr val="accent5">
                  <a:tint val="45000"/>
                  <a:satMod val="400000"/>
                </a:schemeClr>
              </a:duotone>
              <a:extLst>
                <a:ext uri="{28A0092B-C50C-407E-A947-70E740481C1C}">
                  <a14:useLocalDpi xmlns:a14="http://schemas.microsoft.com/office/drawing/2010/main" val="0"/>
                </a:ext>
              </a:extLst>
            </a:blip>
            <a:srcRect l="29900" t="8890" r="26883" b="5696"/>
            <a:stretch/>
          </p:blipFill>
          <p:spPr bwMode="auto">
            <a:xfrm>
              <a:off x="7051170" y="2105891"/>
              <a:ext cx="1759527" cy="347749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 xmlns:a16="http://schemas.microsoft.com/office/drawing/2014/main" id="{929BA210-E262-8488-6FFE-5622E2AF4791}"/>
                </a:ext>
              </a:extLst>
            </p:cNvPr>
            <p:cNvSpPr/>
            <p:nvPr/>
          </p:nvSpPr>
          <p:spPr>
            <a:xfrm>
              <a:off x="7441106" y="2506464"/>
              <a:ext cx="979654" cy="923392"/>
            </a:xfrm>
            <a:prstGeom prst="rect">
              <a:avLst/>
            </a:prstGeom>
            <a:noFill/>
          </p:spPr>
          <p:txBody>
            <a:bodyPr wrap="none" lIns="68589" tIns="34294" rIns="68589" bIns="34294">
              <a:spAutoFit/>
            </a:bodyPr>
            <a:lstStyle/>
            <a:p>
              <a:pPr algn="ctr"/>
              <a:r>
                <a:rPr lang="en-US" sz="4051" b="1">
                  <a:ln w="12700">
                    <a:solidFill>
                      <a:schemeClr val="accent1"/>
                    </a:solidFill>
                    <a:prstDash val="solid"/>
                  </a:ln>
                  <a:solidFill>
                    <a:srgbClr val="FEF303"/>
                  </a:solidFill>
                  <a:effectLst>
                    <a:outerShdw dist="38100" dir="2640000" algn="bl" rotWithShape="0">
                      <a:schemeClr val="accent1"/>
                    </a:outerShdw>
                  </a:effectLst>
                </a:rPr>
                <a:t>O</a:t>
              </a:r>
              <a:r>
                <a:rPr lang="en-US" sz="4051" b="1" baseline="-25000">
                  <a:ln w="12700">
                    <a:solidFill>
                      <a:schemeClr val="accent1"/>
                    </a:solidFill>
                    <a:prstDash val="solid"/>
                  </a:ln>
                  <a:solidFill>
                    <a:srgbClr val="FEF303"/>
                  </a:solidFill>
                  <a:effectLst>
                    <a:outerShdw dist="38100" dir="2640000" algn="bl" rotWithShape="0">
                      <a:schemeClr val="accent1"/>
                    </a:outerShdw>
                  </a:effectLst>
                </a:rPr>
                <a:t>2</a:t>
              </a:r>
              <a:endParaRPr lang="en-US" sz="4051" b="1">
                <a:ln w="12700">
                  <a:solidFill>
                    <a:schemeClr val="accent1"/>
                  </a:solidFill>
                  <a:prstDash val="solid"/>
                </a:ln>
                <a:solidFill>
                  <a:srgbClr val="FEF303"/>
                </a:solidFill>
                <a:effectLst>
                  <a:outerShdw dist="38100" dir="2640000" algn="bl" rotWithShape="0">
                    <a:schemeClr val="accent1"/>
                  </a:outerShdw>
                </a:effectLst>
              </a:endParaRPr>
            </a:p>
          </p:txBody>
        </p:sp>
      </p:grpSp>
      <p:sp>
        <p:nvSpPr>
          <p:cNvPr id="14" name="TextBox 13">
            <a:extLst>
              <a:ext uri="{FF2B5EF4-FFF2-40B4-BE49-F238E27FC236}">
                <a16:creationId xmlns="" xmlns:a16="http://schemas.microsoft.com/office/drawing/2014/main" id="{E585B62F-2D4A-588C-515B-CE7A67D9E7EA}"/>
              </a:ext>
            </a:extLst>
          </p:cNvPr>
          <p:cNvSpPr txBox="1"/>
          <p:nvPr/>
        </p:nvSpPr>
        <p:spPr>
          <a:xfrm>
            <a:off x="565725" y="478228"/>
            <a:ext cx="8462034" cy="2174121"/>
          </a:xfrm>
          <a:prstGeom prst="rect">
            <a:avLst/>
          </a:prstGeom>
          <a:noFill/>
        </p:spPr>
        <p:txBody>
          <a:bodyPr wrap="square">
            <a:spAutoFit/>
          </a:bodyPr>
          <a:lstStyle/>
          <a:p>
            <a:pPr algn="just">
              <a:lnSpc>
                <a:spcPct val="107000"/>
              </a:lnSpc>
              <a:spcBef>
                <a:spcPts val="0"/>
              </a:spcBef>
              <a:spcAft>
                <a:spcPts val="0"/>
              </a:spcAft>
            </a:pPr>
            <a:r>
              <a:rPr lang="nl-NL" sz="3200" dirty="0">
                <a:latin typeface="Times New Roman" panose="02020603050405020304" pitchFamily="18" charset="0"/>
                <a:ea typeface="Calibri" panose="020F0502020204030204" pitchFamily="34" charset="0"/>
                <a:cs typeface="Times New Roman" panose="02020603050405020304" pitchFamily="18" charset="0"/>
              </a:rPr>
              <a:t>Hai quả bóng có thể tích như nhau (một quả bơm khí Hydrogen và 1 quả bơm khí Oxygen).</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0"/>
              </a:spcAft>
            </a:pPr>
            <a:r>
              <a:rPr lang="nl-NL" sz="3200" b="1" i="1" dirty="0">
                <a:latin typeface="Times New Roman" panose="02020603050405020304" pitchFamily="18" charset="0"/>
                <a:ea typeface="Calibri" panose="020F0502020204030204" pitchFamily="34" charset="0"/>
                <a:cs typeface="Times New Roman" panose="02020603050405020304" pitchFamily="18" charset="0"/>
              </a:rPr>
              <a:t>? Các em hãy cho biết điều gì sẽ xảy ra nếu thả tay ?</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 xmlns:a16="http://schemas.microsoft.com/office/drawing/2014/main" id="{73F5BAA7-D872-E007-B1FE-1FE9B160F84D}"/>
              </a:ext>
            </a:extLst>
          </p:cNvPr>
          <p:cNvSpPr txBox="1"/>
          <p:nvPr/>
        </p:nvSpPr>
        <p:spPr>
          <a:xfrm>
            <a:off x="645071" y="2892567"/>
            <a:ext cx="8010234" cy="1647182"/>
          </a:xfrm>
          <a:prstGeom prst="rect">
            <a:avLst/>
          </a:prstGeom>
          <a:noFill/>
        </p:spPr>
        <p:txBody>
          <a:bodyPr wrap="square">
            <a:spAutoFit/>
          </a:bodyPr>
          <a:lstStyle/>
          <a:p>
            <a:pPr indent="342946" algn="just">
              <a:lnSpc>
                <a:spcPct val="107000"/>
              </a:lnSpc>
              <a:spcBef>
                <a:spcPts val="0"/>
              </a:spcBef>
              <a:spcAft>
                <a:spcPts val="225"/>
              </a:spcAft>
            </a:pPr>
            <a:r>
              <a:rPr lang="nl-NL"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Như vậy trong cùng 1 điều kiện, những thể tích bằng nhau của các chất khí khác nhau thì nặng nhẹ khác nhau.</a:t>
            </a:r>
            <a:endParaRPr lang="en-US" sz="32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4382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nodeType="clickEffect">
                                  <p:stCondLst>
                                    <p:cond delay="0"/>
                                  </p:stCondLst>
                                  <p:childTnLst>
                                    <p:animMotion origin="layout" path="M 3.88889E-6 3.33333E-6 L -0.00643 -0.36042 " pathEditMode="relative" rAng="0" ptsTypes="AA">
                                      <p:cBhvr>
                                        <p:cTn id="11" dur="2000" fill="hold"/>
                                        <p:tgtEl>
                                          <p:spTgt spid="9"/>
                                        </p:tgtEl>
                                        <p:attrNameLst>
                                          <p:attrName>ppt_x</p:attrName>
                                          <p:attrName>ppt_y</p:attrName>
                                        </p:attrNameLst>
                                      </p:cBhvr>
                                      <p:rCtr x="-330" y="-18032"/>
                                    </p:animMotion>
                                  </p:childTnLst>
                                </p:cTn>
                              </p:par>
                              <p:par>
                                <p:cTn id="12" presetID="42" presetClass="path" presetSubtype="0" accel="50000" decel="50000" fill="hold" nodeType="withEffect">
                                  <p:stCondLst>
                                    <p:cond delay="0"/>
                                  </p:stCondLst>
                                  <p:childTnLst>
                                    <p:animMotion origin="layout" path="M -8.33333E-7 3.33333E-6 L 0.01615 0.41736 " pathEditMode="relative" rAng="0" ptsTypes="AA">
                                      <p:cBhvr>
                                        <p:cTn id="13" dur="2000" fill="hold"/>
                                        <p:tgtEl>
                                          <p:spTgt spid="12"/>
                                        </p:tgtEl>
                                        <p:attrNameLst>
                                          <p:attrName>ppt_x</p:attrName>
                                          <p:attrName>ppt_y</p:attrName>
                                        </p:attrNameLst>
                                      </p:cBhvr>
                                      <p:rCtr x="799" y="20856"/>
                                    </p:animMotion>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C47AF0D-8A35-7B8F-0714-04069B2C82E6}"/>
              </a:ext>
            </a:extLst>
          </p:cNvPr>
          <p:cNvPicPr>
            <a:picLocks noChangeAspect="1"/>
          </p:cNvPicPr>
          <p:nvPr/>
        </p:nvPicPr>
        <p:blipFill rotWithShape="1">
          <a:blip r:embed="rId2"/>
          <a:srcRect r="878" b="1505"/>
          <a:stretch/>
        </p:blipFill>
        <p:spPr>
          <a:xfrm>
            <a:off x="0" y="0"/>
            <a:ext cx="9197339" cy="6858000"/>
          </a:xfrm>
          <a:prstGeom prst="rect">
            <a:avLst/>
          </a:prstGeom>
        </p:spPr>
      </p:pic>
      <p:pic>
        <p:nvPicPr>
          <p:cNvPr id="6146" name="Picture 2">
            <a:extLst>
              <a:ext uri="{FF2B5EF4-FFF2-40B4-BE49-F238E27FC236}">
                <a16:creationId xmlns="" xmlns:a16="http://schemas.microsoft.com/office/drawing/2014/main" id="{0EDBE0BE-0AEE-58C2-B91E-D0FA918F65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6997" y="4253211"/>
            <a:ext cx="1786765" cy="1786765"/>
          </a:xfrm>
          <a:prstGeom prst="rect">
            <a:avLst/>
          </a:prstGeom>
          <a:noFill/>
          <a:extLst>
            <a:ext uri="{909E8E84-426E-40DD-AFC4-6F175D3DCCD1}">
              <a14:hiddenFill xmlns:a14="http://schemas.microsoft.com/office/drawing/2010/main">
                <a:solidFill>
                  <a:srgbClr val="FFFFFF"/>
                </a:solidFill>
              </a14:hiddenFill>
            </a:ext>
          </a:extLst>
        </p:spPr>
      </p:pic>
      <p:sp>
        <p:nvSpPr>
          <p:cNvPr id="14" name="Speech Bubble: Rectangle with Corners Rounded 13">
            <a:extLst>
              <a:ext uri="{FF2B5EF4-FFF2-40B4-BE49-F238E27FC236}">
                <a16:creationId xmlns="" xmlns:a16="http://schemas.microsoft.com/office/drawing/2014/main" id="{7EC16F5D-54FE-1DE7-844C-1DF2E2C34658}"/>
              </a:ext>
            </a:extLst>
          </p:cNvPr>
          <p:cNvSpPr/>
          <p:nvPr/>
        </p:nvSpPr>
        <p:spPr>
          <a:xfrm>
            <a:off x="426180" y="1720032"/>
            <a:ext cx="8291640" cy="2168951"/>
          </a:xfrm>
          <a:prstGeom prst="wedgeRoundRectCallout">
            <a:avLst>
              <a:gd name="adj1" fmla="val -23223"/>
              <a:gd name="adj2" fmla="val 69496"/>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9DEE9A8F-235A-6E4F-EB79-AA02507A1AB2}"/>
              </a:ext>
            </a:extLst>
          </p:cNvPr>
          <p:cNvSpPr txBox="1"/>
          <p:nvPr/>
        </p:nvSpPr>
        <p:spPr>
          <a:xfrm>
            <a:off x="722089" y="2181771"/>
            <a:ext cx="7897253" cy="1549335"/>
          </a:xfrm>
          <a:prstGeom prst="rect">
            <a:avLst/>
          </a:prstGeom>
          <a:noFill/>
        </p:spPr>
        <p:txBody>
          <a:bodyPr wrap="square">
            <a:spAutoFit/>
          </a:bodyPr>
          <a:lstStyle/>
          <a:p>
            <a:pPr marR="34295" algn="just">
              <a:lnSpc>
                <a:spcPct val="107000"/>
              </a:lnSpc>
            </a:pPr>
            <a:r>
              <a:rPr lang="nl-NL" sz="3000" i="1"/>
              <a:t>Để xác định khí A nặng hay nhẹ hơn khí B bao nhiêu lần, ta dựa vào cơ sở khoa học nào ?</a:t>
            </a:r>
            <a:endParaRPr lang="en-US" sz="4051" b="1">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858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32" presetClass="emph" presetSubtype="0" fill="hold" nodeType="withEffect">
                                  <p:stCondLst>
                                    <p:cond delay="0"/>
                                  </p:stCondLst>
                                  <p:childTnLst>
                                    <p:animRot by="120000">
                                      <p:cBhvr>
                                        <p:cTn id="12" dur="100" fill="hold">
                                          <p:stCondLst>
                                            <p:cond delay="0"/>
                                          </p:stCondLst>
                                        </p:cTn>
                                        <p:tgtEl>
                                          <p:spTgt spid="6146"/>
                                        </p:tgtEl>
                                        <p:attrNameLst>
                                          <p:attrName>r</p:attrName>
                                        </p:attrNameLst>
                                      </p:cBhvr>
                                    </p:animRot>
                                    <p:animRot by="-240000">
                                      <p:cBhvr>
                                        <p:cTn id="13" dur="200" fill="hold">
                                          <p:stCondLst>
                                            <p:cond delay="200"/>
                                          </p:stCondLst>
                                        </p:cTn>
                                        <p:tgtEl>
                                          <p:spTgt spid="6146"/>
                                        </p:tgtEl>
                                        <p:attrNameLst>
                                          <p:attrName>r</p:attrName>
                                        </p:attrNameLst>
                                      </p:cBhvr>
                                    </p:animRot>
                                    <p:animRot by="240000">
                                      <p:cBhvr>
                                        <p:cTn id="14" dur="200" fill="hold">
                                          <p:stCondLst>
                                            <p:cond delay="400"/>
                                          </p:stCondLst>
                                        </p:cTn>
                                        <p:tgtEl>
                                          <p:spTgt spid="6146"/>
                                        </p:tgtEl>
                                        <p:attrNameLst>
                                          <p:attrName>r</p:attrName>
                                        </p:attrNameLst>
                                      </p:cBhvr>
                                    </p:animRot>
                                    <p:animRot by="-240000">
                                      <p:cBhvr>
                                        <p:cTn id="15" dur="200" fill="hold">
                                          <p:stCondLst>
                                            <p:cond delay="600"/>
                                          </p:stCondLst>
                                        </p:cTn>
                                        <p:tgtEl>
                                          <p:spTgt spid="6146"/>
                                        </p:tgtEl>
                                        <p:attrNameLst>
                                          <p:attrName>r</p:attrName>
                                        </p:attrNameLst>
                                      </p:cBhvr>
                                    </p:animRot>
                                    <p:animRot by="120000">
                                      <p:cBhvr>
                                        <p:cTn id="16" dur="200" fill="hold">
                                          <p:stCondLst>
                                            <p:cond delay="800"/>
                                          </p:stCondLst>
                                        </p:cTn>
                                        <p:tgtEl>
                                          <p:spTgt spid="61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C:\Users\Nguyen Ha\Desktop\mol\2.jpg">
            <a:extLst>
              <a:ext uri="{FF2B5EF4-FFF2-40B4-BE49-F238E27FC236}">
                <a16:creationId xmlns="" xmlns:a16="http://schemas.microsoft.com/office/drawing/2014/main" id="{AC71A428-03FF-43C7-B16D-98FE443A48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2800"/>
            <a:ext cx="3505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 descr="C:\Users\Nguyen Ha\Desktop\mol\1.jpg">
            <a:extLst>
              <a:ext uri="{FF2B5EF4-FFF2-40B4-BE49-F238E27FC236}">
                <a16:creationId xmlns="" xmlns:a16="http://schemas.microsoft.com/office/drawing/2014/main" id="{2F312452-C984-4957-84F8-5B2AFBC4A9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05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3">
            <a:extLst>
              <a:ext uri="{FF2B5EF4-FFF2-40B4-BE49-F238E27FC236}">
                <a16:creationId xmlns="" xmlns:a16="http://schemas.microsoft.com/office/drawing/2014/main" id="{606D1D63-FD78-48ED-9DE5-02E181D7A2C4}"/>
              </a:ext>
            </a:extLst>
          </p:cNvPr>
          <p:cNvSpPr txBox="1">
            <a:spLocks noChangeArrowheads="1"/>
          </p:cNvSpPr>
          <p:nvPr/>
        </p:nvSpPr>
        <p:spPr bwMode="auto">
          <a:xfrm>
            <a:off x="304800" y="1219200"/>
            <a:ext cx="358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a:solidFill>
                  <a:srgbClr val="FF0000"/>
                </a:solidFill>
                <a:latin typeface="Times New Roman" panose="02020603050405020304" pitchFamily="18" charset="0"/>
                <a:cs typeface="Times New Roman" panose="02020603050405020304" pitchFamily="18" charset="0"/>
              </a:rPr>
              <a:t>nguyên tử</a:t>
            </a:r>
            <a:r>
              <a:rPr lang="en-US" altLang="en-US" sz="4000">
                <a:latin typeface="Times New Roman" panose="02020603050405020304" pitchFamily="18" charset="0"/>
                <a:cs typeface="Times New Roman" panose="02020603050405020304" pitchFamily="18" charset="0"/>
              </a:rPr>
              <a:t> </a:t>
            </a:r>
            <a:r>
              <a:rPr lang="en-US" altLang="en-US" sz="4000">
                <a:solidFill>
                  <a:srgbClr val="FF0000"/>
                </a:solidFill>
                <a:latin typeface="Times New Roman" panose="02020603050405020304" pitchFamily="18" charset="0"/>
                <a:cs typeface="Times New Roman" panose="02020603050405020304" pitchFamily="18" charset="0"/>
              </a:rPr>
              <a:t>Iron</a:t>
            </a:r>
          </a:p>
        </p:txBody>
      </p:sp>
      <p:sp>
        <p:nvSpPr>
          <p:cNvPr id="6149" name="TextBox 4">
            <a:extLst>
              <a:ext uri="{FF2B5EF4-FFF2-40B4-BE49-F238E27FC236}">
                <a16:creationId xmlns="" xmlns:a16="http://schemas.microsoft.com/office/drawing/2014/main" id="{7723660F-946F-468A-964D-D59227DE1636}"/>
              </a:ext>
            </a:extLst>
          </p:cNvPr>
          <p:cNvSpPr txBox="1">
            <a:spLocks noChangeArrowheads="1"/>
          </p:cNvSpPr>
          <p:nvPr/>
        </p:nvSpPr>
        <p:spPr bwMode="auto">
          <a:xfrm>
            <a:off x="381000" y="4572000"/>
            <a:ext cx="358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a:solidFill>
                  <a:srgbClr val="FF0000"/>
                </a:solidFill>
                <a:latin typeface="Times New Roman" panose="02020603050405020304" pitchFamily="18" charset="0"/>
                <a:cs typeface="Times New Roman" panose="02020603050405020304" pitchFamily="18" charset="0"/>
              </a:rPr>
              <a:t>phân tử</a:t>
            </a:r>
            <a:r>
              <a:rPr lang="en-US" altLang="en-US" sz="4000">
                <a:latin typeface="Times New Roman" panose="02020603050405020304" pitchFamily="18" charset="0"/>
                <a:cs typeface="Times New Roman" panose="02020603050405020304" pitchFamily="18" charset="0"/>
              </a:rPr>
              <a:t> </a:t>
            </a:r>
            <a:r>
              <a:rPr lang="en-US" altLang="en-US" sz="4000">
                <a:solidFill>
                  <a:srgbClr val="FF0000"/>
                </a:solidFill>
                <a:latin typeface="Times New Roman" panose="02020603050405020304" pitchFamily="18" charset="0"/>
                <a:cs typeface="Times New Roman" panose="02020603050405020304" pitchFamily="18" charset="0"/>
              </a:rPr>
              <a:t>nước</a:t>
            </a:r>
          </a:p>
        </p:txBody>
      </p:sp>
      <p:sp>
        <p:nvSpPr>
          <p:cNvPr id="6" name="TextBox 5">
            <a:extLst>
              <a:ext uri="{FF2B5EF4-FFF2-40B4-BE49-F238E27FC236}">
                <a16:creationId xmlns="" xmlns:a16="http://schemas.microsoft.com/office/drawing/2014/main" id="{81318A81-30C0-457A-9E2F-FFB3CE2FF715}"/>
              </a:ext>
            </a:extLst>
          </p:cNvPr>
          <p:cNvSpPr txBox="1">
            <a:spLocks noChangeArrowheads="1"/>
          </p:cNvSpPr>
          <p:nvPr/>
        </p:nvSpPr>
        <p:spPr bwMode="auto">
          <a:xfrm>
            <a:off x="914400" y="762000"/>
            <a:ext cx="358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a:latin typeface="Times New Roman" panose="02020603050405020304" pitchFamily="18" charset="0"/>
                <a:cs typeface="Times New Roman" panose="02020603050405020304" pitchFamily="18" charset="0"/>
              </a:rPr>
              <a:t>1 mol</a:t>
            </a:r>
          </a:p>
        </p:txBody>
      </p:sp>
      <p:sp>
        <p:nvSpPr>
          <p:cNvPr id="7" name="TextBox 6">
            <a:extLst>
              <a:ext uri="{FF2B5EF4-FFF2-40B4-BE49-F238E27FC236}">
                <a16:creationId xmlns="" xmlns:a16="http://schemas.microsoft.com/office/drawing/2014/main" id="{955FE2A0-7119-4E1D-AC0C-D28A66C4BB64}"/>
              </a:ext>
            </a:extLst>
          </p:cNvPr>
          <p:cNvSpPr txBox="1">
            <a:spLocks noChangeArrowheads="1"/>
          </p:cNvSpPr>
          <p:nvPr/>
        </p:nvSpPr>
        <p:spPr bwMode="auto">
          <a:xfrm>
            <a:off x="838200" y="4168775"/>
            <a:ext cx="358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a:latin typeface="Times New Roman" panose="02020603050405020304" pitchFamily="18" charset="0"/>
                <a:cs typeface="Times New Roman" panose="02020603050405020304" pitchFamily="18" charset="0"/>
              </a:rPr>
              <a:t>1 mol</a:t>
            </a:r>
          </a:p>
        </p:txBody>
      </p:sp>
      <p:sp>
        <p:nvSpPr>
          <p:cNvPr id="70" name="Cloud Callout 69">
            <a:extLst>
              <a:ext uri="{FF2B5EF4-FFF2-40B4-BE49-F238E27FC236}">
                <a16:creationId xmlns="" xmlns:a16="http://schemas.microsoft.com/office/drawing/2014/main" id="{F77B9D9C-4FD8-4731-B02A-CD6443741B9C}"/>
              </a:ext>
            </a:extLst>
          </p:cNvPr>
          <p:cNvSpPr/>
          <p:nvPr/>
        </p:nvSpPr>
        <p:spPr>
          <a:xfrm>
            <a:off x="4572000" y="-152400"/>
            <a:ext cx="4191000" cy="2362200"/>
          </a:xfrm>
          <a:prstGeom prst="cloudCallout">
            <a:avLst>
              <a:gd name="adj1" fmla="val 56600"/>
              <a:gd name="adj2" fmla="val -39942"/>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1" name="TextBox 70">
            <a:extLst>
              <a:ext uri="{FF2B5EF4-FFF2-40B4-BE49-F238E27FC236}">
                <a16:creationId xmlns="" xmlns:a16="http://schemas.microsoft.com/office/drawing/2014/main" id="{DA28C32E-90DE-4A5A-A2C3-E95771034938}"/>
              </a:ext>
            </a:extLst>
          </p:cNvPr>
          <p:cNvSpPr txBox="1">
            <a:spLocks noChangeArrowheads="1"/>
          </p:cNvSpPr>
          <p:nvPr/>
        </p:nvSpPr>
        <p:spPr bwMode="auto">
          <a:xfrm>
            <a:off x="5334000" y="0"/>
            <a:ext cx="3657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cs typeface="Times New Roman" panose="02020603050405020304" pitchFamily="18" charset="0"/>
              </a:rPr>
              <a:t>Vậy</a:t>
            </a:r>
            <a:r>
              <a:rPr lang="en-US" altLang="en-US">
                <a:latin typeface="Times New Roman" panose="02020603050405020304" pitchFamily="18" charset="0"/>
                <a:cs typeface="Times New Roman" panose="02020603050405020304" pitchFamily="18" charset="0"/>
              </a:rPr>
              <a:t> 1 mol </a:t>
            </a:r>
            <a:r>
              <a:rPr lang="en-US" altLang="en-US">
                <a:solidFill>
                  <a:srgbClr val="FF0000"/>
                </a:solidFill>
                <a:latin typeface="Times New Roman" panose="02020603050405020304" pitchFamily="18" charset="0"/>
                <a:cs typeface="Times New Roman" panose="02020603050405020304" pitchFamily="18" charset="0"/>
              </a:rPr>
              <a:t>là lượng chất có chứa bao nhiêu nguyên tử, phân tử?</a:t>
            </a:r>
          </a:p>
        </p:txBody>
      </p:sp>
      <p:grpSp>
        <p:nvGrpSpPr>
          <p:cNvPr id="2" name="Group 20">
            <a:extLst>
              <a:ext uri="{FF2B5EF4-FFF2-40B4-BE49-F238E27FC236}">
                <a16:creationId xmlns="" xmlns:a16="http://schemas.microsoft.com/office/drawing/2014/main" id="{22CDDBBC-D6D5-4DA4-BC94-A32608EF347D}"/>
              </a:ext>
            </a:extLst>
          </p:cNvPr>
          <p:cNvGrpSpPr>
            <a:grpSpLocks/>
          </p:cNvGrpSpPr>
          <p:nvPr/>
        </p:nvGrpSpPr>
        <p:grpSpPr bwMode="auto">
          <a:xfrm>
            <a:off x="5715000" y="2057400"/>
            <a:ext cx="3352800" cy="4876800"/>
            <a:chOff x="5318125" y="889000"/>
            <a:chExt cx="3902075" cy="4876800"/>
          </a:xfrm>
        </p:grpSpPr>
        <p:pic>
          <p:nvPicPr>
            <p:cNvPr id="6159" name="Picture 90" descr="avagadroc">
              <a:extLst>
                <a:ext uri="{FF2B5EF4-FFF2-40B4-BE49-F238E27FC236}">
                  <a16:creationId xmlns="" xmlns:a16="http://schemas.microsoft.com/office/drawing/2014/main" id="{9C19436C-A448-4F18-85CA-EBD5E03FBE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8125" y="1371600"/>
              <a:ext cx="3902075"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0" name="Rectangle 5">
              <a:extLst>
                <a:ext uri="{FF2B5EF4-FFF2-40B4-BE49-F238E27FC236}">
                  <a16:creationId xmlns="" xmlns:a16="http://schemas.microsoft.com/office/drawing/2014/main" id="{73C1C540-7355-4DBA-B5EB-0E19F8BF77B9}"/>
                </a:ext>
              </a:extLst>
            </p:cNvPr>
            <p:cNvSpPr>
              <a:spLocks noChangeArrowheads="1"/>
            </p:cNvSpPr>
            <p:nvPr/>
          </p:nvSpPr>
          <p:spPr bwMode="auto">
            <a:xfrm>
              <a:off x="5410200" y="889000"/>
              <a:ext cx="381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rgbClr val="FF0066"/>
                  </a:solidFill>
                  <a:latin typeface="Times New Roman" panose="02020603050405020304" pitchFamily="18" charset="0"/>
                </a:rPr>
                <a:t>Amedeo Avogadro </a:t>
              </a:r>
            </a:p>
          </p:txBody>
        </p:sp>
      </p:grpSp>
      <p:sp>
        <p:nvSpPr>
          <p:cNvPr id="69" name="Oval Callout 68">
            <a:extLst>
              <a:ext uri="{FF2B5EF4-FFF2-40B4-BE49-F238E27FC236}">
                <a16:creationId xmlns="" xmlns:a16="http://schemas.microsoft.com/office/drawing/2014/main" id="{DC681743-05D7-4A4D-BACD-3EB19B97754A}"/>
              </a:ext>
            </a:extLst>
          </p:cNvPr>
          <p:cNvSpPr/>
          <p:nvPr/>
        </p:nvSpPr>
        <p:spPr>
          <a:xfrm>
            <a:off x="3352800" y="5105400"/>
            <a:ext cx="2438400" cy="1524000"/>
          </a:xfrm>
          <a:prstGeom prst="wedgeEllipseCallout">
            <a:avLst>
              <a:gd name="adj1" fmla="val -101704"/>
              <a:gd name="adj2" fmla="val 26773"/>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800" b="1" dirty="0">
                <a:solidFill>
                  <a:schemeClr val="tx1"/>
                </a:solidFill>
                <a:latin typeface="Times New Roman" pitchFamily="18" charset="0"/>
              </a:rPr>
              <a:t>6,022 . 10</a:t>
            </a:r>
            <a:r>
              <a:rPr lang="en-US" sz="2800" b="1" baseline="30000" dirty="0">
                <a:solidFill>
                  <a:schemeClr val="tx1"/>
                </a:solidFill>
                <a:latin typeface="Times New Roman" pitchFamily="18" charset="0"/>
              </a:rPr>
              <a:t>23</a:t>
            </a:r>
          </a:p>
          <a:p>
            <a:pPr algn="ctr" eaLnBrk="1" fontAlgn="auto" hangingPunct="1">
              <a:spcBef>
                <a:spcPts val="0"/>
              </a:spcBef>
              <a:spcAft>
                <a:spcPts val="0"/>
              </a:spcAft>
              <a:defRPr/>
            </a:pPr>
            <a:r>
              <a:rPr lang="en-US" sz="2800" b="1" dirty="0" err="1">
                <a:solidFill>
                  <a:srgbClr val="FF0000"/>
                </a:solidFill>
                <a:latin typeface="Times New Roman" pitchFamily="18" charset="0"/>
              </a:rPr>
              <a:t>phân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tử</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nước</a:t>
            </a:r>
            <a:endParaRPr lang="en-US" sz="2800" b="1" baseline="30000" dirty="0">
              <a:solidFill>
                <a:srgbClr val="FF0000"/>
              </a:solidFill>
              <a:latin typeface="Times New Roman" pitchFamily="18" charset="0"/>
            </a:endParaRPr>
          </a:p>
        </p:txBody>
      </p:sp>
      <p:grpSp>
        <p:nvGrpSpPr>
          <p:cNvPr id="3" name="Group 65">
            <a:extLst>
              <a:ext uri="{FF2B5EF4-FFF2-40B4-BE49-F238E27FC236}">
                <a16:creationId xmlns="" xmlns:a16="http://schemas.microsoft.com/office/drawing/2014/main" id="{B25C89FE-B2AB-4BB4-9FD3-D5556A57B635}"/>
              </a:ext>
            </a:extLst>
          </p:cNvPr>
          <p:cNvGrpSpPr/>
          <p:nvPr/>
        </p:nvGrpSpPr>
        <p:grpSpPr>
          <a:xfrm>
            <a:off x="3191572" y="5054533"/>
            <a:ext cx="3352799" cy="1774825"/>
            <a:chOff x="4343400" y="2445841"/>
            <a:chExt cx="1981200" cy="1515309"/>
          </a:xfrm>
          <a:scene3d>
            <a:camera prst="perspectiveFront"/>
            <a:lightRig rig="threePt" dir="t"/>
          </a:scene3d>
        </p:grpSpPr>
        <p:sp>
          <p:nvSpPr>
            <p:cNvPr id="67" name="Rectangle 66">
              <a:extLst>
                <a:ext uri="{FF2B5EF4-FFF2-40B4-BE49-F238E27FC236}">
                  <a16:creationId xmlns="" xmlns:a16="http://schemas.microsoft.com/office/drawing/2014/main" id="{9E6329D0-1BC9-4334-B00D-D9CB3D0359A9}"/>
                </a:ext>
              </a:extLst>
            </p:cNvPr>
            <p:cNvSpPr/>
            <p:nvPr/>
          </p:nvSpPr>
          <p:spPr>
            <a:xfrm>
              <a:off x="4343400" y="2445841"/>
              <a:ext cx="1676400" cy="762000"/>
            </a:xfrm>
            <a:prstGeom prst="rect">
              <a:avLst/>
            </a:prstGeom>
            <a:solidFill>
              <a:srgbClr val="FFC000"/>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p>
          </p:txBody>
        </p:sp>
        <p:sp>
          <p:nvSpPr>
            <p:cNvPr id="68" name="TextBox 67">
              <a:extLst>
                <a:ext uri="{FF2B5EF4-FFF2-40B4-BE49-F238E27FC236}">
                  <a16:creationId xmlns="" xmlns:a16="http://schemas.microsoft.com/office/drawing/2014/main" id="{09CBDD45-DAAB-4EED-B7A2-97A5C7D7FC34}"/>
                </a:ext>
              </a:extLst>
            </p:cNvPr>
            <p:cNvSpPr txBox="1"/>
            <p:nvPr/>
          </p:nvSpPr>
          <p:spPr>
            <a:xfrm>
              <a:off x="4419600" y="2514600"/>
              <a:ext cx="1905000" cy="1446550"/>
            </a:xfrm>
            <a:prstGeom prst="rect">
              <a:avLst/>
            </a:prstGeom>
            <a:noFill/>
          </p:spPr>
          <p:txBody>
            <a:bodyPr>
              <a:spAutoFit/>
            </a:bodyPr>
            <a:lstStyle/>
            <a:p>
              <a:pPr eaLnBrk="1" fontAlgn="auto" hangingPunct="1">
                <a:spcBef>
                  <a:spcPts val="0"/>
                </a:spcBef>
                <a:spcAft>
                  <a:spcPts val="0"/>
                </a:spcAft>
                <a:defRPr/>
              </a:pPr>
              <a:r>
                <a:rPr lang="en-US" sz="4400" b="1" dirty="0">
                  <a:latin typeface="Times New Roman" pitchFamily="18" charset="0"/>
                  <a:cs typeface="Times New Roman" pitchFamily="18" charset="0"/>
                </a:rPr>
                <a:t>6,022. 10</a:t>
              </a:r>
              <a:r>
                <a:rPr lang="en-US" sz="4400" b="1" baseline="30000" dirty="0">
                  <a:latin typeface="Times New Roman" pitchFamily="18" charset="0"/>
                  <a:cs typeface="Times New Roman" pitchFamily="18" charset="0"/>
                </a:rPr>
                <a:t>23</a:t>
              </a:r>
              <a:endParaRPr lang="en-US" sz="4400" b="1" dirty="0">
                <a:latin typeface="Times New Roman" pitchFamily="18" charset="0"/>
                <a:cs typeface="Times New Roman" pitchFamily="18" charset="0"/>
              </a:endParaRPr>
            </a:p>
          </p:txBody>
        </p:sp>
      </p:grpSp>
      <p:sp>
        <p:nvSpPr>
          <p:cNvPr id="62" name="Oval Callout 61">
            <a:extLst>
              <a:ext uri="{FF2B5EF4-FFF2-40B4-BE49-F238E27FC236}">
                <a16:creationId xmlns="" xmlns:a16="http://schemas.microsoft.com/office/drawing/2014/main" id="{F6B378E3-6325-4DD7-8E8C-543F86C20AC7}"/>
              </a:ext>
            </a:extLst>
          </p:cNvPr>
          <p:cNvSpPr/>
          <p:nvPr/>
        </p:nvSpPr>
        <p:spPr>
          <a:xfrm>
            <a:off x="3276599" y="2362200"/>
            <a:ext cx="2953973" cy="1143000"/>
          </a:xfrm>
          <a:prstGeom prst="wedgeEllipseCallout">
            <a:avLst>
              <a:gd name="adj1" fmla="val -94303"/>
              <a:gd name="adj2" fmla="val -1115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800" b="1" dirty="0">
                <a:solidFill>
                  <a:schemeClr val="tx1"/>
                </a:solidFill>
                <a:latin typeface="Times New Roman" pitchFamily="18" charset="0"/>
              </a:rPr>
              <a:t>6,022 . 10</a:t>
            </a:r>
            <a:r>
              <a:rPr lang="en-US" sz="2800" b="1" baseline="30000" dirty="0">
                <a:solidFill>
                  <a:schemeClr val="tx1"/>
                </a:solidFill>
                <a:latin typeface="Times New Roman" pitchFamily="18" charset="0"/>
              </a:rPr>
              <a:t>23</a:t>
            </a:r>
            <a:r>
              <a:rPr lang="en-US" sz="2800" b="1" dirty="0">
                <a:solidFill>
                  <a:schemeClr val="tx1"/>
                </a:solidFill>
                <a:latin typeface="Times New Roman" pitchFamily="18" charset="0"/>
              </a:rPr>
              <a:t> </a:t>
            </a:r>
            <a:r>
              <a:rPr lang="en-US" sz="2800" b="1" dirty="0" err="1">
                <a:solidFill>
                  <a:srgbClr val="FF0000"/>
                </a:solidFill>
                <a:latin typeface="Times New Roman" pitchFamily="18" charset="0"/>
              </a:rPr>
              <a:t>nguyên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tử</a:t>
            </a:r>
            <a:r>
              <a:rPr lang="en-US" sz="2800" b="1" dirty="0">
                <a:solidFill>
                  <a:srgbClr val="FF0000"/>
                </a:solidFill>
                <a:latin typeface="Times New Roman" pitchFamily="18" charset="0"/>
              </a:rPr>
              <a:t> </a:t>
            </a:r>
            <a:r>
              <a:rPr lang="en-US" altLang="en-US" sz="2800" dirty="0">
                <a:solidFill>
                  <a:srgbClr val="FF0000"/>
                </a:solidFill>
                <a:latin typeface="Times New Roman" pitchFamily="18" charset="0"/>
                <a:cs typeface="Times New Roman" pitchFamily="18" charset="0"/>
              </a:rPr>
              <a:t>Iron</a:t>
            </a:r>
          </a:p>
        </p:txBody>
      </p:sp>
      <p:grpSp>
        <p:nvGrpSpPr>
          <p:cNvPr id="8" name="Group 62">
            <a:extLst>
              <a:ext uri="{FF2B5EF4-FFF2-40B4-BE49-F238E27FC236}">
                <a16:creationId xmlns="" xmlns:a16="http://schemas.microsoft.com/office/drawing/2014/main" id="{2276BF3A-18BD-470A-B4E1-502B51446EB3}"/>
              </a:ext>
            </a:extLst>
          </p:cNvPr>
          <p:cNvGrpSpPr/>
          <p:nvPr/>
        </p:nvGrpSpPr>
        <p:grpSpPr>
          <a:xfrm>
            <a:off x="3469788" y="2039103"/>
            <a:ext cx="3273686" cy="1515309"/>
            <a:chOff x="4343400" y="2445841"/>
            <a:chExt cx="1981200" cy="1515309"/>
          </a:xfrm>
          <a:scene3d>
            <a:camera prst="perspectiveFront"/>
            <a:lightRig rig="threePt" dir="t"/>
          </a:scene3d>
        </p:grpSpPr>
        <p:sp>
          <p:nvSpPr>
            <p:cNvPr id="64" name="Rectangle 63">
              <a:extLst>
                <a:ext uri="{FF2B5EF4-FFF2-40B4-BE49-F238E27FC236}">
                  <a16:creationId xmlns="" xmlns:a16="http://schemas.microsoft.com/office/drawing/2014/main" id="{48677873-225E-4F9E-BCAF-917E7737A95A}"/>
                </a:ext>
              </a:extLst>
            </p:cNvPr>
            <p:cNvSpPr/>
            <p:nvPr/>
          </p:nvSpPr>
          <p:spPr>
            <a:xfrm>
              <a:off x="4343400" y="2445841"/>
              <a:ext cx="1676400" cy="762000"/>
            </a:xfrm>
            <a:prstGeom prst="rect">
              <a:avLst/>
            </a:prstGeom>
            <a:solidFill>
              <a:srgbClr val="FFC000"/>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p>
          </p:txBody>
        </p:sp>
        <p:sp>
          <p:nvSpPr>
            <p:cNvPr id="65" name="TextBox 64">
              <a:extLst>
                <a:ext uri="{FF2B5EF4-FFF2-40B4-BE49-F238E27FC236}">
                  <a16:creationId xmlns="" xmlns:a16="http://schemas.microsoft.com/office/drawing/2014/main" id="{54FEC740-7075-4EBF-8516-1D8CF3598833}"/>
                </a:ext>
              </a:extLst>
            </p:cNvPr>
            <p:cNvSpPr txBox="1"/>
            <p:nvPr/>
          </p:nvSpPr>
          <p:spPr>
            <a:xfrm>
              <a:off x="4419600" y="2514600"/>
              <a:ext cx="1905000" cy="1446550"/>
            </a:xfrm>
            <a:prstGeom prst="rect">
              <a:avLst/>
            </a:prstGeom>
            <a:noFill/>
          </p:spPr>
          <p:txBody>
            <a:bodyPr>
              <a:spAutoFit/>
            </a:bodyPr>
            <a:lstStyle/>
            <a:p>
              <a:pPr eaLnBrk="1" fontAlgn="auto" hangingPunct="1">
                <a:spcBef>
                  <a:spcPts val="0"/>
                </a:spcBef>
                <a:spcAft>
                  <a:spcPts val="0"/>
                </a:spcAft>
                <a:defRPr/>
              </a:pPr>
              <a:r>
                <a:rPr lang="en-US" sz="4400" b="1" dirty="0">
                  <a:latin typeface="Times New Roman" pitchFamily="18" charset="0"/>
                  <a:cs typeface="Times New Roman" pitchFamily="18" charset="0"/>
                </a:rPr>
                <a:t>6,022. 10</a:t>
              </a:r>
              <a:r>
                <a:rPr lang="en-US" sz="4400" b="1" baseline="30000" dirty="0">
                  <a:latin typeface="Times New Roman" pitchFamily="18" charset="0"/>
                  <a:cs typeface="Times New Roman" pitchFamily="18" charset="0"/>
                </a:rPr>
                <a:t>23</a:t>
              </a:r>
              <a:endParaRPr lang="en-US" sz="4400" b="1" dirty="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blinds(horizontal)">
                                      <p:cBhvr>
                                        <p:cTn id="23" dur="500"/>
                                        <p:tgtEl>
                                          <p:spTgt spid="6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box(in)">
                                      <p:cBhvr>
                                        <p:cTn id="32" dur="500"/>
                                        <p:tgtEl>
                                          <p:spTgt spid="6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diamond(in)">
                                      <p:cBhvr>
                                        <p:cTn id="37" dur="500"/>
                                        <p:tgtEl>
                                          <p:spTgt spid="70"/>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box(in)">
                                      <p:cBhvr>
                                        <p:cTn id="4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0" grpId="0" animBg="1"/>
      <p:bldP spid="71" grpId="0"/>
      <p:bldP spid="69" grpId="0" animBg="1"/>
      <p:bldP spid="6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C47AF0D-8A35-7B8F-0714-04069B2C82E6}"/>
              </a:ext>
            </a:extLst>
          </p:cNvPr>
          <p:cNvPicPr>
            <a:picLocks noChangeAspect="1"/>
          </p:cNvPicPr>
          <p:nvPr/>
        </p:nvPicPr>
        <p:blipFill rotWithShape="1">
          <a:blip r:embed="rId3"/>
          <a:srcRect r="878" b="1505"/>
          <a:stretch/>
        </p:blipFill>
        <p:spPr>
          <a:xfrm>
            <a:off x="0" y="0"/>
            <a:ext cx="9197339" cy="6858000"/>
          </a:xfrm>
          <a:prstGeom prst="rect">
            <a:avLst/>
          </a:prstGeom>
        </p:spPr>
      </p:pic>
      <p:pic>
        <p:nvPicPr>
          <p:cNvPr id="6146" name="Picture 2">
            <a:extLst>
              <a:ext uri="{FF2B5EF4-FFF2-40B4-BE49-F238E27FC236}">
                <a16:creationId xmlns="" xmlns:a16="http://schemas.microsoft.com/office/drawing/2014/main" id="{0EDBE0BE-0AEE-58C2-B91E-D0FA918F65E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5545" y="4507354"/>
            <a:ext cx="1532621" cy="1532621"/>
          </a:xfrm>
          <a:prstGeom prst="rect">
            <a:avLst/>
          </a:prstGeom>
          <a:noFill/>
          <a:extLst>
            <a:ext uri="{909E8E84-426E-40DD-AFC4-6F175D3DCCD1}">
              <a14:hiddenFill xmlns:a14="http://schemas.microsoft.com/office/drawing/2010/main">
                <a:solidFill>
                  <a:srgbClr val="FFFFFF"/>
                </a:solidFill>
              </a14:hiddenFill>
            </a:ext>
          </a:extLst>
        </p:spPr>
      </p:pic>
      <p:sp>
        <p:nvSpPr>
          <p:cNvPr id="14" name="Speech Bubble: Rectangle with Corners Rounded 13">
            <a:extLst>
              <a:ext uri="{FF2B5EF4-FFF2-40B4-BE49-F238E27FC236}">
                <a16:creationId xmlns="" xmlns:a16="http://schemas.microsoft.com/office/drawing/2014/main" id="{7EC16F5D-54FE-1DE7-844C-1DF2E2C34658}"/>
              </a:ext>
            </a:extLst>
          </p:cNvPr>
          <p:cNvSpPr/>
          <p:nvPr/>
        </p:nvSpPr>
        <p:spPr>
          <a:xfrm>
            <a:off x="350566" y="1824186"/>
            <a:ext cx="8367254" cy="2325583"/>
          </a:xfrm>
          <a:prstGeom prst="wedgeRoundRectCallout">
            <a:avLst>
              <a:gd name="adj1" fmla="val -23223"/>
              <a:gd name="adj2" fmla="val 69496"/>
              <a:gd name="adj3" fmla="val 1666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9DEE9A8F-235A-6E4F-EB79-AA02507A1AB2}"/>
              </a:ext>
            </a:extLst>
          </p:cNvPr>
          <p:cNvSpPr txBox="1"/>
          <p:nvPr/>
        </p:nvSpPr>
        <p:spPr>
          <a:xfrm>
            <a:off x="623374" y="2105562"/>
            <a:ext cx="7897253" cy="1569660"/>
          </a:xfrm>
          <a:prstGeom prst="rect">
            <a:avLst/>
          </a:prstGeom>
          <a:noFill/>
        </p:spPr>
        <p:txBody>
          <a:bodyPr wrap="square">
            <a:spAutoFit/>
          </a:bodyPr>
          <a:lstStyle/>
          <a:p>
            <a:r>
              <a:rPr lang="nl-NL" sz="2400" i="1"/>
              <a:t>Để xác định khí A nặng hay nhẹ hơn khí B bao nhiêu lần, ta dựa vào </a:t>
            </a:r>
            <a:r>
              <a:rPr lang="nl-NL" sz="2400" b="1" i="1"/>
              <a:t>tỉ số giữa khối lượng mol của khí A (M</a:t>
            </a:r>
            <a:r>
              <a:rPr lang="nl-NL" sz="2400" b="1" i="1" baseline="-25000"/>
              <a:t>A</a:t>
            </a:r>
            <a:r>
              <a:rPr lang="nl-NL" sz="2400" b="1" i="1"/>
              <a:t>) và khối lượng mol của khí B (M</a:t>
            </a:r>
            <a:r>
              <a:rPr lang="nl-NL" sz="2400" b="1" i="1" baseline="-25000"/>
              <a:t>A</a:t>
            </a:r>
            <a:r>
              <a:rPr lang="nl-NL" sz="2400" b="1" i="1"/>
              <a:t>)</a:t>
            </a:r>
            <a:r>
              <a:rPr lang="nl-NL" sz="2400" i="1"/>
              <a:t>. Tỉ số này được gọi là </a:t>
            </a:r>
            <a:r>
              <a:rPr lang="nl-NL" sz="2400" b="1" i="1">
                <a:solidFill>
                  <a:srgbClr val="FF0000"/>
                </a:solidFill>
              </a:rPr>
              <a:t>tỉ khối của khí A đối với khí B</a:t>
            </a:r>
            <a:r>
              <a:rPr lang="nl-NL" sz="2400" i="1"/>
              <a:t>.</a:t>
            </a:r>
            <a:endParaRPr lang="en-US" sz="2400"/>
          </a:p>
        </p:txBody>
      </p:sp>
    </p:spTree>
    <p:extLst>
      <p:ext uri="{BB962C8B-B14F-4D97-AF65-F5344CB8AC3E}">
        <p14:creationId xmlns:p14="http://schemas.microsoft.com/office/powerpoint/2010/main" val="372589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C47AF0D-8A35-7B8F-0714-04069B2C82E6}"/>
              </a:ext>
            </a:extLst>
          </p:cNvPr>
          <p:cNvPicPr>
            <a:picLocks noChangeAspect="1"/>
          </p:cNvPicPr>
          <p:nvPr/>
        </p:nvPicPr>
        <p:blipFill rotWithShape="1">
          <a:blip r:embed="rId2"/>
          <a:srcRect r="878" b="1505"/>
          <a:stretch/>
        </p:blipFill>
        <p:spPr>
          <a:xfrm>
            <a:off x="0" y="0"/>
            <a:ext cx="9197339" cy="6858000"/>
          </a:xfrm>
          <a:prstGeom prst="rect">
            <a:avLst/>
          </a:prstGeom>
        </p:spPr>
      </p:pic>
      <p:pic>
        <p:nvPicPr>
          <p:cNvPr id="6146" name="Picture 2">
            <a:extLst>
              <a:ext uri="{FF2B5EF4-FFF2-40B4-BE49-F238E27FC236}">
                <a16:creationId xmlns="" xmlns:a16="http://schemas.microsoft.com/office/drawing/2014/main" id="{0EDBE0BE-0AEE-58C2-B91E-D0FA918F65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6997" y="4253211"/>
            <a:ext cx="1786765" cy="1786765"/>
          </a:xfrm>
          <a:prstGeom prst="rect">
            <a:avLst/>
          </a:prstGeom>
          <a:noFill/>
          <a:extLst>
            <a:ext uri="{909E8E84-426E-40DD-AFC4-6F175D3DCCD1}">
              <a14:hiddenFill xmlns:a14="http://schemas.microsoft.com/office/drawing/2010/main">
                <a:solidFill>
                  <a:srgbClr val="FFFFFF"/>
                </a:solidFill>
              </a14:hiddenFill>
            </a:ext>
          </a:extLst>
        </p:spPr>
      </p:pic>
      <p:sp>
        <p:nvSpPr>
          <p:cNvPr id="14" name="Speech Bubble: Rectangle with Corners Rounded 13">
            <a:extLst>
              <a:ext uri="{FF2B5EF4-FFF2-40B4-BE49-F238E27FC236}">
                <a16:creationId xmlns="" xmlns:a16="http://schemas.microsoft.com/office/drawing/2014/main" id="{7EC16F5D-54FE-1DE7-844C-1DF2E2C34658}"/>
              </a:ext>
            </a:extLst>
          </p:cNvPr>
          <p:cNvSpPr/>
          <p:nvPr/>
        </p:nvSpPr>
        <p:spPr>
          <a:xfrm>
            <a:off x="426180" y="1728500"/>
            <a:ext cx="8291640" cy="2160483"/>
          </a:xfrm>
          <a:prstGeom prst="wedgeRoundRectCallout">
            <a:avLst>
              <a:gd name="adj1" fmla="val -23223"/>
              <a:gd name="adj2" fmla="val 69496"/>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9DEE9A8F-235A-6E4F-EB79-AA02507A1AB2}"/>
              </a:ext>
            </a:extLst>
          </p:cNvPr>
          <p:cNvSpPr txBox="1"/>
          <p:nvPr/>
        </p:nvSpPr>
        <p:spPr>
          <a:xfrm rot="10800000" flipV="1">
            <a:off x="1028007" y="1772511"/>
            <a:ext cx="7380488" cy="923330"/>
          </a:xfrm>
          <a:prstGeom prst="rect">
            <a:avLst/>
          </a:prstGeom>
          <a:noFill/>
        </p:spPr>
        <p:txBody>
          <a:bodyPr wrap="square">
            <a:spAutoFit/>
          </a:bodyPr>
          <a:lstStyle/>
          <a:p>
            <a:r>
              <a:rPr lang="nl-NL" sz="2700" i="1"/>
              <a:t>Viết CT tính tỉ khối của chất khí A đối với khí B?</a:t>
            </a:r>
            <a:endParaRPr lang="en-US" sz="2700"/>
          </a:p>
        </p:txBody>
      </p:sp>
      <mc:AlternateContent xmlns:mc="http://schemas.openxmlformats.org/markup-compatibility/2006" xmlns:a14="http://schemas.microsoft.com/office/drawing/2010/main">
        <mc:Choice Requires="a14">
          <p:sp>
            <p:nvSpPr>
              <p:cNvPr id="6" name="TextBox 5">
                <a:extLst>
                  <a:ext uri="{FF2B5EF4-FFF2-40B4-BE49-F238E27FC236}">
                    <a16:creationId xmlns="" xmlns:a16="http://schemas.microsoft.com/office/drawing/2014/main" id="{A18D0A6B-1B2A-3C34-2122-ED77036EEB0D}"/>
                  </a:ext>
                </a:extLst>
              </p:cNvPr>
              <p:cNvSpPr txBox="1"/>
              <p:nvPr/>
            </p:nvSpPr>
            <p:spPr>
              <a:xfrm>
                <a:off x="2895382" y="2658695"/>
                <a:ext cx="2874202" cy="1118576"/>
              </a:xfrm>
              <a:prstGeom prst="rect">
                <a:avLst/>
              </a:prstGeom>
              <a:noFill/>
            </p:spPr>
            <p:txBody>
              <a:bodyPr wrap="square">
                <a:spAutoFit/>
              </a:bodyPr>
              <a:lstStyle/>
              <a:p>
                <a:pPr>
                  <a:lnSpc>
                    <a:spcPct val="107000"/>
                  </a:lnSpc>
                  <a:spcBef>
                    <a:spcPts val="0"/>
                  </a:spcBef>
                  <a:spcAft>
                    <a:spcPts val="600"/>
                  </a:spcAft>
                </a:pPr>
                <a:r>
                  <a:rPr lang="en-US" sz="405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a:t>
                </a:r>
                <a:r>
                  <a:rPr lang="en-US" sz="4051" baseline="-250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 /B </a:t>
                </a:r>
                <a:r>
                  <a:rPr lang="en-US" sz="405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51" i="1">
                            <a:solidFill>
                              <a:srgbClr val="FF0000"/>
                            </a:solidFill>
                            <a:latin typeface="Cambria Math"/>
                            <a:ea typeface="Times New Roman" panose="02020603050405020304" pitchFamily="18" charset="0"/>
                            <a:cs typeface="Times New Roman" panose="02020603050405020304" pitchFamily="18" charset="0"/>
                          </a:rPr>
                        </m:ctrlPr>
                      </m:fPr>
                      <m:num>
                        <m:sSub>
                          <m:sSubPr>
                            <m:ctrlPr>
                              <a:rPr lang="en-US" sz="4051" i="1">
                                <a:solidFill>
                                  <a:srgbClr val="FF0000"/>
                                </a:solidFill>
                                <a:latin typeface="Cambria Math"/>
                                <a:ea typeface="Times New Roman" panose="02020603050405020304" pitchFamily="18" charset="0"/>
                                <a:cs typeface="Times New Roman" panose="02020603050405020304" pitchFamily="18" charset="0"/>
                              </a:rPr>
                            </m:ctrlPr>
                          </m:sSubPr>
                          <m:e>
                            <m:r>
                              <a:rPr lang="en-US" sz="405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𝑀</m:t>
                            </m:r>
                          </m:e>
                          <m:sub>
                            <m:r>
                              <a:rPr lang="en-US" sz="405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𝐴</m:t>
                            </m:r>
                          </m:sub>
                        </m:sSub>
                      </m:num>
                      <m:den>
                        <m:sSub>
                          <m:sSubPr>
                            <m:ctrlPr>
                              <a:rPr lang="en-US" sz="4051" i="1">
                                <a:solidFill>
                                  <a:srgbClr val="FF0000"/>
                                </a:solidFill>
                                <a:latin typeface="Cambria Math"/>
                                <a:ea typeface="Times New Roman" panose="02020603050405020304" pitchFamily="18" charset="0"/>
                                <a:cs typeface="Times New Roman" panose="02020603050405020304" pitchFamily="18" charset="0"/>
                              </a:rPr>
                            </m:ctrlPr>
                          </m:sSubPr>
                          <m:e>
                            <m:r>
                              <a:rPr lang="en-US" sz="405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𝑀</m:t>
                            </m:r>
                          </m:e>
                          <m:sub>
                            <m:r>
                              <a:rPr lang="en-US" sz="405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𝐵</m:t>
                            </m:r>
                          </m:sub>
                        </m:sSub>
                      </m:den>
                    </m:f>
                  </m:oMath>
                </a14:m>
                <a:r>
                  <a:rPr lang="en-US" sz="405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3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A18D0A6B-1B2A-3C34-2122-ED77036EEB0D}"/>
                  </a:ext>
                </a:extLst>
              </p:cNvPr>
              <p:cNvSpPr txBox="1">
                <a:spLocks noRot="1" noChangeAspect="1" noMove="1" noResize="1" noEditPoints="1" noAdjustHandles="1" noChangeArrowheads="1" noChangeShapeType="1" noTextEdit="1"/>
              </p:cNvSpPr>
              <p:nvPr/>
            </p:nvSpPr>
            <p:spPr>
              <a:xfrm>
                <a:off x="2895382" y="2658695"/>
                <a:ext cx="2874202" cy="1118576"/>
              </a:xfrm>
              <a:prstGeom prst="rect">
                <a:avLst/>
              </a:prstGeom>
              <a:blipFill>
                <a:blip r:embed="rId4"/>
                <a:stretch>
                  <a:fillRect l="-7643" b="-3804"/>
                </a:stretch>
              </a:blipFill>
            </p:spPr>
            <p:txBody>
              <a:bodyPr/>
              <a:lstStyle/>
              <a:p>
                <a:r>
                  <a:rPr lang="en-US">
                    <a:noFill/>
                  </a:rPr>
                  <a:t> </a:t>
                </a:r>
              </a:p>
            </p:txBody>
          </p:sp>
        </mc:Fallback>
      </mc:AlternateContent>
    </p:spTree>
    <p:extLst>
      <p:ext uri="{BB962C8B-B14F-4D97-AF65-F5344CB8AC3E}">
        <p14:creationId xmlns:p14="http://schemas.microsoft.com/office/powerpoint/2010/main" val="209833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32" presetClass="emph" presetSubtype="0" fill="hold" nodeType="withEffect">
                                  <p:stCondLst>
                                    <p:cond delay="0"/>
                                  </p:stCondLst>
                                  <p:childTnLst>
                                    <p:animRot by="120000">
                                      <p:cBhvr>
                                        <p:cTn id="12" dur="100" fill="hold">
                                          <p:stCondLst>
                                            <p:cond delay="0"/>
                                          </p:stCondLst>
                                        </p:cTn>
                                        <p:tgtEl>
                                          <p:spTgt spid="6146"/>
                                        </p:tgtEl>
                                        <p:attrNameLst>
                                          <p:attrName>r</p:attrName>
                                        </p:attrNameLst>
                                      </p:cBhvr>
                                    </p:animRot>
                                    <p:animRot by="-240000">
                                      <p:cBhvr>
                                        <p:cTn id="13" dur="200" fill="hold">
                                          <p:stCondLst>
                                            <p:cond delay="200"/>
                                          </p:stCondLst>
                                        </p:cTn>
                                        <p:tgtEl>
                                          <p:spTgt spid="6146"/>
                                        </p:tgtEl>
                                        <p:attrNameLst>
                                          <p:attrName>r</p:attrName>
                                        </p:attrNameLst>
                                      </p:cBhvr>
                                    </p:animRot>
                                    <p:animRot by="240000">
                                      <p:cBhvr>
                                        <p:cTn id="14" dur="200" fill="hold">
                                          <p:stCondLst>
                                            <p:cond delay="400"/>
                                          </p:stCondLst>
                                        </p:cTn>
                                        <p:tgtEl>
                                          <p:spTgt spid="6146"/>
                                        </p:tgtEl>
                                        <p:attrNameLst>
                                          <p:attrName>r</p:attrName>
                                        </p:attrNameLst>
                                      </p:cBhvr>
                                    </p:animRot>
                                    <p:animRot by="-240000">
                                      <p:cBhvr>
                                        <p:cTn id="15" dur="200" fill="hold">
                                          <p:stCondLst>
                                            <p:cond delay="600"/>
                                          </p:stCondLst>
                                        </p:cTn>
                                        <p:tgtEl>
                                          <p:spTgt spid="6146"/>
                                        </p:tgtEl>
                                        <p:attrNameLst>
                                          <p:attrName>r</p:attrName>
                                        </p:attrNameLst>
                                      </p:cBhvr>
                                    </p:animRot>
                                    <p:animRot by="120000">
                                      <p:cBhvr>
                                        <p:cTn id="16" dur="200" fill="hold">
                                          <p:stCondLst>
                                            <p:cond delay="800"/>
                                          </p:stCondLst>
                                        </p:cTn>
                                        <p:tgtEl>
                                          <p:spTgt spid="614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F0595A86-7B77-87DD-7414-DF17EB3A53E6}"/>
              </a:ext>
            </a:extLst>
          </p:cNvPr>
          <p:cNvPicPr>
            <a:picLocks noChangeAspect="1"/>
          </p:cNvPicPr>
          <p:nvPr/>
        </p:nvPicPr>
        <p:blipFill rotWithShape="1">
          <a:blip r:embed="rId2"/>
          <a:srcRect r="878" b="1505"/>
          <a:stretch/>
        </p:blipFill>
        <p:spPr>
          <a:xfrm>
            <a:off x="106455" y="609601"/>
            <a:ext cx="9197339" cy="6079810"/>
          </a:xfrm>
          <a:prstGeom prst="rect">
            <a:avLst/>
          </a:prstGeom>
        </p:spPr>
      </p:pic>
      <p:pic>
        <p:nvPicPr>
          <p:cNvPr id="29702" name="Picture 6">
            <a:extLst>
              <a:ext uri="{FF2B5EF4-FFF2-40B4-BE49-F238E27FC236}">
                <a16:creationId xmlns="" xmlns:a16="http://schemas.microsoft.com/office/drawing/2014/main" id="{1487B75C-3857-549A-E199-A11C4A826FBC}"/>
              </a:ext>
            </a:extLst>
          </p:cNvPr>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146931" y="1532473"/>
            <a:ext cx="457365" cy="32039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 xmlns:a16="http://schemas.microsoft.com/office/drawing/2014/main" id="{640369B5-67A2-3BB1-A9BE-414308B0B646}"/>
              </a:ext>
            </a:extLst>
          </p:cNvPr>
          <p:cNvGrpSpPr/>
          <p:nvPr/>
        </p:nvGrpSpPr>
        <p:grpSpPr>
          <a:xfrm>
            <a:off x="2353053" y="141480"/>
            <a:ext cx="4917998" cy="563593"/>
            <a:chOff x="3535671" y="-723752"/>
            <a:chExt cx="6556477" cy="751358"/>
          </a:xfrm>
          <a:solidFill>
            <a:schemeClr val="accent5">
              <a:lumMod val="40000"/>
              <a:lumOff val="60000"/>
            </a:schemeClr>
          </a:solidFill>
        </p:grpSpPr>
        <p:sp>
          <p:nvSpPr>
            <p:cNvPr id="9" name="矩形: 圆角 1">
              <a:extLst>
                <a:ext uri="{FF2B5EF4-FFF2-40B4-BE49-F238E27FC236}">
                  <a16:creationId xmlns="" xmlns:a16="http://schemas.microsoft.com/office/drawing/2014/main" id="{A5B2595C-2371-1052-FFFD-C8DC638B1AFA}"/>
                </a:ext>
              </a:extLst>
            </p:cNvPr>
            <p:cNvSpPr/>
            <p:nvPr/>
          </p:nvSpPr>
          <p:spPr>
            <a:xfrm>
              <a:off x="3535671" y="-687610"/>
              <a:ext cx="6556477" cy="71521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0" name="TextBox 9">
              <a:extLst>
                <a:ext uri="{FF2B5EF4-FFF2-40B4-BE49-F238E27FC236}">
                  <a16:creationId xmlns="" xmlns:a16="http://schemas.microsoft.com/office/drawing/2014/main" id="{1DD6716A-00B0-D592-68B7-93B3D6B4991E}"/>
                </a:ext>
              </a:extLst>
            </p:cNvPr>
            <p:cNvSpPr txBox="1"/>
            <p:nvPr/>
          </p:nvSpPr>
          <p:spPr>
            <a:xfrm>
              <a:off x="3748704" y="-723752"/>
              <a:ext cx="6130412" cy="738567"/>
            </a:xfrm>
            <a:prstGeom prst="rect">
              <a:avLst/>
            </a:prstGeom>
            <a:grpFill/>
          </p:spPr>
          <p:txBody>
            <a:bodyPr wrap="square" rtlCol="0">
              <a:spAutoFit/>
            </a:bodyPr>
            <a:lstStyle/>
            <a:p>
              <a:r>
                <a:rPr lang="en-US" sz="3000" b="1" dirty="0">
                  <a:solidFill>
                    <a:srgbClr val="FF0000"/>
                  </a:solidFill>
                </a:rPr>
                <a:t>VI. </a:t>
              </a:r>
              <a:r>
                <a:rPr lang="en-US" sz="3000" b="1" dirty="0" err="1">
                  <a:solidFill>
                    <a:srgbClr val="FF0000"/>
                  </a:solidFill>
                </a:rPr>
                <a:t>Tỉ</a:t>
              </a:r>
              <a:r>
                <a:rPr lang="en-US" sz="3000" b="1" dirty="0">
                  <a:solidFill>
                    <a:srgbClr val="FF0000"/>
                  </a:solidFill>
                </a:rPr>
                <a:t> </a:t>
              </a:r>
              <a:r>
                <a:rPr lang="en-US" sz="3000" b="1" dirty="0" err="1">
                  <a:solidFill>
                    <a:srgbClr val="FF0000"/>
                  </a:solidFill>
                </a:rPr>
                <a:t>khối</a:t>
              </a:r>
              <a:r>
                <a:rPr lang="en-US" sz="3000" b="1" dirty="0">
                  <a:solidFill>
                    <a:srgbClr val="FF0000"/>
                  </a:solidFill>
                </a:rPr>
                <a:t> </a:t>
              </a:r>
              <a:r>
                <a:rPr lang="en-US" sz="3000" b="1" dirty="0" err="1">
                  <a:solidFill>
                    <a:srgbClr val="FF0000"/>
                  </a:solidFill>
                </a:rPr>
                <a:t>của</a:t>
              </a:r>
              <a:r>
                <a:rPr lang="en-US" sz="3000" b="1" dirty="0">
                  <a:solidFill>
                    <a:srgbClr val="FF0000"/>
                  </a:solidFill>
                </a:rPr>
                <a:t> </a:t>
              </a:r>
              <a:r>
                <a:rPr lang="en-US" sz="3000" b="1" dirty="0" err="1">
                  <a:solidFill>
                    <a:srgbClr val="FF0000"/>
                  </a:solidFill>
                </a:rPr>
                <a:t>chất</a:t>
              </a:r>
              <a:r>
                <a:rPr lang="en-US" sz="3000" b="1" dirty="0">
                  <a:solidFill>
                    <a:srgbClr val="FF0000"/>
                  </a:solidFill>
                </a:rPr>
                <a:t> </a:t>
              </a:r>
              <a:r>
                <a:rPr lang="en-US" sz="3000" b="1" dirty="0" err="1">
                  <a:solidFill>
                    <a:srgbClr val="FF0000"/>
                  </a:solidFill>
                </a:rPr>
                <a:t>khí</a:t>
              </a:r>
              <a:endParaRPr lang="en-US" sz="3000" b="1" dirty="0">
                <a:solidFill>
                  <a:srgbClr val="FF0000"/>
                </a:solidFill>
              </a:endParaRPr>
            </a:p>
          </p:txBody>
        </p:sp>
      </p:grpSp>
      <mc:AlternateContent xmlns:mc="http://schemas.openxmlformats.org/markup-compatibility/2006" xmlns:a14="http://schemas.microsoft.com/office/drawing/2010/main">
        <mc:Choice Requires="a14">
          <p:sp>
            <p:nvSpPr>
              <p:cNvPr id="14" name="Rectangle 2">
                <a:extLst>
                  <a:ext uri="{FF2B5EF4-FFF2-40B4-BE49-F238E27FC236}">
                    <a16:creationId xmlns="" xmlns:a16="http://schemas.microsoft.com/office/drawing/2014/main" id="{0B160093-20A9-FF59-BD7D-A2EA8FA7B081}"/>
                  </a:ext>
                </a:extLst>
              </p:cNvPr>
              <p:cNvSpPr>
                <a:spLocks noChangeArrowheads="1"/>
              </p:cNvSpPr>
              <p:nvPr/>
            </p:nvSpPr>
            <p:spPr bwMode="auto">
              <a:xfrm>
                <a:off x="604296" y="695478"/>
                <a:ext cx="7889953" cy="24275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68589" tIns="34294" rIns="68589" bIns="34294"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342946" indent="-342946">
                  <a:buFontTx/>
                  <a:buChar char="-"/>
                </a:pPr>
                <a:r>
                  <a:rPr lang="nl-NL" sz="2400" b="1" i="1" kern="0" dirty="0">
                    <a:ea typeface="Calibri" panose="020F0502020204030204" pitchFamily="34" charset="0"/>
                  </a:rPr>
                  <a:t>Tỉ khối của khí A đối với khí B : </a:t>
                </a:r>
              </a:p>
              <a:p>
                <a:pPr>
                  <a:tabLst>
                    <a:tab pos="457200" algn="r"/>
                  </a:tabLst>
                </a:pPr>
                <a:r>
                  <a:rPr lang="nl-NL" sz="2400" b="1" i="1" kern="0" dirty="0">
                    <a:ea typeface="Calibri" panose="020F0502020204030204" pitchFamily="34" charset="0"/>
                  </a:rPr>
                  <a:t>	</a:t>
                </a:r>
              </a:p>
              <a:p>
                <a:pPr>
                  <a:tabLst>
                    <a:tab pos="457200" algn="r"/>
                  </a:tabLst>
                </a:pPr>
                <a:r>
                  <a:rPr lang="nl-NL" sz="2400" i="1" kern="0" dirty="0">
                    <a:solidFill>
                      <a:srgbClr val="FF0000"/>
                    </a:solidFill>
                    <a:ea typeface="Calibri" panose="020F0502020204030204" pitchFamily="34" charset="0"/>
                  </a:rPr>
                  <a:t>   </a:t>
                </a:r>
                <a:r>
                  <a:rPr lang="en-US" sz="3200" dirty="0" err="1">
                    <a:ea typeface="Calibri" panose="020F0502020204030204" pitchFamily="34" charset="0"/>
                  </a:rPr>
                  <a:t>d</a:t>
                </a:r>
                <a:r>
                  <a:rPr lang="en-US" sz="3200" baseline="-25000" dirty="0" err="1">
                    <a:ea typeface="Calibri" panose="020F0502020204030204" pitchFamily="34" charset="0"/>
                  </a:rPr>
                  <a:t>A</a:t>
                </a:r>
                <a:r>
                  <a:rPr lang="en-US" sz="3200" baseline="-25000" dirty="0">
                    <a:ea typeface="Calibri" panose="020F0502020204030204" pitchFamily="34" charset="0"/>
                  </a:rPr>
                  <a:t> /B </a:t>
                </a:r>
                <a:r>
                  <a:rPr lang="en-US" sz="3200" dirty="0">
                    <a:ea typeface="Calibri" panose="020F0502020204030204" pitchFamily="34" charset="0"/>
                  </a:rPr>
                  <a:t>= </a:t>
                </a:r>
                <a14:m>
                  <m:oMath xmlns:m="http://schemas.openxmlformats.org/officeDocument/2006/math">
                    <m:f>
                      <m:fPr>
                        <m:ctrlPr>
                          <a:rPr lang="en-US" sz="3200" i="1">
                            <a:latin typeface="Cambria Math"/>
                            <a:ea typeface="Times New Roman" panose="02020603050405020304" pitchFamily="18" charset="0"/>
                            <a:cs typeface="Times New Roman" panose="02020603050405020304" pitchFamily="18" charset="0"/>
                          </a:rPr>
                        </m:ctrlPr>
                      </m:fPr>
                      <m:num>
                        <m:sSub>
                          <m:sSubPr>
                            <m:ctrlPr>
                              <a:rPr lang="en-US" sz="3200" i="1">
                                <a:latin typeface="Cambria Math"/>
                                <a:ea typeface="Times New Roman" panose="02020603050405020304" pitchFamily="18" charset="0"/>
                                <a:cs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cs typeface="Times New Roman" panose="02020603050405020304" pitchFamily="18" charset="0"/>
                              </a:rPr>
                              <m:t>𝑀</m:t>
                            </m:r>
                          </m:e>
                          <m:sub>
                            <m:r>
                              <a:rPr lang="en-US" sz="3200" i="1">
                                <a:latin typeface="Cambria Math" panose="02040503050406030204" pitchFamily="18" charset="0"/>
                                <a:ea typeface="Times New Roman" panose="02020603050405020304" pitchFamily="18" charset="0"/>
                                <a:cs typeface="Times New Roman" panose="02020603050405020304" pitchFamily="18" charset="0"/>
                              </a:rPr>
                              <m:t>𝐴</m:t>
                            </m:r>
                          </m:sub>
                        </m:sSub>
                      </m:num>
                      <m:den>
                        <m:sSub>
                          <m:sSubPr>
                            <m:ctrlPr>
                              <a:rPr lang="en-US" sz="3200" i="1">
                                <a:latin typeface="Cambria Math"/>
                                <a:ea typeface="Times New Roman" panose="02020603050405020304" pitchFamily="18" charset="0"/>
                                <a:cs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cs typeface="Times New Roman" panose="02020603050405020304" pitchFamily="18" charset="0"/>
                              </a:rPr>
                              <m:t>𝑀</m:t>
                            </m:r>
                          </m:e>
                          <m:sub>
                            <m:r>
                              <a:rPr lang="en-US" sz="3200" i="1">
                                <a:latin typeface="Cambria Math" panose="02040503050406030204" pitchFamily="18" charset="0"/>
                                <a:ea typeface="Times New Roman" panose="02020603050405020304" pitchFamily="18" charset="0"/>
                                <a:cs typeface="Times New Roman" panose="02020603050405020304" pitchFamily="18" charset="0"/>
                              </a:rPr>
                              <m:t>𝐵</m:t>
                            </m:r>
                          </m:sub>
                        </m:sSub>
                      </m:den>
                    </m:f>
                  </m:oMath>
                </a14:m>
                <a:r>
                  <a:rPr lang="en-US" sz="3200" dirty="0">
                    <a:ea typeface="Calibri" panose="020F0502020204030204" pitchFamily="34" charset="0"/>
                  </a:rPr>
                  <a:t> </a:t>
                </a:r>
              </a:p>
              <a:p>
                <a:pPr>
                  <a:tabLst>
                    <a:tab pos="2743200" algn="ctr"/>
                    <a:tab pos="5486400" algn="r"/>
                  </a:tabLst>
                </a:pPr>
                <a:r>
                  <a:rPr lang="en-US" sz="3200" kern="0" dirty="0">
                    <a:ea typeface="Calibri" panose="020F0502020204030204" pitchFamily="34" charset="0"/>
                  </a:rPr>
                  <a:t>	</a:t>
                </a:r>
              </a:p>
              <a:p>
                <a:r>
                  <a:rPr lang="en-US" sz="2400" kern="0" dirty="0">
                    <a:ea typeface="Calibri" panose="020F0502020204030204" pitchFamily="34" charset="0"/>
                  </a:rPr>
                  <a:t>	</a:t>
                </a:r>
                <a:endParaRPr lang="en-US" altLang="en-US" sz="2400" dirty="0">
                  <a:solidFill>
                    <a:srgbClr val="FF0000"/>
                  </a:solidFill>
                </a:endParaRPr>
              </a:p>
            </p:txBody>
          </p:sp>
        </mc:Choice>
        <mc:Fallback xmlns="">
          <p:sp>
            <p:nvSpPr>
              <p:cNvPr id="14" name="Rectangle 2">
                <a:extLst>
                  <a:ext uri="{FF2B5EF4-FFF2-40B4-BE49-F238E27FC236}">
                    <a16:creationId xmlns:a16="http://schemas.microsoft.com/office/drawing/2014/main" id="{0B160093-20A9-FF59-BD7D-A2EA8FA7B081}"/>
                  </a:ext>
                </a:extLst>
              </p:cNvPr>
              <p:cNvSpPr>
                <a:spLocks noRot="1" noChangeAspect="1" noMove="1" noResize="1" noEditPoints="1" noAdjustHandles="1" noChangeArrowheads="1" noChangeShapeType="1" noTextEdit="1"/>
              </p:cNvSpPr>
              <p:nvPr/>
            </p:nvSpPr>
            <p:spPr bwMode="auto">
              <a:xfrm>
                <a:off x="604296" y="695478"/>
                <a:ext cx="7889953" cy="2427532"/>
              </a:xfrm>
              <a:prstGeom prst="rect">
                <a:avLst/>
              </a:prstGeom>
              <a:blipFill>
                <a:blip r:embed="rId4"/>
                <a:stretch>
                  <a:fillRect l="-1314" t="-175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1" name="TextBox 16">
            <a:extLst>
              <a:ext uri="{FF2B5EF4-FFF2-40B4-BE49-F238E27FC236}">
                <a16:creationId xmlns="" xmlns:a16="http://schemas.microsoft.com/office/drawing/2014/main" id="{053355F0-3C87-826D-83CF-67DAC4F37800}"/>
              </a:ext>
            </a:extLst>
          </p:cNvPr>
          <p:cNvSpPr txBox="1">
            <a:spLocks noChangeArrowheads="1"/>
          </p:cNvSpPr>
          <p:nvPr/>
        </p:nvSpPr>
        <p:spPr bwMode="auto">
          <a:xfrm>
            <a:off x="3429000" y="1146084"/>
            <a:ext cx="616886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vi-VN" sz="2800" dirty="0">
                <a:latin typeface="Arial" panose="020B0604020202020204" pitchFamily="34" charset="0"/>
                <a:cs typeface="Arial" panose="020B0604020202020204" pitchFamily="34" charset="0"/>
              </a:rPr>
              <a:t>Trong đó:</a:t>
            </a:r>
          </a:p>
          <a:p>
            <a:pPr eaLnBrk="1" hangingPunct="1"/>
            <a:r>
              <a:rPr lang="vi-VN" sz="2800" dirty="0">
                <a:latin typeface="Arial" panose="020B0604020202020204" pitchFamily="34" charset="0"/>
                <a:cs typeface="Arial" panose="020B0604020202020204" pitchFamily="34" charset="0"/>
              </a:rPr>
              <a:t>d</a:t>
            </a:r>
            <a:r>
              <a:rPr lang="vi-VN" sz="2800" baseline="-25000" dirty="0">
                <a:latin typeface="Arial" panose="020B0604020202020204" pitchFamily="34" charset="0"/>
                <a:cs typeface="Arial" panose="020B0604020202020204" pitchFamily="34" charset="0"/>
              </a:rPr>
              <a:t>A/</a:t>
            </a:r>
            <a:r>
              <a:rPr lang="en-US" sz="2800" baseline="-25000" dirty="0">
                <a:latin typeface="Arial" panose="020B0604020202020204" pitchFamily="34" charset="0"/>
                <a:cs typeface="Arial" panose="020B0604020202020204" pitchFamily="34" charset="0"/>
              </a:rPr>
              <a:t>B</a:t>
            </a:r>
            <a:r>
              <a:rPr lang="vi-VN" sz="2800" baseline="-25000" dirty="0">
                <a:latin typeface="Arial" panose="020B0604020202020204" pitchFamily="34" charset="0"/>
                <a:cs typeface="Arial" panose="020B0604020202020204" pitchFamily="34" charset="0"/>
              </a:rPr>
              <a:t>:</a:t>
            </a:r>
            <a:r>
              <a:rPr lang="vi-VN" sz="2800" dirty="0">
                <a:latin typeface="Arial" panose="020B0604020202020204" pitchFamily="34" charset="0"/>
                <a:cs typeface="Arial" panose="020B0604020202020204" pitchFamily="34" charset="0"/>
              </a:rPr>
              <a:t> là tỉ khối của khí A đối với khí</a:t>
            </a:r>
            <a:r>
              <a:rPr lang="en-US" sz="2800" dirty="0">
                <a:latin typeface="Arial" panose="020B0604020202020204" pitchFamily="34" charset="0"/>
                <a:cs typeface="Arial" panose="020B0604020202020204" pitchFamily="34" charset="0"/>
              </a:rPr>
              <a:t> B</a:t>
            </a:r>
            <a:r>
              <a:rPr lang="vi-VN" sz="2800" dirty="0">
                <a:latin typeface="Arial" panose="020B0604020202020204" pitchFamily="34" charset="0"/>
                <a:cs typeface="Arial" panose="020B0604020202020204" pitchFamily="34" charset="0"/>
              </a:rPr>
              <a:t>.</a:t>
            </a:r>
          </a:p>
          <a:p>
            <a:pPr eaLnBrk="1" hangingPunct="1"/>
            <a:r>
              <a:rPr lang="vi-VN" sz="2800" dirty="0">
                <a:latin typeface="Arial" panose="020B0604020202020204" pitchFamily="34" charset="0"/>
                <a:cs typeface="Arial" panose="020B0604020202020204" pitchFamily="34" charset="0"/>
              </a:rPr>
              <a:t>M</a:t>
            </a:r>
            <a:r>
              <a:rPr lang="vi-VN" sz="2800" baseline="-25000" dirty="0">
                <a:latin typeface="Arial" panose="020B0604020202020204" pitchFamily="34" charset="0"/>
                <a:cs typeface="Arial" panose="020B0604020202020204" pitchFamily="34" charset="0"/>
              </a:rPr>
              <a:t>A</a:t>
            </a:r>
            <a:r>
              <a:rPr lang="vi-VN" sz="2800" dirty="0">
                <a:latin typeface="Arial" panose="020B0604020202020204" pitchFamily="34" charset="0"/>
                <a:cs typeface="Arial" panose="020B0604020202020204" pitchFamily="34" charset="0"/>
              </a:rPr>
              <a:t> : là khối lượng mol của khí A.</a:t>
            </a:r>
          </a:p>
          <a:p>
            <a:pPr eaLnBrk="1" hangingPunct="1"/>
            <a:r>
              <a:rPr lang="vi-VN" sz="2800" dirty="0">
                <a:latin typeface="Arial" panose="020B0604020202020204" pitchFamily="34" charset="0"/>
                <a:cs typeface="Arial" panose="020B0604020202020204" pitchFamily="34" charset="0"/>
              </a:rPr>
              <a:t>M</a:t>
            </a:r>
            <a:r>
              <a:rPr lang="vi-VN" sz="2800" baseline="-25000" dirty="0">
                <a:latin typeface="Arial" panose="020B0604020202020204" pitchFamily="34" charset="0"/>
                <a:cs typeface="Arial" panose="020B0604020202020204" pitchFamily="34" charset="0"/>
              </a:rPr>
              <a:t>B </a:t>
            </a:r>
            <a:r>
              <a:rPr lang="vi-VN" sz="2800" dirty="0">
                <a:latin typeface="Arial" panose="020B0604020202020204" pitchFamily="34" charset="0"/>
                <a:cs typeface="Arial" panose="020B0604020202020204" pitchFamily="34" charset="0"/>
              </a:rPr>
              <a:t> : là khối lượng mol của khí B</a:t>
            </a:r>
            <a:endParaRPr lang="en-US" sz="2800" baseline="-25000"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 xmlns:a16="http://schemas.microsoft.com/office/drawing/2014/main" id="{824B9EF4-CB88-4B99-EA2F-63F8C49F96F0}"/>
              </a:ext>
            </a:extLst>
          </p:cNvPr>
          <p:cNvSpPr/>
          <p:nvPr/>
        </p:nvSpPr>
        <p:spPr>
          <a:xfrm>
            <a:off x="738152" y="1311351"/>
            <a:ext cx="2059151" cy="116785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7D9D1548-BCE9-4852-9BEC-4C7685B75791}"/>
              </a:ext>
            </a:extLst>
          </p:cNvPr>
          <p:cNvSpPr/>
          <p:nvPr/>
        </p:nvSpPr>
        <p:spPr>
          <a:xfrm>
            <a:off x="146931" y="2874226"/>
            <a:ext cx="9197338" cy="1077218"/>
          </a:xfrm>
          <a:prstGeom prst="rect">
            <a:avLst/>
          </a:prstGeom>
        </p:spPr>
        <p:txBody>
          <a:bodyPr wrap="square">
            <a:spAutoFit/>
          </a:bodyPr>
          <a:lstStyle/>
          <a:p>
            <a:r>
              <a:rPr lang="pt-BR" sz="3200" b="1" dirty="0">
                <a:latin typeface="Times New Roman" panose="02020603050405020304" pitchFamily="18" charset="0"/>
                <a:cs typeface="Times New Roman" panose="02020603050405020304" pitchFamily="18" charset="0"/>
              </a:rPr>
              <a:t>VD: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Oxygen </a:t>
            </a:r>
            <a:r>
              <a:rPr lang="en-US" sz="3200" dirty="0" err="1">
                <a:latin typeface="Times New Roman" panose="02020603050405020304" pitchFamily="18" charset="0"/>
                <a:cs typeface="Times New Roman" panose="02020603050405020304" pitchFamily="18" charset="0"/>
              </a:rPr>
              <a:t>nặng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hay </a:t>
            </a:r>
            <a:r>
              <a:rPr lang="en-US" sz="3200" dirty="0" err="1">
                <a:latin typeface="Times New Roman" panose="02020603050405020304" pitchFamily="18" charset="0"/>
                <a:cs typeface="Times New Roman" panose="02020603050405020304" pitchFamily="18" charset="0"/>
              </a:rPr>
              <a:t>nhẹ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Hydrogen bao </a:t>
            </a:r>
            <a:r>
              <a:rPr lang="en-US" sz="3200" dirty="0" err="1">
                <a:latin typeface="Times New Roman" panose="02020603050405020304" pitchFamily="18" charset="0"/>
                <a:cs typeface="Times New Roman" panose="02020603050405020304" pitchFamily="18" charset="0"/>
              </a:rPr>
              <a:t>nhiêu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13" name="Rectangle 12">
                <a:extLst>
                  <a:ext uri="{FF2B5EF4-FFF2-40B4-BE49-F238E27FC236}">
                    <a16:creationId xmlns="" xmlns:a16="http://schemas.microsoft.com/office/drawing/2014/main" id="{B2CB7F28-E808-4BA2-9694-E6E6617D8BD9}"/>
                  </a:ext>
                </a:extLst>
              </p:cNvPr>
              <p:cNvSpPr/>
              <p:nvPr/>
            </p:nvSpPr>
            <p:spPr>
              <a:xfrm>
                <a:off x="770718" y="3983325"/>
                <a:ext cx="8082668" cy="2157770"/>
              </a:xfrm>
              <a:prstGeom prst="rect">
                <a:avLst/>
              </a:prstGeom>
              <a:solidFill>
                <a:schemeClr val="accent2">
                  <a:lumMod val="40000"/>
                  <a:lumOff val="60000"/>
                </a:schemeClr>
              </a:solidFill>
            </p:spPr>
            <p:txBody>
              <a:bodyPr wrap="square">
                <a:spAutoFit/>
              </a:bodyPr>
              <a:lstStyle/>
              <a:p>
                <a:r>
                  <a:rPr lang="en-US" sz="3200" dirty="0">
                    <a:latin typeface="Times New Roman" panose="02020603050405020304" pitchFamily="18" charset="0"/>
                    <a:cs typeface="Times New Roman" panose="02020603050405020304" pitchFamily="18" charset="0"/>
                  </a:rPr>
                  <a:t>Tỉ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Oxygen so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Hydrogen:</a:t>
                </a:r>
              </a:p>
              <a:p>
                <a:pPr/>
                <a14:m>
                  <m:oMathPara xmlns:m="http://schemas.openxmlformats.org/officeDocument/2006/math">
                    <m:oMathParaPr>
                      <m:jc m:val="centerGroup"/>
                    </m:oMathParaPr>
                    <m:oMath xmlns:m="http://schemas.openxmlformats.org/officeDocument/2006/math">
                      <m:sSub>
                        <m:sSubPr>
                          <m:ctrlPr>
                            <a:rPr lang="en-US" sz="3200" i="1">
                              <a:latin typeface="Cambria Math"/>
                            </a:rPr>
                          </m:ctrlPr>
                        </m:sSubPr>
                        <m:e>
                          <m:r>
                            <a:rPr lang="en-US" sz="3200" i="1">
                              <a:latin typeface="Cambria Math" panose="02040503050406030204" pitchFamily="18" charset="0"/>
                            </a:rPr>
                            <m:t>𝑑</m:t>
                          </m:r>
                        </m:e>
                        <m:sub>
                          <m:f>
                            <m:fPr>
                              <m:type m:val="lin"/>
                              <m:ctrlPr>
                                <a:rPr lang="en-US" sz="3200" i="1">
                                  <a:latin typeface="Cambria Math"/>
                                </a:rPr>
                              </m:ctrlPr>
                            </m:fPr>
                            <m:num>
                              <m:sSub>
                                <m:sSubPr>
                                  <m:ctrlPr>
                                    <a:rPr lang="en-US" sz="3200" i="1">
                                      <a:latin typeface="Cambria Math"/>
                                    </a:rPr>
                                  </m:ctrlPr>
                                </m:sSubPr>
                                <m:e>
                                  <m:r>
                                    <a:rPr lang="en-US" sz="3200" b="0" i="1" smtClean="0">
                                      <a:latin typeface="Cambria Math" panose="02040503050406030204" pitchFamily="18" charset="0"/>
                                    </a:rPr>
                                    <m:t>𝑂</m:t>
                                  </m:r>
                                </m:e>
                                <m:sub>
                                  <m:r>
                                    <a:rPr lang="en-US" sz="3200" i="1">
                                      <a:latin typeface="Cambria Math" panose="02040503050406030204" pitchFamily="18" charset="0"/>
                                    </a:rPr>
                                    <m:t>2</m:t>
                                  </m:r>
                                </m:sub>
                              </m:sSub>
                            </m:num>
                            <m:den>
                              <m:sSub>
                                <m:sSubPr>
                                  <m:ctrlPr>
                                    <a:rPr lang="en-US" sz="3200" i="1" smtClean="0">
                                      <a:latin typeface="Cambria Math"/>
                                    </a:rPr>
                                  </m:ctrlPr>
                                </m:sSubPr>
                                <m:e>
                                  <m:r>
                                    <a:rPr lang="en-US" sz="3200" b="0" i="1" smtClean="0">
                                      <a:latin typeface="Cambria Math" panose="02040503050406030204" pitchFamily="18" charset="0"/>
                                    </a:rPr>
                                    <m:t>𝐻</m:t>
                                  </m:r>
                                </m:e>
                                <m:sub>
                                  <m:r>
                                    <a:rPr lang="en-US" sz="3200" b="0" i="1" smtClean="0">
                                      <a:latin typeface="Cambria Math" panose="02040503050406030204" pitchFamily="18" charset="0"/>
                                    </a:rPr>
                                    <m:t>2</m:t>
                                  </m:r>
                                </m:sub>
                              </m:sSub>
                            </m:den>
                          </m:f>
                        </m:sub>
                      </m:sSub>
                      <m:r>
                        <a:rPr lang="en-US" sz="3200" i="1">
                          <a:latin typeface="Cambria Math" panose="02040503050406030204" pitchFamily="18" charset="0"/>
                        </a:rPr>
                        <m:t>=</m:t>
                      </m:r>
                      <m:f>
                        <m:fPr>
                          <m:ctrlPr>
                            <a:rPr lang="en-US" sz="3200" i="1">
                              <a:latin typeface="Cambria Math"/>
                            </a:rPr>
                          </m:ctrlPr>
                        </m:fPr>
                        <m:num>
                          <m:sSub>
                            <m:sSubPr>
                              <m:ctrlPr>
                                <a:rPr lang="en-US" sz="3200" i="1">
                                  <a:latin typeface="Cambria Math"/>
                                </a:rPr>
                              </m:ctrlPr>
                            </m:sSubPr>
                            <m:e>
                              <m:r>
                                <a:rPr lang="en-US" sz="3200" i="1">
                                  <a:latin typeface="Cambria Math" panose="02040503050406030204" pitchFamily="18" charset="0"/>
                                </a:rPr>
                                <m:t>𝑀</m:t>
                              </m:r>
                            </m:e>
                            <m:sub>
                              <m:sSub>
                                <m:sSubPr>
                                  <m:ctrlPr>
                                    <a:rPr lang="en-US" sz="3200" i="1">
                                      <a:latin typeface="Cambria Math"/>
                                    </a:rPr>
                                  </m:ctrlPr>
                                </m:sSubPr>
                                <m:e>
                                  <m:r>
                                    <a:rPr lang="en-US" sz="3200" b="0" i="1" smtClean="0">
                                      <a:latin typeface="Cambria Math" panose="02040503050406030204" pitchFamily="18" charset="0"/>
                                    </a:rPr>
                                    <m:t>𝑂</m:t>
                                  </m:r>
                                </m:e>
                                <m:sub>
                                  <m:r>
                                    <a:rPr lang="en-US" sz="3200" i="1">
                                      <a:latin typeface="Cambria Math" panose="02040503050406030204" pitchFamily="18" charset="0"/>
                                    </a:rPr>
                                    <m:t>2</m:t>
                                  </m:r>
                                </m:sub>
                              </m:sSub>
                            </m:sub>
                          </m:sSub>
                        </m:num>
                        <m:den>
                          <m:sSub>
                            <m:sSubPr>
                              <m:ctrlPr>
                                <a:rPr lang="en-US" sz="3200" i="1" smtClean="0">
                                  <a:latin typeface="Cambria Math"/>
                                </a:rPr>
                              </m:ctrlPr>
                            </m:sSubPr>
                            <m:e>
                              <m:r>
                                <a:rPr lang="en-US" sz="3200" b="0" i="1" smtClean="0">
                                  <a:latin typeface="Cambria Math" panose="02040503050406030204" pitchFamily="18" charset="0"/>
                                </a:rPr>
                                <m:t>𝑀</m:t>
                              </m:r>
                            </m:e>
                            <m:sub>
                              <m:sSub>
                                <m:sSubPr>
                                  <m:ctrlPr>
                                    <a:rPr lang="en-US" sz="3200" i="1" smtClean="0">
                                      <a:latin typeface="Cambria Math"/>
                                    </a:rPr>
                                  </m:ctrlPr>
                                </m:sSubPr>
                                <m:e>
                                  <m:r>
                                    <a:rPr lang="en-US" sz="3200" b="0" i="1" smtClean="0">
                                      <a:latin typeface="Cambria Math" panose="02040503050406030204" pitchFamily="18" charset="0"/>
                                    </a:rPr>
                                    <m:t>𝐻</m:t>
                                  </m:r>
                                </m:e>
                                <m:sub>
                                  <m:r>
                                    <a:rPr lang="en-US" sz="3200" b="0" i="1" smtClean="0">
                                      <a:latin typeface="Cambria Math" panose="02040503050406030204" pitchFamily="18" charset="0"/>
                                    </a:rPr>
                                    <m:t>2</m:t>
                                  </m:r>
                                </m:sub>
                              </m:sSub>
                            </m:sub>
                          </m:sSub>
                        </m:den>
                      </m:f>
                      <m:r>
                        <a:rPr lang="en-US" sz="3200" i="1">
                          <a:latin typeface="Cambria Math" panose="02040503050406030204" pitchFamily="18" charset="0"/>
                        </a:rPr>
                        <m:t>=</m:t>
                      </m:r>
                      <m:f>
                        <m:fPr>
                          <m:ctrlPr>
                            <a:rPr lang="en-US" sz="3200" i="1">
                              <a:latin typeface="Cambria Math"/>
                            </a:rPr>
                          </m:ctrlPr>
                        </m:fPr>
                        <m:num>
                          <m:r>
                            <a:rPr lang="en-US" sz="3200" b="0" i="1" smtClean="0">
                              <a:latin typeface="Cambria Math" panose="02040503050406030204" pitchFamily="18" charset="0"/>
                            </a:rPr>
                            <m:t>3</m:t>
                          </m:r>
                          <m:r>
                            <a:rPr lang="en-US" sz="3200" i="1">
                              <a:latin typeface="Cambria Math" panose="02040503050406030204" pitchFamily="18" charset="0"/>
                            </a:rPr>
                            <m:t>2</m:t>
                          </m:r>
                        </m:num>
                        <m:den>
                          <m:r>
                            <a:rPr lang="en-US" sz="3200" i="1">
                              <a:latin typeface="Cambria Math" panose="02040503050406030204" pitchFamily="18" charset="0"/>
                            </a:rPr>
                            <m:t>2</m:t>
                          </m:r>
                        </m:den>
                      </m:f>
                      <m:r>
                        <a:rPr lang="en-US" sz="3200" b="0" i="1" smtClean="0">
                          <a:latin typeface="Cambria Math" panose="02040503050406030204" pitchFamily="18" charset="0"/>
                        </a:rPr>
                        <m:t>=</m:t>
                      </m:r>
                      <m:r>
                        <a:rPr lang="en-US" sz="3200" i="1" smtClean="0">
                          <a:latin typeface="Cambria Math" panose="02040503050406030204" pitchFamily="18" charset="0"/>
                        </a:rPr>
                        <m:t>1</m:t>
                      </m:r>
                      <m:r>
                        <a:rPr lang="en-US" sz="3200" b="0" i="1" smtClean="0">
                          <a:latin typeface="Cambria Math" panose="02040503050406030204" pitchFamily="18" charset="0"/>
                        </a:rPr>
                        <m:t>6</m:t>
                      </m:r>
                    </m:oMath>
                  </m:oMathPara>
                </a14:m>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Vậy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Oxygen </a:t>
                </a:r>
                <a:r>
                  <a:rPr lang="en-US" sz="3200" dirty="0" err="1">
                    <a:latin typeface="Times New Roman" panose="02020603050405020304" pitchFamily="18" charset="0"/>
                    <a:cs typeface="Times New Roman" panose="02020603050405020304" pitchFamily="18" charset="0"/>
                  </a:rPr>
                  <a:t>nặng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Hydrogen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16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a:t>
                </a:r>
              </a:p>
            </p:txBody>
          </p:sp>
        </mc:Choice>
        <mc:Fallback xmlns="">
          <p:sp>
            <p:nvSpPr>
              <p:cNvPr id="13" name="Rectangle 12">
                <a:extLst>
                  <a:ext uri="{FF2B5EF4-FFF2-40B4-BE49-F238E27FC236}">
                    <a16:creationId xmlns:a16="http://schemas.microsoft.com/office/drawing/2014/main" id="{B2CB7F28-E808-4BA2-9694-E6E6617D8BD9}"/>
                  </a:ext>
                </a:extLst>
              </p:cNvPr>
              <p:cNvSpPr>
                <a:spLocks noRot="1" noChangeAspect="1" noMove="1" noResize="1" noEditPoints="1" noAdjustHandles="1" noChangeArrowheads="1" noChangeShapeType="1" noTextEdit="1"/>
              </p:cNvSpPr>
              <p:nvPr/>
            </p:nvSpPr>
            <p:spPr>
              <a:xfrm>
                <a:off x="770718" y="3983325"/>
                <a:ext cx="8082668" cy="2157770"/>
              </a:xfrm>
              <a:prstGeom prst="rect">
                <a:avLst/>
              </a:prstGeom>
              <a:blipFill>
                <a:blip r:embed="rId5"/>
                <a:stretch>
                  <a:fillRect l="-1885" t="-3955" b="-8192"/>
                </a:stretch>
              </a:blipFill>
            </p:spPr>
            <p:txBody>
              <a:bodyPr/>
              <a:lstStyle/>
              <a:p>
                <a:r>
                  <a:rPr lang="en-US">
                    <a:noFill/>
                  </a:rPr>
                  <a:t> </a:t>
                </a:r>
              </a:p>
            </p:txBody>
          </p:sp>
        </mc:Fallback>
      </mc:AlternateContent>
    </p:spTree>
    <p:extLst>
      <p:ext uri="{BB962C8B-B14F-4D97-AF65-F5344CB8AC3E}">
        <p14:creationId xmlns:p14="http://schemas.microsoft.com/office/powerpoint/2010/main" val="91454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left)">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left)">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wipe(left)">
                                      <p:cBhvr>
                                        <p:cTn id="2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C47AF0D-8A35-7B8F-0714-04069B2C82E6}"/>
              </a:ext>
            </a:extLst>
          </p:cNvPr>
          <p:cNvPicPr>
            <a:picLocks noChangeAspect="1"/>
          </p:cNvPicPr>
          <p:nvPr/>
        </p:nvPicPr>
        <p:blipFill rotWithShape="1">
          <a:blip r:embed="rId3"/>
          <a:srcRect r="878" b="1505"/>
          <a:stretch/>
        </p:blipFill>
        <p:spPr>
          <a:xfrm>
            <a:off x="0" y="856320"/>
            <a:ext cx="9197339" cy="5145361"/>
          </a:xfrm>
          <a:prstGeom prst="rect">
            <a:avLst/>
          </a:prstGeom>
        </p:spPr>
      </p:pic>
      <p:pic>
        <p:nvPicPr>
          <p:cNvPr id="6146" name="Picture 2">
            <a:extLst>
              <a:ext uri="{FF2B5EF4-FFF2-40B4-BE49-F238E27FC236}">
                <a16:creationId xmlns="" xmlns:a16="http://schemas.microsoft.com/office/drawing/2014/main" id="{0EDBE0BE-0AEE-58C2-B91E-D0FA918F65E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6997" y="4253211"/>
            <a:ext cx="1786765" cy="1786765"/>
          </a:xfrm>
          <a:prstGeom prst="rect">
            <a:avLst/>
          </a:prstGeom>
          <a:noFill/>
          <a:extLst>
            <a:ext uri="{909E8E84-426E-40DD-AFC4-6F175D3DCCD1}">
              <a14:hiddenFill xmlns:a14="http://schemas.microsoft.com/office/drawing/2010/main">
                <a:solidFill>
                  <a:srgbClr val="FFFFFF"/>
                </a:solidFill>
              </a14:hiddenFill>
            </a:ext>
          </a:extLst>
        </p:spPr>
      </p:pic>
      <p:sp>
        <p:nvSpPr>
          <p:cNvPr id="14" name="Speech Bubble: Rectangle with Corners Rounded 13">
            <a:extLst>
              <a:ext uri="{FF2B5EF4-FFF2-40B4-BE49-F238E27FC236}">
                <a16:creationId xmlns="" xmlns:a16="http://schemas.microsoft.com/office/drawing/2014/main" id="{7EC16F5D-54FE-1DE7-844C-1DF2E2C34658}"/>
              </a:ext>
            </a:extLst>
          </p:cNvPr>
          <p:cNvSpPr/>
          <p:nvPr/>
        </p:nvSpPr>
        <p:spPr>
          <a:xfrm>
            <a:off x="426180" y="1066800"/>
            <a:ext cx="8291640" cy="2822183"/>
          </a:xfrm>
          <a:prstGeom prst="wedgeRoundRectCallout">
            <a:avLst>
              <a:gd name="adj1" fmla="val -23223"/>
              <a:gd name="adj2" fmla="val 69496"/>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8D66D295-3DB7-B938-C0CA-308B95E890EE}"/>
              </a:ext>
            </a:extLst>
          </p:cNvPr>
          <p:cNvSpPr txBox="1"/>
          <p:nvPr/>
        </p:nvSpPr>
        <p:spPr>
          <a:xfrm>
            <a:off x="705773" y="1209077"/>
            <a:ext cx="7785792" cy="2701060"/>
          </a:xfrm>
          <a:prstGeom prst="rect">
            <a:avLst/>
          </a:prstGeom>
          <a:noFill/>
        </p:spPr>
        <p:txBody>
          <a:bodyPr wrap="square">
            <a:spAutoFit/>
          </a:bodyPr>
          <a:lstStyle/>
          <a:p>
            <a:pPr algn="just">
              <a:lnSpc>
                <a:spcPct val="107000"/>
              </a:lnSpc>
              <a:spcBef>
                <a:spcPts val="0"/>
              </a:spcBef>
              <a:spcAft>
                <a:spcPts val="225"/>
              </a:spcAft>
            </a:pPr>
            <a:r>
              <a:rPr lang="nl-NL" sz="3200" i="1" dirty="0">
                <a:latin typeface="Times New Roman" panose="02020603050405020304" pitchFamily="18" charset="0"/>
                <a:ea typeface="Calibri" panose="020F0502020204030204" pitchFamily="34" charset="0"/>
                <a:cs typeface="Times New Roman" panose="02020603050405020304" pitchFamily="18" charset="0"/>
              </a:rPr>
              <a:t>Tại sao khi cùng thể tích, quả bóng bơm khí Hydrogen bay lên được mà quả bóng bơm khí Oxygen lại bị rơi xuống?  Làm thế nào để xác định tỉ khối của một chất khí đối với không khí bao nhiêu lần.</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 xmlns:a16="http://schemas.microsoft.com/office/drawing/2014/main" id="{AD7DB9B9-1467-17C5-4736-AEF87E5AF0C9}"/>
              </a:ext>
            </a:extLst>
          </p:cNvPr>
          <p:cNvPicPr>
            <a:picLocks noChangeAspect="1"/>
          </p:cNvPicPr>
          <p:nvPr/>
        </p:nvPicPr>
        <p:blipFill>
          <a:blip r:embed="rId5"/>
          <a:stretch>
            <a:fillRect/>
          </a:stretch>
        </p:blipFill>
        <p:spPr>
          <a:xfrm>
            <a:off x="4945849" y="3429000"/>
            <a:ext cx="1961121" cy="2893632"/>
          </a:xfrm>
          <a:prstGeom prst="rect">
            <a:avLst/>
          </a:prstGeom>
        </p:spPr>
      </p:pic>
    </p:spTree>
    <p:extLst>
      <p:ext uri="{BB962C8B-B14F-4D97-AF65-F5344CB8AC3E}">
        <p14:creationId xmlns:p14="http://schemas.microsoft.com/office/powerpoint/2010/main" val="230346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32" presetClass="emph" presetSubtype="0" fill="hold" nodeType="withEffect">
                                  <p:stCondLst>
                                    <p:cond delay="0"/>
                                  </p:stCondLst>
                                  <p:childTnLst>
                                    <p:animRot by="120000">
                                      <p:cBhvr>
                                        <p:cTn id="10" dur="100" fill="hold">
                                          <p:stCondLst>
                                            <p:cond delay="0"/>
                                          </p:stCondLst>
                                        </p:cTn>
                                        <p:tgtEl>
                                          <p:spTgt spid="6146"/>
                                        </p:tgtEl>
                                        <p:attrNameLst>
                                          <p:attrName>r</p:attrName>
                                        </p:attrNameLst>
                                      </p:cBhvr>
                                    </p:animRot>
                                    <p:animRot by="-240000">
                                      <p:cBhvr>
                                        <p:cTn id="11" dur="200" fill="hold">
                                          <p:stCondLst>
                                            <p:cond delay="200"/>
                                          </p:stCondLst>
                                        </p:cTn>
                                        <p:tgtEl>
                                          <p:spTgt spid="6146"/>
                                        </p:tgtEl>
                                        <p:attrNameLst>
                                          <p:attrName>r</p:attrName>
                                        </p:attrNameLst>
                                      </p:cBhvr>
                                    </p:animRot>
                                    <p:animRot by="240000">
                                      <p:cBhvr>
                                        <p:cTn id="12" dur="200" fill="hold">
                                          <p:stCondLst>
                                            <p:cond delay="400"/>
                                          </p:stCondLst>
                                        </p:cTn>
                                        <p:tgtEl>
                                          <p:spTgt spid="6146"/>
                                        </p:tgtEl>
                                        <p:attrNameLst>
                                          <p:attrName>r</p:attrName>
                                        </p:attrNameLst>
                                      </p:cBhvr>
                                    </p:animRot>
                                    <p:animRot by="-240000">
                                      <p:cBhvr>
                                        <p:cTn id="13" dur="200" fill="hold">
                                          <p:stCondLst>
                                            <p:cond delay="600"/>
                                          </p:stCondLst>
                                        </p:cTn>
                                        <p:tgtEl>
                                          <p:spTgt spid="6146"/>
                                        </p:tgtEl>
                                        <p:attrNameLst>
                                          <p:attrName>r</p:attrName>
                                        </p:attrNameLst>
                                      </p:cBhvr>
                                    </p:animRot>
                                    <p:animRot by="120000">
                                      <p:cBhvr>
                                        <p:cTn id="14" dur="200" fill="hold">
                                          <p:stCondLst>
                                            <p:cond delay="800"/>
                                          </p:stCondLst>
                                        </p:cTn>
                                        <p:tgtEl>
                                          <p:spTgt spid="61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F0595A86-7B77-87DD-7414-DF17EB3A53E6}"/>
              </a:ext>
            </a:extLst>
          </p:cNvPr>
          <p:cNvPicPr>
            <a:picLocks noChangeAspect="1"/>
          </p:cNvPicPr>
          <p:nvPr/>
        </p:nvPicPr>
        <p:blipFill rotWithShape="1">
          <a:blip r:embed="rId2"/>
          <a:srcRect r="878" b="1505"/>
          <a:stretch/>
        </p:blipFill>
        <p:spPr>
          <a:xfrm>
            <a:off x="4918" y="588225"/>
            <a:ext cx="9197339" cy="6218033"/>
          </a:xfrm>
          <a:prstGeom prst="rect">
            <a:avLst/>
          </a:prstGeom>
        </p:spPr>
      </p:pic>
      <p:pic>
        <p:nvPicPr>
          <p:cNvPr id="29702" name="Picture 6">
            <a:extLst>
              <a:ext uri="{FF2B5EF4-FFF2-40B4-BE49-F238E27FC236}">
                <a16:creationId xmlns="" xmlns:a16="http://schemas.microsoft.com/office/drawing/2014/main" id="{1487B75C-3857-549A-E199-A11C4A826FBC}"/>
              </a:ext>
            </a:extLst>
          </p:cNvPr>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146931" y="1532473"/>
            <a:ext cx="457365" cy="32039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 xmlns:a16="http://schemas.microsoft.com/office/drawing/2014/main" id="{640369B5-67A2-3BB1-A9BE-414308B0B646}"/>
              </a:ext>
            </a:extLst>
          </p:cNvPr>
          <p:cNvGrpSpPr/>
          <p:nvPr/>
        </p:nvGrpSpPr>
        <p:grpSpPr>
          <a:xfrm>
            <a:off x="2144588" y="51742"/>
            <a:ext cx="4917998" cy="553998"/>
            <a:chOff x="3251199" y="373355"/>
            <a:chExt cx="6556477" cy="738567"/>
          </a:xfrm>
        </p:grpSpPr>
        <p:sp>
          <p:nvSpPr>
            <p:cNvPr id="9" name="矩形: 圆角 1">
              <a:extLst>
                <a:ext uri="{FF2B5EF4-FFF2-40B4-BE49-F238E27FC236}">
                  <a16:creationId xmlns="" xmlns:a16="http://schemas.microsoft.com/office/drawing/2014/main" id="{A5B2595C-2371-1052-FFFD-C8DC638B1AFA}"/>
                </a:ext>
              </a:extLst>
            </p:cNvPr>
            <p:cNvSpPr/>
            <p:nvPr/>
          </p:nvSpPr>
          <p:spPr>
            <a:xfrm>
              <a:off x="3251199" y="373355"/>
              <a:ext cx="6556477" cy="715217"/>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a:extLst>
                <a:ext uri="{FF2B5EF4-FFF2-40B4-BE49-F238E27FC236}">
                  <a16:creationId xmlns="" xmlns:a16="http://schemas.microsoft.com/office/drawing/2014/main" id="{1DD6716A-00B0-D592-68B7-93B3D6B4991E}"/>
                </a:ext>
              </a:extLst>
            </p:cNvPr>
            <p:cNvSpPr txBox="1"/>
            <p:nvPr/>
          </p:nvSpPr>
          <p:spPr>
            <a:xfrm>
              <a:off x="3470788" y="373355"/>
              <a:ext cx="6130412" cy="738567"/>
            </a:xfrm>
            <a:prstGeom prst="rect">
              <a:avLst/>
            </a:prstGeom>
            <a:noFill/>
          </p:spPr>
          <p:txBody>
            <a:bodyPr wrap="square" rtlCol="0">
              <a:spAutoFit/>
            </a:bodyPr>
            <a:lstStyle/>
            <a:p>
              <a:r>
                <a:rPr lang="en-US" sz="3000" b="1" dirty="0">
                  <a:solidFill>
                    <a:schemeClr val="bg1"/>
                  </a:solidFill>
                </a:rPr>
                <a:t>VI. </a:t>
              </a:r>
              <a:r>
                <a:rPr lang="en-US" sz="3000" b="1" dirty="0" err="1">
                  <a:solidFill>
                    <a:schemeClr val="bg1"/>
                  </a:solidFill>
                </a:rPr>
                <a:t>Tỉ</a:t>
              </a:r>
              <a:r>
                <a:rPr lang="en-US" sz="3000" b="1" dirty="0">
                  <a:solidFill>
                    <a:schemeClr val="bg1"/>
                  </a:solidFill>
                </a:rPr>
                <a:t> </a:t>
              </a:r>
              <a:r>
                <a:rPr lang="en-US" sz="3000" b="1" dirty="0" err="1">
                  <a:solidFill>
                    <a:schemeClr val="bg1"/>
                  </a:solidFill>
                </a:rPr>
                <a:t>khối</a:t>
              </a:r>
              <a:r>
                <a:rPr lang="en-US" sz="3000" b="1" dirty="0">
                  <a:solidFill>
                    <a:schemeClr val="bg1"/>
                  </a:solidFill>
                </a:rPr>
                <a:t> </a:t>
              </a:r>
              <a:r>
                <a:rPr lang="en-US" sz="3000" b="1" dirty="0" err="1">
                  <a:solidFill>
                    <a:schemeClr val="bg1"/>
                  </a:solidFill>
                </a:rPr>
                <a:t>của</a:t>
              </a:r>
              <a:r>
                <a:rPr lang="en-US" sz="3000" b="1" dirty="0">
                  <a:solidFill>
                    <a:schemeClr val="bg1"/>
                  </a:solidFill>
                </a:rPr>
                <a:t> </a:t>
              </a:r>
              <a:r>
                <a:rPr lang="en-US" sz="3000" b="1" dirty="0" err="1">
                  <a:solidFill>
                    <a:schemeClr val="bg1"/>
                  </a:solidFill>
                </a:rPr>
                <a:t>chất</a:t>
              </a:r>
              <a:r>
                <a:rPr lang="en-US" sz="3000" b="1" dirty="0">
                  <a:solidFill>
                    <a:schemeClr val="bg1"/>
                  </a:solidFill>
                </a:rPr>
                <a:t> </a:t>
              </a:r>
              <a:r>
                <a:rPr lang="en-US" sz="3000" b="1" dirty="0" err="1">
                  <a:solidFill>
                    <a:schemeClr val="bg1"/>
                  </a:solidFill>
                </a:rPr>
                <a:t>khí</a:t>
              </a:r>
              <a:endParaRPr lang="en-US" sz="3000" b="1" dirty="0">
                <a:solidFill>
                  <a:schemeClr val="bg1"/>
                </a:solidFill>
              </a:endParaRPr>
            </a:p>
          </p:txBody>
        </p:sp>
      </p:grpSp>
      <mc:AlternateContent xmlns:mc="http://schemas.openxmlformats.org/markup-compatibility/2006" xmlns:a14="http://schemas.microsoft.com/office/drawing/2010/main">
        <mc:Choice Requires="a14">
          <p:sp>
            <p:nvSpPr>
              <p:cNvPr id="14" name="Rectangle 2">
                <a:extLst>
                  <a:ext uri="{FF2B5EF4-FFF2-40B4-BE49-F238E27FC236}">
                    <a16:creationId xmlns="" xmlns:a16="http://schemas.microsoft.com/office/drawing/2014/main" id="{0B160093-20A9-FF59-BD7D-A2EA8FA7B081}"/>
                  </a:ext>
                </a:extLst>
              </p:cNvPr>
              <p:cNvSpPr>
                <a:spLocks noChangeArrowheads="1"/>
              </p:cNvSpPr>
              <p:nvPr/>
            </p:nvSpPr>
            <p:spPr bwMode="auto">
              <a:xfrm>
                <a:off x="746309" y="949914"/>
                <a:ext cx="7889953" cy="252582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68589" tIns="34294" rIns="68589" bIns="34294"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algn="just">
                  <a:lnSpc>
                    <a:spcPct val="107000"/>
                  </a:lnSpc>
                  <a:spcBef>
                    <a:spcPts val="0"/>
                  </a:spcBef>
                  <a:spcAft>
                    <a:spcPts val="225"/>
                  </a:spcAft>
                </a:pPr>
                <a:r>
                  <a:rPr lang="nl-NL" sz="3200" i="1" dirty="0">
                    <a:solidFill>
                      <a:schemeClr val="tx1"/>
                    </a:solidFill>
                    <a:ea typeface="Calibri" panose="020F0502020204030204" pitchFamily="34" charset="0"/>
                  </a:rPr>
                  <a:t>- Tỉ khối của khí A đối với không khí (</a:t>
                </a:r>
                <a:r>
                  <a:rPr lang="vi-VN" sz="3200" dirty="0">
                    <a:solidFill>
                      <a:schemeClr val="tx1"/>
                    </a:solidFill>
                  </a:rPr>
                  <a:t>d</a:t>
                </a:r>
                <a:r>
                  <a:rPr lang="vi-VN" sz="3200" baseline="-25000" dirty="0">
                    <a:solidFill>
                      <a:schemeClr val="tx1"/>
                    </a:solidFill>
                  </a:rPr>
                  <a:t>A/</a:t>
                </a:r>
                <a:r>
                  <a:rPr lang="en-US" sz="3200" baseline="-25000" dirty="0">
                    <a:solidFill>
                      <a:schemeClr val="tx1"/>
                    </a:solidFill>
                  </a:rPr>
                  <a:t>kk</a:t>
                </a:r>
                <a:r>
                  <a:rPr lang="en-US" sz="3200" dirty="0">
                    <a:solidFill>
                      <a:schemeClr val="tx1"/>
                    </a:solidFill>
                  </a:rPr>
                  <a:t>)</a:t>
                </a:r>
                <a:r>
                  <a:rPr lang="nl-NL" sz="3200" i="1" dirty="0">
                    <a:solidFill>
                      <a:schemeClr val="tx1"/>
                    </a:solidFill>
                    <a:ea typeface="Calibri" panose="020F0502020204030204" pitchFamily="34" charset="0"/>
                  </a:rPr>
                  <a:t>:    		 </a:t>
                </a:r>
              </a:p>
              <a:p>
                <a:pPr algn="just">
                  <a:lnSpc>
                    <a:spcPct val="107000"/>
                  </a:lnSpc>
                  <a:spcBef>
                    <a:spcPts val="0"/>
                  </a:spcBef>
                  <a:spcAft>
                    <a:spcPts val="225"/>
                  </a:spcAft>
                  <a:tabLst>
                    <a:tab pos="457200" algn="r"/>
                    <a:tab pos="5486400" algn="r"/>
                  </a:tabLst>
                </a:pPr>
                <a:r>
                  <a:rPr lang="en-US" sz="3200" dirty="0">
                    <a:solidFill>
                      <a:schemeClr val="tx1"/>
                    </a:solidFill>
                    <a:ea typeface="Calibri" panose="020F0502020204030204" pitchFamily="34" charset="0"/>
                  </a:rPr>
                  <a:t>       </a:t>
                </a:r>
                <a:r>
                  <a:rPr lang="en-US" sz="3200" dirty="0" err="1">
                    <a:solidFill>
                      <a:schemeClr val="tx1"/>
                    </a:solidFill>
                    <a:ea typeface="Calibri" panose="020F0502020204030204" pitchFamily="34" charset="0"/>
                  </a:rPr>
                  <a:t>d</a:t>
                </a:r>
                <a:r>
                  <a:rPr lang="en-US" sz="3200" baseline="-25000" dirty="0" err="1">
                    <a:solidFill>
                      <a:schemeClr val="tx1"/>
                    </a:solidFill>
                    <a:ea typeface="Calibri" panose="020F0502020204030204" pitchFamily="34" charset="0"/>
                  </a:rPr>
                  <a:t>A</a:t>
                </a:r>
                <a:r>
                  <a:rPr lang="en-US" sz="3200" baseline="-25000" dirty="0">
                    <a:solidFill>
                      <a:schemeClr val="tx1"/>
                    </a:solidFill>
                    <a:ea typeface="Calibri" panose="020F0502020204030204" pitchFamily="34" charset="0"/>
                  </a:rPr>
                  <a:t> /kk </a:t>
                </a:r>
                <a:r>
                  <a:rPr lang="en-US" sz="3200" dirty="0">
                    <a:solidFill>
                      <a:schemeClr val="tx1"/>
                    </a:solidFill>
                    <a:ea typeface="Calibri" panose="020F0502020204030204" pitchFamily="34" charset="0"/>
                  </a:rPr>
                  <a:t>= </a:t>
                </a:r>
                <a14:m>
                  <m:oMath xmlns:m="http://schemas.openxmlformats.org/officeDocument/2006/math">
                    <m:f>
                      <m:fPr>
                        <m:ctrlPr>
                          <a:rPr lang="en-US" sz="3200" i="1">
                            <a:solidFill>
                              <a:schemeClr val="tx1"/>
                            </a:solidFill>
                            <a:latin typeface="Cambria Math"/>
                            <a:ea typeface="Times New Roman" panose="02020603050405020304" pitchFamily="18" charset="0"/>
                            <a:cs typeface="Times New Roman" panose="02020603050405020304" pitchFamily="18" charset="0"/>
                          </a:rPr>
                        </m:ctrlPr>
                      </m:fPr>
                      <m:num>
                        <m:sSub>
                          <m:sSubPr>
                            <m:ctrlPr>
                              <a:rPr lang="en-US" sz="3200" i="1">
                                <a:solidFill>
                                  <a:schemeClr val="tx1"/>
                                </a:solidFill>
                                <a:latin typeface="Cambria Math"/>
                                <a:ea typeface="Times New Roman" panose="02020603050405020304" pitchFamily="18" charset="0"/>
                                <a:cs typeface="Times New Roman" panose="02020603050405020304" pitchFamily="18" charset="0"/>
                              </a:rPr>
                            </m:ctrlPr>
                          </m:sSubPr>
                          <m:e>
                            <m:r>
                              <a:rPr lang="en-US"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𝑀</m:t>
                            </m:r>
                          </m:e>
                          <m:sub>
                            <m:r>
                              <a:rPr lang="en-US"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𝐴</m:t>
                            </m:r>
                          </m:sub>
                        </m:sSub>
                      </m:num>
                      <m:den>
                        <m:sSub>
                          <m:sSubPr>
                            <m:ctrlPr>
                              <a:rPr lang="en-US" sz="3200" i="1">
                                <a:solidFill>
                                  <a:schemeClr val="tx1"/>
                                </a:solidFill>
                                <a:latin typeface="Cambria Math"/>
                                <a:ea typeface="Times New Roman" panose="02020603050405020304" pitchFamily="18" charset="0"/>
                                <a:cs typeface="Times New Roman" panose="02020603050405020304" pitchFamily="18" charset="0"/>
                              </a:rPr>
                            </m:ctrlPr>
                          </m:sSubPr>
                          <m:e>
                            <m:r>
                              <a:rPr lang="en-US"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𝑀</m:t>
                            </m:r>
                          </m:e>
                          <m:sub>
                            <m:r>
                              <a:rPr lang="en-US"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𝑘𝑘</m:t>
                            </m:r>
                          </m:sub>
                        </m:sSub>
                      </m:den>
                    </m:f>
                    <m:r>
                      <a:rPr lang="en-US"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solidFill>
                              <a:schemeClr val="tx1"/>
                            </a:solidFill>
                            <a:latin typeface="Cambria Math"/>
                            <a:ea typeface="Times New Roman" panose="02020603050405020304" pitchFamily="18" charset="0"/>
                            <a:cs typeface="Times New Roman" panose="02020603050405020304" pitchFamily="18" charset="0"/>
                          </a:rPr>
                        </m:ctrlPr>
                      </m:fPr>
                      <m:num>
                        <m:sSub>
                          <m:sSubPr>
                            <m:ctrlPr>
                              <a:rPr lang="en-US" sz="3200" i="1">
                                <a:solidFill>
                                  <a:schemeClr val="tx1"/>
                                </a:solidFill>
                                <a:latin typeface="Cambria Math"/>
                                <a:ea typeface="Times New Roman" panose="02020603050405020304" pitchFamily="18" charset="0"/>
                                <a:cs typeface="Times New Roman" panose="02020603050405020304" pitchFamily="18" charset="0"/>
                              </a:rPr>
                            </m:ctrlPr>
                          </m:sSubPr>
                          <m:e>
                            <m:r>
                              <a:rPr lang="en-US"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𝑀</m:t>
                            </m:r>
                          </m:e>
                          <m:sub>
                            <m:r>
                              <a:rPr lang="en-US"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𝐴</m:t>
                            </m:r>
                          </m:sub>
                        </m:sSub>
                      </m:num>
                      <m:den>
                        <m:r>
                          <a:rPr lang="en-US"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29</m:t>
                        </m:r>
                      </m:den>
                    </m:f>
                  </m:oMath>
                </a14:m>
                <a:r>
                  <a:rPr lang="en-US" sz="3200" dirty="0">
                    <a:solidFill>
                      <a:schemeClr val="tx1"/>
                    </a:solidFill>
                    <a:ea typeface="Times New Roman" panose="02020603050405020304" pitchFamily="18" charset="0"/>
                  </a:rPr>
                  <a:t> </a:t>
                </a:r>
                <a:endParaRPr lang="en-US" sz="3200" dirty="0">
                  <a:solidFill>
                    <a:schemeClr val="tx1"/>
                  </a:solidFill>
                  <a:ea typeface="Calibri" panose="020F0502020204030204" pitchFamily="34" charset="0"/>
                </a:endParaRPr>
              </a:p>
              <a:p>
                <a:pPr algn="just">
                  <a:lnSpc>
                    <a:spcPct val="120000"/>
                  </a:lnSpc>
                  <a:spcBef>
                    <a:spcPts val="0"/>
                  </a:spcBef>
                  <a:spcAft>
                    <a:spcPts val="0"/>
                  </a:spcAft>
                </a:pPr>
                <a:r>
                  <a:rPr lang="vi-VN" sz="3200" b="1" dirty="0">
                    <a:solidFill>
                      <a:schemeClr val="tx1"/>
                    </a:solidFill>
                    <a:ea typeface="Calibri" panose="020F0502020204030204" pitchFamily="34" charset="0"/>
                  </a:rPr>
                  <a:t>	</a:t>
                </a:r>
                <a:r>
                  <a:rPr lang="en-US" sz="3200" b="1" dirty="0">
                    <a:solidFill>
                      <a:schemeClr val="tx1"/>
                    </a:solidFill>
                    <a:ea typeface="Calibri" panose="020F0502020204030204" pitchFamily="34" charset="0"/>
                  </a:rPr>
                  <a:t>	</a:t>
                </a:r>
                <a:endParaRPr lang="en-US" altLang="en-US" sz="3200" dirty="0">
                  <a:solidFill>
                    <a:schemeClr val="tx1"/>
                  </a:solidFill>
                </a:endParaRPr>
              </a:p>
            </p:txBody>
          </p:sp>
        </mc:Choice>
        <mc:Fallback xmlns="">
          <p:sp>
            <p:nvSpPr>
              <p:cNvPr id="14" name="Rectangle 2">
                <a:extLst>
                  <a:ext uri="{FF2B5EF4-FFF2-40B4-BE49-F238E27FC236}">
                    <a16:creationId xmlns:a16="http://schemas.microsoft.com/office/drawing/2014/main" id="{0B160093-20A9-FF59-BD7D-A2EA8FA7B081}"/>
                  </a:ext>
                </a:extLst>
              </p:cNvPr>
              <p:cNvSpPr>
                <a:spLocks noRot="1" noChangeAspect="1" noMove="1" noResize="1" noEditPoints="1" noAdjustHandles="1" noChangeArrowheads="1" noChangeShapeType="1" noTextEdit="1"/>
              </p:cNvSpPr>
              <p:nvPr/>
            </p:nvSpPr>
            <p:spPr bwMode="auto">
              <a:xfrm>
                <a:off x="746309" y="949914"/>
                <a:ext cx="7889953" cy="2525828"/>
              </a:xfrm>
              <a:prstGeom prst="rect">
                <a:avLst/>
              </a:prstGeom>
              <a:blipFill>
                <a:blip r:embed="rId4"/>
                <a:stretch>
                  <a:fillRect l="-2239" t="-3382" r="-223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8" name="Rectangle 17">
            <a:extLst>
              <a:ext uri="{FF2B5EF4-FFF2-40B4-BE49-F238E27FC236}">
                <a16:creationId xmlns="" xmlns:a16="http://schemas.microsoft.com/office/drawing/2014/main" id="{B98E493D-BDBF-4FE5-F351-CF4AAA0A46CD}"/>
              </a:ext>
            </a:extLst>
          </p:cNvPr>
          <p:cNvSpPr/>
          <p:nvPr/>
        </p:nvSpPr>
        <p:spPr>
          <a:xfrm>
            <a:off x="1338485" y="1852867"/>
            <a:ext cx="3352800" cy="12192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 xmlns:a16="http://schemas.microsoft.com/office/drawing/2014/main" id="{CE506323-231F-4B4B-B5D8-6B69A100F508}"/>
              </a:ext>
            </a:extLst>
          </p:cNvPr>
          <p:cNvSpPr/>
          <p:nvPr/>
        </p:nvSpPr>
        <p:spPr>
          <a:xfrm>
            <a:off x="146931" y="3072067"/>
            <a:ext cx="8763000" cy="1077218"/>
          </a:xfrm>
          <a:prstGeom prst="rect">
            <a:avLst/>
          </a:prstGeom>
        </p:spPr>
        <p:txBody>
          <a:bodyPr wrap="square">
            <a:spAutoFit/>
          </a:bodyPr>
          <a:lstStyle/>
          <a:p>
            <a:r>
              <a:rPr lang="pt-BR" sz="3200" b="1" dirty="0">
                <a:latin typeface="Times New Roman" panose="02020603050405020304" pitchFamily="18" charset="0"/>
                <a:cs typeface="Times New Roman" panose="02020603050405020304" pitchFamily="18" charset="0"/>
              </a:rPr>
              <a:t>VD: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Hydrogen </a:t>
            </a:r>
            <a:r>
              <a:rPr lang="en-US" sz="3200" dirty="0" err="1">
                <a:latin typeface="Times New Roman" panose="02020603050405020304" pitchFamily="18" charset="0"/>
                <a:cs typeface="Times New Roman" panose="02020603050405020304" pitchFamily="18" charset="0"/>
              </a:rPr>
              <a:t>nặng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hay </a:t>
            </a:r>
            <a:r>
              <a:rPr lang="en-US" sz="3200" dirty="0" err="1">
                <a:latin typeface="Times New Roman" panose="02020603050405020304" pitchFamily="18" charset="0"/>
                <a:cs typeface="Times New Roman" panose="02020603050405020304" pitchFamily="18" charset="0"/>
              </a:rPr>
              <a:t>nhẹ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bao </a:t>
            </a:r>
            <a:r>
              <a:rPr lang="en-US" sz="3200" dirty="0" err="1">
                <a:latin typeface="Times New Roman" panose="02020603050405020304" pitchFamily="18" charset="0"/>
                <a:cs typeface="Times New Roman" panose="02020603050405020304" pitchFamily="18" charset="0"/>
              </a:rPr>
              <a:t>nhiêu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 xmlns:a16="http://schemas.microsoft.com/office/drawing/2014/main" id="{F191578B-F361-4310-8C13-E924EEDA760F}"/>
                  </a:ext>
                </a:extLst>
              </p:cNvPr>
              <p:cNvSpPr/>
              <p:nvPr/>
            </p:nvSpPr>
            <p:spPr>
              <a:xfrm>
                <a:off x="775806" y="4144369"/>
                <a:ext cx="8082668" cy="2591735"/>
              </a:xfrm>
              <a:prstGeom prst="rect">
                <a:avLst/>
              </a:prstGeom>
              <a:solidFill>
                <a:schemeClr val="accent2">
                  <a:lumMod val="40000"/>
                  <a:lumOff val="60000"/>
                </a:schemeClr>
              </a:solidFill>
            </p:spPr>
            <p:txBody>
              <a:bodyPr wrap="square">
                <a:spAutoFit/>
              </a:bodyPr>
              <a:lstStyle/>
              <a:p>
                <a:r>
                  <a:rPr lang="en-US" sz="3200" dirty="0">
                    <a:latin typeface="Times New Roman" panose="02020603050405020304" pitchFamily="18" charset="0"/>
                    <a:cs typeface="Times New Roman" panose="02020603050405020304" pitchFamily="18" charset="0"/>
                  </a:rPr>
                  <a:t>Tỉ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hydrogen so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a:t>
                </a:r>
              </a:p>
              <a:p>
                <a:pPr/>
                <a14:m>
                  <m:oMathPara xmlns:m="http://schemas.openxmlformats.org/officeDocument/2006/math">
                    <m:oMathParaPr>
                      <m:jc m:val="centerGroup"/>
                    </m:oMathParaPr>
                    <m:oMath xmlns:m="http://schemas.openxmlformats.org/officeDocument/2006/math">
                      <m:sSub>
                        <m:sSubPr>
                          <m:ctrlPr>
                            <a:rPr lang="en-US" sz="3200" i="1">
                              <a:latin typeface="Cambria Math"/>
                            </a:rPr>
                          </m:ctrlPr>
                        </m:sSubPr>
                        <m:e>
                          <m:r>
                            <a:rPr lang="en-US" sz="3200" i="1">
                              <a:latin typeface="Cambria Math" panose="02040503050406030204" pitchFamily="18" charset="0"/>
                            </a:rPr>
                            <m:t>𝑑</m:t>
                          </m:r>
                        </m:e>
                        <m:sub>
                          <m:f>
                            <m:fPr>
                              <m:type m:val="lin"/>
                              <m:ctrlPr>
                                <a:rPr lang="en-US" sz="3200" i="1">
                                  <a:latin typeface="Cambria Math"/>
                                </a:rPr>
                              </m:ctrlPr>
                            </m:fPr>
                            <m:num>
                              <m:sSub>
                                <m:sSubPr>
                                  <m:ctrlPr>
                                    <a:rPr lang="en-US" sz="3200" i="1">
                                      <a:latin typeface="Cambria Math"/>
                                    </a:rPr>
                                  </m:ctrlPr>
                                </m:sSubPr>
                                <m:e>
                                  <m:r>
                                    <a:rPr lang="en-US" sz="3200" i="1">
                                      <a:latin typeface="Cambria Math" panose="02040503050406030204" pitchFamily="18" charset="0"/>
                                    </a:rPr>
                                    <m:t>𝐻</m:t>
                                  </m:r>
                                </m:e>
                                <m:sub>
                                  <m:r>
                                    <a:rPr lang="en-US" sz="3200" i="1">
                                      <a:latin typeface="Cambria Math" panose="02040503050406030204" pitchFamily="18" charset="0"/>
                                    </a:rPr>
                                    <m:t>2</m:t>
                                  </m:r>
                                </m:sub>
                              </m:sSub>
                            </m:num>
                            <m:den>
                              <m:r>
                                <a:rPr lang="en-US" sz="3200" i="1">
                                  <a:latin typeface="Cambria Math" panose="02040503050406030204" pitchFamily="18" charset="0"/>
                                </a:rPr>
                                <m:t>𝐾𝐾</m:t>
                              </m:r>
                            </m:den>
                          </m:f>
                        </m:sub>
                      </m:sSub>
                      <m:r>
                        <a:rPr lang="en-US" sz="3200" i="1">
                          <a:latin typeface="Cambria Math" panose="02040503050406030204" pitchFamily="18" charset="0"/>
                        </a:rPr>
                        <m:t>=</m:t>
                      </m:r>
                      <m:f>
                        <m:fPr>
                          <m:ctrlPr>
                            <a:rPr lang="en-US" sz="3200" i="1">
                              <a:latin typeface="Cambria Math"/>
                            </a:rPr>
                          </m:ctrlPr>
                        </m:fPr>
                        <m:num>
                          <m:sSub>
                            <m:sSubPr>
                              <m:ctrlPr>
                                <a:rPr lang="en-US" sz="3200" i="1">
                                  <a:latin typeface="Cambria Math"/>
                                </a:rPr>
                              </m:ctrlPr>
                            </m:sSubPr>
                            <m:e>
                              <m:r>
                                <a:rPr lang="en-US" sz="3200" i="1">
                                  <a:latin typeface="Cambria Math" panose="02040503050406030204" pitchFamily="18" charset="0"/>
                                </a:rPr>
                                <m:t>𝑀</m:t>
                              </m:r>
                            </m:e>
                            <m:sub>
                              <m:sSub>
                                <m:sSubPr>
                                  <m:ctrlPr>
                                    <a:rPr lang="en-US" sz="3200" i="1">
                                      <a:latin typeface="Cambria Math"/>
                                    </a:rPr>
                                  </m:ctrlPr>
                                </m:sSubPr>
                                <m:e>
                                  <m:r>
                                    <a:rPr lang="en-US" sz="3200" i="1">
                                      <a:latin typeface="Cambria Math" panose="02040503050406030204" pitchFamily="18" charset="0"/>
                                    </a:rPr>
                                    <m:t>𝐻</m:t>
                                  </m:r>
                                </m:e>
                                <m:sub>
                                  <m:r>
                                    <a:rPr lang="en-US" sz="3200" i="1">
                                      <a:latin typeface="Cambria Math" panose="02040503050406030204" pitchFamily="18" charset="0"/>
                                    </a:rPr>
                                    <m:t>2</m:t>
                                  </m:r>
                                </m:sub>
                              </m:sSub>
                            </m:sub>
                          </m:sSub>
                        </m:num>
                        <m:den>
                          <m:sSub>
                            <m:sSubPr>
                              <m:ctrlPr>
                                <a:rPr lang="en-US" sz="3200" i="1">
                                  <a:latin typeface="Cambria Math"/>
                                </a:rPr>
                              </m:ctrlPr>
                            </m:sSubPr>
                            <m:e>
                              <m:r>
                                <a:rPr lang="en-US" sz="3200" i="1">
                                  <a:latin typeface="Cambria Math" panose="02040503050406030204" pitchFamily="18" charset="0"/>
                                </a:rPr>
                                <m:t>𝑀</m:t>
                              </m:r>
                            </m:e>
                            <m:sub>
                              <m:r>
                                <a:rPr lang="en-US" sz="3200" i="1">
                                  <a:latin typeface="Cambria Math" panose="02040503050406030204" pitchFamily="18" charset="0"/>
                                </a:rPr>
                                <m:t>𝑘𝑘</m:t>
                              </m:r>
                            </m:sub>
                          </m:sSub>
                        </m:den>
                      </m:f>
                      <m:r>
                        <a:rPr lang="en-US" sz="3200" i="1">
                          <a:latin typeface="Cambria Math" panose="02040503050406030204" pitchFamily="18" charset="0"/>
                        </a:rPr>
                        <m:t>=</m:t>
                      </m:r>
                      <m:f>
                        <m:fPr>
                          <m:ctrlPr>
                            <a:rPr lang="en-US" sz="3200" i="1">
                              <a:latin typeface="Cambria Math"/>
                            </a:rPr>
                          </m:ctrlPr>
                        </m:fPr>
                        <m:num>
                          <m:r>
                            <a:rPr lang="en-US" sz="3200" i="1">
                              <a:latin typeface="Cambria Math" panose="02040503050406030204" pitchFamily="18" charset="0"/>
                            </a:rPr>
                            <m:t>2</m:t>
                          </m:r>
                        </m:num>
                        <m:den>
                          <m:r>
                            <a:rPr lang="en-US" sz="3200" i="1">
                              <a:latin typeface="Cambria Math" panose="02040503050406030204" pitchFamily="18" charset="0"/>
                            </a:rPr>
                            <m:t>29</m:t>
                          </m:r>
                        </m:den>
                      </m:f>
                      <m:r>
                        <a:rPr lang="en-US" sz="3200" i="1">
                          <a:latin typeface="Cambria Math" panose="02040503050406030204" pitchFamily="18" charset="0"/>
                        </a:rPr>
                        <m:t>≈ 0</m:t>
                      </m:r>
                      <m:r>
                        <a:rPr lang="en-US" sz="3200" b="0" i="1" smtClean="0">
                          <a:latin typeface="Cambria Math" panose="02040503050406030204" pitchFamily="18" charset="0"/>
                        </a:rPr>
                        <m:t>,</m:t>
                      </m:r>
                      <m:r>
                        <a:rPr lang="en-US" sz="3200" i="1">
                          <a:latin typeface="Cambria Math" panose="02040503050406030204" pitchFamily="18" charset="0"/>
                        </a:rPr>
                        <m:t>07</m:t>
                      </m:r>
                    </m:oMath>
                  </m:oMathPara>
                </a14:m>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Vậy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hydrogen </a:t>
                </a:r>
                <a:r>
                  <a:rPr lang="en-US" sz="3200" dirty="0" err="1">
                    <a:latin typeface="Times New Roman" panose="02020603050405020304" pitchFamily="18" charset="0"/>
                    <a:cs typeface="Times New Roman" panose="02020603050405020304" pitchFamily="18" charset="0"/>
                  </a:rPr>
                  <a:t>nhẹ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khoảng</a:t>
                </a:r>
                <a:r>
                  <a:rPr lang="en-US" sz="3200" dirty="0">
                    <a:latin typeface="Times New Roman" panose="02020603050405020304" pitchFamily="18" charset="0"/>
                    <a:cs typeface="Times New Roman" panose="02020603050405020304" pitchFamily="18" charset="0"/>
                  </a:rPr>
                  <a:t> 0,07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a:t>
                </a:r>
              </a:p>
            </p:txBody>
          </p:sp>
        </mc:Choice>
        <mc:Fallback xmlns="">
          <p:sp>
            <p:nvSpPr>
              <p:cNvPr id="5" name="Rectangle 4">
                <a:extLst>
                  <a:ext uri="{FF2B5EF4-FFF2-40B4-BE49-F238E27FC236}">
                    <a16:creationId xmlns:a16="http://schemas.microsoft.com/office/drawing/2014/main" id="{F191578B-F361-4310-8C13-E924EEDA760F}"/>
                  </a:ext>
                </a:extLst>
              </p:cNvPr>
              <p:cNvSpPr>
                <a:spLocks noRot="1" noChangeAspect="1" noMove="1" noResize="1" noEditPoints="1" noAdjustHandles="1" noChangeArrowheads="1" noChangeShapeType="1" noTextEdit="1"/>
              </p:cNvSpPr>
              <p:nvPr/>
            </p:nvSpPr>
            <p:spPr>
              <a:xfrm>
                <a:off x="775806" y="4144369"/>
                <a:ext cx="8082668" cy="2591735"/>
              </a:xfrm>
              <a:prstGeom prst="rect">
                <a:avLst/>
              </a:prstGeom>
              <a:blipFill>
                <a:blip r:embed="rId5"/>
                <a:stretch>
                  <a:fillRect l="-1885" t="-3294" b="-6588"/>
                </a:stretch>
              </a:blipFill>
            </p:spPr>
            <p:txBody>
              <a:bodyPr/>
              <a:lstStyle/>
              <a:p>
                <a:r>
                  <a:rPr lang="en-US">
                    <a:noFill/>
                  </a:rPr>
                  <a:t> </a:t>
                </a:r>
              </a:p>
            </p:txBody>
          </p:sp>
        </mc:Fallback>
      </mc:AlternateContent>
    </p:spTree>
    <p:extLst>
      <p:ext uri="{BB962C8B-B14F-4D97-AF65-F5344CB8AC3E}">
        <p14:creationId xmlns:p14="http://schemas.microsoft.com/office/powerpoint/2010/main" val="156766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wipe(left)">
                                      <p:cBhvr>
                                        <p:cTn id="11" dur="5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animEffect transition="in" filter="wipe(left)">
                                      <p:cBhvr>
                                        <p:cTn id="16" dur="500"/>
                                        <p:tgtEl>
                                          <p:spTgt spid="14">
                                            <p:txEl>
                                              <p:pRg st="1" end="1"/>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wipe(left)">
                                      <p:cBhvr>
                                        <p:cTn id="29" dur="500"/>
                                        <p:tgtEl>
                                          <p:spTgt spid="5">
                                            <p:txEl>
                                              <p:pRg st="0" end="0"/>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wipe(left)">
                                      <p:cBhvr>
                                        <p:cTn id="3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8284088C-5FE2-47A7-BD1C-D50877455CE9}"/>
              </a:ext>
            </a:extLst>
          </p:cNvPr>
          <p:cNvGraphicFramePr>
            <a:graphicFrameLocks noGrp="1"/>
          </p:cNvGraphicFramePr>
          <p:nvPr>
            <p:extLst>
              <p:ext uri="{D42A27DB-BD31-4B8C-83A1-F6EECF244321}">
                <p14:modId xmlns:p14="http://schemas.microsoft.com/office/powerpoint/2010/main" val="845608718"/>
              </p:ext>
            </p:extLst>
          </p:nvPr>
        </p:nvGraphicFramePr>
        <p:xfrm>
          <a:off x="-22122" y="1759102"/>
          <a:ext cx="9097298" cy="5162686"/>
        </p:xfrm>
        <a:graphic>
          <a:graphicData uri="http://schemas.openxmlformats.org/drawingml/2006/table">
            <a:tbl>
              <a:tblPr firstRow="1" firstCol="1" bandRow="1">
                <a:tableStyleId>{5940675A-B579-460E-94D1-54222C63F5DA}</a:tableStyleId>
              </a:tblPr>
              <a:tblGrid>
                <a:gridCol w="1299614">
                  <a:extLst>
                    <a:ext uri="{9D8B030D-6E8A-4147-A177-3AD203B41FA5}">
                      <a16:colId xmlns="" xmlns:a16="http://schemas.microsoft.com/office/drawing/2014/main" val="922606425"/>
                    </a:ext>
                  </a:extLst>
                </a:gridCol>
                <a:gridCol w="2336327">
                  <a:extLst>
                    <a:ext uri="{9D8B030D-6E8A-4147-A177-3AD203B41FA5}">
                      <a16:colId xmlns="" xmlns:a16="http://schemas.microsoft.com/office/drawing/2014/main" val="985552288"/>
                    </a:ext>
                  </a:extLst>
                </a:gridCol>
                <a:gridCol w="1817971">
                  <a:extLst>
                    <a:ext uri="{9D8B030D-6E8A-4147-A177-3AD203B41FA5}">
                      <a16:colId xmlns="" xmlns:a16="http://schemas.microsoft.com/office/drawing/2014/main" val="1318642187"/>
                    </a:ext>
                  </a:extLst>
                </a:gridCol>
                <a:gridCol w="1821693">
                  <a:extLst>
                    <a:ext uri="{9D8B030D-6E8A-4147-A177-3AD203B41FA5}">
                      <a16:colId xmlns="" xmlns:a16="http://schemas.microsoft.com/office/drawing/2014/main" val="2451692989"/>
                    </a:ext>
                  </a:extLst>
                </a:gridCol>
                <a:gridCol w="1821693">
                  <a:extLst>
                    <a:ext uri="{9D8B030D-6E8A-4147-A177-3AD203B41FA5}">
                      <a16:colId xmlns="" xmlns:a16="http://schemas.microsoft.com/office/drawing/2014/main" val="3179725269"/>
                    </a:ext>
                  </a:extLst>
                </a:gridCol>
              </a:tblGrid>
              <a:tr h="1141959">
                <a:tc rowSpan="2">
                  <a:txBody>
                    <a:bodyPr/>
                    <a:lstStyle/>
                    <a:p>
                      <a:pPr marL="30480" marR="30480" algn="ctr">
                        <a:lnSpc>
                          <a:spcPct val="115000"/>
                        </a:lnSpc>
                        <a:spcBef>
                          <a:spcPts val="200"/>
                        </a:spcBef>
                        <a:spcAft>
                          <a:spcPts val="200"/>
                        </a:spcAft>
                      </a:pPr>
                      <a:r>
                        <a:rPr lang="en-US" sz="3200" b="1">
                          <a:effectLst/>
                          <a:latin typeface="Times New Roman" panose="02020603050405020304" pitchFamily="18" charset="0"/>
                          <a:cs typeface="Times New Roman" panose="02020603050405020304" pitchFamily="18" charset="0"/>
                        </a:rPr>
                        <a:t>Chất</a:t>
                      </a:r>
                      <a:endParaRPr lang="en-US"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gridSpan="4">
                  <a:txBody>
                    <a:bodyPr/>
                    <a:lstStyle/>
                    <a:p>
                      <a:pPr marL="30480" marR="30480" algn="ctr">
                        <a:lnSpc>
                          <a:spcPct val="115000"/>
                        </a:lnSpc>
                        <a:spcBef>
                          <a:spcPts val="200"/>
                        </a:spcBef>
                        <a:spcAft>
                          <a:spcPts val="200"/>
                        </a:spcAft>
                      </a:pPr>
                      <a:r>
                        <a:rPr lang="en-US" sz="3200" b="1" dirty="0" err="1">
                          <a:effectLst/>
                          <a:latin typeface="Times New Roman" panose="02020603050405020304" pitchFamily="18" charset="0"/>
                          <a:cs typeface="Times New Roman" panose="02020603050405020304" pitchFamily="18" charset="0"/>
                        </a:rPr>
                        <a:t>Các</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đại</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lượng</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đơn</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vị</a:t>
                      </a:r>
                      <a:r>
                        <a:rPr lang="en-US" sz="3200" b="1" dirty="0">
                          <a:effectLst/>
                          <a:latin typeface="Times New Roman" panose="02020603050405020304" pitchFamily="18" charset="0"/>
                          <a:cs typeface="Times New Roman" panose="02020603050405020304" pitchFamily="18" charset="0"/>
                        </a:rPr>
                        <a:t>)</a:t>
                      </a:r>
                      <a:endPar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927320006"/>
                  </a:ext>
                </a:extLst>
              </a:tr>
              <a:tr h="1297511">
                <a:tc vMerge="1">
                  <a:txBody>
                    <a:bodyPr/>
                    <a:lstStyle/>
                    <a:p>
                      <a:endParaRPr lang="en-US"/>
                    </a:p>
                  </a:txBody>
                  <a:tcPr/>
                </a:tc>
                <a:tc>
                  <a:txBody>
                    <a:bodyPr/>
                    <a:lstStyle/>
                    <a:p>
                      <a:pPr marL="30480" marR="30480" algn="ctr">
                        <a:lnSpc>
                          <a:spcPct val="115000"/>
                        </a:lnSpc>
                        <a:spcBef>
                          <a:spcPts val="200"/>
                        </a:spcBef>
                        <a:spcAft>
                          <a:spcPts val="200"/>
                        </a:spcAft>
                      </a:pPr>
                      <a:r>
                        <a:rPr lang="en-US" sz="3200" b="1" dirty="0">
                          <a:effectLst/>
                          <a:latin typeface="Times New Roman" panose="02020603050405020304" pitchFamily="18" charset="0"/>
                          <a:cs typeface="Times New Roman" panose="02020603050405020304" pitchFamily="18" charset="0"/>
                        </a:rPr>
                        <a:t>M (g/mol)</a:t>
                      </a:r>
                      <a:endPar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ctr">
                        <a:lnSpc>
                          <a:spcPct val="115000"/>
                        </a:lnSpc>
                        <a:spcBef>
                          <a:spcPts val="200"/>
                        </a:spcBef>
                        <a:spcAft>
                          <a:spcPts val="200"/>
                        </a:spcAft>
                      </a:pPr>
                      <a:r>
                        <a:rPr lang="en-US" sz="3200" b="1" dirty="0">
                          <a:effectLst/>
                          <a:latin typeface="Times New Roman" panose="02020603050405020304" pitchFamily="18" charset="0"/>
                          <a:cs typeface="Times New Roman" panose="02020603050405020304" pitchFamily="18" charset="0"/>
                        </a:rPr>
                        <a:t>n (mol)</a:t>
                      </a:r>
                      <a:endPar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ctr">
                        <a:lnSpc>
                          <a:spcPct val="115000"/>
                        </a:lnSpc>
                        <a:spcBef>
                          <a:spcPts val="200"/>
                        </a:spcBef>
                        <a:spcAft>
                          <a:spcPts val="200"/>
                        </a:spcAft>
                      </a:pPr>
                      <a:r>
                        <a:rPr lang="en-US" sz="3200" b="1">
                          <a:effectLst/>
                          <a:latin typeface="Times New Roman" panose="02020603050405020304" pitchFamily="18" charset="0"/>
                          <a:cs typeface="Times New Roman" panose="02020603050405020304" pitchFamily="18" charset="0"/>
                        </a:rPr>
                        <a:t>m (g)</a:t>
                      </a:r>
                      <a:endParaRPr lang="en-US"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ctr">
                        <a:lnSpc>
                          <a:spcPct val="115000"/>
                        </a:lnSpc>
                        <a:spcBef>
                          <a:spcPts val="200"/>
                        </a:spcBef>
                        <a:spcAft>
                          <a:spcPts val="200"/>
                        </a:spcAft>
                      </a:pPr>
                      <a:r>
                        <a:rPr lang="en-US" sz="3200" b="1" dirty="0">
                          <a:effectLst/>
                          <a:latin typeface="Times New Roman" panose="02020603050405020304" pitchFamily="18" charset="0"/>
                          <a:cs typeface="Times New Roman" panose="02020603050405020304" pitchFamily="18" charset="0"/>
                        </a:rPr>
                        <a:t>V (l) (</a:t>
                      </a:r>
                      <a:r>
                        <a:rPr lang="en-US" sz="3200" b="1" dirty="0" err="1">
                          <a:effectLst/>
                          <a:latin typeface="Times New Roman" panose="02020603050405020304" pitchFamily="18" charset="0"/>
                          <a:cs typeface="Times New Roman" panose="02020603050405020304" pitchFamily="18" charset="0"/>
                        </a:rPr>
                        <a:t>đkc</a:t>
                      </a:r>
                      <a:r>
                        <a:rPr lang="en-US" sz="3200" b="1" dirty="0">
                          <a:effectLst/>
                          <a:latin typeface="Times New Roman" panose="02020603050405020304" pitchFamily="18" charset="0"/>
                          <a:cs typeface="Times New Roman" panose="02020603050405020304" pitchFamily="18" charset="0"/>
                        </a:rPr>
                        <a:t>)</a:t>
                      </a:r>
                      <a:endPar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2327673450"/>
                  </a:ext>
                </a:extLst>
              </a:tr>
              <a:tr h="763291">
                <a:tc>
                  <a:txBody>
                    <a:bodyPr/>
                    <a:lstStyle/>
                    <a:p>
                      <a:pPr marL="30480" marR="30480" algn="ctr">
                        <a:lnSpc>
                          <a:spcPct val="115000"/>
                        </a:lnSpc>
                        <a:spcBef>
                          <a:spcPts val="200"/>
                        </a:spcBef>
                        <a:spcAft>
                          <a:spcPts val="200"/>
                        </a:spcAft>
                      </a:pPr>
                      <a:r>
                        <a:rPr lang="en-US" sz="3200" b="1" dirty="0">
                          <a:effectLst/>
                          <a:latin typeface="Times New Roman" panose="02020603050405020304" pitchFamily="18" charset="0"/>
                          <a:cs typeface="Times New Roman" panose="02020603050405020304" pitchFamily="18" charset="0"/>
                        </a:rPr>
                        <a:t>CO</a:t>
                      </a:r>
                      <a:r>
                        <a:rPr lang="en-US" sz="3200" b="1" baseline="-25000" dirty="0">
                          <a:effectLst/>
                          <a:latin typeface="Times New Roman" panose="02020603050405020304" pitchFamily="18" charset="0"/>
                          <a:cs typeface="Times New Roman" panose="02020603050405020304" pitchFamily="18" charset="0"/>
                        </a:rPr>
                        <a:t>2</a:t>
                      </a:r>
                      <a:endPar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ctr">
                        <a:lnSpc>
                          <a:spcPct val="115000"/>
                        </a:lnSpc>
                        <a:spcBef>
                          <a:spcPts val="200"/>
                        </a:spcBef>
                        <a:spcAft>
                          <a:spcPts val="200"/>
                        </a:spcAft>
                      </a:pPr>
                      <a:r>
                        <a:rPr lang="en-US" sz="3200" b="1">
                          <a:effectLst/>
                          <a:latin typeface="Times New Roman" panose="02020603050405020304" pitchFamily="18" charset="0"/>
                          <a:cs typeface="Times New Roman" panose="02020603050405020304" pitchFamily="18" charset="0"/>
                        </a:rPr>
                        <a:t>?</a:t>
                      </a:r>
                      <a:endParaRPr lang="en-US"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ctr">
                        <a:lnSpc>
                          <a:spcPct val="115000"/>
                        </a:lnSpc>
                        <a:spcBef>
                          <a:spcPts val="200"/>
                        </a:spcBef>
                        <a:spcAft>
                          <a:spcPts val="200"/>
                        </a:spcAft>
                      </a:pPr>
                      <a:r>
                        <a:rPr lang="en-US" sz="3200" b="1" dirty="0">
                          <a:effectLst/>
                          <a:latin typeface="Times New Roman" panose="02020603050405020304" pitchFamily="18" charset="0"/>
                          <a:cs typeface="Times New Roman" panose="02020603050405020304" pitchFamily="18" charset="0"/>
                        </a:rPr>
                        <a:t>?</a:t>
                      </a:r>
                      <a:endPar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ctr">
                        <a:lnSpc>
                          <a:spcPct val="115000"/>
                        </a:lnSpc>
                        <a:spcBef>
                          <a:spcPts val="200"/>
                        </a:spcBef>
                        <a:spcAft>
                          <a:spcPts val="200"/>
                        </a:spcAft>
                      </a:pPr>
                      <a:r>
                        <a:rPr lang="en-US" sz="3200" b="1" dirty="0">
                          <a:effectLst/>
                          <a:latin typeface="Times New Roman" panose="02020603050405020304" pitchFamily="18" charset="0"/>
                          <a:cs typeface="Times New Roman" panose="02020603050405020304" pitchFamily="18" charset="0"/>
                        </a:rPr>
                        <a:t>17,6</a:t>
                      </a:r>
                      <a:endPar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ctr">
                        <a:lnSpc>
                          <a:spcPct val="115000"/>
                        </a:lnSpc>
                        <a:spcBef>
                          <a:spcPts val="200"/>
                        </a:spcBef>
                        <a:spcAft>
                          <a:spcPts val="200"/>
                        </a:spcAft>
                      </a:pPr>
                      <a:r>
                        <a:rPr lang="en-US" sz="3200" b="1">
                          <a:effectLst/>
                          <a:latin typeface="Times New Roman" panose="02020603050405020304" pitchFamily="18" charset="0"/>
                          <a:cs typeface="Times New Roman" panose="02020603050405020304" pitchFamily="18" charset="0"/>
                        </a:rPr>
                        <a:t>?</a:t>
                      </a:r>
                      <a:endParaRPr lang="en-US"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2978785798"/>
                  </a:ext>
                </a:extLst>
              </a:tr>
              <a:tr h="817966">
                <a:tc>
                  <a:txBody>
                    <a:bodyPr/>
                    <a:lstStyle/>
                    <a:p>
                      <a:pPr marL="30480" marR="30480" algn="ctr">
                        <a:lnSpc>
                          <a:spcPct val="115000"/>
                        </a:lnSpc>
                        <a:spcBef>
                          <a:spcPts val="200"/>
                        </a:spcBef>
                        <a:spcAft>
                          <a:spcPts val="200"/>
                        </a:spcAft>
                      </a:pPr>
                      <a:r>
                        <a:rPr lang="en-US" sz="3200" b="1" dirty="0">
                          <a:effectLst/>
                          <a:latin typeface="Times New Roman" panose="02020603050405020304" pitchFamily="18" charset="0"/>
                          <a:cs typeface="Times New Roman" panose="02020603050405020304" pitchFamily="18" charset="0"/>
                        </a:rPr>
                        <a:t>N</a:t>
                      </a:r>
                      <a:r>
                        <a:rPr lang="en-US" sz="3200" b="1" baseline="-25000" dirty="0">
                          <a:effectLst/>
                          <a:latin typeface="Times New Roman" panose="02020603050405020304" pitchFamily="18" charset="0"/>
                          <a:cs typeface="Times New Roman" panose="02020603050405020304" pitchFamily="18" charset="0"/>
                        </a:rPr>
                        <a:t>2</a:t>
                      </a:r>
                      <a:endPar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ctr">
                        <a:lnSpc>
                          <a:spcPct val="115000"/>
                        </a:lnSpc>
                        <a:spcBef>
                          <a:spcPts val="200"/>
                        </a:spcBef>
                        <a:spcAft>
                          <a:spcPts val="200"/>
                        </a:spcAft>
                      </a:pPr>
                      <a:r>
                        <a:rPr lang="en-US" sz="3200" b="1">
                          <a:effectLst/>
                          <a:latin typeface="Times New Roman" panose="02020603050405020304" pitchFamily="18" charset="0"/>
                          <a:cs typeface="Times New Roman" panose="02020603050405020304" pitchFamily="18" charset="0"/>
                        </a:rPr>
                        <a:t>?</a:t>
                      </a:r>
                      <a:endParaRPr lang="en-US"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ctr">
                        <a:lnSpc>
                          <a:spcPct val="115000"/>
                        </a:lnSpc>
                        <a:spcBef>
                          <a:spcPts val="200"/>
                        </a:spcBef>
                        <a:spcAft>
                          <a:spcPts val="200"/>
                        </a:spcAft>
                      </a:pPr>
                      <a:r>
                        <a:rPr lang="en-US" sz="3200" b="1">
                          <a:effectLst/>
                          <a:latin typeface="Times New Roman" panose="02020603050405020304" pitchFamily="18" charset="0"/>
                          <a:cs typeface="Times New Roman" panose="02020603050405020304" pitchFamily="18" charset="0"/>
                        </a:rPr>
                        <a:t>?</a:t>
                      </a:r>
                      <a:endParaRPr lang="en-US"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ctr">
                        <a:lnSpc>
                          <a:spcPct val="115000"/>
                        </a:lnSpc>
                        <a:spcBef>
                          <a:spcPts val="200"/>
                        </a:spcBef>
                        <a:spcAft>
                          <a:spcPts val="200"/>
                        </a:spcAft>
                      </a:pPr>
                      <a:r>
                        <a:rPr lang="en-US" sz="3200" b="1" dirty="0">
                          <a:effectLst/>
                          <a:latin typeface="Times New Roman" panose="02020603050405020304" pitchFamily="18" charset="0"/>
                          <a:cs typeface="Times New Roman" panose="02020603050405020304" pitchFamily="18" charset="0"/>
                        </a:rPr>
                        <a:t>?</a:t>
                      </a:r>
                      <a:endPar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ctr">
                        <a:lnSpc>
                          <a:spcPct val="115000"/>
                        </a:lnSpc>
                        <a:spcBef>
                          <a:spcPts val="200"/>
                        </a:spcBef>
                        <a:spcAft>
                          <a:spcPts val="200"/>
                        </a:spcAft>
                      </a:pPr>
                      <a:r>
                        <a:rPr lang="en-US" sz="3200" b="1" dirty="0">
                          <a:effectLst/>
                          <a:latin typeface="Times New Roman" panose="02020603050405020304" pitchFamily="18" charset="0"/>
                          <a:cs typeface="Times New Roman" panose="02020603050405020304" pitchFamily="18" charset="0"/>
                        </a:rPr>
                        <a:t>4,958</a:t>
                      </a:r>
                      <a:endPar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2182781744"/>
                  </a:ext>
                </a:extLst>
              </a:tr>
              <a:tr h="1141959">
                <a:tc>
                  <a:txBody>
                    <a:bodyPr/>
                    <a:lstStyle/>
                    <a:p>
                      <a:pPr marL="30480" marR="30480" algn="ctr">
                        <a:lnSpc>
                          <a:spcPct val="115000"/>
                        </a:lnSpc>
                        <a:spcBef>
                          <a:spcPts val="200"/>
                        </a:spcBef>
                        <a:spcAft>
                          <a:spcPts val="200"/>
                        </a:spcAft>
                      </a:pPr>
                      <a:r>
                        <a:rPr lang="en-US" sz="3200" b="1" dirty="0">
                          <a:effectLst/>
                          <a:latin typeface="Times New Roman" panose="02020603050405020304" pitchFamily="18" charset="0"/>
                          <a:cs typeface="Times New Roman" panose="02020603050405020304" pitchFamily="18" charset="0"/>
                        </a:rPr>
                        <a:t>H</a:t>
                      </a:r>
                      <a:r>
                        <a:rPr lang="en-US" sz="3200" b="1" baseline="-25000" dirty="0">
                          <a:effectLst/>
                          <a:latin typeface="Times New Roman" panose="02020603050405020304" pitchFamily="18" charset="0"/>
                          <a:cs typeface="Times New Roman" panose="02020603050405020304" pitchFamily="18" charset="0"/>
                        </a:rPr>
                        <a:t>2</a:t>
                      </a:r>
                      <a:endPar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ctr">
                        <a:lnSpc>
                          <a:spcPct val="115000"/>
                        </a:lnSpc>
                        <a:spcBef>
                          <a:spcPts val="200"/>
                        </a:spcBef>
                        <a:spcAft>
                          <a:spcPts val="200"/>
                        </a:spcAft>
                      </a:pPr>
                      <a:r>
                        <a:rPr lang="en-US" sz="3200" b="1" dirty="0">
                          <a:effectLst/>
                          <a:latin typeface="Times New Roman" panose="02020603050405020304" pitchFamily="18" charset="0"/>
                          <a:cs typeface="Times New Roman" panose="02020603050405020304" pitchFamily="18" charset="0"/>
                        </a:rPr>
                        <a:t>?</a:t>
                      </a:r>
                      <a:endPar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ctr">
                        <a:lnSpc>
                          <a:spcPct val="115000"/>
                        </a:lnSpc>
                        <a:spcBef>
                          <a:spcPts val="200"/>
                        </a:spcBef>
                        <a:spcAft>
                          <a:spcPts val="200"/>
                        </a:spcAft>
                      </a:pPr>
                      <a:r>
                        <a:rPr lang="en-US" sz="3200" b="1" dirty="0">
                          <a:effectLst/>
                          <a:latin typeface="Times New Roman" panose="02020603050405020304" pitchFamily="18" charset="0"/>
                          <a:cs typeface="Times New Roman" panose="02020603050405020304" pitchFamily="18" charset="0"/>
                        </a:rPr>
                        <a:t>0,5</a:t>
                      </a:r>
                      <a:endPar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ctr">
                        <a:lnSpc>
                          <a:spcPct val="115000"/>
                        </a:lnSpc>
                        <a:spcBef>
                          <a:spcPts val="200"/>
                        </a:spcBef>
                        <a:spcAft>
                          <a:spcPts val="200"/>
                        </a:spcAft>
                      </a:pPr>
                      <a:r>
                        <a:rPr lang="en-US" sz="3200" b="1" dirty="0">
                          <a:effectLst/>
                          <a:latin typeface="Times New Roman" panose="02020603050405020304" pitchFamily="18" charset="0"/>
                          <a:cs typeface="Times New Roman" panose="02020603050405020304" pitchFamily="18" charset="0"/>
                        </a:rPr>
                        <a:t>?</a:t>
                      </a:r>
                      <a:endPar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ctr">
                        <a:lnSpc>
                          <a:spcPct val="115000"/>
                        </a:lnSpc>
                        <a:spcBef>
                          <a:spcPts val="200"/>
                        </a:spcBef>
                        <a:spcAft>
                          <a:spcPts val="200"/>
                        </a:spcAft>
                      </a:pPr>
                      <a:r>
                        <a:rPr lang="en-US" sz="3200" b="1" dirty="0">
                          <a:effectLst/>
                          <a:latin typeface="Times New Roman" panose="02020603050405020304" pitchFamily="18" charset="0"/>
                          <a:cs typeface="Times New Roman" panose="02020603050405020304" pitchFamily="18" charset="0"/>
                        </a:rPr>
                        <a:t>?</a:t>
                      </a:r>
                      <a:endPar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3517989527"/>
                  </a:ext>
                </a:extLst>
              </a:tr>
            </a:tbl>
          </a:graphicData>
        </a:graphic>
      </p:graphicFrame>
      <p:sp>
        <p:nvSpPr>
          <p:cNvPr id="5" name="Rectangle 1">
            <a:extLst>
              <a:ext uri="{FF2B5EF4-FFF2-40B4-BE49-F238E27FC236}">
                <a16:creationId xmlns="" xmlns:a16="http://schemas.microsoft.com/office/drawing/2014/main" id="{D8A0496A-AF2B-43E1-8827-4B804262016E}"/>
              </a:ext>
            </a:extLst>
          </p:cNvPr>
          <p:cNvSpPr>
            <a:spLocks noChangeArrowheads="1"/>
          </p:cNvSpPr>
          <p:nvPr/>
        </p:nvSpPr>
        <p:spPr bwMode="auto">
          <a:xfrm>
            <a:off x="-12290" y="-67039"/>
            <a:ext cx="838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err="1">
                <a:ln>
                  <a:noFill/>
                </a:ln>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rPr>
              <a:t>Luyện</a:t>
            </a:r>
            <a:r>
              <a:rPr kumimoji="0" lang="en-US" altLang="en-US" sz="3200" b="1" i="0" u="none" strike="noStrike" cap="none" normalizeH="0" baseline="0" dirty="0">
                <a:ln>
                  <a:noFill/>
                </a:ln>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altLang="en-US" sz="3200" b="1" i="0" u="none" strike="noStrike" cap="none" normalizeH="0" baseline="0" dirty="0">
                <a:ln>
                  <a:noFill/>
                </a:ln>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kumimoji="0" lang="en-US" altLang="en-US" sz="3200" b="1" i="0" u="none" strike="noStrike" cap="none" normalizeH="0" baseline="0" dirty="0" err="1">
                <a:ln>
                  <a:noFill/>
                </a:ln>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kumimoji="0" lang="en-US" altLang="en-US" sz="3200" b="1" i="0" u="none" strike="noStrike" cap="none" normalizeH="0" baseline="0" dirty="0">
                <a:ln>
                  <a:noFill/>
                </a:ln>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rPr>
              <a:t> 30 KHTN 8:</a:t>
            </a:r>
            <a:r>
              <a:rPr kumimoji="0" lang="en-US" altLang="en-US" sz="32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 xmlns:a16="http://schemas.microsoft.com/office/drawing/2014/main" id="{5695AA05-4EC1-42DE-8B03-1FE0A6035A67}"/>
              </a:ext>
            </a:extLst>
          </p:cNvPr>
          <p:cNvSpPr txBox="1"/>
          <p:nvPr/>
        </p:nvSpPr>
        <p:spPr>
          <a:xfrm>
            <a:off x="1988576" y="4254788"/>
            <a:ext cx="914400" cy="584775"/>
          </a:xfrm>
          <a:prstGeom prst="rect">
            <a:avLst/>
          </a:prstGeom>
          <a:solidFill>
            <a:schemeClr val="bg1"/>
          </a:solid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44</a:t>
            </a:r>
          </a:p>
        </p:txBody>
      </p:sp>
      <p:sp>
        <p:nvSpPr>
          <p:cNvPr id="8" name="TextBox 7">
            <a:extLst>
              <a:ext uri="{FF2B5EF4-FFF2-40B4-BE49-F238E27FC236}">
                <a16:creationId xmlns="" xmlns:a16="http://schemas.microsoft.com/office/drawing/2014/main" id="{252CDF24-8756-4317-9A57-4A887B7E2C2E}"/>
              </a:ext>
            </a:extLst>
          </p:cNvPr>
          <p:cNvSpPr txBox="1"/>
          <p:nvPr/>
        </p:nvSpPr>
        <p:spPr>
          <a:xfrm>
            <a:off x="1981201" y="5003513"/>
            <a:ext cx="914400" cy="584775"/>
          </a:xfrm>
          <a:prstGeom prst="rect">
            <a:avLst/>
          </a:prstGeom>
          <a:solidFill>
            <a:schemeClr val="bg1"/>
          </a:solid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28</a:t>
            </a:r>
          </a:p>
        </p:txBody>
      </p:sp>
      <p:sp>
        <p:nvSpPr>
          <p:cNvPr id="9" name="TextBox 8">
            <a:extLst>
              <a:ext uri="{FF2B5EF4-FFF2-40B4-BE49-F238E27FC236}">
                <a16:creationId xmlns="" xmlns:a16="http://schemas.microsoft.com/office/drawing/2014/main" id="{0DD113EB-BBC0-401F-B68D-B060D182ECF6}"/>
              </a:ext>
            </a:extLst>
          </p:cNvPr>
          <p:cNvSpPr txBox="1"/>
          <p:nvPr/>
        </p:nvSpPr>
        <p:spPr>
          <a:xfrm>
            <a:off x="1981201" y="5849838"/>
            <a:ext cx="914400" cy="584775"/>
          </a:xfrm>
          <a:prstGeom prst="rect">
            <a:avLst/>
          </a:prstGeom>
          <a:solidFill>
            <a:schemeClr val="bg1"/>
          </a:solid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2</a:t>
            </a:r>
          </a:p>
        </p:txBody>
      </p:sp>
      <p:sp>
        <p:nvSpPr>
          <p:cNvPr id="10" name="TextBox 9">
            <a:extLst>
              <a:ext uri="{FF2B5EF4-FFF2-40B4-BE49-F238E27FC236}">
                <a16:creationId xmlns="" xmlns:a16="http://schemas.microsoft.com/office/drawing/2014/main" id="{172B7505-7C84-4F48-A6CA-5CA4467120F5}"/>
              </a:ext>
            </a:extLst>
          </p:cNvPr>
          <p:cNvSpPr txBox="1"/>
          <p:nvPr/>
        </p:nvSpPr>
        <p:spPr>
          <a:xfrm>
            <a:off x="6130691" y="31002"/>
            <a:ext cx="3028057" cy="523220"/>
          </a:xfrm>
          <a:prstGeom prst="rect">
            <a:avLst/>
          </a:prstGeom>
          <a:solidFill>
            <a:schemeClr val="accent6">
              <a:lumMod val="40000"/>
              <a:lumOff val="60000"/>
            </a:schemeClr>
          </a:solid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V  =  n  x  24,79 (l) </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 xmlns:a16="http://schemas.microsoft.com/office/drawing/2014/main" id="{08BB0F21-4CA5-4DDF-BBFD-BF414427FC02}"/>
                  </a:ext>
                </a:extLst>
              </p:cNvPr>
              <p:cNvSpPr txBox="1"/>
              <p:nvPr/>
            </p:nvSpPr>
            <p:spPr>
              <a:xfrm>
                <a:off x="6115943" y="583718"/>
                <a:ext cx="3028057" cy="745910"/>
              </a:xfrm>
              <a:prstGeom prst="rect">
                <a:avLst/>
              </a:prstGeom>
              <a:solidFill>
                <a:schemeClr val="accent6">
                  <a:lumMod val="40000"/>
                  <a:lumOff val="60000"/>
                </a:schemeClr>
              </a:solid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n = </a:t>
                </a:r>
                <a14:m>
                  <m:oMath xmlns:m="http://schemas.openxmlformats.org/officeDocument/2006/math">
                    <m:f>
                      <m:fPr>
                        <m:ctrlPr>
                          <a:rPr lang="en-US" sz="2800" b="1" i="1">
                            <a:latin typeface="Cambria Math"/>
                            <a:cs typeface="Times New Roman" panose="02020603050405020304" pitchFamily="18" charset="0"/>
                          </a:rPr>
                        </m:ctrlPr>
                      </m:fPr>
                      <m:num>
                        <m:r>
                          <a:rPr lang="en-US" sz="2800" b="1">
                            <a:latin typeface="Cambria Math" panose="02040503050406030204" pitchFamily="18" charset="0"/>
                            <a:cs typeface="Times New Roman" panose="02020603050405020304" pitchFamily="18" charset="0"/>
                          </a:rPr>
                          <m:t>𝐕</m:t>
                        </m:r>
                        <m:r>
                          <a:rPr lang="en-US" sz="2800" b="1">
                            <a:latin typeface="Cambria Math" panose="02040503050406030204" pitchFamily="18" charset="0"/>
                            <a:cs typeface="Times New Roman" panose="02020603050405020304" pitchFamily="18" charset="0"/>
                          </a:rPr>
                          <m:t> </m:t>
                        </m:r>
                      </m:num>
                      <m:den>
                        <m:r>
                          <a:rPr lang="en-US" sz="2800" b="1">
                            <a:latin typeface="Cambria Math" panose="02040503050406030204" pitchFamily="18" charset="0"/>
                            <a:cs typeface="Times New Roman" panose="02020603050405020304" pitchFamily="18" charset="0"/>
                          </a:rPr>
                          <m:t>𝟐𝟒</m:t>
                        </m:r>
                        <m:r>
                          <a:rPr lang="en-US" sz="2800" b="1">
                            <a:latin typeface="Cambria Math" panose="02040503050406030204" pitchFamily="18" charset="0"/>
                            <a:cs typeface="Times New Roman" panose="02020603050405020304" pitchFamily="18" charset="0"/>
                          </a:rPr>
                          <m:t>,</m:t>
                        </m:r>
                        <m:r>
                          <a:rPr lang="en-US" sz="2800" b="1">
                            <a:latin typeface="Cambria Math" panose="02040503050406030204" pitchFamily="18" charset="0"/>
                            <a:cs typeface="Times New Roman" panose="02020603050405020304" pitchFamily="18" charset="0"/>
                          </a:rPr>
                          <m:t>𝟕𝟗</m:t>
                        </m:r>
                      </m:den>
                    </m:f>
                  </m:oMath>
                </a14:m>
                <a:r>
                  <a:rPr lang="en-US" sz="2800" b="1" dirty="0">
                    <a:latin typeface="Times New Roman" panose="02020603050405020304" pitchFamily="18" charset="0"/>
                    <a:cs typeface="Times New Roman" panose="02020603050405020304" pitchFamily="18" charset="0"/>
                  </a:rPr>
                  <a:t> (mol)</a:t>
                </a:r>
              </a:p>
            </p:txBody>
          </p:sp>
        </mc:Choice>
        <mc:Fallback xmlns="">
          <p:sp>
            <p:nvSpPr>
              <p:cNvPr id="11" name="TextBox 10">
                <a:extLst>
                  <a:ext uri="{FF2B5EF4-FFF2-40B4-BE49-F238E27FC236}">
                    <a16:creationId xmlns:a16="http://schemas.microsoft.com/office/drawing/2014/main" id="{08BB0F21-4CA5-4DDF-BBFD-BF414427FC02}"/>
                  </a:ext>
                </a:extLst>
              </p:cNvPr>
              <p:cNvSpPr txBox="1">
                <a:spLocks noRot="1" noChangeAspect="1" noMove="1" noResize="1" noEditPoints="1" noAdjustHandles="1" noChangeArrowheads="1" noChangeShapeType="1" noTextEdit="1"/>
              </p:cNvSpPr>
              <p:nvPr/>
            </p:nvSpPr>
            <p:spPr>
              <a:xfrm>
                <a:off x="6115943" y="583718"/>
                <a:ext cx="3028057" cy="745910"/>
              </a:xfrm>
              <a:prstGeom prst="rect">
                <a:avLst/>
              </a:prstGeom>
              <a:blipFill>
                <a:blip r:embed="rId2"/>
                <a:stretch>
                  <a:fillRect b="-4918"/>
                </a:stretch>
              </a:blipFill>
            </p:spPr>
            <p:txBody>
              <a:bodyPr/>
              <a:lstStyle/>
              <a:p>
                <a:r>
                  <a:rPr lang="en-US">
                    <a:noFill/>
                  </a:rPr>
                  <a:t> </a:t>
                </a:r>
              </a:p>
            </p:txBody>
          </p:sp>
        </mc:Fallback>
      </mc:AlternateContent>
      <p:sp>
        <p:nvSpPr>
          <p:cNvPr id="12" name="TextBox 11">
            <a:extLst>
              <a:ext uri="{FF2B5EF4-FFF2-40B4-BE49-F238E27FC236}">
                <a16:creationId xmlns="" xmlns:a16="http://schemas.microsoft.com/office/drawing/2014/main" id="{DE4D1AAE-CE16-4605-ADF8-72BF30664197}"/>
              </a:ext>
            </a:extLst>
          </p:cNvPr>
          <p:cNvSpPr txBox="1"/>
          <p:nvPr/>
        </p:nvSpPr>
        <p:spPr>
          <a:xfrm>
            <a:off x="3008394" y="526273"/>
            <a:ext cx="2760691" cy="523220"/>
          </a:xfrm>
          <a:prstGeom prst="rect">
            <a:avLst/>
          </a:prstGeom>
          <a:solidFill>
            <a:schemeClr val="accent5">
              <a:lumMod val="60000"/>
              <a:lumOff val="40000"/>
            </a:schemeClr>
          </a:solid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m  =  n  x  M (g) </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 xmlns:a16="http://schemas.microsoft.com/office/drawing/2014/main" id="{F24D6046-7AEF-4C91-92AF-418AA1DF311F}"/>
                  </a:ext>
                </a:extLst>
              </p:cNvPr>
              <p:cNvSpPr txBox="1"/>
              <p:nvPr/>
            </p:nvSpPr>
            <p:spPr>
              <a:xfrm>
                <a:off x="3008394" y="1057754"/>
                <a:ext cx="2760690" cy="664862"/>
              </a:xfrm>
              <a:prstGeom prst="rect">
                <a:avLst/>
              </a:prstGeom>
              <a:solidFill>
                <a:schemeClr val="accent5">
                  <a:lumMod val="60000"/>
                  <a:lumOff val="40000"/>
                </a:schemeClr>
              </a:solid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n = </a:t>
                </a:r>
                <a14:m>
                  <m:oMath xmlns:m="http://schemas.openxmlformats.org/officeDocument/2006/math">
                    <m:f>
                      <m:fPr>
                        <m:ctrlPr>
                          <a:rPr lang="en-US" sz="2800" b="1" i="1">
                            <a:latin typeface="Cambria Math"/>
                            <a:cs typeface="Times New Roman" panose="02020603050405020304" pitchFamily="18" charset="0"/>
                          </a:rPr>
                        </m:ctrlPr>
                      </m:fPr>
                      <m:num>
                        <m:r>
                          <a:rPr lang="en-US" sz="2800" b="1" i="1">
                            <a:latin typeface="Cambria Math" panose="02040503050406030204" pitchFamily="18" charset="0"/>
                            <a:cs typeface="Times New Roman" panose="02020603050405020304" pitchFamily="18" charset="0"/>
                          </a:rPr>
                          <m:t>𝐦</m:t>
                        </m:r>
                        <m:r>
                          <a:rPr lang="en-US" sz="2800" b="1">
                            <a:latin typeface="Cambria Math" panose="02040503050406030204" pitchFamily="18" charset="0"/>
                            <a:cs typeface="Times New Roman" panose="02020603050405020304" pitchFamily="18" charset="0"/>
                          </a:rPr>
                          <m:t> </m:t>
                        </m:r>
                      </m:num>
                      <m:den>
                        <m:r>
                          <a:rPr lang="en-US" sz="2800" b="1" i="1">
                            <a:latin typeface="Cambria Math" panose="02040503050406030204" pitchFamily="18" charset="0"/>
                            <a:cs typeface="Times New Roman" panose="02020603050405020304" pitchFamily="18" charset="0"/>
                          </a:rPr>
                          <m:t>𝑴</m:t>
                        </m:r>
                      </m:den>
                    </m:f>
                  </m:oMath>
                </a14:m>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mol</a:t>
                </a:r>
                <a:r>
                  <a:rPr lang="en-US" sz="2800" b="1" dirty="0">
                    <a:latin typeface="Times New Roman" panose="02020603050405020304" pitchFamily="18" charset="0"/>
                    <a:cs typeface="Times New Roman" panose="02020603050405020304" pitchFamily="18" charset="0"/>
                  </a:rPr>
                  <a:t>),</a:t>
                </a:r>
              </a:p>
            </p:txBody>
          </p:sp>
        </mc:Choice>
        <mc:Fallback xmlns="">
          <p:sp>
            <p:nvSpPr>
              <p:cNvPr id="13" name="TextBox 12">
                <a:extLst>
                  <a:ext uri="{FF2B5EF4-FFF2-40B4-BE49-F238E27FC236}">
                    <a16:creationId xmlns:a16="http://schemas.microsoft.com/office/drawing/2014/main" id="{F24D6046-7AEF-4C91-92AF-418AA1DF311F}"/>
                  </a:ext>
                </a:extLst>
              </p:cNvPr>
              <p:cNvSpPr txBox="1">
                <a:spLocks noRot="1" noChangeAspect="1" noMove="1" noResize="1" noEditPoints="1" noAdjustHandles="1" noChangeArrowheads="1" noChangeShapeType="1" noTextEdit="1"/>
              </p:cNvSpPr>
              <p:nvPr/>
            </p:nvSpPr>
            <p:spPr>
              <a:xfrm>
                <a:off x="3008394" y="1057754"/>
                <a:ext cx="2760690" cy="664862"/>
              </a:xfrm>
              <a:prstGeom prst="rect">
                <a:avLst/>
              </a:prstGeom>
              <a:blipFill>
                <a:blip r:embed="rId3"/>
                <a:stretch>
                  <a:fillRect t="-2752" b="-11009"/>
                </a:stretch>
              </a:blipFill>
            </p:spPr>
            <p:txBody>
              <a:bodyPr/>
              <a:lstStyle/>
              <a:p>
                <a:r>
                  <a:rPr lang="en-US">
                    <a:noFill/>
                  </a:rPr>
                  <a:t> </a:t>
                </a:r>
              </a:p>
            </p:txBody>
          </p:sp>
        </mc:Fallback>
      </mc:AlternateContent>
      <p:sp>
        <p:nvSpPr>
          <p:cNvPr id="14" name="TextBox 13">
            <a:extLst>
              <a:ext uri="{FF2B5EF4-FFF2-40B4-BE49-F238E27FC236}">
                <a16:creationId xmlns="" xmlns:a16="http://schemas.microsoft.com/office/drawing/2014/main" id="{BB8784F6-56C1-4759-8E21-E754FD8ED54C}"/>
              </a:ext>
            </a:extLst>
          </p:cNvPr>
          <p:cNvSpPr txBox="1"/>
          <p:nvPr/>
        </p:nvSpPr>
        <p:spPr>
          <a:xfrm>
            <a:off x="4090220" y="4271628"/>
            <a:ext cx="914400" cy="584775"/>
          </a:xfrm>
          <a:prstGeom prst="rect">
            <a:avLst/>
          </a:prstGeom>
          <a:solidFill>
            <a:schemeClr val="accent4">
              <a:lumMod val="60000"/>
              <a:lumOff val="40000"/>
            </a:schemeClr>
          </a:solidFill>
        </p:spPr>
        <p:txBody>
          <a:bodyPr wrap="square" rtlCol="0">
            <a:spAutoFit/>
          </a:bodyPr>
          <a:lstStyle/>
          <a:p>
            <a:pPr algn="ctr"/>
            <a:r>
              <a:rPr lang="en-US" sz="3200" b="1" dirty="0">
                <a:solidFill>
                  <a:srgbClr val="000000"/>
                </a:solidFill>
                <a:latin typeface="Times New Roman" panose="02020603050405020304" pitchFamily="18" charset="0"/>
                <a:cs typeface="Times New Roman" panose="02020603050405020304" pitchFamily="18" charset="0"/>
              </a:rPr>
              <a:t>0,4</a:t>
            </a:r>
          </a:p>
        </p:txBody>
      </p:sp>
      <p:sp>
        <p:nvSpPr>
          <p:cNvPr id="15" name="TextBox 14">
            <a:extLst>
              <a:ext uri="{FF2B5EF4-FFF2-40B4-BE49-F238E27FC236}">
                <a16:creationId xmlns="" xmlns:a16="http://schemas.microsoft.com/office/drawing/2014/main" id="{936ACA32-491F-4545-B4BB-833EAAB54213}"/>
              </a:ext>
            </a:extLst>
          </p:cNvPr>
          <p:cNvSpPr txBox="1"/>
          <p:nvPr/>
        </p:nvSpPr>
        <p:spPr>
          <a:xfrm>
            <a:off x="4069327" y="5048419"/>
            <a:ext cx="914400" cy="584775"/>
          </a:xfrm>
          <a:prstGeom prst="rect">
            <a:avLst/>
          </a:prstGeom>
          <a:solidFill>
            <a:schemeClr val="accent4">
              <a:lumMod val="60000"/>
              <a:lumOff val="40000"/>
            </a:schemeClr>
          </a:solidFill>
        </p:spPr>
        <p:txBody>
          <a:bodyPr wrap="square" rtlCol="0">
            <a:spAutoFit/>
          </a:bodyPr>
          <a:lstStyle/>
          <a:p>
            <a:pPr algn="ctr"/>
            <a:r>
              <a:rPr lang="en-US" sz="3200" b="1" dirty="0">
                <a:solidFill>
                  <a:srgbClr val="000000"/>
                </a:solidFill>
                <a:latin typeface="Times New Roman" panose="02020603050405020304" pitchFamily="18" charset="0"/>
                <a:cs typeface="Times New Roman" panose="02020603050405020304" pitchFamily="18" charset="0"/>
              </a:rPr>
              <a:t>0,2</a:t>
            </a:r>
          </a:p>
        </p:txBody>
      </p:sp>
      <p:sp>
        <p:nvSpPr>
          <p:cNvPr id="16" name="TextBox 15">
            <a:extLst>
              <a:ext uri="{FF2B5EF4-FFF2-40B4-BE49-F238E27FC236}">
                <a16:creationId xmlns="" xmlns:a16="http://schemas.microsoft.com/office/drawing/2014/main" id="{30F86380-A8A6-473F-8AE2-BDA1C9888DF6}"/>
              </a:ext>
            </a:extLst>
          </p:cNvPr>
          <p:cNvSpPr txBox="1"/>
          <p:nvPr/>
        </p:nvSpPr>
        <p:spPr>
          <a:xfrm>
            <a:off x="5805955" y="5849838"/>
            <a:ext cx="914400" cy="584775"/>
          </a:xfrm>
          <a:prstGeom prst="rect">
            <a:avLst/>
          </a:prstGeom>
          <a:solidFill>
            <a:srgbClr val="FFC000"/>
          </a:solidFill>
        </p:spPr>
        <p:txBody>
          <a:bodyPr wrap="square" rtlCol="0">
            <a:spAutoFit/>
          </a:bodyPr>
          <a:lstStyle/>
          <a:p>
            <a:pPr algn="ctr"/>
            <a:r>
              <a:rPr lang="en-US" sz="3200" b="1" dirty="0">
                <a:solidFill>
                  <a:srgbClr val="000000"/>
                </a:solidFill>
                <a:latin typeface="Times New Roman" panose="02020603050405020304" pitchFamily="18" charset="0"/>
                <a:cs typeface="Times New Roman" panose="02020603050405020304" pitchFamily="18" charset="0"/>
              </a:rPr>
              <a:t>1</a:t>
            </a:r>
          </a:p>
        </p:txBody>
      </p:sp>
      <p:sp>
        <p:nvSpPr>
          <p:cNvPr id="17" name="TextBox 16">
            <a:extLst>
              <a:ext uri="{FF2B5EF4-FFF2-40B4-BE49-F238E27FC236}">
                <a16:creationId xmlns="" xmlns:a16="http://schemas.microsoft.com/office/drawing/2014/main" id="{6648D2B1-44E4-443A-ABF2-990A618C1B46}"/>
              </a:ext>
            </a:extLst>
          </p:cNvPr>
          <p:cNvSpPr txBox="1"/>
          <p:nvPr/>
        </p:nvSpPr>
        <p:spPr>
          <a:xfrm>
            <a:off x="5805955" y="5048418"/>
            <a:ext cx="914400" cy="584775"/>
          </a:xfrm>
          <a:prstGeom prst="rect">
            <a:avLst/>
          </a:prstGeom>
          <a:solidFill>
            <a:srgbClr val="FFC000"/>
          </a:solidFill>
        </p:spPr>
        <p:txBody>
          <a:bodyPr wrap="square" rtlCol="0">
            <a:spAutoFit/>
          </a:bodyPr>
          <a:lstStyle/>
          <a:p>
            <a:pPr algn="ctr"/>
            <a:r>
              <a:rPr lang="en-US" sz="3200" b="1" dirty="0">
                <a:solidFill>
                  <a:srgbClr val="000000"/>
                </a:solidFill>
                <a:latin typeface="Times New Roman" panose="02020603050405020304" pitchFamily="18" charset="0"/>
                <a:cs typeface="Times New Roman" panose="02020603050405020304" pitchFamily="18" charset="0"/>
              </a:rPr>
              <a:t>5,6</a:t>
            </a:r>
          </a:p>
        </p:txBody>
      </p:sp>
      <p:sp>
        <p:nvSpPr>
          <p:cNvPr id="18" name="TextBox 17">
            <a:extLst>
              <a:ext uri="{FF2B5EF4-FFF2-40B4-BE49-F238E27FC236}">
                <a16:creationId xmlns="" xmlns:a16="http://schemas.microsoft.com/office/drawing/2014/main" id="{8FD0274D-E8EF-4DAB-A344-F4E9F0DD7A34}"/>
              </a:ext>
            </a:extLst>
          </p:cNvPr>
          <p:cNvSpPr txBox="1"/>
          <p:nvPr/>
        </p:nvSpPr>
        <p:spPr>
          <a:xfrm>
            <a:off x="7622597" y="4254787"/>
            <a:ext cx="1169762" cy="584775"/>
          </a:xfrm>
          <a:prstGeom prst="rect">
            <a:avLst/>
          </a:prstGeom>
          <a:solidFill>
            <a:srgbClr val="FFFF00"/>
          </a:solidFill>
        </p:spPr>
        <p:txBody>
          <a:bodyPr wrap="square" rtlCol="0">
            <a:spAutoFit/>
          </a:bodyPr>
          <a:lstStyle/>
          <a:p>
            <a:pPr algn="ctr"/>
            <a:r>
              <a:rPr lang="en-US" sz="3200" b="1" dirty="0">
                <a:solidFill>
                  <a:srgbClr val="000000"/>
                </a:solidFill>
                <a:latin typeface="Times New Roman" panose="02020603050405020304" pitchFamily="18" charset="0"/>
                <a:cs typeface="Times New Roman" panose="02020603050405020304" pitchFamily="18" charset="0"/>
              </a:rPr>
              <a:t>9,916</a:t>
            </a:r>
          </a:p>
        </p:txBody>
      </p:sp>
      <p:sp>
        <p:nvSpPr>
          <p:cNvPr id="19" name="TextBox 18">
            <a:extLst>
              <a:ext uri="{FF2B5EF4-FFF2-40B4-BE49-F238E27FC236}">
                <a16:creationId xmlns="" xmlns:a16="http://schemas.microsoft.com/office/drawing/2014/main" id="{9AD96B1A-EE9C-4517-9407-105E1FA5D843}"/>
              </a:ext>
            </a:extLst>
          </p:cNvPr>
          <p:cNvSpPr txBox="1"/>
          <p:nvPr/>
        </p:nvSpPr>
        <p:spPr>
          <a:xfrm>
            <a:off x="7556230" y="5849837"/>
            <a:ext cx="1435370" cy="584775"/>
          </a:xfrm>
          <a:prstGeom prst="rect">
            <a:avLst/>
          </a:prstGeom>
          <a:solidFill>
            <a:srgbClr val="FFFF00"/>
          </a:solidFill>
        </p:spPr>
        <p:txBody>
          <a:bodyPr wrap="square" rtlCol="0">
            <a:spAutoFit/>
          </a:bodyPr>
          <a:lstStyle/>
          <a:p>
            <a:pPr algn="ctr"/>
            <a:r>
              <a:rPr lang="en-US" sz="3200" b="1" dirty="0">
                <a:solidFill>
                  <a:srgbClr val="000000"/>
                </a:solidFill>
                <a:latin typeface="Times New Roman" panose="02020603050405020304" pitchFamily="18" charset="0"/>
                <a:cs typeface="Times New Roman" panose="02020603050405020304" pitchFamily="18" charset="0"/>
              </a:rPr>
              <a:t>12,395</a:t>
            </a:r>
          </a:p>
        </p:txBody>
      </p:sp>
    </p:spTree>
    <p:extLst>
      <p:ext uri="{BB962C8B-B14F-4D97-AF65-F5344CB8AC3E}">
        <p14:creationId xmlns:p14="http://schemas.microsoft.com/office/powerpoint/2010/main" val="339547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ircle(in)">
                                      <p:cBhvr>
                                        <p:cTn id="32" dur="2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circle(in)">
                                      <p:cBhvr>
                                        <p:cTn id="43" dur="20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ppt_x"/>
                                          </p:val>
                                        </p:tav>
                                        <p:tav tm="100000">
                                          <p:val>
                                            <p:strVal val="#ppt_x"/>
                                          </p:val>
                                        </p:tav>
                                      </p:tavLst>
                                    </p:anim>
                                    <p:anim calcmode="lin" valueType="num">
                                      <p:cBhvr additive="base">
                                        <p:cTn id="4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Do re mon - Huyen Chi.wav">
            <a:hlinkClick r:id="" action="ppaction://media"/>
            <a:extLst>
              <a:ext uri="{FF2B5EF4-FFF2-40B4-BE49-F238E27FC236}">
                <a16:creationId xmlns="" xmlns:a16="http://schemas.microsoft.com/office/drawing/2014/main" id="{6892D189-C7FA-4EB0-9D84-670A6DEBD704}"/>
              </a:ext>
            </a:extLst>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305800" y="381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1" name="Group 8">
            <a:extLst>
              <a:ext uri="{FF2B5EF4-FFF2-40B4-BE49-F238E27FC236}">
                <a16:creationId xmlns="" xmlns:a16="http://schemas.microsoft.com/office/drawing/2014/main" id="{A20D7502-CECA-4182-A611-252553E10FE2}"/>
              </a:ext>
            </a:extLst>
          </p:cNvPr>
          <p:cNvGrpSpPr>
            <a:grpSpLocks/>
          </p:cNvGrpSpPr>
          <p:nvPr/>
        </p:nvGrpSpPr>
        <p:grpSpPr bwMode="auto">
          <a:xfrm>
            <a:off x="0" y="0"/>
            <a:ext cx="9144000" cy="6858000"/>
            <a:chOff x="0" y="0"/>
            <a:chExt cx="9144000" cy="6858000"/>
          </a:xfrm>
        </p:grpSpPr>
        <p:pic>
          <p:nvPicPr>
            <p:cNvPr id="27655" name="Picture 4">
              <a:extLst>
                <a:ext uri="{FF2B5EF4-FFF2-40B4-BE49-F238E27FC236}">
                  <a16:creationId xmlns="" xmlns:a16="http://schemas.microsoft.com/office/drawing/2014/main" id="{35E98695-71D4-4242-9996-A538CB6764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 xmlns:a16="http://schemas.microsoft.com/office/drawing/2014/main" id="{A6B80E64-6B27-4F1F-8C53-A7939762D909}"/>
                </a:ext>
              </a:extLst>
            </p:cNvPr>
            <p:cNvSpPr/>
            <p:nvPr/>
          </p:nvSpPr>
          <p:spPr>
            <a:xfrm>
              <a:off x="138113" y="123825"/>
              <a:ext cx="8839200" cy="659288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ct val="50000"/>
                </a:spcBef>
                <a:spcAft>
                  <a:spcPts val="0"/>
                </a:spcAft>
                <a:defRPr/>
              </a:pPr>
              <a:endParaRPr lang="en-US" dirty="0">
                <a:latin typeface="Times New Roman" pitchFamily="18" charset="0"/>
                <a:cs typeface="Times New Roman" pitchFamily="18" charset="0"/>
              </a:endParaRPr>
            </a:p>
          </p:txBody>
        </p:sp>
      </p:grpSp>
      <p:pic>
        <p:nvPicPr>
          <p:cNvPr id="27652" name="Picture 9" descr="hoa.png">
            <a:extLst>
              <a:ext uri="{FF2B5EF4-FFF2-40B4-BE49-F238E27FC236}">
                <a16:creationId xmlns="" xmlns:a16="http://schemas.microsoft.com/office/drawing/2014/main" id="{CA47A862-C3EE-4088-B6E4-20DE17FD3A1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70700" y="166688"/>
            <a:ext cx="2058988"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10">
            <a:extLst>
              <a:ext uri="{FF2B5EF4-FFF2-40B4-BE49-F238E27FC236}">
                <a16:creationId xmlns="" xmlns:a16="http://schemas.microsoft.com/office/drawing/2014/main" id="{24612FC7-9DD9-4D99-AE0D-6DE2500FE360}"/>
              </a:ext>
            </a:extLst>
          </p:cNvPr>
          <p:cNvSpPr txBox="1">
            <a:spLocks noChangeArrowheads="1"/>
          </p:cNvSpPr>
          <p:nvPr/>
        </p:nvSpPr>
        <p:spPr bwMode="auto">
          <a:xfrm>
            <a:off x="533400" y="228600"/>
            <a:ext cx="6172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400" b="1">
                <a:solidFill>
                  <a:srgbClr val="FF0000"/>
                </a:solidFill>
                <a:latin typeface="Times New Roman" panose="02020603050405020304" pitchFamily="18" charset="0"/>
                <a:cs typeface="Times New Roman" panose="02020603050405020304" pitchFamily="18" charset="0"/>
              </a:rPr>
              <a:t>HƯỚNG DẪN VỀ NHÀ</a:t>
            </a:r>
          </a:p>
        </p:txBody>
      </p:sp>
      <p:sp>
        <p:nvSpPr>
          <p:cNvPr id="12" name="Text Box 6">
            <a:extLst>
              <a:ext uri="{FF2B5EF4-FFF2-40B4-BE49-F238E27FC236}">
                <a16:creationId xmlns="" xmlns:a16="http://schemas.microsoft.com/office/drawing/2014/main" id="{C021EF23-0B2F-4A13-BB52-65F3359084F1}"/>
              </a:ext>
            </a:extLst>
          </p:cNvPr>
          <p:cNvSpPr txBox="1">
            <a:spLocks noChangeArrowheads="1"/>
          </p:cNvSpPr>
          <p:nvPr/>
        </p:nvSpPr>
        <p:spPr bwMode="auto">
          <a:xfrm>
            <a:off x="381000" y="1066800"/>
            <a:ext cx="8534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Char char="-"/>
            </a:pPr>
            <a:r>
              <a:rPr lang="en-US" altLang="en-US" sz="2400" b="1" u="sng" dirty="0" err="1">
                <a:solidFill>
                  <a:srgbClr val="0070C0"/>
                </a:solidFill>
                <a:latin typeface="Times New Roman" panose="02020603050405020304" pitchFamily="18" charset="0"/>
                <a:cs typeface="Times New Roman" panose="02020603050405020304" pitchFamily="18" charset="0"/>
              </a:rPr>
              <a:t>Học</a:t>
            </a:r>
            <a:r>
              <a:rPr lang="en-US" altLang="en-US" sz="2400" b="1" u="sng" dirty="0">
                <a:solidFill>
                  <a:srgbClr val="0070C0"/>
                </a:solidFill>
                <a:latin typeface="Times New Roman" panose="02020603050405020304" pitchFamily="18" charset="0"/>
                <a:cs typeface="Times New Roman" panose="02020603050405020304" pitchFamily="18" charset="0"/>
              </a:rPr>
              <a:t> </a:t>
            </a:r>
            <a:r>
              <a:rPr lang="en-US" altLang="en-US" sz="2400" b="1" u="sng" dirty="0" err="1">
                <a:solidFill>
                  <a:srgbClr val="0070C0"/>
                </a:solidFill>
                <a:latin typeface="Times New Roman" panose="02020603050405020304" pitchFamily="18" charset="0"/>
                <a:cs typeface="Times New Roman" panose="02020603050405020304" pitchFamily="18" charset="0"/>
              </a:rPr>
              <a:t>bài</a:t>
            </a:r>
            <a:r>
              <a:rPr lang="en-US" altLang="en-US" sz="2400" b="1" u="sng" dirty="0">
                <a:solidFill>
                  <a:srgbClr val="0070C0"/>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Mol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tỉ</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khối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chất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khí</a:t>
            </a:r>
            <a:endParaRPr lang="en-US" altLang="en-US" sz="2400" dirty="0">
              <a:latin typeface="Times New Roman" panose="02020603050405020304" pitchFamily="18" charset="0"/>
              <a:cs typeface="Times New Roman" panose="02020603050405020304" pitchFamily="18" charset="0"/>
            </a:endParaRPr>
          </a:p>
          <a:p>
            <a:pPr>
              <a:spcBef>
                <a:spcPct val="50000"/>
              </a:spcBef>
              <a:buFontTx/>
              <a:buChar char="-"/>
            </a:pPr>
            <a:r>
              <a:rPr lang="en-US" altLang="en-US" sz="2400" b="1" u="sng" dirty="0">
                <a:solidFill>
                  <a:srgbClr val="0070C0"/>
                </a:solidFill>
                <a:latin typeface="Times New Roman" panose="02020603050405020304" pitchFamily="18" charset="0"/>
                <a:cs typeface="Times New Roman" panose="02020603050405020304" pitchFamily="18" charset="0"/>
              </a:rPr>
              <a:t> </a:t>
            </a:r>
            <a:r>
              <a:rPr lang="en-US" altLang="en-US" sz="2400" b="1" u="sng" dirty="0" err="1">
                <a:solidFill>
                  <a:srgbClr val="0070C0"/>
                </a:solidFill>
                <a:latin typeface="Times New Roman" panose="02020603050405020304" pitchFamily="18" charset="0"/>
                <a:cs typeface="Times New Roman" panose="02020603050405020304" pitchFamily="18" charset="0"/>
              </a:rPr>
              <a:t>Làm</a:t>
            </a:r>
            <a:r>
              <a:rPr lang="en-US" altLang="en-US" sz="2400" b="1" u="sng" dirty="0">
                <a:solidFill>
                  <a:srgbClr val="0070C0"/>
                </a:solidFill>
                <a:latin typeface="Times New Roman" panose="02020603050405020304" pitchFamily="18" charset="0"/>
                <a:cs typeface="Times New Roman" panose="02020603050405020304" pitchFamily="18" charset="0"/>
              </a:rPr>
              <a:t> BT:</a:t>
            </a:r>
            <a:endParaRPr lang="en-US" altLang="en-US" sz="2400" b="1" dirty="0">
              <a:solidFill>
                <a:srgbClr val="0070C0"/>
              </a:solidFill>
              <a:latin typeface="Times New Roman" panose="02020603050405020304" pitchFamily="18" charset="0"/>
              <a:cs typeface="Times New Roman" panose="02020603050405020304" pitchFamily="18" charset="0"/>
            </a:endParaRPr>
          </a:p>
          <a:p>
            <a:pPr>
              <a:spcBef>
                <a:spcPct val="50000"/>
              </a:spcBef>
              <a:buFontTx/>
              <a:buChar char="-"/>
            </a:pPr>
            <a:r>
              <a:rPr lang="en-US" altLang="en-US" sz="2400" dirty="0">
                <a:latin typeface="Times New Roman" panose="02020603050405020304" pitchFamily="18" charset="0"/>
                <a:cs typeface="Times New Roman" panose="02020603050405020304" pitchFamily="18" charset="0"/>
              </a:rPr>
              <a:t> </a:t>
            </a:r>
            <a:r>
              <a:rPr lang="en-US" altLang="en-US" sz="2400" b="1" u="sng" dirty="0" err="1">
                <a:solidFill>
                  <a:srgbClr val="0070C0"/>
                </a:solidFill>
                <a:latin typeface="Times New Roman" panose="02020603050405020304" pitchFamily="18" charset="0"/>
                <a:cs typeface="Times New Roman" panose="02020603050405020304" pitchFamily="18" charset="0"/>
              </a:rPr>
              <a:t>Xem</a:t>
            </a:r>
            <a:r>
              <a:rPr lang="en-US" altLang="en-US" sz="2400" b="1" u="sng" dirty="0">
                <a:solidFill>
                  <a:srgbClr val="0070C0"/>
                </a:solidFill>
                <a:latin typeface="Times New Roman" panose="02020603050405020304" pitchFamily="18" charset="0"/>
                <a:cs typeface="Times New Roman" panose="02020603050405020304" pitchFamily="18" charset="0"/>
              </a:rPr>
              <a:t> </a:t>
            </a:r>
            <a:r>
              <a:rPr lang="en-US" altLang="en-US" sz="2400" b="1" u="sng" dirty="0" err="1">
                <a:solidFill>
                  <a:srgbClr val="0070C0"/>
                </a:solidFill>
                <a:latin typeface="Times New Roman" panose="02020603050405020304" pitchFamily="18" charset="0"/>
                <a:cs typeface="Times New Roman" panose="02020603050405020304" pitchFamily="18" charset="0"/>
              </a:rPr>
              <a:t>trước</a:t>
            </a:r>
            <a:r>
              <a:rPr lang="en-US" altLang="en-US" sz="2400" b="1" u="sng" dirty="0">
                <a:solidFill>
                  <a:srgbClr val="0070C0"/>
                </a:solidFill>
                <a:latin typeface="Times New Roman" panose="02020603050405020304" pitchFamily="18" charset="0"/>
                <a:cs typeface="Times New Roman" panose="02020603050405020304" pitchFamily="18" charset="0"/>
              </a:rPr>
              <a:t> </a:t>
            </a:r>
            <a:r>
              <a:rPr lang="en-US" altLang="en-US" sz="2400" b="1" u="sng" dirty="0" err="1">
                <a:solidFill>
                  <a:srgbClr val="0070C0"/>
                </a:solidFill>
                <a:latin typeface="Times New Roman" panose="02020603050405020304" pitchFamily="18" charset="0"/>
                <a:cs typeface="Times New Roman" panose="02020603050405020304" pitchFamily="18" charset="0"/>
              </a:rPr>
              <a:t>bài</a:t>
            </a:r>
            <a:r>
              <a:rPr lang="en-US" altLang="en-US" sz="2400" b="1" u="sng" dirty="0">
                <a:solidFill>
                  <a:srgbClr val="0070C0"/>
                </a:solidFill>
                <a:latin typeface="Times New Roman" panose="02020603050405020304" pitchFamily="18" charset="0"/>
                <a:cs typeface="Times New Roman" panose="02020603050405020304" pitchFamily="18" charset="0"/>
              </a:rPr>
              <a:t> 5: </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Tính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theo</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phương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trình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hoá</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học</a:t>
            </a:r>
            <a:r>
              <a:rPr lang="en-US" altLang="en-US" sz="2400" b="1" dirty="0">
                <a:solidFill>
                  <a:srgbClr val="FF0000"/>
                </a:solidFill>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a: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linds(horizontal)">
                                      <p:cBhvr>
                                        <p:cTn id="12" dur="500"/>
                                        <p:tgtEl>
                                          <p:spTgt spid="12">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linds(horizontal)">
                                      <p:cBhvr>
                                        <p:cTn id="17" dur="500"/>
                                        <p:tgtEl>
                                          <p:spTgt spid="12">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7"/>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 presetClass="mediacall" presetSubtype="0" fill="hold" nodeType="clickEffect">
                                  <p:stCondLst>
                                    <p:cond delay="0"/>
                                  </p:stCondLst>
                                  <p:childTnLst>
                                    <p:cmd type="call" cmd="playFrom(0.0)">
                                      <p:cBhvr>
                                        <p:cTn id="22" dur="177842" fill="hold"/>
                                        <p:tgtEl>
                                          <p:spTgt spid="7"/>
                                        </p:tgtEl>
                                      </p:cBhvr>
                                    </p:cmd>
                                  </p:childTnLst>
                                </p:cTn>
                              </p:par>
                            </p:childTnLst>
                          </p:cTn>
                        </p:par>
                      </p:childTnLst>
                    </p:cTn>
                  </p:par>
                </p:childTnLst>
              </p:cTn>
              <p:nextCondLst>
                <p:cond evt="onClick" delay="0">
                  <p:tgtEl>
                    <p:spTgt spid="7"/>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 xmlns:a16="http://schemas.microsoft.com/office/drawing/2014/main" id="{E04C2D32-F901-4859-934A-B9456331B062}"/>
              </a:ext>
            </a:extLst>
          </p:cNvPr>
          <p:cNvSpPr>
            <a:spLocks noGrp="1"/>
          </p:cNvSpPr>
          <p:nvPr>
            <p:ph type="body" idx="1"/>
          </p:nvPr>
        </p:nvSpPr>
        <p:spPr/>
        <p:txBody>
          <a:bodyPr/>
          <a:lstStyle/>
          <a:p>
            <a:pPr eaLnBrk="1" hangingPunct="1"/>
            <a:endParaRPr lang="en-US" altLang="en-US"/>
          </a:p>
        </p:txBody>
      </p:sp>
      <p:pic>
        <p:nvPicPr>
          <p:cNvPr id="28675" name="Picture 3" descr="EJ1450">
            <a:extLst>
              <a:ext uri="{FF2B5EF4-FFF2-40B4-BE49-F238E27FC236}">
                <a16:creationId xmlns="" xmlns:a16="http://schemas.microsoft.com/office/drawing/2014/main" id="{84BE9154-E198-4661-A1D8-1673614EE9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Guitar - Romance de lamour.mp3">
            <a:hlinkClick r:id="" action="ppaction://media"/>
            <a:extLst>
              <a:ext uri="{FF2B5EF4-FFF2-40B4-BE49-F238E27FC236}">
                <a16:creationId xmlns="" xmlns:a16="http://schemas.microsoft.com/office/drawing/2014/main" id="{8972DE68-FD99-471D-8D4B-377872812D7A}"/>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2819400" y="55626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5">
            <a:extLst>
              <a:ext uri="{FF2B5EF4-FFF2-40B4-BE49-F238E27FC236}">
                <a16:creationId xmlns="" xmlns:a16="http://schemas.microsoft.com/office/drawing/2014/main" id="{B564A6A2-9B27-4614-9BA6-4251E9F21E54}"/>
              </a:ext>
            </a:extLst>
          </p:cNvPr>
          <p:cNvSpPr txBox="1">
            <a:spLocks noChangeArrowheads="1"/>
          </p:cNvSpPr>
          <p:nvPr/>
        </p:nvSpPr>
        <p:spPr bwMode="auto">
          <a:xfrm>
            <a:off x="838200" y="2682875"/>
            <a:ext cx="7086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5400" b="1">
                <a:solidFill>
                  <a:srgbClr val="FF0066"/>
                </a:solidFill>
                <a:latin typeface="Times New Roman" panose="02020603050405020304" pitchFamily="18" charset="0"/>
                <a:cs typeface="Times New Roman" panose="02020603050405020304" pitchFamily="18" charset="0"/>
              </a:rPr>
              <a:t>   Chân thành cảm ơn quý thầy cô đã đến dự.</a:t>
            </a:r>
          </a:p>
        </p:txBody>
      </p:sp>
    </p:spTree>
  </p:cSld>
  <p:clrMapOvr>
    <a:masterClrMapping/>
  </p:clrMapOvr>
  <p:transition spd="slow"/>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4813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 xmlns:a16="http://schemas.microsoft.com/office/drawing/2014/main" id="{35F83FF0-2D15-40F9-BF08-E366AEE5FE09}"/>
              </a:ext>
            </a:extLst>
          </p:cNvPr>
          <p:cNvSpPr>
            <a:spLocks noGrp="1" noChangeArrowheads="1"/>
          </p:cNvSpPr>
          <p:nvPr>
            <p:ph type="title" idx="4294967295"/>
          </p:nvPr>
        </p:nvSpPr>
        <p:spPr>
          <a:xfrm>
            <a:off x="1066800" y="914400"/>
            <a:ext cx="7696200" cy="457200"/>
          </a:xfrm>
        </p:spPr>
        <p:txBody>
          <a:bodyPr rtlCol="0">
            <a:normAutofit fontScale="90000"/>
          </a:bodyPr>
          <a:lstStyle/>
          <a:p>
            <a:pPr algn="l" eaLnBrk="1" fontAlgn="auto" hangingPunct="1">
              <a:spcAft>
                <a:spcPts val="0"/>
              </a:spcAft>
              <a:defRPr/>
            </a:pPr>
            <a:r>
              <a:rPr lang="en-US" sz="3200" b="1" dirty="0">
                <a:solidFill>
                  <a:srgbClr val="FF0000"/>
                </a:solidFill>
                <a:latin typeface="Times New Roman" pitchFamily="18" charset="0"/>
                <a:cs typeface="Times New Roman" pitchFamily="18" charset="0"/>
              </a:rPr>
              <a:t>I. KHÁI NIỆM MOL</a:t>
            </a:r>
          </a:p>
        </p:txBody>
      </p:sp>
      <p:sp>
        <p:nvSpPr>
          <p:cNvPr id="5" name="Rectangle 4">
            <a:extLst>
              <a:ext uri="{FF2B5EF4-FFF2-40B4-BE49-F238E27FC236}">
                <a16:creationId xmlns="" xmlns:a16="http://schemas.microsoft.com/office/drawing/2014/main" id="{F986BBCC-FC2A-4A9B-A5E9-4CE6F3644994}"/>
              </a:ext>
            </a:extLst>
          </p:cNvPr>
          <p:cNvSpPr txBox="1">
            <a:spLocks noChangeArrowheads="1"/>
          </p:cNvSpPr>
          <p:nvPr/>
        </p:nvSpPr>
        <p:spPr bwMode="auto">
          <a:xfrm>
            <a:off x="255588" y="1490663"/>
            <a:ext cx="8812212"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Mol</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là</a:t>
            </a:r>
            <a:r>
              <a:rPr lang="en-US" altLang="en-US" b="1" dirty="0">
                <a:latin typeface="Times New Roman" panose="02020603050405020304" pitchFamily="18" charset="0"/>
                <a:cs typeface="Times New Roman" panose="02020603050405020304" pitchFamily="18" charset="0"/>
              </a:rPr>
              <a:t> l</a:t>
            </a:r>
            <a:r>
              <a:rPr lang="vi-VN" altLang="en-US" b="1" dirty="0">
                <a:latin typeface="Times New Roman" panose="02020603050405020304" pitchFamily="18" charset="0"/>
                <a:cs typeface="Times New Roman" panose="02020603050405020304" pitchFamily="18" charset="0"/>
              </a:rPr>
              <a:t>ượ</a:t>
            </a:r>
            <a:r>
              <a:rPr lang="en-US" altLang="en-US" b="1" dirty="0">
                <a:latin typeface="Times New Roman" panose="02020603050405020304" pitchFamily="18" charset="0"/>
                <a:cs typeface="Times New Roman" panose="02020603050405020304" pitchFamily="18" charset="0"/>
              </a:rPr>
              <a:t>ng </a:t>
            </a:r>
            <a:r>
              <a:rPr lang="en-US" altLang="en-US" b="1" dirty="0" err="1">
                <a:latin typeface="Times New Roman" panose="02020603050405020304" pitchFamily="18" charset="0"/>
                <a:cs typeface="Times New Roman" panose="02020603050405020304" pitchFamily="18" charset="0"/>
              </a:rPr>
              <a:t>chất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có</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chứa</a:t>
            </a:r>
            <a:r>
              <a:rPr lang="en-US" altLang="en-US" dirty="0">
                <a:latin typeface="Times New Roman" panose="02020603050405020304" pitchFamily="18" charset="0"/>
                <a:cs typeface="Times New Roman" panose="02020603050405020304" pitchFamily="18" charset="0"/>
              </a:rPr>
              <a: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nguyên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tử</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hoặc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phân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tử</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chất</a:t>
            </a:r>
            <a:r>
              <a:rPr lang="en-US" altLang="en-US" b="1" dirty="0">
                <a:latin typeface="Times New Roman" panose="02020603050405020304" pitchFamily="18" charset="0"/>
                <a:cs typeface="Times New Roman" panose="02020603050405020304" pitchFamily="18" charset="0"/>
              </a:rPr>
              <a:t> </a:t>
            </a:r>
            <a:r>
              <a:rPr lang="vi-VN" altLang="en-US" b="1" dirty="0">
                <a:latin typeface="Times New Roman" panose="02020603050405020304" pitchFamily="18" charset="0"/>
                <a:cs typeface="Times New Roman" panose="02020603050405020304" pitchFamily="18" charset="0"/>
              </a:rPr>
              <a:t>đó</a:t>
            </a:r>
            <a:r>
              <a:rPr lang="en-US" altLang="en-US" b="1" dirty="0">
                <a:latin typeface="Times New Roman" panose="02020603050405020304" pitchFamily="18" charset="0"/>
                <a:cs typeface="Times New Roman" panose="02020603050405020304" pitchFamily="18" charset="0"/>
              </a:rPr>
              <a:t>.</a:t>
            </a:r>
          </a:p>
        </p:txBody>
      </p:sp>
      <p:sp>
        <p:nvSpPr>
          <p:cNvPr id="7172" name="Line 123">
            <a:extLst>
              <a:ext uri="{FF2B5EF4-FFF2-40B4-BE49-F238E27FC236}">
                <a16:creationId xmlns="" xmlns:a16="http://schemas.microsoft.com/office/drawing/2014/main" id="{3049D978-1EE8-40DC-AD85-D25C61A5388A}"/>
              </a:ext>
            </a:extLst>
          </p:cNvPr>
          <p:cNvSpPr>
            <a:spLocks noChangeShapeType="1"/>
          </p:cNvSpPr>
          <p:nvPr/>
        </p:nvSpPr>
        <p:spPr bwMode="auto">
          <a:xfrm>
            <a:off x="115888" y="88265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Rectangle 4">
            <a:extLst>
              <a:ext uri="{FF2B5EF4-FFF2-40B4-BE49-F238E27FC236}">
                <a16:creationId xmlns="" xmlns:a16="http://schemas.microsoft.com/office/drawing/2014/main" id="{C81E1C81-FD44-419B-B8D5-F93810AF1DD6}"/>
              </a:ext>
            </a:extLst>
          </p:cNvPr>
          <p:cNvSpPr txBox="1">
            <a:spLocks noChangeArrowheads="1"/>
          </p:cNvSpPr>
          <p:nvPr/>
        </p:nvSpPr>
        <p:spPr bwMode="auto">
          <a:xfrm>
            <a:off x="4914900" y="1333696"/>
            <a:ext cx="214158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6,022.10</a:t>
            </a:r>
            <a:r>
              <a:rPr lang="en-US" altLang="en-US" b="1" baseline="30000" dirty="0">
                <a:solidFill>
                  <a:srgbClr val="FF0000"/>
                </a:solidFill>
                <a:latin typeface="Times New Roman" panose="02020603050405020304" pitchFamily="18" charset="0"/>
                <a:cs typeface="Times New Roman" panose="02020603050405020304" pitchFamily="18" charset="0"/>
              </a:rPr>
              <a:t>23</a:t>
            </a:r>
          </a:p>
        </p:txBody>
      </p:sp>
      <p:sp>
        <p:nvSpPr>
          <p:cNvPr id="7175" name="Rectangle 35">
            <a:extLst>
              <a:ext uri="{FF2B5EF4-FFF2-40B4-BE49-F238E27FC236}">
                <a16:creationId xmlns="" xmlns:a16="http://schemas.microsoft.com/office/drawing/2014/main" id="{CA20C4D7-7C47-4E3A-9746-32B8B94004A1}"/>
              </a:ext>
            </a:extLst>
          </p:cNvPr>
          <p:cNvSpPr>
            <a:spLocks noChangeArrowheads="1"/>
          </p:cNvSpPr>
          <p:nvPr/>
        </p:nvSpPr>
        <p:spPr bwMode="auto">
          <a:xfrm>
            <a:off x="0" y="533400"/>
            <a:ext cx="762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0" b="1" i="1">
                <a:solidFill>
                  <a:srgbClr val="FF0000"/>
                </a:solidFill>
                <a:sym typeface="Wingdings" panose="05000000000000000000" pitchFamily="2" charset="2"/>
              </a:rPr>
              <a:t></a:t>
            </a:r>
          </a:p>
        </p:txBody>
      </p:sp>
      <p:sp>
        <p:nvSpPr>
          <p:cNvPr id="232" name="Rectangle 231">
            <a:extLst>
              <a:ext uri="{FF2B5EF4-FFF2-40B4-BE49-F238E27FC236}">
                <a16:creationId xmlns="" xmlns:a16="http://schemas.microsoft.com/office/drawing/2014/main" id="{622D8195-46D9-4623-B157-27502266462D}"/>
              </a:ext>
            </a:extLst>
          </p:cNvPr>
          <p:cNvSpPr/>
          <p:nvPr/>
        </p:nvSpPr>
        <p:spPr>
          <a:xfrm>
            <a:off x="-61913" y="3068638"/>
            <a:ext cx="1143001" cy="461962"/>
          </a:xfrm>
          <a:prstGeom prst="rect">
            <a:avLst/>
          </a:prstGeom>
        </p:spPr>
        <p:txBody>
          <a:bodyPr>
            <a:spAutoFit/>
          </a:bodyPr>
          <a:lstStyle/>
          <a:p>
            <a:pPr eaLnBrk="1" hangingPunct="1">
              <a:spcBef>
                <a:spcPct val="20000"/>
              </a:spcBef>
              <a:defRPr/>
            </a:pPr>
            <a:r>
              <a:rPr lang="vi-VN" sz="2400" b="1" i="1" dirty="0">
                <a:solidFill>
                  <a:schemeClr val="hlink"/>
                </a:solidFill>
                <a:latin typeface="+mj-lt"/>
                <a:cs typeface="+mn-cs"/>
              </a:rPr>
              <a:t>V</a:t>
            </a:r>
            <a:r>
              <a:rPr lang="en-US" sz="2400" b="1" i="1" dirty="0">
                <a:solidFill>
                  <a:schemeClr val="hlink"/>
                </a:solidFill>
                <a:latin typeface="+mj-lt"/>
                <a:cs typeface="+mn-cs"/>
              </a:rPr>
              <a:t>í </a:t>
            </a:r>
            <a:r>
              <a:rPr lang="en-US" sz="2400" b="1" i="1" dirty="0" err="1">
                <a:solidFill>
                  <a:schemeClr val="hlink"/>
                </a:solidFill>
                <a:latin typeface="+mj-lt"/>
                <a:cs typeface="+mn-cs"/>
              </a:rPr>
              <a:t>dụ</a:t>
            </a:r>
            <a:r>
              <a:rPr lang="en-US" sz="2400" b="1" i="1" dirty="0">
                <a:solidFill>
                  <a:schemeClr val="hlink"/>
                </a:solidFill>
                <a:latin typeface="+mj-lt"/>
                <a:cs typeface="+mn-cs"/>
              </a:rPr>
              <a:t> :</a:t>
            </a:r>
          </a:p>
        </p:txBody>
      </p:sp>
      <p:sp>
        <p:nvSpPr>
          <p:cNvPr id="18433" name="Rectangle 1">
            <a:hlinkClick r:id="rId2" action="ppaction://hlinksldjump"/>
            <a:extLst>
              <a:ext uri="{FF2B5EF4-FFF2-40B4-BE49-F238E27FC236}">
                <a16:creationId xmlns="" xmlns:a16="http://schemas.microsoft.com/office/drawing/2014/main" id="{97215C25-D635-4D9F-BA40-0B360B6CCDA9}"/>
              </a:ext>
            </a:extLst>
          </p:cNvPr>
          <p:cNvSpPr>
            <a:spLocks noChangeArrowheads="1"/>
          </p:cNvSpPr>
          <p:nvPr/>
        </p:nvSpPr>
        <p:spPr bwMode="auto">
          <a:xfrm>
            <a:off x="566738" y="2522538"/>
            <a:ext cx="7315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dirty="0">
                <a:latin typeface="Times New Roman" panose="02020603050405020304" pitchFamily="18" charset="0"/>
                <a:cs typeface="Calibri" panose="020F0502020204030204" pitchFamily="34" charset="0"/>
              </a:rPr>
              <a:t> </a:t>
            </a:r>
            <a:r>
              <a:rPr lang="en-US" altLang="en-US" b="1" dirty="0">
                <a:solidFill>
                  <a:srgbClr val="FF0000"/>
                </a:solidFill>
                <a:latin typeface="Times New Roman" panose="02020603050405020304" pitchFamily="18" charset="0"/>
                <a:cs typeface="Calibri" panose="020F0502020204030204" pitchFamily="34" charset="0"/>
              </a:rPr>
              <a:t>6,022. 10</a:t>
            </a:r>
            <a:r>
              <a:rPr lang="en-US" altLang="en-US" b="1" baseline="30000" dirty="0">
                <a:solidFill>
                  <a:srgbClr val="FF0000"/>
                </a:solidFill>
                <a:latin typeface="Times New Roman" panose="02020603050405020304" pitchFamily="18" charset="0"/>
                <a:cs typeface="Calibri" panose="020F0502020204030204" pitchFamily="34" charset="0"/>
              </a:rPr>
              <a:t>23</a:t>
            </a:r>
            <a:r>
              <a:rPr lang="en-US" altLang="en-US" dirty="0">
                <a:latin typeface="Times New Roman" panose="02020603050405020304" pitchFamily="18" charset="0"/>
                <a:cs typeface="Calibri" panose="020F0502020204030204" pitchFamily="34" charset="0"/>
              </a:rPr>
              <a:t>: </a:t>
            </a:r>
            <a:r>
              <a:rPr lang="en-US" altLang="en-US" dirty="0" err="1">
                <a:latin typeface="Times New Roman" panose="02020603050405020304" pitchFamily="18" charset="0"/>
                <a:cs typeface="Calibri" panose="020F0502020204030204" pitchFamily="34" charset="0"/>
              </a:rPr>
              <a:t>l</a:t>
            </a:r>
            <a:r>
              <a:rPr lang="en-US" altLang="en-US" dirty="0" err="1">
                <a:cs typeface="Calibri" panose="020F0502020204030204" pitchFamily="34" charset="0"/>
              </a:rPr>
              <a:t>à</a:t>
            </a:r>
            <a:r>
              <a:rPr lang="en-US" altLang="en-US" dirty="0">
                <a:latin typeface="Times New Roman" panose="02020603050405020304" pitchFamily="18" charset="0"/>
                <a:cs typeface="Calibri" panose="020F0502020204030204" pitchFamily="34" charset="0"/>
              </a:rPr>
              <a:t> </a:t>
            </a:r>
            <a:r>
              <a:rPr lang="en-US" altLang="en-US" b="1" dirty="0" err="1">
                <a:solidFill>
                  <a:srgbClr val="FF0000"/>
                </a:solidFill>
                <a:latin typeface="Times New Roman" panose="02020603050405020304" pitchFamily="18" charset="0"/>
                <a:cs typeface="Calibri" panose="020F0502020204030204" pitchFamily="34" charset="0"/>
              </a:rPr>
              <a:t>số</a:t>
            </a:r>
            <a:r>
              <a:rPr lang="en-US" altLang="en-US" b="1" dirty="0">
                <a:solidFill>
                  <a:srgbClr val="FF0000"/>
                </a:solidFill>
                <a:latin typeface="Times New Roman" panose="02020603050405020304" pitchFamily="18" charset="0"/>
                <a:cs typeface="Calibri" panose="020F0502020204030204" pitchFamily="34" charset="0"/>
              </a:rPr>
              <a:t> Avogadro</a:t>
            </a:r>
            <a:r>
              <a:rPr lang="en-US" altLang="en-US" dirty="0">
                <a:latin typeface="Times New Roman" panose="02020603050405020304" pitchFamily="18" charset="0"/>
                <a:cs typeface="Calibri" panose="020F0502020204030204" pitchFamily="34" charset="0"/>
              </a:rPr>
              <a:t>, </a:t>
            </a:r>
            <a:r>
              <a:rPr lang="en-US" altLang="en-US" dirty="0" err="1">
                <a:latin typeface="Times New Roman" panose="02020603050405020304" pitchFamily="18" charset="0"/>
                <a:cs typeface="Calibri" panose="020F0502020204030204" pitchFamily="34" charset="0"/>
              </a:rPr>
              <a:t>k</a:t>
            </a:r>
            <a:r>
              <a:rPr lang="en-US" altLang="en-US" dirty="0" err="1">
                <a:cs typeface="Calibri" panose="020F0502020204030204" pitchFamily="34" charset="0"/>
              </a:rPr>
              <a:t>í</a:t>
            </a:r>
            <a:r>
              <a:rPr lang="en-US" altLang="en-US" dirty="0">
                <a:latin typeface="Times New Roman" panose="02020603050405020304" pitchFamily="18" charset="0"/>
                <a:cs typeface="Calibri" panose="020F0502020204030204" pitchFamily="34" charset="0"/>
              </a:rPr>
              <a:t> </a:t>
            </a:r>
            <a:r>
              <a:rPr lang="en-US" altLang="en-US" dirty="0" err="1">
                <a:latin typeface="Times New Roman" panose="02020603050405020304" pitchFamily="18" charset="0"/>
                <a:cs typeface="Calibri" panose="020F0502020204030204" pitchFamily="34" charset="0"/>
              </a:rPr>
              <a:t>hiệu</a:t>
            </a:r>
            <a:r>
              <a:rPr lang="en-US" altLang="en-US" dirty="0">
                <a:latin typeface="Times New Roman" panose="02020603050405020304" pitchFamily="18" charset="0"/>
                <a:cs typeface="Calibri" panose="020F0502020204030204" pitchFamily="34" charset="0"/>
              </a:rPr>
              <a:t> </a:t>
            </a:r>
            <a:r>
              <a:rPr lang="en-US" altLang="en-US" dirty="0" err="1">
                <a:latin typeface="Times New Roman" panose="02020603050405020304" pitchFamily="18" charset="0"/>
                <a:cs typeface="Calibri" panose="020F0502020204030204" pitchFamily="34" charset="0"/>
              </a:rPr>
              <a:t>l</a:t>
            </a:r>
            <a:r>
              <a:rPr lang="en-US" altLang="en-US" dirty="0" err="1">
                <a:cs typeface="Calibri" panose="020F0502020204030204" pitchFamily="34" charset="0"/>
              </a:rPr>
              <a:t>à</a:t>
            </a:r>
            <a:r>
              <a:rPr lang="en-US" altLang="en-US" dirty="0">
                <a:latin typeface="Times New Roman" panose="02020603050405020304" pitchFamily="18" charset="0"/>
                <a:cs typeface="Calibri" panose="020F0502020204030204" pitchFamily="34" charset="0"/>
              </a:rPr>
              <a:t> </a:t>
            </a:r>
            <a:r>
              <a:rPr lang="en-US" altLang="en-US" b="1" dirty="0">
                <a:solidFill>
                  <a:srgbClr val="FF0000"/>
                </a:solidFill>
                <a:latin typeface="Times New Roman" panose="02020603050405020304" pitchFamily="18" charset="0"/>
                <a:cs typeface="Calibri" panose="020F0502020204030204" pitchFamily="34" charset="0"/>
              </a:rPr>
              <a:t>N</a:t>
            </a:r>
            <a:endParaRPr lang="en-US" altLang="en-US" b="1" dirty="0">
              <a:solidFill>
                <a:srgbClr val="FF0000"/>
              </a:solidFill>
              <a:latin typeface="Arial" panose="020B0604020202020204" pitchFamily="34" charset="0"/>
            </a:endParaRPr>
          </a:p>
        </p:txBody>
      </p:sp>
      <p:sp>
        <p:nvSpPr>
          <p:cNvPr id="18434" name="Rectangle 2">
            <a:extLst>
              <a:ext uri="{FF2B5EF4-FFF2-40B4-BE49-F238E27FC236}">
                <a16:creationId xmlns="" xmlns:a16="http://schemas.microsoft.com/office/drawing/2014/main" id="{1BE9F8C2-C105-4708-8D25-C433F4155E43}"/>
              </a:ext>
            </a:extLst>
          </p:cNvPr>
          <p:cNvSpPr>
            <a:spLocks noChangeArrowheads="1"/>
          </p:cNvSpPr>
          <p:nvPr/>
        </p:nvSpPr>
        <p:spPr bwMode="auto">
          <a:xfrm>
            <a:off x="152400" y="3530600"/>
            <a:ext cx="89773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76213" indent="-176213" algn="just" eaLnBrk="1" hangingPunct="1">
              <a:spcBef>
                <a:spcPct val="0"/>
              </a:spcBef>
            </a:pPr>
            <a:r>
              <a:rPr lang="en-US" altLang="en-US" sz="2800" dirty="0">
                <a:solidFill>
                  <a:srgbClr val="FF0000"/>
                </a:solidFill>
                <a:latin typeface="Times New Roman" panose="02020603050405020304" pitchFamily="18" charset="0"/>
                <a:cs typeface="Calibri" panose="020F0502020204030204" pitchFamily="34" charset="0"/>
              </a:rPr>
              <a:t>1 mol </a:t>
            </a:r>
            <a:r>
              <a:rPr lang="en-US" altLang="en-US" sz="2800" b="1" dirty="0" err="1">
                <a:solidFill>
                  <a:srgbClr val="FFC000"/>
                </a:solidFill>
                <a:latin typeface="Times New Roman" panose="02020603050405020304" pitchFamily="18" charset="0"/>
                <a:cs typeface="Calibri" panose="020F0502020204030204" pitchFamily="34" charset="0"/>
              </a:rPr>
              <a:t>nguyên</a:t>
            </a:r>
            <a:r>
              <a:rPr lang="en-US" altLang="en-US" sz="2800" b="1" dirty="0">
                <a:solidFill>
                  <a:srgbClr val="FFC000"/>
                </a:solidFill>
                <a:latin typeface="Times New Roman" panose="02020603050405020304" pitchFamily="18" charset="0"/>
                <a:cs typeface="Calibri" panose="020F0502020204030204" pitchFamily="34" charset="0"/>
              </a:rPr>
              <a:t> </a:t>
            </a:r>
            <a:r>
              <a:rPr lang="en-US" altLang="en-US" sz="2800" b="1" dirty="0" err="1">
                <a:solidFill>
                  <a:srgbClr val="FFC000"/>
                </a:solidFill>
                <a:latin typeface="Times New Roman" panose="02020603050405020304" pitchFamily="18" charset="0"/>
                <a:cs typeface="Calibri" panose="020F0502020204030204" pitchFamily="34" charset="0"/>
              </a:rPr>
              <a:t>tử</a:t>
            </a:r>
            <a:r>
              <a:rPr lang="en-US" altLang="en-US" sz="2800" b="1" dirty="0">
                <a:solidFill>
                  <a:srgbClr val="FFC000"/>
                </a:solidFill>
                <a:latin typeface="Times New Roman" panose="02020603050405020304" pitchFamily="18" charset="0"/>
                <a:cs typeface="Calibri" panose="020F0502020204030204" pitchFamily="34" charset="0"/>
              </a:rPr>
              <a:t> </a:t>
            </a:r>
            <a:r>
              <a:rPr lang="en-US" altLang="en-US" sz="2800" dirty="0">
                <a:latin typeface="Times New Roman" panose="02020603050405020304" pitchFamily="18" charset="0"/>
                <a:cs typeface="Times New Roman" panose="02020603050405020304" pitchFamily="18" charset="0"/>
              </a:rPr>
              <a:t>Iron</a:t>
            </a:r>
            <a:r>
              <a:rPr lang="en-US" altLang="en-US" sz="2800" dirty="0">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có</a:t>
            </a:r>
            <a:r>
              <a:rPr lang="en-US" altLang="en-US" sz="2800" dirty="0">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chứa</a:t>
            </a:r>
            <a:r>
              <a:rPr lang="en-US" altLang="en-US" sz="2800" dirty="0">
                <a:latin typeface="Times New Roman" panose="02020603050405020304" pitchFamily="18" charset="0"/>
                <a:cs typeface="Calibri" panose="020F0502020204030204" pitchFamily="34" charset="0"/>
              </a:rPr>
              <a:t>... ……… …….</a:t>
            </a:r>
            <a:r>
              <a:rPr lang="en-US" altLang="en-US" sz="2800" b="1" dirty="0" err="1">
                <a:solidFill>
                  <a:srgbClr val="FFC000"/>
                </a:solidFill>
                <a:latin typeface="Times New Roman" panose="02020603050405020304" pitchFamily="18" charset="0"/>
                <a:cs typeface="Calibri" panose="020F0502020204030204" pitchFamily="34" charset="0"/>
              </a:rPr>
              <a:t>nguyên</a:t>
            </a:r>
            <a:r>
              <a:rPr lang="en-US" altLang="en-US" sz="2800" b="1" dirty="0">
                <a:solidFill>
                  <a:srgbClr val="FFC000"/>
                </a:solidFill>
                <a:latin typeface="Times New Roman" panose="02020603050405020304" pitchFamily="18" charset="0"/>
                <a:cs typeface="Calibri" panose="020F0502020204030204" pitchFamily="34" charset="0"/>
              </a:rPr>
              <a:t> </a:t>
            </a:r>
            <a:r>
              <a:rPr lang="en-US" altLang="en-US" sz="2800" b="1" dirty="0" err="1">
                <a:solidFill>
                  <a:srgbClr val="FFC000"/>
                </a:solidFill>
                <a:latin typeface="Times New Roman" panose="02020603050405020304" pitchFamily="18" charset="0"/>
                <a:cs typeface="Calibri" panose="020F0502020204030204" pitchFamily="34" charset="0"/>
              </a:rPr>
              <a:t>tử</a:t>
            </a:r>
            <a:r>
              <a:rPr lang="en-US" altLang="en-US" sz="2800" b="1" dirty="0">
                <a:solidFill>
                  <a:srgbClr val="FFC000"/>
                </a:solidFill>
                <a:latin typeface="Times New Roman" panose="02020603050405020304" pitchFamily="18" charset="0"/>
                <a:cs typeface="Calibri" panose="020F0502020204030204" pitchFamily="34" charset="0"/>
              </a:rPr>
              <a:t> </a:t>
            </a:r>
            <a:r>
              <a:rPr lang="en-US" altLang="en-US" sz="2800" dirty="0">
                <a:latin typeface="Times New Roman" panose="02020603050405020304" pitchFamily="18" charset="0"/>
                <a:cs typeface="Calibri" panose="020F0502020204030204" pitchFamily="34" charset="0"/>
              </a:rPr>
              <a:t>Fe</a:t>
            </a:r>
            <a:endParaRPr lang="en-US" altLang="en-US" sz="2800"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 xmlns:a16="http://schemas.microsoft.com/office/drawing/2014/main" id="{5BEDFC45-E258-4A33-89B9-01364CBCB10F}"/>
              </a:ext>
            </a:extLst>
          </p:cNvPr>
          <p:cNvSpPr>
            <a:spLocks noChangeArrowheads="1"/>
          </p:cNvSpPr>
          <p:nvPr/>
        </p:nvSpPr>
        <p:spPr bwMode="auto">
          <a:xfrm>
            <a:off x="6180138" y="3505200"/>
            <a:ext cx="920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rgbClr val="FF0000"/>
                </a:solidFill>
                <a:latin typeface="Times New Roman" panose="02020603050405020304" pitchFamily="18" charset="0"/>
                <a:cs typeface="Calibri" panose="020F0502020204030204" pitchFamily="34" charset="0"/>
              </a:rPr>
              <a:t>= N</a:t>
            </a:r>
            <a:r>
              <a:rPr lang="en-US" altLang="en-US">
                <a:latin typeface="Times New Roman" panose="02020603050405020304" pitchFamily="18" charset="0"/>
                <a:cs typeface="Calibri" panose="020F0502020204030204" pitchFamily="34" charset="0"/>
              </a:rPr>
              <a:t> </a:t>
            </a:r>
            <a:endParaRPr lang="en-US" altLang="en-US"/>
          </a:p>
        </p:txBody>
      </p:sp>
      <p:sp>
        <p:nvSpPr>
          <p:cNvPr id="14" name="Rectangle 13">
            <a:extLst>
              <a:ext uri="{FF2B5EF4-FFF2-40B4-BE49-F238E27FC236}">
                <a16:creationId xmlns="" xmlns:a16="http://schemas.microsoft.com/office/drawing/2014/main" id="{ABB2FC34-AA0E-4C05-BB31-9391A301A002}"/>
              </a:ext>
            </a:extLst>
          </p:cNvPr>
          <p:cNvSpPr>
            <a:spLocks noChangeArrowheads="1"/>
          </p:cNvSpPr>
          <p:nvPr/>
        </p:nvSpPr>
        <p:spPr bwMode="auto">
          <a:xfrm>
            <a:off x="6378703" y="4412355"/>
            <a:ext cx="817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solidFill>
                  <a:srgbClr val="FF0000"/>
                </a:solidFill>
                <a:latin typeface="Times New Roman" panose="02020603050405020304" pitchFamily="18" charset="0"/>
                <a:cs typeface="Calibri" panose="020F0502020204030204" pitchFamily="34" charset="0"/>
              </a:rPr>
              <a:t>=N</a:t>
            </a:r>
            <a:r>
              <a:rPr lang="en-US" altLang="en-US" dirty="0">
                <a:latin typeface="Times New Roman" panose="02020603050405020304" pitchFamily="18" charset="0"/>
                <a:cs typeface="Calibri" panose="020F0502020204030204" pitchFamily="34" charset="0"/>
              </a:rPr>
              <a:t> </a:t>
            </a:r>
            <a:endParaRPr lang="en-US" altLang="en-US" dirty="0"/>
          </a:p>
        </p:txBody>
      </p:sp>
      <p:sp>
        <p:nvSpPr>
          <p:cNvPr id="15" name="Rectangle 4">
            <a:extLst>
              <a:ext uri="{FF2B5EF4-FFF2-40B4-BE49-F238E27FC236}">
                <a16:creationId xmlns="" xmlns:a16="http://schemas.microsoft.com/office/drawing/2014/main" id="{235888B7-AA3B-4B26-BDA7-2AA80588DB08}"/>
              </a:ext>
            </a:extLst>
          </p:cNvPr>
          <p:cNvSpPr txBox="1">
            <a:spLocks noChangeArrowheads="1"/>
          </p:cNvSpPr>
          <p:nvPr/>
        </p:nvSpPr>
        <p:spPr bwMode="auto">
          <a:xfrm>
            <a:off x="4702303" y="3515657"/>
            <a:ext cx="1676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6,022.10</a:t>
            </a:r>
            <a:r>
              <a:rPr lang="en-US" altLang="en-US" sz="2800" b="1" baseline="30000" dirty="0">
                <a:solidFill>
                  <a:srgbClr val="FF0000"/>
                </a:solidFill>
                <a:latin typeface="Times New Roman" panose="02020603050405020304" pitchFamily="18" charset="0"/>
                <a:cs typeface="Times New Roman" panose="02020603050405020304" pitchFamily="18" charset="0"/>
              </a:rPr>
              <a:t>23</a:t>
            </a:r>
          </a:p>
        </p:txBody>
      </p:sp>
      <p:sp>
        <p:nvSpPr>
          <p:cNvPr id="16" name="Rectangle 4">
            <a:extLst>
              <a:ext uri="{FF2B5EF4-FFF2-40B4-BE49-F238E27FC236}">
                <a16:creationId xmlns="" xmlns:a16="http://schemas.microsoft.com/office/drawing/2014/main" id="{5B8364E7-9791-4B8B-857A-4D8CD1170F58}"/>
              </a:ext>
            </a:extLst>
          </p:cNvPr>
          <p:cNvSpPr txBox="1">
            <a:spLocks noChangeArrowheads="1"/>
          </p:cNvSpPr>
          <p:nvPr/>
        </p:nvSpPr>
        <p:spPr bwMode="auto">
          <a:xfrm>
            <a:off x="4684047" y="4383934"/>
            <a:ext cx="169465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6,022.10</a:t>
            </a:r>
            <a:r>
              <a:rPr lang="en-US" altLang="en-US" sz="2800" b="1" baseline="30000" dirty="0">
                <a:solidFill>
                  <a:srgbClr val="FF0000"/>
                </a:solidFill>
                <a:latin typeface="Times New Roman" panose="02020603050405020304" pitchFamily="18" charset="0"/>
                <a:cs typeface="Times New Roman" panose="02020603050405020304" pitchFamily="18" charset="0"/>
              </a:rPr>
              <a:t>23</a:t>
            </a:r>
          </a:p>
        </p:txBody>
      </p:sp>
      <p:sp>
        <p:nvSpPr>
          <p:cNvPr id="17" name="Rectangle 4">
            <a:extLst>
              <a:ext uri="{FF2B5EF4-FFF2-40B4-BE49-F238E27FC236}">
                <a16:creationId xmlns="" xmlns:a16="http://schemas.microsoft.com/office/drawing/2014/main" id="{59A97D49-35D8-48B1-8827-CE526B819131}"/>
              </a:ext>
            </a:extLst>
          </p:cNvPr>
          <p:cNvSpPr txBox="1">
            <a:spLocks noChangeArrowheads="1"/>
          </p:cNvSpPr>
          <p:nvPr/>
        </p:nvSpPr>
        <p:spPr bwMode="auto">
          <a:xfrm>
            <a:off x="4385826" y="5132388"/>
            <a:ext cx="18494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12,044.10</a:t>
            </a:r>
            <a:r>
              <a:rPr lang="en-US" altLang="en-US" sz="2800" b="1" baseline="30000" dirty="0">
                <a:solidFill>
                  <a:srgbClr val="FF0000"/>
                </a:solidFill>
                <a:latin typeface="Times New Roman" panose="02020603050405020304" pitchFamily="18" charset="0"/>
                <a:cs typeface="Times New Roman" panose="02020603050405020304" pitchFamily="18" charset="0"/>
              </a:rPr>
              <a:t>23</a:t>
            </a:r>
          </a:p>
        </p:txBody>
      </p:sp>
      <p:sp>
        <p:nvSpPr>
          <p:cNvPr id="19" name="Rectangle 18">
            <a:extLst>
              <a:ext uri="{FF2B5EF4-FFF2-40B4-BE49-F238E27FC236}">
                <a16:creationId xmlns="" xmlns:a16="http://schemas.microsoft.com/office/drawing/2014/main" id="{A057DE52-B649-4B77-9929-589CC34B41B0}"/>
              </a:ext>
            </a:extLst>
          </p:cNvPr>
          <p:cNvSpPr>
            <a:spLocks noChangeArrowheads="1"/>
          </p:cNvSpPr>
          <p:nvPr/>
        </p:nvSpPr>
        <p:spPr bwMode="auto">
          <a:xfrm>
            <a:off x="6172935" y="5214742"/>
            <a:ext cx="10086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a:solidFill>
                  <a:srgbClr val="FF0000"/>
                </a:solidFill>
                <a:latin typeface="Times New Roman" panose="02020603050405020304" pitchFamily="18" charset="0"/>
                <a:cs typeface="Calibri" panose="020F0502020204030204" pitchFamily="34" charset="0"/>
              </a:rPr>
              <a:t>= 2N</a:t>
            </a:r>
            <a:r>
              <a:rPr lang="en-US" altLang="en-US" sz="2800" dirty="0">
                <a:latin typeface="Times New Roman" panose="02020603050405020304" pitchFamily="18" charset="0"/>
                <a:cs typeface="Calibri" panose="020F0502020204030204" pitchFamily="34" charset="0"/>
              </a:rPr>
              <a:t> </a:t>
            </a:r>
            <a:endParaRPr lang="en-US" altLang="en-US" sz="2800" dirty="0"/>
          </a:p>
        </p:txBody>
      </p:sp>
      <p:sp>
        <p:nvSpPr>
          <p:cNvPr id="21" name="Rectangle 2">
            <a:extLst>
              <a:ext uri="{FF2B5EF4-FFF2-40B4-BE49-F238E27FC236}">
                <a16:creationId xmlns="" xmlns:a16="http://schemas.microsoft.com/office/drawing/2014/main" id="{50040464-921B-49C9-9AEE-D749A6C1BABA}"/>
              </a:ext>
            </a:extLst>
          </p:cNvPr>
          <p:cNvSpPr>
            <a:spLocks noChangeArrowheads="1"/>
          </p:cNvSpPr>
          <p:nvPr/>
        </p:nvSpPr>
        <p:spPr bwMode="auto">
          <a:xfrm>
            <a:off x="93765" y="5251556"/>
            <a:ext cx="91932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36538" indent="-236538">
              <a:spcBef>
                <a:spcPct val="0"/>
              </a:spcBef>
            </a:pPr>
            <a:r>
              <a:rPr lang="fr-FR" altLang="en-US" sz="2800" b="1" dirty="0">
                <a:solidFill>
                  <a:srgbClr val="FF0000"/>
                </a:solidFill>
                <a:latin typeface="Times New Roman" panose="02020603050405020304" pitchFamily="18" charset="0"/>
                <a:cs typeface="Times New Roman" panose="02020603050405020304" pitchFamily="18" charset="0"/>
              </a:rPr>
              <a:t>2 mol </a:t>
            </a:r>
            <a:r>
              <a:rPr lang="en-US" altLang="en-US" sz="2800" dirty="0" err="1">
                <a:solidFill>
                  <a:srgbClr val="FFC000"/>
                </a:solidFill>
                <a:latin typeface="Times New Roman" panose="02020603050405020304" pitchFamily="18" charset="0"/>
                <a:cs typeface="Calibri" panose="020F0502020204030204" pitchFamily="34" charset="0"/>
              </a:rPr>
              <a:t>phân</a:t>
            </a:r>
            <a:r>
              <a:rPr lang="en-US" altLang="en-US" sz="2800" dirty="0">
                <a:solidFill>
                  <a:srgbClr val="FFC000"/>
                </a:solidFill>
                <a:latin typeface="Times New Roman" panose="02020603050405020304" pitchFamily="18" charset="0"/>
                <a:cs typeface="Calibri" panose="020F0502020204030204" pitchFamily="34" charset="0"/>
              </a:rPr>
              <a:t> </a:t>
            </a:r>
            <a:r>
              <a:rPr lang="en-US" altLang="en-US" sz="2800" dirty="0" err="1">
                <a:solidFill>
                  <a:srgbClr val="FFC000"/>
                </a:solidFill>
                <a:latin typeface="Times New Roman" panose="02020603050405020304" pitchFamily="18" charset="0"/>
                <a:cs typeface="Calibri" panose="020F0502020204030204" pitchFamily="34" charset="0"/>
              </a:rPr>
              <a:t>tử</a:t>
            </a:r>
            <a:r>
              <a:rPr lang="fr-FR" altLang="en-US" sz="2800" dirty="0">
                <a:solidFill>
                  <a:srgbClr val="FFC000"/>
                </a:solidFill>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nước</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có</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chứa</a:t>
            </a:r>
            <a:r>
              <a:rPr lang="fr-FR" altLang="en-US" sz="2800" dirty="0">
                <a:latin typeface="Times New Roman" panose="02020603050405020304" pitchFamily="18" charset="0"/>
                <a:cs typeface="Times New Roman" panose="02020603050405020304" pitchFamily="18" charset="0"/>
              </a:rPr>
              <a:t> ………….. …..    </a:t>
            </a:r>
            <a:r>
              <a:rPr lang="fr-FR" altLang="en-US" sz="2800" b="1" dirty="0" err="1">
                <a:latin typeface="Times New Roman" panose="02020603050405020304" pitchFamily="18" charset="0"/>
                <a:cs typeface="Times New Roman" panose="02020603050405020304" pitchFamily="18" charset="0"/>
              </a:rPr>
              <a:t>phân</a:t>
            </a:r>
            <a:r>
              <a:rPr lang="fr-FR" altLang="en-US" sz="2800" b="1" dirty="0">
                <a:latin typeface="Times New Roman" panose="02020603050405020304" pitchFamily="18" charset="0"/>
                <a:cs typeface="Times New Roman" panose="02020603050405020304" pitchFamily="18" charset="0"/>
              </a:rPr>
              <a:t> </a:t>
            </a:r>
            <a:r>
              <a:rPr lang="fr-FR" altLang="en-US" sz="2800" b="1" dirty="0" err="1">
                <a:latin typeface="Times New Roman" panose="02020603050405020304" pitchFamily="18" charset="0"/>
                <a:cs typeface="Times New Roman" panose="02020603050405020304" pitchFamily="18" charset="0"/>
              </a:rPr>
              <a:t>tử</a:t>
            </a:r>
            <a:r>
              <a:rPr lang="fr-FR" altLang="en-US" sz="2800" dirty="0">
                <a:latin typeface="Times New Roman" panose="02020603050405020304" pitchFamily="18" charset="0"/>
                <a:cs typeface="Times New Roman" panose="02020603050405020304" pitchFamily="18" charset="0"/>
              </a:rPr>
              <a:t> H</a:t>
            </a:r>
            <a:r>
              <a:rPr lang="fr-FR" altLang="en-US" sz="2800" baseline="-25000" dirty="0">
                <a:latin typeface="Times New Roman" panose="02020603050405020304" pitchFamily="18" charset="0"/>
                <a:cs typeface="Times New Roman" panose="02020603050405020304" pitchFamily="18" charset="0"/>
              </a:rPr>
              <a:t>2</a:t>
            </a:r>
            <a:r>
              <a:rPr lang="fr-FR" altLang="en-US" sz="2800" dirty="0">
                <a:latin typeface="Times New Roman" panose="02020603050405020304" pitchFamily="18" charset="0"/>
                <a:cs typeface="Times New Roman" panose="02020603050405020304" pitchFamily="18" charset="0"/>
              </a:rPr>
              <a:t>O</a:t>
            </a:r>
            <a:endParaRPr lang="en-US" altLang="en-US" sz="2800" dirty="0">
              <a:latin typeface="Times New Roman" panose="02020603050405020304" pitchFamily="18" charset="0"/>
              <a:cs typeface="Times New Roman" panose="02020603050405020304" pitchFamily="18" charset="0"/>
            </a:endParaRPr>
          </a:p>
        </p:txBody>
      </p:sp>
      <p:sp>
        <p:nvSpPr>
          <p:cNvPr id="23" name="Rectangle 2">
            <a:extLst>
              <a:ext uri="{FF2B5EF4-FFF2-40B4-BE49-F238E27FC236}">
                <a16:creationId xmlns="" xmlns:a16="http://schemas.microsoft.com/office/drawing/2014/main" id="{F66DF97E-66EE-4CF8-8D1F-D5F848FB9BC0}"/>
              </a:ext>
            </a:extLst>
          </p:cNvPr>
          <p:cNvSpPr>
            <a:spLocks noChangeArrowheads="1"/>
          </p:cNvSpPr>
          <p:nvPr/>
        </p:nvSpPr>
        <p:spPr bwMode="auto">
          <a:xfrm>
            <a:off x="106055" y="4473921"/>
            <a:ext cx="9013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39725" indent="-222250" algn="just">
              <a:spcBef>
                <a:spcPct val="0"/>
              </a:spcBef>
            </a:pPr>
            <a:r>
              <a:rPr lang="en-US" altLang="en-US" sz="2800" dirty="0">
                <a:solidFill>
                  <a:srgbClr val="FF0000"/>
                </a:solidFill>
                <a:latin typeface="Times New Roman" panose="02020603050405020304" pitchFamily="18" charset="0"/>
                <a:cs typeface="Calibri" panose="020F0502020204030204" pitchFamily="34" charset="0"/>
              </a:rPr>
              <a:t>1 mol </a:t>
            </a:r>
            <a:r>
              <a:rPr lang="en-US" altLang="en-US" sz="2800" dirty="0" err="1">
                <a:solidFill>
                  <a:srgbClr val="FFC000"/>
                </a:solidFill>
                <a:latin typeface="Times New Roman" panose="02020603050405020304" pitchFamily="18" charset="0"/>
                <a:cs typeface="Calibri" panose="020F0502020204030204" pitchFamily="34" charset="0"/>
              </a:rPr>
              <a:t>phân</a:t>
            </a:r>
            <a:r>
              <a:rPr lang="en-US" altLang="en-US" sz="2800" dirty="0">
                <a:solidFill>
                  <a:srgbClr val="FFC000"/>
                </a:solidFill>
                <a:latin typeface="Times New Roman" panose="02020603050405020304" pitchFamily="18" charset="0"/>
                <a:cs typeface="Calibri" panose="020F0502020204030204" pitchFamily="34" charset="0"/>
              </a:rPr>
              <a:t> </a:t>
            </a:r>
            <a:r>
              <a:rPr lang="en-US" altLang="en-US" sz="2800" dirty="0" err="1">
                <a:solidFill>
                  <a:srgbClr val="FFC000"/>
                </a:solidFill>
                <a:latin typeface="Times New Roman" panose="02020603050405020304" pitchFamily="18" charset="0"/>
                <a:cs typeface="Calibri" panose="020F0502020204030204" pitchFamily="34" charset="0"/>
              </a:rPr>
              <a:t>tử</a:t>
            </a:r>
            <a:r>
              <a:rPr lang="en-US" altLang="en-US" sz="2800" dirty="0">
                <a:solidFill>
                  <a:srgbClr val="FFC000"/>
                </a:solidFill>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nước</a:t>
            </a:r>
            <a:r>
              <a:rPr lang="en-US" altLang="en-US" sz="2800" dirty="0">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có</a:t>
            </a:r>
            <a:r>
              <a:rPr lang="en-US" altLang="en-US" sz="2800" dirty="0">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chứa</a:t>
            </a:r>
            <a:r>
              <a:rPr lang="en-US" altLang="en-US" sz="2800" dirty="0">
                <a:latin typeface="Times New Roman" panose="02020603050405020304" pitchFamily="18" charset="0"/>
                <a:cs typeface="Calibri" panose="020F0502020204030204" pitchFamily="34" charset="0"/>
              </a:rPr>
              <a:t> …………       …</a:t>
            </a:r>
            <a:r>
              <a:rPr lang="en-US" altLang="en-US" sz="2800" dirty="0" err="1">
                <a:latin typeface="Times New Roman" panose="02020603050405020304" pitchFamily="18" charset="0"/>
                <a:cs typeface="Calibri" panose="020F0502020204030204" pitchFamily="34" charset="0"/>
              </a:rPr>
              <a:t>phân</a:t>
            </a:r>
            <a:r>
              <a:rPr lang="en-US" altLang="en-US" sz="2800" dirty="0">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tử</a:t>
            </a:r>
            <a:r>
              <a:rPr lang="en-US" altLang="en-US" sz="2800" dirty="0">
                <a:latin typeface="Times New Roman" panose="02020603050405020304" pitchFamily="18" charset="0"/>
                <a:cs typeface="Calibri" panose="020F0502020204030204" pitchFamily="34" charset="0"/>
              </a:rPr>
              <a:t> H</a:t>
            </a:r>
            <a:r>
              <a:rPr lang="en-US" altLang="en-US" sz="2800" baseline="-30000" dirty="0">
                <a:latin typeface="Times New Roman" panose="02020603050405020304" pitchFamily="18" charset="0"/>
                <a:cs typeface="Calibri" panose="020F0502020204030204" pitchFamily="34" charset="0"/>
              </a:rPr>
              <a:t>2</a:t>
            </a:r>
            <a:r>
              <a:rPr lang="en-US" altLang="en-US" sz="2800" dirty="0">
                <a:latin typeface="Times New Roman" panose="02020603050405020304" pitchFamily="18" charset="0"/>
                <a:cs typeface="Calibri" panose="020F0502020204030204" pitchFamily="34" charset="0"/>
              </a:rPr>
              <a:t>O</a:t>
            </a:r>
          </a:p>
        </p:txBody>
      </p:sp>
      <p:sp>
        <p:nvSpPr>
          <p:cNvPr id="20" name="Rectangle 4">
            <a:extLst>
              <a:ext uri="{FF2B5EF4-FFF2-40B4-BE49-F238E27FC236}">
                <a16:creationId xmlns="" xmlns:a16="http://schemas.microsoft.com/office/drawing/2014/main" id="{9BCB5CFA-036C-4B68-8BAB-3161725F9089}"/>
              </a:ext>
            </a:extLst>
          </p:cNvPr>
          <p:cNvSpPr txBox="1">
            <a:spLocks noChangeArrowheads="1"/>
          </p:cNvSpPr>
          <p:nvPr/>
        </p:nvSpPr>
        <p:spPr bwMode="auto">
          <a:xfrm>
            <a:off x="304800" y="55141"/>
            <a:ext cx="8763000" cy="506834"/>
          </a:xfrm>
          <a:prstGeom prst="rect">
            <a:avLst/>
          </a:prstGeom>
          <a:solidFill>
            <a:schemeClr val="accent6">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fontAlgn="auto" hangingPunct="1">
              <a:spcAft>
                <a:spcPts val="0"/>
              </a:spcAft>
              <a:defRPr/>
            </a:pPr>
            <a:r>
              <a:rPr lang="en-US" sz="3600" b="1" dirty="0">
                <a:solidFill>
                  <a:srgbClr val="0000FF"/>
                </a:solidFill>
                <a:latin typeface="Times New Roman" pitchFamily="18" charset="0"/>
              </a:rPr>
              <a:t>BÀI 4: MOL VÀ TỈ KHỐI CỦA CHẤT KHÍ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anim calcmode="discrete" valueType="clr">
                                      <p:cBhvr override="childStyle">
                                        <p:cTn id="13" dur="2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4" dur="20"/>
                                        <p:tgtEl>
                                          <p:spTgt spid="5"/>
                                        </p:tgtEl>
                                        <p:attrNameLst>
                                          <p:attrName>fillcolor</p:attrName>
                                        </p:attrNameLst>
                                      </p:cBhvr>
                                      <p:tavLst>
                                        <p:tav tm="0">
                                          <p:val>
                                            <p:clrVal>
                                              <a:schemeClr val="accent2"/>
                                            </p:clrVal>
                                          </p:val>
                                        </p:tav>
                                        <p:tav tm="50000">
                                          <p:val>
                                            <p:clrVal>
                                              <a:schemeClr val="hlink"/>
                                            </p:clrVal>
                                          </p:val>
                                        </p:tav>
                                      </p:tavLst>
                                    </p:anim>
                                    <p:set>
                                      <p:cBhvr>
                                        <p:cTn id="15" dur="20"/>
                                        <p:tgtEl>
                                          <p:spTgt spid="5"/>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8433"/>
                                        </p:tgtEl>
                                        <p:attrNameLst>
                                          <p:attrName>style.visibility</p:attrName>
                                        </p:attrNameLst>
                                      </p:cBhvr>
                                      <p:to>
                                        <p:strVal val="visible"/>
                                      </p:to>
                                    </p:set>
                                    <p:animEffect transition="in" filter="box(in)">
                                      <p:cBhvr>
                                        <p:cTn id="25" dur="500"/>
                                        <p:tgtEl>
                                          <p:spTgt spid="1843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32"/>
                                        </p:tgtEl>
                                        <p:attrNameLst>
                                          <p:attrName>style.visibility</p:attrName>
                                        </p:attrNameLst>
                                      </p:cBhvr>
                                      <p:to>
                                        <p:strVal val="visible"/>
                                      </p:to>
                                    </p:set>
                                    <p:animEffect transition="in" filter="checkerboard(across)">
                                      <p:cBhvr>
                                        <p:cTn id="30" dur="500"/>
                                        <p:tgtEl>
                                          <p:spTgt spid="232"/>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18434"/>
                                        </p:tgtEl>
                                        <p:attrNameLst>
                                          <p:attrName>style.visibility</p:attrName>
                                        </p:attrNameLst>
                                      </p:cBhvr>
                                      <p:to>
                                        <p:strVal val="visible"/>
                                      </p:to>
                                    </p:set>
                                    <p:animEffect transition="in" filter="checkerboard(across)">
                                      <p:cBhvr>
                                        <p:cTn id="33" dur="500"/>
                                        <p:tgtEl>
                                          <p:spTgt spid="1843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checkerboard(across)">
                                      <p:cBhvr>
                                        <p:cTn id="49" dur="500"/>
                                        <p:tgtEl>
                                          <p:spTgt spid="2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blinds(horizontal)">
                                      <p:cBhvr>
                                        <p:cTn id="58" dur="500"/>
                                        <p:tgtEl>
                                          <p:spTgt spid="1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checkerboard(across)">
                                      <p:cBhvr>
                                        <p:cTn id="63" dur="500"/>
                                        <p:tgtEl>
                                          <p:spTgt spid="21"/>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linds(horizontal)">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5" grpId="0"/>
      <p:bldP spid="6" grpId="0"/>
      <p:bldP spid="232" grpId="0"/>
      <p:bldP spid="18433" grpId="0"/>
      <p:bldP spid="18434" grpId="0"/>
      <p:bldP spid="13" grpId="0"/>
      <p:bldP spid="14" grpId="0"/>
      <p:bldP spid="15" grpId="0"/>
      <p:bldP spid="16" grpId="0"/>
      <p:bldP spid="17" grpId="0"/>
      <p:bldP spid="19" grpId="0"/>
      <p:bldP spid="21"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1C415668-13D0-41FD-BD8A-5C734E1AA6F4}"/>
              </a:ext>
            </a:extLst>
          </p:cNvPr>
          <p:cNvSpPr txBox="1">
            <a:spLocks noChangeArrowheads="1"/>
          </p:cNvSpPr>
          <p:nvPr/>
        </p:nvSpPr>
        <p:spPr bwMode="auto">
          <a:xfrm>
            <a:off x="1003557" y="1884155"/>
            <a:ext cx="783564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400">
                <a:latin typeface="Times New Roman" panose="02020603050405020304" pitchFamily="18" charset="0"/>
                <a:cs typeface="Times New Roman" panose="02020603050405020304" pitchFamily="18" charset="0"/>
              </a:rPr>
              <a:t>=</a:t>
            </a:r>
            <a:r>
              <a:rPr lang="en-US" altLang="en-US" sz="4000">
                <a:latin typeface="Times New Roman" panose="02020603050405020304" pitchFamily="18" charset="0"/>
                <a:cs typeface="Times New Roman" panose="02020603050405020304" pitchFamily="18" charset="0"/>
              </a:rPr>
              <a:t> 602200000000000000000000000  </a:t>
            </a:r>
            <a:endParaRPr lang="en-US" altLang="en-US" sz="4400" dirty="0">
              <a:latin typeface="Times New Roman" panose="02020603050405020304" pitchFamily="18" charset="0"/>
              <a:cs typeface="Times New Roman" panose="02020603050405020304" pitchFamily="18" charset="0"/>
            </a:endParaRPr>
          </a:p>
        </p:txBody>
      </p:sp>
      <p:sp>
        <p:nvSpPr>
          <p:cNvPr id="3" name="Rectangle 4">
            <a:extLst>
              <a:ext uri="{FF2B5EF4-FFF2-40B4-BE49-F238E27FC236}">
                <a16:creationId xmlns="" xmlns:a16="http://schemas.microsoft.com/office/drawing/2014/main" id="{BA76211C-C228-4461-AC1A-81E8ADC85BBB}"/>
              </a:ext>
            </a:extLst>
          </p:cNvPr>
          <p:cNvSpPr txBox="1">
            <a:spLocks noChangeArrowheads="1"/>
          </p:cNvSpPr>
          <p:nvPr/>
        </p:nvSpPr>
        <p:spPr bwMode="auto">
          <a:xfrm>
            <a:off x="-152400" y="1049676"/>
            <a:ext cx="251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dirty="0">
                <a:solidFill>
                  <a:srgbClr val="FF0066"/>
                </a:solidFill>
                <a:latin typeface="Times New Roman" panose="02020603050405020304" pitchFamily="18" charset="0"/>
                <a:cs typeface="Times New Roman" panose="02020603050405020304" pitchFamily="18" charset="0"/>
              </a:rPr>
              <a:t>6,022.10</a:t>
            </a:r>
            <a:r>
              <a:rPr lang="en-US" altLang="en-US" sz="4000" b="1" baseline="30000" dirty="0">
                <a:solidFill>
                  <a:srgbClr val="FF0066"/>
                </a:solidFill>
                <a:latin typeface="Times New Roman" panose="02020603050405020304" pitchFamily="18" charset="0"/>
                <a:cs typeface="Times New Roman" panose="02020603050405020304" pitchFamily="18" charset="0"/>
              </a:rPr>
              <a:t>23</a:t>
            </a:r>
          </a:p>
        </p:txBody>
      </p:sp>
      <p:sp>
        <p:nvSpPr>
          <p:cNvPr id="8196" name="Rectangle 3">
            <a:hlinkClick r:id="rId2" action="ppaction://hlinksldjump"/>
            <a:extLst>
              <a:ext uri="{FF2B5EF4-FFF2-40B4-BE49-F238E27FC236}">
                <a16:creationId xmlns="" xmlns:a16="http://schemas.microsoft.com/office/drawing/2014/main" id="{4E865587-F295-446A-A2E9-86F764AB4E46}"/>
              </a:ext>
            </a:extLst>
          </p:cNvPr>
          <p:cNvSpPr>
            <a:spLocks noChangeArrowheads="1"/>
          </p:cNvSpPr>
          <p:nvPr/>
        </p:nvSpPr>
        <p:spPr bwMode="auto">
          <a:xfrm>
            <a:off x="2438400" y="0"/>
            <a:ext cx="34970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800" b="1" dirty="0" err="1">
                <a:solidFill>
                  <a:srgbClr val="FF0000"/>
                </a:solidFill>
                <a:latin typeface="Times New Roman" panose="02020603050405020304" pitchFamily="18" charset="0"/>
                <a:cs typeface="Calibri" panose="020F0502020204030204" pitchFamily="34" charset="0"/>
              </a:rPr>
              <a:t>Số</a:t>
            </a:r>
            <a:r>
              <a:rPr lang="en-US" altLang="en-US" sz="4800" b="1" dirty="0">
                <a:solidFill>
                  <a:srgbClr val="FF0000"/>
                </a:solidFill>
                <a:latin typeface="Times New Roman" panose="02020603050405020304" pitchFamily="18" charset="0"/>
                <a:cs typeface="Calibri" panose="020F0502020204030204" pitchFamily="34" charset="0"/>
              </a:rPr>
              <a:t> Avogadro</a:t>
            </a:r>
            <a:endParaRPr lang="en-US" altLang="en-US" sz="4800" dirty="0"/>
          </a:p>
        </p:txBody>
      </p:sp>
      <p:sp>
        <p:nvSpPr>
          <p:cNvPr id="5" name="Right Brace 4">
            <a:extLst>
              <a:ext uri="{FF2B5EF4-FFF2-40B4-BE49-F238E27FC236}">
                <a16:creationId xmlns="" xmlns:a16="http://schemas.microsoft.com/office/drawing/2014/main" id="{E733C78C-85B3-46F0-85C2-45A1C86D8172}"/>
              </a:ext>
            </a:extLst>
          </p:cNvPr>
          <p:cNvSpPr/>
          <p:nvPr/>
        </p:nvSpPr>
        <p:spPr>
          <a:xfrm rot="5400000">
            <a:off x="647700" y="1333500"/>
            <a:ext cx="381000" cy="1066800"/>
          </a:xfrm>
          <a:prstGeom prst="rightBrace">
            <a:avLst>
              <a:gd name="adj1" fmla="val 8333"/>
              <a:gd name="adj2" fmla="val 51361"/>
            </a:avLst>
          </a:prstGeom>
          <a:ln w="19050"/>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6" name="Rectangle 4">
            <a:extLst>
              <a:ext uri="{FF2B5EF4-FFF2-40B4-BE49-F238E27FC236}">
                <a16:creationId xmlns="" xmlns:a16="http://schemas.microsoft.com/office/drawing/2014/main" id="{DDC3A494-4679-4F38-9C20-CB3F447E9F52}"/>
              </a:ext>
            </a:extLst>
          </p:cNvPr>
          <p:cNvSpPr txBox="1">
            <a:spLocks noChangeArrowheads="1"/>
          </p:cNvSpPr>
          <p:nvPr/>
        </p:nvSpPr>
        <p:spPr bwMode="auto">
          <a:xfrm>
            <a:off x="-152400" y="2209800"/>
            <a:ext cx="198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5400" b="1" baseline="30000">
                <a:solidFill>
                  <a:srgbClr val="FF0066"/>
                </a:solidFill>
                <a:latin typeface="Times New Roman" panose="02020603050405020304" pitchFamily="18" charset="0"/>
                <a:cs typeface="Times New Roman" panose="02020603050405020304" pitchFamily="18" charset="0"/>
              </a:rPr>
              <a:t>N</a:t>
            </a:r>
          </a:p>
        </p:txBody>
      </p:sp>
      <p:sp>
        <p:nvSpPr>
          <p:cNvPr id="11" name="TextBox 10">
            <a:extLst>
              <a:ext uri="{FF2B5EF4-FFF2-40B4-BE49-F238E27FC236}">
                <a16:creationId xmlns="" xmlns:a16="http://schemas.microsoft.com/office/drawing/2014/main" id="{8381903E-9AFD-447F-823F-5D6B9059DE51}"/>
              </a:ext>
            </a:extLst>
          </p:cNvPr>
          <p:cNvSpPr txBox="1">
            <a:spLocks noChangeArrowheads="1"/>
          </p:cNvSpPr>
          <p:nvPr/>
        </p:nvSpPr>
        <p:spPr bwMode="auto">
          <a:xfrm>
            <a:off x="3124200" y="3886200"/>
            <a:ext cx="2895600" cy="769938"/>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400" b="1">
                <a:solidFill>
                  <a:srgbClr val="FF0000"/>
                </a:solidFill>
                <a:latin typeface="Times New Roman" panose="02020603050405020304" pitchFamily="18" charset="0"/>
                <a:cs typeface="Times New Roman" panose="02020603050405020304" pitchFamily="18" charset="0"/>
              </a:rPr>
              <a:t>N</a:t>
            </a:r>
            <a:r>
              <a:rPr lang="en-US" altLang="en-US" sz="4400">
                <a:latin typeface="Times New Roman" panose="02020603050405020304" pitchFamily="18" charset="0"/>
                <a:cs typeface="Times New Roman" panose="02020603050405020304" pitchFamily="18" charset="0"/>
              </a:rPr>
              <a:t>  hạt gạo</a:t>
            </a:r>
          </a:p>
        </p:txBody>
      </p:sp>
      <p:sp>
        <p:nvSpPr>
          <p:cNvPr id="12" name="TextBox 11">
            <a:extLst>
              <a:ext uri="{FF2B5EF4-FFF2-40B4-BE49-F238E27FC236}">
                <a16:creationId xmlns="" xmlns:a16="http://schemas.microsoft.com/office/drawing/2014/main" id="{E7538F97-9526-46E8-9E2F-349B8049F44B}"/>
              </a:ext>
            </a:extLst>
          </p:cNvPr>
          <p:cNvSpPr txBox="1">
            <a:spLocks noChangeArrowheads="1"/>
          </p:cNvSpPr>
          <p:nvPr/>
        </p:nvSpPr>
        <p:spPr bwMode="auto">
          <a:xfrm>
            <a:off x="2590800" y="2506663"/>
            <a:ext cx="3810000" cy="769937"/>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dirty="0">
                <a:solidFill>
                  <a:srgbClr val="FF0000"/>
                </a:solidFill>
                <a:latin typeface="Times New Roman" panose="02020603050405020304" pitchFamily="18" charset="0"/>
                <a:cs typeface="Times New Roman" panose="02020603050405020304" pitchFamily="18" charset="0"/>
              </a:rPr>
              <a:t>6 </a:t>
            </a:r>
            <a:r>
              <a:rPr lang="en-US" altLang="en-US" sz="4400" b="1" dirty="0" err="1">
                <a:solidFill>
                  <a:srgbClr val="FF0000"/>
                </a:solidFill>
                <a:latin typeface="Times New Roman" panose="02020603050405020304" pitchFamily="18" charset="0"/>
                <a:cs typeface="Times New Roman" panose="02020603050405020304" pitchFamily="18" charset="0"/>
              </a:rPr>
              <a:t>tỉ</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người</a:t>
            </a:r>
            <a:endParaRPr lang="en-US" altLang="en-US" sz="4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 xmlns:a16="http://schemas.microsoft.com/office/drawing/2014/main" id="{413564A3-8481-48BC-A6D8-964868D9DF0D}"/>
              </a:ext>
            </a:extLst>
          </p:cNvPr>
          <p:cNvSpPr txBox="1">
            <a:spLocks noChangeArrowheads="1"/>
          </p:cNvSpPr>
          <p:nvPr/>
        </p:nvSpPr>
        <p:spPr bwMode="auto">
          <a:xfrm>
            <a:off x="2590800" y="5478463"/>
            <a:ext cx="3810000" cy="769937"/>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400" b="1">
                <a:latin typeface="Times New Roman" panose="02020603050405020304" pitchFamily="18" charset="0"/>
                <a:cs typeface="Times New Roman" panose="02020603050405020304" pitchFamily="18" charset="0"/>
              </a:rPr>
              <a:t> </a:t>
            </a:r>
            <a:r>
              <a:rPr lang="en-US" altLang="en-US" sz="4400" b="1">
                <a:solidFill>
                  <a:srgbClr val="FF0000"/>
                </a:solidFill>
                <a:latin typeface="Times New Roman" panose="02020603050405020304" pitchFamily="18" charset="0"/>
                <a:cs typeface="Times New Roman" panose="02020603050405020304" pitchFamily="18" charset="0"/>
              </a:rPr>
              <a:t>20 triệu </a:t>
            </a:r>
            <a:r>
              <a:rPr lang="en-US" altLang="en-US" sz="4400" b="1">
                <a:latin typeface="Times New Roman" panose="02020603050405020304" pitchFamily="18" charset="0"/>
                <a:cs typeface="Times New Roman" panose="02020603050405020304" pitchFamily="18" charset="0"/>
              </a:rPr>
              <a:t>năm</a:t>
            </a:r>
            <a:endParaRPr lang="en-US" altLang="en-US" sz="4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4" presetClass="entr" presetSubtype="16" fill="hold" grpId="1"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
                                        </p:tgtEl>
                                        <p:attrNameLst>
                                          <p:attrName>style.visibility</p:attrName>
                                        </p:attrNameLst>
                                      </p:cBhvr>
                                      <p:to>
                                        <p:strVal val="visible"/>
                                      </p:to>
                                    </p:set>
                                    <p:anim calcmode="discrete" valueType="clr">
                                      <p:cBhvr override="childStyle">
                                        <p:cTn id="21"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22" dur="500"/>
                                        <p:tgtEl>
                                          <p:spTgt spid="2"/>
                                        </p:tgtEl>
                                        <p:attrNameLst>
                                          <p:attrName>fillcolor</p:attrName>
                                        </p:attrNameLst>
                                      </p:cBhvr>
                                      <p:tavLst>
                                        <p:tav tm="0">
                                          <p:val>
                                            <p:clrVal>
                                              <a:schemeClr val="accent2"/>
                                            </p:clrVal>
                                          </p:val>
                                        </p:tav>
                                        <p:tav tm="50000">
                                          <p:val>
                                            <p:clrVal>
                                              <a:schemeClr val="hlink"/>
                                            </p:clrVal>
                                          </p:val>
                                        </p:tav>
                                      </p:tavLst>
                                    </p:anim>
                                    <p:set>
                                      <p:cBhvr>
                                        <p:cTn id="23" dur="500"/>
                                        <p:tgtEl>
                                          <p:spTgt spid="2"/>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ox(in)">
                                      <p:cBhvr>
                                        <p:cTn id="28" dur="500"/>
                                        <p:tgtEl>
                                          <p:spTgt spid="1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ox(in)">
                                      <p:cBhvr>
                                        <p:cTn id="33" dur="500"/>
                                        <p:tgtEl>
                                          <p:spTgt spid="1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ox(in)">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p:bldP spid="6" grpId="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17">
            <a:extLst>
              <a:ext uri="{FF2B5EF4-FFF2-40B4-BE49-F238E27FC236}">
                <a16:creationId xmlns="" xmlns:a16="http://schemas.microsoft.com/office/drawing/2014/main" id="{2A8EFC38-88B7-43E6-8145-10FD1E110536}"/>
              </a:ext>
            </a:extLst>
          </p:cNvPr>
          <p:cNvSpPr>
            <a:spLocks noChangeArrowheads="1"/>
          </p:cNvSpPr>
          <p:nvPr/>
        </p:nvSpPr>
        <p:spPr bwMode="auto">
          <a:xfrm>
            <a:off x="190500" y="4910421"/>
            <a:ext cx="533400" cy="533400"/>
          </a:xfrm>
          <a:prstGeom prst="ellipse">
            <a:avLst/>
          </a:prstGeom>
          <a:solidFill>
            <a:srgbClr val="FF33CC"/>
          </a:solidFill>
          <a:ln w="9525">
            <a:solidFill>
              <a:srgbClr val="CC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p>
        </p:txBody>
      </p:sp>
      <p:sp>
        <p:nvSpPr>
          <p:cNvPr id="2" name="Oval 17">
            <a:extLst>
              <a:ext uri="{FF2B5EF4-FFF2-40B4-BE49-F238E27FC236}">
                <a16:creationId xmlns="" xmlns:a16="http://schemas.microsoft.com/office/drawing/2014/main" id="{7769639B-5A64-4B6E-836F-093B155EC844}"/>
              </a:ext>
            </a:extLst>
          </p:cNvPr>
          <p:cNvSpPr>
            <a:spLocks noChangeArrowheads="1"/>
          </p:cNvSpPr>
          <p:nvPr/>
        </p:nvSpPr>
        <p:spPr bwMode="auto">
          <a:xfrm>
            <a:off x="4724400" y="2286000"/>
            <a:ext cx="533400" cy="533400"/>
          </a:xfrm>
          <a:prstGeom prst="ellipse">
            <a:avLst/>
          </a:prstGeom>
          <a:solidFill>
            <a:srgbClr val="FF33CC"/>
          </a:solidFill>
          <a:ln w="9525">
            <a:solidFill>
              <a:srgbClr val="CC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p>
        </p:txBody>
      </p:sp>
      <p:sp>
        <p:nvSpPr>
          <p:cNvPr id="60419" name="Text Box 3">
            <a:extLst>
              <a:ext uri="{FF2B5EF4-FFF2-40B4-BE49-F238E27FC236}">
                <a16:creationId xmlns="" xmlns:a16="http://schemas.microsoft.com/office/drawing/2014/main" id="{54FDD614-0744-4577-969C-81C05D07E867}"/>
              </a:ext>
            </a:extLst>
          </p:cNvPr>
          <p:cNvSpPr txBox="1">
            <a:spLocks noChangeArrowheads="1"/>
          </p:cNvSpPr>
          <p:nvPr/>
        </p:nvSpPr>
        <p:spPr bwMode="auto">
          <a:xfrm>
            <a:off x="304800" y="1680879"/>
            <a:ext cx="8905568" cy="38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a:solidFill>
                  <a:srgbClr val="C00000"/>
                </a:solidFill>
                <a:latin typeface=".VnTime" panose="020B7200000000000000" pitchFamily="34" charset="0"/>
              </a:rPr>
              <a:t>1)  1 mol H</a:t>
            </a:r>
            <a:r>
              <a:rPr lang="en-US" altLang="en-US" sz="2800" b="1" baseline="-25000" dirty="0">
                <a:solidFill>
                  <a:srgbClr val="C00000"/>
                </a:solidFill>
                <a:latin typeface=".VnTime" panose="020B7200000000000000" pitchFamily="34" charset="0"/>
              </a:rPr>
              <a:t>2</a:t>
            </a:r>
            <a:r>
              <a:rPr lang="en-US" altLang="en-US" sz="2800" b="1" dirty="0">
                <a:solidFill>
                  <a:srgbClr val="C00000"/>
                </a:solidFill>
                <a:latin typeface=".VnTime" panose="020B7200000000000000" pitchFamily="34"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có</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chứa</a:t>
            </a:r>
            <a:r>
              <a:rPr lang="en-US" altLang="en-US" sz="2800" b="1" dirty="0">
                <a:solidFill>
                  <a:srgbClr val="C00000"/>
                </a:solidFill>
                <a:latin typeface="Times New Roman" panose="02020603050405020304" pitchFamily="18" charset="0"/>
                <a:cs typeface="Times New Roman" panose="02020603050405020304" pitchFamily="18" charset="0"/>
              </a:rPr>
              <a:t> :</a:t>
            </a:r>
            <a:endParaRPr lang="en-US" altLang="en-US" sz="2800" b="1" dirty="0">
              <a:solidFill>
                <a:srgbClr val="C00000"/>
              </a:solidFill>
              <a:latin typeface=".VnTime" panose="020B7200000000000000" pitchFamily="34" charset="0"/>
            </a:endParaRPr>
          </a:p>
          <a:p>
            <a:pPr eaLnBrk="1" hangingPunct="1">
              <a:spcBef>
                <a:spcPct val="50000"/>
              </a:spcBef>
              <a:buFontTx/>
              <a:buNone/>
            </a:pPr>
            <a:r>
              <a:rPr lang="en-US" altLang="en-US" sz="2400" b="1" dirty="0">
                <a:latin typeface=".VnTime" panose="020B7200000000000000" pitchFamily="34" charset="0"/>
              </a:rPr>
              <a:t>A) 6,022.10</a:t>
            </a:r>
            <a:r>
              <a:rPr lang="en-US" altLang="en-US" sz="2400" b="1" baseline="30000" dirty="0">
                <a:latin typeface=".VnTime" panose="020B7200000000000000" pitchFamily="34" charset="0"/>
              </a:rPr>
              <a:t>23</a:t>
            </a:r>
            <a:r>
              <a:rPr lang="en-US" altLang="en-US" sz="2400" b="1" dirty="0">
                <a:latin typeface=".VnTime" panose="020B7200000000000000" pitchFamily="34" charset="0"/>
              </a:rPr>
              <a:t> </a:t>
            </a:r>
            <a:r>
              <a:rPr lang="en-US" altLang="en-US" sz="2400" b="1" dirty="0" err="1">
                <a:latin typeface=".VnTime" panose="020B7200000000000000" pitchFamily="34" charset="0"/>
              </a:rPr>
              <a:t>nguyªn</a:t>
            </a:r>
            <a:r>
              <a:rPr lang="en-US" altLang="en-US" sz="2400" b="1" dirty="0">
                <a:latin typeface=".VnTime" panose="020B7200000000000000" pitchFamily="34" charset="0"/>
              </a:rPr>
              <a:t> </a:t>
            </a:r>
            <a:r>
              <a:rPr lang="en-US" altLang="en-US" sz="2400" b="1" dirty="0" err="1">
                <a:latin typeface=".VnTime" panose="020B7200000000000000" pitchFamily="34" charset="0"/>
              </a:rPr>
              <a:t>tö</a:t>
            </a:r>
            <a:r>
              <a:rPr lang="en-US" altLang="en-US" sz="2400" b="1" dirty="0">
                <a:latin typeface=".VnTime" panose="020B7200000000000000" pitchFamily="34" charset="0"/>
              </a:rPr>
              <a:t> H                B) 6,022.10</a:t>
            </a:r>
            <a:r>
              <a:rPr lang="en-US" altLang="en-US" sz="2400" b="1" baseline="30000" dirty="0">
                <a:latin typeface=".VnTime" panose="020B7200000000000000" pitchFamily="34" charset="0"/>
              </a:rPr>
              <a:t>23 </a:t>
            </a:r>
            <a:r>
              <a:rPr lang="en-US" altLang="en-US" sz="2400" b="1" dirty="0">
                <a:latin typeface=".VnTime" panose="020B7200000000000000" pitchFamily="34" charset="0"/>
              </a:rPr>
              <a:t> </a:t>
            </a:r>
            <a:r>
              <a:rPr lang="en-US" altLang="en-US" sz="2400" b="1" dirty="0" err="1">
                <a:latin typeface="Times New Roman" panose="02020603050405020304" pitchFamily="18" charset="0"/>
                <a:cs typeface="Times New Roman" panose="02020603050405020304" pitchFamily="18" charset="0"/>
              </a:rPr>
              <a:t>phân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tử</a:t>
            </a:r>
            <a:r>
              <a:rPr lang="en-US" altLang="en-US" sz="2400" b="1" dirty="0">
                <a:latin typeface=".VnTime" panose="020B7200000000000000" pitchFamily="34" charset="0"/>
              </a:rPr>
              <a:t> H</a:t>
            </a:r>
            <a:r>
              <a:rPr lang="en-US" altLang="en-US" sz="2400" b="1" baseline="-25000" dirty="0">
                <a:latin typeface=".VnTime" panose="020B7200000000000000" pitchFamily="34" charset="0"/>
              </a:rPr>
              <a:t>2</a:t>
            </a:r>
            <a:r>
              <a:rPr lang="en-US" altLang="en-US" sz="2400" b="1" dirty="0">
                <a:latin typeface=".VnTime" panose="020B7200000000000000" pitchFamily="34" charset="0"/>
              </a:rPr>
              <a:t> </a:t>
            </a:r>
          </a:p>
          <a:p>
            <a:pPr eaLnBrk="1" hangingPunct="1">
              <a:spcBef>
                <a:spcPct val="50000"/>
              </a:spcBef>
              <a:buFontTx/>
              <a:buNone/>
            </a:pPr>
            <a:r>
              <a:rPr lang="en-US" altLang="en-US" sz="2400" b="1" dirty="0">
                <a:latin typeface=".VnTime" panose="020B7200000000000000" pitchFamily="34" charset="0"/>
              </a:rPr>
              <a:t>C) 16,022.10</a:t>
            </a:r>
            <a:r>
              <a:rPr lang="en-US" altLang="en-US" sz="2400" b="1" baseline="30000" dirty="0">
                <a:latin typeface=".VnTime" panose="020B7200000000000000" pitchFamily="34" charset="0"/>
              </a:rPr>
              <a:t>23</a:t>
            </a:r>
            <a:r>
              <a:rPr lang="en-US" altLang="en-US" sz="2400" b="1" dirty="0">
                <a:latin typeface=".VnTime" panose="020B7200000000000000" pitchFamily="34" charset="0"/>
              </a:rPr>
              <a:t> </a:t>
            </a:r>
            <a:r>
              <a:rPr lang="en-US" altLang="en-US" sz="2400" b="1" dirty="0" err="1">
                <a:latin typeface="Times New Roman" panose="02020603050405020304" pitchFamily="18" charset="0"/>
                <a:cs typeface="Times New Roman" panose="02020603050405020304" pitchFamily="18" charset="0"/>
              </a:rPr>
              <a:t>nguyên</a:t>
            </a:r>
            <a:r>
              <a:rPr lang="en-US" altLang="en-US" sz="2400" b="1" dirty="0">
                <a:latin typeface=".VnTime" panose="020B7200000000000000" pitchFamily="34" charset="0"/>
              </a:rPr>
              <a:t> </a:t>
            </a:r>
            <a:r>
              <a:rPr lang="en-US" altLang="en-US" sz="2400" b="1" dirty="0" err="1">
                <a:latin typeface=".VnTime" panose="020B7200000000000000" pitchFamily="34" charset="0"/>
              </a:rPr>
              <a:t>tö</a:t>
            </a:r>
            <a:r>
              <a:rPr lang="en-US" altLang="en-US" sz="2400" b="1" dirty="0">
                <a:latin typeface=".VnTime" panose="020B7200000000000000" pitchFamily="34" charset="0"/>
              </a:rPr>
              <a:t> H              D)  16,022.10</a:t>
            </a:r>
            <a:r>
              <a:rPr lang="en-US" altLang="en-US" sz="2400" b="1" baseline="30000" dirty="0">
                <a:latin typeface=".VnTime" panose="020B7200000000000000" pitchFamily="34" charset="0"/>
              </a:rPr>
              <a:t>23 </a:t>
            </a:r>
            <a:r>
              <a:rPr lang="en-US" altLang="en-US" sz="2400" b="1" dirty="0" err="1">
                <a:latin typeface=".VnTime" panose="020B7200000000000000" pitchFamily="34" charset="0"/>
              </a:rPr>
              <a:t>ph©n</a:t>
            </a:r>
            <a:r>
              <a:rPr lang="en-US" altLang="en-US" sz="2400" b="1" dirty="0">
                <a:latin typeface=".VnTime" panose="020B7200000000000000" pitchFamily="34" charset="0"/>
              </a:rPr>
              <a:t> </a:t>
            </a:r>
            <a:r>
              <a:rPr lang="en-US" altLang="en-US" sz="2400" b="1" dirty="0" err="1">
                <a:latin typeface=".VnTime" panose="020B7200000000000000" pitchFamily="34" charset="0"/>
              </a:rPr>
              <a:t>tö</a:t>
            </a:r>
            <a:r>
              <a:rPr lang="en-US" altLang="en-US" sz="2400" b="1" dirty="0">
                <a:latin typeface=".VnTime" panose="020B7200000000000000" pitchFamily="34" charset="0"/>
              </a:rPr>
              <a:t> H</a:t>
            </a:r>
            <a:r>
              <a:rPr lang="en-US" altLang="en-US" sz="2400" b="1" baseline="-25000" dirty="0">
                <a:latin typeface=".VnTime" panose="020B7200000000000000" pitchFamily="34" charset="0"/>
              </a:rPr>
              <a:t>2</a:t>
            </a:r>
            <a:r>
              <a:rPr lang="en-US" altLang="en-US" sz="2400" b="1" dirty="0">
                <a:latin typeface=".VnTime" panose="020B7200000000000000" pitchFamily="34" charset="0"/>
              </a:rPr>
              <a:t> </a:t>
            </a:r>
          </a:p>
          <a:p>
            <a:pPr eaLnBrk="1" hangingPunct="1">
              <a:spcBef>
                <a:spcPct val="50000"/>
              </a:spcBef>
              <a:buFontTx/>
              <a:buNone/>
            </a:pPr>
            <a:endParaRPr lang="vi-VN" altLang="en-US" sz="1800" b="1" dirty="0">
              <a:latin typeface="Arial" panose="020B0604020202020204" pitchFamily="34" charset="0"/>
            </a:endParaRPr>
          </a:p>
          <a:p>
            <a:pPr eaLnBrk="1" hangingPunct="1">
              <a:spcBef>
                <a:spcPct val="50000"/>
              </a:spcBef>
              <a:buFontTx/>
              <a:buNone/>
            </a:pPr>
            <a:r>
              <a:rPr lang="en-US" altLang="en-US" sz="2800" b="1" dirty="0">
                <a:solidFill>
                  <a:srgbClr val="C00000"/>
                </a:solidFill>
                <a:latin typeface=".VnTime" panose="020B7200000000000000" pitchFamily="34" charset="0"/>
              </a:rPr>
              <a:t>2) 2 mol Al</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có</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chứa</a:t>
            </a:r>
            <a:r>
              <a:rPr lang="en-US" altLang="en-US" sz="2800" b="1" dirty="0">
                <a:solidFill>
                  <a:srgbClr val="C00000"/>
                </a:solidFill>
                <a:latin typeface="Times New Roman" panose="02020603050405020304" pitchFamily="18" charset="0"/>
                <a:cs typeface="Times New Roman" panose="02020603050405020304" pitchFamily="18" charset="0"/>
              </a:rPr>
              <a:t> :</a:t>
            </a:r>
            <a:endParaRPr lang="en-US" altLang="en-US" sz="2800" b="1" dirty="0">
              <a:solidFill>
                <a:srgbClr val="C00000"/>
              </a:solidFill>
              <a:latin typeface=".VnTime" panose="020B7200000000000000" pitchFamily="34" charset="0"/>
            </a:endParaRPr>
          </a:p>
          <a:p>
            <a:pPr eaLnBrk="1" hangingPunct="1">
              <a:spcBef>
                <a:spcPct val="50000"/>
              </a:spcBef>
              <a:buFontTx/>
              <a:buNone/>
            </a:pPr>
            <a:r>
              <a:rPr lang="en-US" altLang="en-US" sz="2400" b="1" dirty="0">
                <a:latin typeface=".VnTime" panose="020B7200000000000000" pitchFamily="34" charset="0"/>
              </a:rPr>
              <a:t>A) 6,022 .10</a:t>
            </a:r>
            <a:r>
              <a:rPr lang="en-US" altLang="en-US" sz="2400" b="1" baseline="30000" dirty="0">
                <a:latin typeface=".VnTime" panose="020B7200000000000000" pitchFamily="34" charset="0"/>
              </a:rPr>
              <a:t>23</a:t>
            </a:r>
            <a:r>
              <a:rPr lang="en-US" altLang="en-US" sz="2400" b="1" dirty="0">
                <a:latin typeface=".VnTime" panose="020B7200000000000000" pitchFamily="34" charset="0"/>
              </a:rPr>
              <a:t> </a:t>
            </a:r>
            <a:r>
              <a:rPr lang="en-US" altLang="en-US" sz="2400" b="1" dirty="0" err="1">
                <a:latin typeface="Times New Roman" panose="02020603050405020304" pitchFamily="18" charset="0"/>
                <a:cs typeface="Times New Roman" panose="02020603050405020304" pitchFamily="18" charset="0"/>
              </a:rPr>
              <a:t>nguyên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tử</a:t>
            </a:r>
            <a:r>
              <a:rPr lang="en-US" altLang="en-US" sz="2400" b="1" dirty="0">
                <a:latin typeface="Times New Roman" panose="02020603050405020304" pitchFamily="18" charset="0"/>
                <a:cs typeface="Times New Roman" panose="02020603050405020304" pitchFamily="18" charset="0"/>
              </a:rPr>
              <a:t> </a:t>
            </a:r>
            <a:r>
              <a:rPr lang="en-US" altLang="en-US" sz="2400" b="1" dirty="0">
                <a:latin typeface=".VnTime" panose="020B7200000000000000" pitchFamily="34" charset="0"/>
              </a:rPr>
              <a:t>Al                B) 6,022 .10</a:t>
            </a:r>
            <a:r>
              <a:rPr lang="en-US" altLang="en-US" sz="2400" b="1" baseline="30000" dirty="0">
                <a:latin typeface=".VnTime" panose="020B7200000000000000" pitchFamily="34" charset="0"/>
              </a:rPr>
              <a:t>24 </a:t>
            </a:r>
            <a:r>
              <a:rPr lang="en-US" altLang="en-US" sz="2400" b="1" baseline="30000"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nguyên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tử</a:t>
            </a:r>
            <a:r>
              <a:rPr lang="en-US" altLang="en-US" sz="2400" b="1" dirty="0">
                <a:latin typeface="Times New Roman" panose="02020603050405020304" pitchFamily="18" charset="0"/>
                <a:cs typeface="Times New Roman" panose="02020603050405020304" pitchFamily="18" charset="0"/>
              </a:rPr>
              <a:t> </a:t>
            </a:r>
            <a:r>
              <a:rPr lang="en-US" altLang="en-US" sz="2400" b="1" dirty="0">
                <a:latin typeface=".VnTime" panose="020B7200000000000000" pitchFamily="34" charset="0"/>
              </a:rPr>
              <a:t>Al</a:t>
            </a:r>
          </a:p>
          <a:p>
            <a:pPr eaLnBrk="1" hangingPunct="1">
              <a:spcBef>
                <a:spcPct val="50000"/>
              </a:spcBef>
              <a:buFontTx/>
              <a:buNone/>
            </a:pPr>
            <a:r>
              <a:rPr lang="en-US" altLang="en-US" sz="2400" b="1" dirty="0">
                <a:latin typeface=".VnTime" panose="020B7200000000000000" pitchFamily="34" charset="0"/>
              </a:rPr>
              <a:t>C) 12,044 .10</a:t>
            </a:r>
            <a:r>
              <a:rPr lang="en-US" altLang="en-US" sz="2400" b="1" baseline="30000" dirty="0">
                <a:latin typeface=".VnTime" panose="020B7200000000000000" pitchFamily="34" charset="0"/>
              </a:rPr>
              <a:t>23</a:t>
            </a:r>
            <a:r>
              <a:rPr lang="en-US" altLang="en-US" sz="2400" b="1" dirty="0">
                <a:latin typeface=".VnTime" panose="020B7200000000000000" pitchFamily="34" charset="0"/>
              </a:rPr>
              <a:t>  </a:t>
            </a:r>
            <a:r>
              <a:rPr lang="en-US" altLang="en-US" sz="2400" b="1" dirty="0" err="1">
                <a:latin typeface="Times New Roman" panose="02020603050405020304" pitchFamily="18" charset="0"/>
                <a:cs typeface="Times New Roman" panose="02020603050405020304" pitchFamily="18" charset="0"/>
              </a:rPr>
              <a:t>nguyên</a:t>
            </a:r>
            <a:r>
              <a:rPr lang="en-US" altLang="en-US" sz="2400" b="1" dirty="0">
                <a:latin typeface=".VnTime" panose="020B7200000000000000" pitchFamily="34" charset="0"/>
              </a:rPr>
              <a:t> </a:t>
            </a:r>
            <a:r>
              <a:rPr lang="en-US" altLang="en-US" sz="2400" b="1" dirty="0" err="1">
                <a:latin typeface=".VnTime" panose="020B7200000000000000" pitchFamily="34" charset="0"/>
              </a:rPr>
              <a:t>tö</a:t>
            </a:r>
            <a:r>
              <a:rPr lang="en-US" altLang="en-US" sz="2400" b="1" dirty="0">
                <a:latin typeface=".VnTime" panose="020B7200000000000000" pitchFamily="34" charset="0"/>
              </a:rPr>
              <a:t> Al               D) 12,044 .10</a:t>
            </a:r>
            <a:r>
              <a:rPr lang="en-US" altLang="en-US" sz="2400" b="1" baseline="30000" dirty="0">
                <a:latin typeface=".VnTime" panose="020B7200000000000000" pitchFamily="34" charset="0"/>
              </a:rPr>
              <a:t>24 </a:t>
            </a:r>
            <a:r>
              <a:rPr lang="en-US" altLang="en-US" sz="2400" b="1" dirty="0">
                <a:latin typeface=".VnTime" panose="020B7200000000000000" pitchFamily="34" charset="0"/>
              </a:rPr>
              <a:t> </a:t>
            </a:r>
            <a:r>
              <a:rPr lang="en-US" altLang="en-US" sz="2400" b="1" dirty="0" err="1">
                <a:latin typeface="Times New Roman" panose="02020603050405020304" pitchFamily="18" charset="0"/>
                <a:cs typeface="Times New Roman" panose="02020603050405020304" pitchFamily="18" charset="0"/>
              </a:rPr>
              <a:t>nguyên</a:t>
            </a:r>
            <a:r>
              <a:rPr lang="en-US" altLang="en-US" sz="2400" b="1" dirty="0">
                <a:latin typeface=".VnTime" panose="020B7200000000000000" pitchFamily="34" charset="0"/>
              </a:rPr>
              <a:t> </a:t>
            </a:r>
            <a:r>
              <a:rPr lang="en-US" altLang="en-US" sz="2400" b="1" dirty="0" err="1">
                <a:latin typeface=".VnTime" panose="020B7200000000000000" pitchFamily="34" charset="0"/>
              </a:rPr>
              <a:t>tö</a:t>
            </a:r>
            <a:r>
              <a:rPr lang="en-US" altLang="en-US" sz="2400" b="1" dirty="0">
                <a:latin typeface=".VnTime" panose="020B7200000000000000" pitchFamily="34" charset="0"/>
              </a:rPr>
              <a:t> Al</a:t>
            </a:r>
          </a:p>
        </p:txBody>
      </p:sp>
      <p:sp>
        <p:nvSpPr>
          <p:cNvPr id="6" name="mmprod_title">
            <a:extLst>
              <a:ext uri="{FF2B5EF4-FFF2-40B4-BE49-F238E27FC236}">
                <a16:creationId xmlns="" xmlns:a16="http://schemas.microsoft.com/office/drawing/2014/main" id="{C2C8C1A6-5110-4E16-AB7C-CAA2D8B0D788}"/>
              </a:ext>
            </a:extLst>
          </p:cNvPr>
          <p:cNvSpPr txBox="1">
            <a:spLocks noChangeArrowheads="1"/>
          </p:cNvSpPr>
          <p:nvPr>
            <p:custDataLst>
              <p:tags r:id="rId1"/>
            </p:custDataLst>
          </p:nvPr>
        </p:nvSpPr>
        <p:spPr>
          <a:xfrm>
            <a:off x="457200" y="381000"/>
            <a:ext cx="8229600" cy="1143000"/>
          </a:xfrm>
          <a:prstGeom prst="rect">
            <a:avLst/>
          </a:prstGeom>
          <a:noFill/>
        </p:spPr>
        <p:txBody>
          <a:bodyPr lIns="0" tIns="0" rIns="0" bIns="0">
            <a:normAutofit/>
          </a:bodyPr>
          <a:lstStyle/>
          <a:p>
            <a:pPr algn="ctr" eaLnBrk="1" fontAlgn="auto" hangingPunct="1">
              <a:spcAft>
                <a:spcPts val="0"/>
              </a:spcAft>
              <a:defRPr/>
            </a:pPr>
            <a:r>
              <a:rPr lang="en-US" sz="2800" dirty="0">
                <a:latin typeface="Times New Roman" pitchFamily="18" charset="0"/>
                <a:ea typeface="+mj-ea"/>
                <a:cs typeface="Times New Roman" pitchFamily="18" charset="0"/>
              </a:rPr>
              <a:t>BÀI TẬP ÁP DỤNG 1</a:t>
            </a:r>
            <a:r>
              <a:rPr lang="en-US" sz="2800" dirty="0">
                <a:solidFill>
                  <a:srgbClr val="FF0000"/>
                </a:solidFill>
                <a:latin typeface="Times New Roman" pitchFamily="18" charset="0"/>
                <a:ea typeface="+mj-ea"/>
                <a:cs typeface="Times New Roman" pitchFamily="18" charset="0"/>
              </a:rPr>
              <a:t/>
            </a:r>
            <a:br>
              <a:rPr lang="en-US" sz="2800" dirty="0">
                <a:solidFill>
                  <a:srgbClr val="FF0000"/>
                </a:solidFill>
                <a:latin typeface="Times New Roman" pitchFamily="18" charset="0"/>
                <a:ea typeface="+mj-ea"/>
                <a:cs typeface="Times New Roman" pitchFamily="18" charset="0"/>
              </a:rPr>
            </a:br>
            <a:r>
              <a:rPr lang="en-US" sz="2800" dirty="0" err="1">
                <a:solidFill>
                  <a:srgbClr val="FF0000"/>
                </a:solidFill>
                <a:latin typeface="Times New Roman" pitchFamily="18" charset="0"/>
                <a:ea typeface="+mj-ea"/>
                <a:cs typeface="Times New Roman" pitchFamily="18" charset="0"/>
              </a:rPr>
              <a:t>Em</a:t>
            </a:r>
            <a:r>
              <a:rPr lang="en-US" sz="2800" dirty="0">
                <a:solidFill>
                  <a:srgbClr val="FF0000"/>
                </a:solidFill>
                <a:latin typeface="Times New Roman" pitchFamily="18" charset="0"/>
                <a:ea typeface="+mj-ea"/>
                <a:cs typeface="Times New Roman" pitchFamily="18" charset="0"/>
              </a:rPr>
              <a:t> </a:t>
            </a:r>
            <a:r>
              <a:rPr lang="en-US" sz="2800" dirty="0" err="1">
                <a:solidFill>
                  <a:srgbClr val="FF0000"/>
                </a:solidFill>
                <a:latin typeface="Times New Roman" pitchFamily="18" charset="0"/>
                <a:ea typeface="+mj-ea"/>
                <a:cs typeface="Times New Roman" pitchFamily="18" charset="0"/>
              </a:rPr>
              <a:t>hãy</a:t>
            </a:r>
            <a:r>
              <a:rPr lang="en-US" sz="2800" dirty="0">
                <a:solidFill>
                  <a:srgbClr val="FF0000"/>
                </a:solidFill>
                <a:latin typeface="Times New Roman" pitchFamily="18" charset="0"/>
                <a:ea typeface="+mj-ea"/>
                <a:cs typeface="Times New Roman" pitchFamily="18" charset="0"/>
              </a:rPr>
              <a:t> </a:t>
            </a:r>
            <a:r>
              <a:rPr lang="en-US" sz="2800" dirty="0" err="1">
                <a:solidFill>
                  <a:srgbClr val="FF0000"/>
                </a:solidFill>
                <a:latin typeface="Times New Roman" pitchFamily="18" charset="0"/>
                <a:ea typeface="+mj-ea"/>
                <a:cs typeface="Times New Roman" pitchFamily="18" charset="0"/>
              </a:rPr>
              <a:t>chọn</a:t>
            </a:r>
            <a:r>
              <a:rPr lang="en-US" sz="2800" dirty="0">
                <a:solidFill>
                  <a:srgbClr val="FF0000"/>
                </a:solidFill>
                <a:latin typeface="Times New Roman" pitchFamily="18" charset="0"/>
                <a:ea typeface="+mj-ea"/>
                <a:cs typeface="Times New Roman" pitchFamily="18" charset="0"/>
              </a:rPr>
              <a:t> </a:t>
            </a:r>
            <a:r>
              <a:rPr lang="en-US" sz="2800" dirty="0" err="1">
                <a:solidFill>
                  <a:srgbClr val="FF0000"/>
                </a:solidFill>
                <a:latin typeface="Times New Roman" pitchFamily="18" charset="0"/>
                <a:ea typeface="+mj-ea"/>
                <a:cs typeface="Times New Roman" pitchFamily="18" charset="0"/>
              </a:rPr>
              <a:t>đáp</a:t>
            </a:r>
            <a:r>
              <a:rPr lang="en-US" sz="2800" dirty="0">
                <a:solidFill>
                  <a:srgbClr val="FF0000"/>
                </a:solidFill>
                <a:latin typeface="Times New Roman" pitchFamily="18" charset="0"/>
                <a:ea typeface="+mj-ea"/>
                <a:cs typeface="Times New Roman" pitchFamily="18" charset="0"/>
              </a:rPr>
              <a:t> </a:t>
            </a:r>
            <a:r>
              <a:rPr lang="en-US" sz="2800" dirty="0" err="1">
                <a:solidFill>
                  <a:srgbClr val="FF0000"/>
                </a:solidFill>
                <a:latin typeface="Times New Roman" pitchFamily="18" charset="0"/>
                <a:ea typeface="+mj-ea"/>
                <a:cs typeface="Times New Roman" pitchFamily="18" charset="0"/>
              </a:rPr>
              <a:t>án</a:t>
            </a:r>
            <a:r>
              <a:rPr lang="en-US" sz="2800" dirty="0">
                <a:solidFill>
                  <a:srgbClr val="FF0000"/>
                </a:solidFill>
                <a:latin typeface="Times New Roman" pitchFamily="18" charset="0"/>
                <a:ea typeface="+mj-ea"/>
                <a:cs typeface="Times New Roman" pitchFamily="18" charset="0"/>
              </a:rPr>
              <a:t> </a:t>
            </a:r>
            <a:r>
              <a:rPr lang="en-US" sz="2800" dirty="0" err="1">
                <a:solidFill>
                  <a:srgbClr val="FF0000"/>
                </a:solidFill>
                <a:latin typeface="Times New Roman" pitchFamily="18" charset="0"/>
                <a:ea typeface="+mj-ea"/>
                <a:cs typeface="Times New Roman" pitchFamily="18" charset="0"/>
              </a:rPr>
              <a:t>đúng</a:t>
            </a:r>
            <a:r>
              <a:rPr lang="en-US" sz="2800" dirty="0">
                <a:solidFill>
                  <a:srgbClr val="FF0000"/>
                </a:solidFill>
                <a:latin typeface="Times New Roman" pitchFamily="18" charset="0"/>
                <a:ea typeface="+mj-ea"/>
                <a:cs typeface="Times New Roman" pitchFamily="18" charset="0"/>
              </a:rPr>
              <a:t> </a:t>
            </a:r>
            <a:r>
              <a:rPr lang="en-US" sz="2800" dirty="0" err="1">
                <a:solidFill>
                  <a:srgbClr val="FF0000"/>
                </a:solidFill>
                <a:latin typeface="Times New Roman" pitchFamily="18" charset="0"/>
                <a:ea typeface="+mj-ea"/>
                <a:cs typeface="Times New Roman" pitchFamily="18" charset="0"/>
              </a:rPr>
              <a:t>trong</a:t>
            </a:r>
            <a:r>
              <a:rPr lang="en-US" sz="2800" dirty="0">
                <a:solidFill>
                  <a:srgbClr val="FF0000"/>
                </a:solidFill>
                <a:latin typeface="Times New Roman" pitchFamily="18" charset="0"/>
                <a:ea typeface="+mj-ea"/>
                <a:cs typeface="Times New Roman" pitchFamily="18" charset="0"/>
              </a:rPr>
              <a:t> </a:t>
            </a:r>
            <a:r>
              <a:rPr lang="en-US" sz="2800" dirty="0" err="1">
                <a:solidFill>
                  <a:srgbClr val="FF0000"/>
                </a:solidFill>
                <a:latin typeface="Times New Roman" pitchFamily="18" charset="0"/>
                <a:ea typeface="+mj-ea"/>
                <a:cs typeface="Times New Roman" pitchFamily="18" charset="0"/>
              </a:rPr>
              <a:t>các</a:t>
            </a:r>
            <a:r>
              <a:rPr lang="en-US" sz="2800" dirty="0">
                <a:solidFill>
                  <a:srgbClr val="FF0000"/>
                </a:solidFill>
                <a:latin typeface="Times New Roman" pitchFamily="18" charset="0"/>
                <a:ea typeface="+mj-ea"/>
                <a:cs typeface="Times New Roman" pitchFamily="18" charset="0"/>
              </a:rPr>
              <a:t> </a:t>
            </a:r>
            <a:r>
              <a:rPr lang="en-US" sz="2800" dirty="0" err="1">
                <a:solidFill>
                  <a:srgbClr val="FF0000"/>
                </a:solidFill>
                <a:latin typeface="Times New Roman" pitchFamily="18" charset="0"/>
                <a:ea typeface="+mj-ea"/>
                <a:cs typeface="Times New Roman" pitchFamily="18" charset="0"/>
              </a:rPr>
              <a:t>câu</a:t>
            </a:r>
            <a:r>
              <a:rPr lang="en-US" sz="2800" dirty="0">
                <a:solidFill>
                  <a:srgbClr val="FF0000"/>
                </a:solidFill>
                <a:latin typeface="Times New Roman" pitchFamily="18" charset="0"/>
                <a:ea typeface="+mj-ea"/>
                <a:cs typeface="Times New Roman" pitchFamily="18" charset="0"/>
              </a:rPr>
              <a:t> </a:t>
            </a:r>
            <a:r>
              <a:rPr lang="en-US" sz="2800" dirty="0" err="1">
                <a:solidFill>
                  <a:srgbClr val="FF0000"/>
                </a:solidFill>
                <a:latin typeface="Times New Roman" pitchFamily="18" charset="0"/>
                <a:ea typeface="+mj-ea"/>
                <a:cs typeface="Times New Roman" pitchFamily="18" charset="0"/>
              </a:rPr>
              <a:t>sau</a:t>
            </a:r>
            <a:r>
              <a:rPr lang="en-US" sz="2800" dirty="0">
                <a:solidFill>
                  <a:srgbClr val="FF0000"/>
                </a:solidFill>
                <a:latin typeface="Times New Roman" pitchFamily="18" charset="0"/>
                <a:ea typeface="+mj-ea"/>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diamond(in)">
                                      <p:cBhvr>
                                        <p:cTn id="7" dur="2000"/>
                                        <p:tgtEl>
                                          <p:spTgt spid="604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3" name="applause.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604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8">
            <a:extLst>
              <a:ext uri="{FF2B5EF4-FFF2-40B4-BE49-F238E27FC236}">
                <a16:creationId xmlns="" xmlns:a16="http://schemas.microsoft.com/office/drawing/2014/main" id="{3B308FEB-7E98-402E-89E4-2222A64094BF}"/>
              </a:ext>
            </a:extLst>
          </p:cNvPr>
          <p:cNvSpPr txBox="1">
            <a:spLocks noChangeArrowheads="1"/>
          </p:cNvSpPr>
          <p:nvPr/>
        </p:nvSpPr>
        <p:spPr bwMode="auto">
          <a:xfrm>
            <a:off x="457200" y="76200"/>
            <a:ext cx="868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dirty="0">
                <a:solidFill>
                  <a:srgbClr val="C00000"/>
                </a:solidFill>
                <a:latin typeface=".VnTime" panose="020B7200000000000000" pitchFamily="34" charset="0"/>
              </a:rPr>
              <a:t>2) 2 mol Al</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có</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chứa</a:t>
            </a:r>
            <a:r>
              <a:rPr lang="en-US" altLang="en-US" sz="3600" b="1" dirty="0">
                <a:solidFill>
                  <a:srgbClr val="C00000"/>
                </a:solidFill>
                <a:latin typeface="Times New Roman" panose="02020603050405020304" pitchFamily="18" charset="0"/>
                <a:cs typeface="Times New Roman" panose="02020603050405020304" pitchFamily="18" charset="0"/>
              </a:rPr>
              <a:t> :</a:t>
            </a:r>
            <a:endParaRPr lang="en-US" altLang="en-US" sz="3600" b="1" dirty="0">
              <a:solidFill>
                <a:srgbClr val="C00000"/>
              </a:solidFill>
              <a:latin typeface=".VnTime" panose="020B7200000000000000" pitchFamily="34" charset="0"/>
            </a:endParaRPr>
          </a:p>
        </p:txBody>
      </p:sp>
      <p:sp>
        <p:nvSpPr>
          <p:cNvPr id="3" name="Text Box 8">
            <a:extLst>
              <a:ext uri="{FF2B5EF4-FFF2-40B4-BE49-F238E27FC236}">
                <a16:creationId xmlns="" xmlns:a16="http://schemas.microsoft.com/office/drawing/2014/main" id="{F3A940CE-1FEF-4553-91F1-DEF81ABAEA41}"/>
              </a:ext>
            </a:extLst>
          </p:cNvPr>
          <p:cNvSpPr txBox="1">
            <a:spLocks noChangeArrowheads="1"/>
          </p:cNvSpPr>
          <p:nvPr/>
        </p:nvSpPr>
        <p:spPr bwMode="auto">
          <a:xfrm>
            <a:off x="533400" y="1981200"/>
            <a:ext cx="3124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0033CC"/>
                </a:solidFill>
                <a:latin typeface="Times New Roman" panose="02020603050405020304" pitchFamily="18" charset="0"/>
                <a:cs typeface="Times New Roman" panose="02020603050405020304" pitchFamily="18" charset="0"/>
              </a:rPr>
              <a:t> </a:t>
            </a:r>
            <a:r>
              <a:rPr lang="en-US" altLang="en-US" sz="3600" b="1">
                <a:solidFill>
                  <a:srgbClr val="FF0000"/>
                </a:solidFill>
                <a:latin typeface="Times New Roman" panose="02020603050405020304" pitchFamily="18" charset="0"/>
                <a:cs typeface="Times New Roman" panose="02020603050405020304" pitchFamily="18" charset="0"/>
              </a:rPr>
              <a:t>1 mol </a:t>
            </a:r>
            <a:r>
              <a:rPr lang="en-US" altLang="en-US" sz="3600" b="1">
                <a:latin typeface="Times New Roman" panose="02020603050405020304" pitchFamily="18" charset="0"/>
                <a:cs typeface="Times New Roman" panose="02020603050405020304" pitchFamily="18" charset="0"/>
              </a:rPr>
              <a:t>Al</a:t>
            </a:r>
            <a:endParaRPr lang="en-US" altLang="en-US" sz="3600" b="1" baseline="-25000">
              <a:latin typeface="Times New Roman" panose="02020603050405020304" pitchFamily="18" charset="0"/>
              <a:cs typeface="Times New Roman" panose="02020603050405020304" pitchFamily="18" charset="0"/>
            </a:endParaRPr>
          </a:p>
        </p:txBody>
      </p:sp>
      <p:sp>
        <p:nvSpPr>
          <p:cNvPr id="4" name="Text Box 8">
            <a:extLst>
              <a:ext uri="{FF2B5EF4-FFF2-40B4-BE49-F238E27FC236}">
                <a16:creationId xmlns="" xmlns:a16="http://schemas.microsoft.com/office/drawing/2014/main" id="{25A5B2E5-4DF0-45F9-83DB-E922F1992CD2}"/>
              </a:ext>
            </a:extLst>
          </p:cNvPr>
          <p:cNvSpPr txBox="1">
            <a:spLocks noChangeArrowheads="1"/>
          </p:cNvSpPr>
          <p:nvPr/>
        </p:nvSpPr>
        <p:spPr bwMode="auto">
          <a:xfrm>
            <a:off x="5562600" y="2020888"/>
            <a:ext cx="3124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latin typeface="Times New Roman" panose="02020603050405020304" pitchFamily="18" charset="0"/>
                <a:cs typeface="Times New Roman" panose="02020603050405020304" pitchFamily="18" charset="0"/>
              </a:rPr>
              <a:t> </a:t>
            </a:r>
            <a:endParaRPr lang="en-US" altLang="en-US" sz="3600" b="1" baseline="-25000">
              <a:latin typeface="Times New Roman" panose="02020603050405020304" pitchFamily="18" charset="0"/>
              <a:cs typeface="Times New Roman" panose="02020603050405020304" pitchFamily="18" charset="0"/>
            </a:endParaRPr>
          </a:p>
        </p:txBody>
      </p:sp>
      <p:sp>
        <p:nvSpPr>
          <p:cNvPr id="5" name="Text Box 8">
            <a:extLst>
              <a:ext uri="{FF2B5EF4-FFF2-40B4-BE49-F238E27FC236}">
                <a16:creationId xmlns="" xmlns:a16="http://schemas.microsoft.com/office/drawing/2014/main" id="{DE97002C-1E20-4B4F-8594-24E323131161}"/>
              </a:ext>
            </a:extLst>
          </p:cNvPr>
          <p:cNvSpPr txBox="1">
            <a:spLocks noChangeArrowheads="1"/>
          </p:cNvSpPr>
          <p:nvPr/>
        </p:nvSpPr>
        <p:spPr bwMode="auto">
          <a:xfrm>
            <a:off x="533400" y="2819400"/>
            <a:ext cx="350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dirty="0">
                <a:solidFill>
                  <a:srgbClr val="0033CC"/>
                </a:solidFill>
                <a:latin typeface="Times New Roman" panose="02020603050405020304" pitchFamily="18" charset="0"/>
                <a:cs typeface="Times New Roman" panose="02020603050405020304" pitchFamily="18" charset="0"/>
              </a:rPr>
              <a:t> </a:t>
            </a:r>
            <a:r>
              <a:rPr lang="en-US" altLang="en-US" sz="3600" b="1" dirty="0">
                <a:solidFill>
                  <a:srgbClr val="FF0000"/>
                </a:solidFill>
                <a:latin typeface="Times New Roman" panose="02020603050405020304" pitchFamily="18" charset="0"/>
                <a:cs typeface="Times New Roman" panose="02020603050405020304" pitchFamily="18" charset="0"/>
              </a:rPr>
              <a:t>2 mol </a:t>
            </a:r>
            <a:r>
              <a:rPr lang="en-US" altLang="en-US" sz="3600" b="1" dirty="0">
                <a:latin typeface="Times New Roman" panose="02020603050405020304" pitchFamily="18" charset="0"/>
                <a:cs typeface="Times New Roman" panose="02020603050405020304" pitchFamily="18" charset="0"/>
              </a:rPr>
              <a:t>Al</a:t>
            </a:r>
            <a:endParaRPr lang="en-US" altLang="en-US" sz="3600" b="1" baseline="-25000" dirty="0">
              <a:latin typeface="Times New Roman" panose="02020603050405020304" pitchFamily="18" charset="0"/>
              <a:cs typeface="Times New Roman" panose="02020603050405020304" pitchFamily="18" charset="0"/>
            </a:endParaRPr>
          </a:p>
        </p:txBody>
      </p:sp>
      <p:sp>
        <p:nvSpPr>
          <p:cNvPr id="6" name="Text Box 8">
            <a:extLst>
              <a:ext uri="{FF2B5EF4-FFF2-40B4-BE49-F238E27FC236}">
                <a16:creationId xmlns="" xmlns:a16="http://schemas.microsoft.com/office/drawing/2014/main" id="{4FECD209-E1CA-4385-B867-D8F7A9C3FA20}"/>
              </a:ext>
            </a:extLst>
          </p:cNvPr>
          <p:cNvSpPr txBox="1">
            <a:spLocks noChangeArrowheads="1"/>
          </p:cNvSpPr>
          <p:nvPr/>
        </p:nvSpPr>
        <p:spPr bwMode="auto">
          <a:xfrm>
            <a:off x="5410200" y="2700619"/>
            <a:ext cx="3962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dirty="0">
                <a:latin typeface="Times New Roman" panose="02020603050405020304" pitchFamily="18" charset="0"/>
                <a:cs typeface="Times New Roman" panose="02020603050405020304" pitchFamily="18" charset="0"/>
              </a:rPr>
              <a:t> </a:t>
            </a:r>
            <a:r>
              <a:rPr lang="en-US" altLang="en-US" sz="3600" b="1" dirty="0">
                <a:solidFill>
                  <a:srgbClr val="FF0000"/>
                </a:solidFill>
                <a:latin typeface="Times New Roman" panose="02020603050405020304" pitchFamily="18" charset="0"/>
                <a:cs typeface="Times New Roman" panose="02020603050405020304" pitchFamily="18" charset="0"/>
              </a:rPr>
              <a: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nguyên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tử</a:t>
            </a:r>
            <a:r>
              <a:rPr lang="en-US" altLang="en-US" sz="3600" b="1" dirty="0">
                <a:latin typeface="Times New Roman" panose="02020603050405020304" pitchFamily="18" charset="0"/>
                <a:cs typeface="Times New Roman" panose="02020603050405020304" pitchFamily="18" charset="0"/>
              </a:rPr>
              <a:t> Al</a:t>
            </a:r>
            <a:endParaRPr lang="en-US" altLang="en-US" sz="3600" b="1" baseline="300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 xmlns:a16="http://schemas.microsoft.com/office/drawing/2014/main" id="{62F9B86D-CAA6-4FE0-8AA1-34CD734AEE75}"/>
              </a:ext>
            </a:extLst>
          </p:cNvPr>
          <p:cNvSpPr>
            <a:spLocks noChangeArrowheads="1"/>
          </p:cNvSpPr>
          <p:nvPr/>
        </p:nvSpPr>
        <p:spPr bwMode="auto">
          <a:xfrm>
            <a:off x="457200" y="1320800"/>
            <a:ext cx="157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3600"/>
          </a:p>
        </p:txBody>
      </p:sp>
      <p:cxnSp>
        <p:nvCxnSpPr>
          <p:cNvPr id="9" name="Straight Connector 8">
            <a:extLst>
              <a:ext uri="{FF2B5EF4-FFF2-40B4-BE49-F238E27FC236}">
                <a16:creationId xmlns="" xmlns:a16="http://schemas.microsoft.com/office/drawing/2014/main" id="{E623E6E1-4793-48BC-8B47-F5CD93B78219}"/>
              </a:ext>
            </a:extLst>
          </p:cNvPr>
          <p:cNvCxnSpPr>
            <a:cxnSpLocks/>
          </p:cNvCxnSpPr>
          <p:nvPr/>
        </p:nvCxnSpPr>
        <p:spPr>
          <a:xfrm flipV="1">
            <a:off x="3124200" y="2325688"/>
            <a:ext cx="1524000" cy="79851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 xmlns:a16="http://schemas.microsoft.com/office/drawing/2014/main" id="{F6765F7B-ACB9-4575-B312-7B372ECBFB89}"/>
              </a:ext>
            </a:extLst>
          </p:cNvPr>
          <p:cNvSpPr txBox="1">
            <a:spLocks noChangeArrowheads="1"/>
          </p:cNvSpPr>
          <p:nvPr/>
        </p:nvSpPr>
        <p:spPr bwMode="auto">
          <a:xfrm rot="19818825">
            <a:off x="3532188" y="2563813"/>
            <a:ext cx="990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solidFill>
                  <a:srgbClr val="FF0000"/>
                </a:solidFill>
                <a:latin typeface="Times New Roman" panose="02020603050405020304" pitchFamily="18" charset="0"/>
                <a:cs typeface="Times New Roman" panose="02020603050405020304" pitchFamily="18" charset="0"/>
              </a:rPr>
              <a:t>nhân</a:t>
            </a:r>
          </a:p>
        </p:txBody>
      </p:sp>
      <p:sp>
        <p:nvSpPr>
          <p:cNvPr id="16" name="TextBox 15">
            <a:extLst>
              <a:ext uri="{FF2B5EF4-FFF2-40B4-BE49-F238E27FC236}">
                <a16:creationId xmlns="" xmlns:a16="http://schemas.microsoft.com/office/drawing/2014/main" id="{7FA01A21-26AB-42C1-92FE-A41971174370}"/>
              </a:ext>
            </a:extLst>
          </p:cNvPr>
          <p:cNvSpPr txBox="1">
            <a:spLocks noChangeArrowheads="1"/>
          </p:cNvSpPr>
          <p:nvPr/>
        </p:nvSpPr>
        <p:spPr bwMode="auto">
          <a:xfrm>
            <a:off x="3124200" y="1819275"/>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solidFill>
                  <a:srgbClr val="FF0000"/>
                </a:solidFill>
                <a:latin typeface="Times New Roman" panose="02020603050405020304" pitchFamily="18" charset="0"/>
                <a:cs typeface="Times New Roman" panose="02020603050405020304" pitchFamily="18" charset="0"/>
              </a:rPr>
              <a:t>chia</a:t>
            </a:r>
          </a:p>
        </p:txBody>
      </p:sp>
      <p:cxnSp>
        <p:nvCxnSpPr>
          <p:cNvPr id="18" name="Straight Arrow Connector 17">
            <a:extLst>
              <a:ext uri="{FF2B5EF4-FFF2-40B4-BE49-F238E27FC236}">
                <a16:creationId xmlns="" xmlns:a16="http://schemas.microsoft.com/office/drawing/2014/main" id="{AF930766-9B9D-47AE-B4C4-8A17AEB9A829}"/>
              </a:ext>
            </a:extLst>
          </p:cNvPr>
          <p:cNvCxnSpPr>
            <a:cxnSpLocks/>
          </p:cNvCxnSpPr>
          <p:nvPr/>
        </p:nvCxnSpPr>
        <p:spPr>
          <a:xfrm rot="10800000" flipV="1">
            <a:off x="2819400" y="2325688"/>
            <a:ext cx="1828800" cy="1746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2" name="Text Box 8">
            <a:extLst>
              <a:ext uri="{FF2B5EF4-FFF2-40B4-BE49-F238E27FC236}">
                <a16:creationId xmlns="" xmlns:a16="http://schemas.microsoft.com/office/drawing/2014/main" id="{A042AC25-834E-4A07-9767-4A7C6CDA634A}"/>
              </a:ext>
            </a:extLst>
          </p:cNvPr>
          <p:cNvSpPr txBox="1">
            <a:spLocks noChangeArrowheads="1"/>
          </p:cNvSpPr>
          <p:nvPr/>
        </p:nvSpPr>
        <p:spPr bwMode="auto">
          <a:xfrm>
            <a:off x="609600" y="3733800"/>
            <a:ext cx="868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dirty="0">
                <a:latin typeface=".VnTime" panose="020B7200000000000000" pitchFamily="34" charset="0"/>
                <a:sym typeface="Wingdings" panose="05000000000000000000" pitchFamily="2" charset="2"/>
              </a:rPr>
              <a:t></a:t>
            </a:r>
            <a:r>
              <a:rPr lang="en-US" altLang="en-US" sz="3600" b="1" dirty="0">
                <a:latin typeface=".VnTime" panose="020B7200000000000000" pitchFamily="34" charset="0"/>
              </a:rPr>
              <a:t>2 mol Al</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có</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chứa</a:t>
            </a:r>
            <a:r>
              <a:rPr lang="en-US" altLang="en-US" sz="3600" b="1" dirty="0">
                <a:latin typeface="Times New Roman" panose="02020603050405020304" pitchFamily="18" charset="0"/>
                <a:cs typeface="Times New Roman" panose="02020603050405020304" pitchFamily="18" charset="0"/>
              </a:rPr>
              <a:t> :</a:t>
            </a:r>
            <a:endParaRPr lang="en-US" altLang="en-US" sz="3600" b="1" dirty="0">
              <a:latin typeface=".VnTime" panose="020B7200000000000000" pitchFamily="34" charset="0"/>
            </a:endParaRPr>
          </a:p>
        </p:txBody>
      </p:sp>
      <p:sp>
        <p:nvSpPr>
          <p:cNvPr id="26" name="TextBox 25">
            <a:extLst>
              <a:ext uri="{FF2B5EF4-FFF2-40B4-BE49-F238E27FC236}">
                <a16:creationId xmlns="" xmlns:a16="http://schemas.microsoft.com/office/drawing/2014/main" id="{9782B2E4-309C-456E-929A-C3673C759212}"/>
              </a:ext>
            </a:extLst>
          </p:cNvPr>
          <p:cNvSpPr txBox="1">
            <a:spLocks noChangeArrowheads="1"/>
          </p:cNvSpPr>
          <p:nvPr/>
        </p:nvSpPr>
        <p:spPr bwMode="auto">
          <a:xfrm>
            <a:off x="3886200" y="4992661"/>
            <a:ext cx="52578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dirty="0">
                <a:latin typeface="Times New Roman" panose="02020603050405020304" pitchFamily="18" charset="0"/>
                <a:cs typeface="Times New Roman" panose="02020603050405020304" pitchFamily="18" charset="0"/>
              </a:rPr>
              <a:t>=    </a:t>
            </a:r>
            <a:r>
              <a:rPr lang="en-US" altLang="en-US" b="1" dirty="0">
                <a:solidFill>
                  <a:srgbClr val="FF0000"/>
                </a:solidFill>
                <a:latin typeface="Times New Roman" panose="02020603050405020304" pitchFamily="18" charset="0"/>
                <a:cs typeface="Times New Roman" panose="02020603050405020304" pitchFamily="18" charset="0"/>
              </a:rPr>
              <a:t>12,044 .10</a:t>
            </a:r>
            <a:r>
              <a:rPr lang="en-US" altLang="en-US" b="1" baseline="30000" dirty="0">
                <a:solidFill>
                  <a:srgbClr val="FF0000"/>
                </a:solidFill>
                <a:latin typeface="Times New Roman" panose="02020603050405020304" pitchFamily="18" charset="0"/>
                <a:cs typeface="Times New Roman" panose="02020603050405020304" pitchFamily="18" charset="0"/>
              </a:rPr>
              <a:t>23  </a:t>
            </a:r>
            <a:r>
              <a:rPr lang="en-US" altLang="en-US" b="1" dirty="0" err="1">
                <a:latin typeface="Times New Roman" panose="02020603050405020304" pitchFamily="18" charset="0"/>
                <a:cs typeface="Times New Roman" panose="02020603050405020304" pitchFamily="18" charset="0"/>
              </a:rPr>
              <a:t>nguyên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tử</a:t>
            </a:r>
            <a:r>
              <a:rPr lang="en-US" altLang="en-US" b="1" dirty="0">
                <a:latin typeface="Times New Roman" panose="02020603050405020304" pitchFamily="18" charset="0"/>
                <a:cs typeface="Times New Roman" panose="02020603050405020304" pitchFamily="18" charset="0"/>
              </a:rPr>
              <a:t> Al</a:t>
            </a:r>
            <a:endParaRPr lang="en-US" altLang="en-US" b="1" baseline="30000" dirty="0">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dirty="0">
              <a:latin typeface="Times New Roman" panose="02020603050405020304" pitchFamily="18" charset="0"/>
              <a:cs typeface="Times New Roman" panose="02020603050405020304" pitchFamily="18" charset="0"/>
            </a:endParaRPr>
          </a:p>
        </p:txBody>
      </p:sp>
      <p:sp>
        <p:nvSpPr>
          <p:cNvPr id="17" name="Rectangle 4">
            <a:extLst>
              <a:ext uri="{FF2B5EF4-FFF2-40B4-BE49-F238E27FC236}">
                <a16:creationId xmlns="" xmlns:a16="http://schemas.microsoft.com/office/drawing/2014/main" id="{23078FA9-7F05-4333-BCFF-2067C6985F54}"/>
              </a:ext>
            </a:extLst>
          </p:cNvPr>
          <p:cNvSpPr txBox="1">
            <a:spLocks noChangeArrowheads="1"/>
          </p:cNvSpPr>
          <p:nvPr/>
        </p:nvSpPr>
        <p:spPr bwMode="auto">
          <a:xfrm>
            <a:off x="4749800" y="1828800"/>
            <a:ext cx="462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6,022.10</a:t>
            </a:r>
            <a:r>
              <a:rPr lang="en-US" altLang="en-US" b="1" baseline="30000" dirty="0">
                <a:solidFill>
                  <a:srgbClr val="FF0000"/>
                </a:solidFill>
                <a:latin typeface="Times New Roman" panose="02020603050405020304" pitchFamily="18" charset="0"/>
                <a:cs typeface="Times New Roman" panose="02020603050405020304" pitchFamily="18" charset="0"/>
              </a:rPr>
              <a:t>23  </a:t>
            </a:r>
            <a:r>
              <a:rPr lang="en-US" altLang="en-US" b="1" dirty="0" err="1">
                <a:latin typeface="Times New Roman" panose="02020603050405020304" pitchFamily="18" charset="0"/>
                <a:cs typeface="Times New Roman" panose="02020603050405020304" pitchFamily="18" charset="0"/>
              </a:rPr>
              <a:t>nguyên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tử</a:t>
            </a:r>
            <a:r>
              <a:rPr lang="en-US" altLang="en-US" b="1" dirty="0">
                <a:latin typeface="Times New Roman" panose="02020603050405020304" pitchFamily="18" charset="0"/>
                <a:cs typeface="Times New Roman" panose="02020603050405020304" pitchFamily="18" charset="0"/>
              </a:rPr>
              <a:t> Al</a:t>
            </a:r>
            <a:endParaRPr lang="en-US" altLang="en-US" b="1" baseline="30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411" name="Object 3">
                <a:extLst>
                  <a:ext uri="{FF2B5EF4-FFF2-40B4-BE49-F238E27FC236}">
                    <a16:creationId xmlns="" xmlns:a16="http://schemas.microsoft.com/office/drawing/2014/main" id="{C691B107-FC80-4376-9A2E-01CB784AB7DB}"/>
                  </a:ext>
                </a:extLst>
              </p:cNvPr>
              <p:cNvSpPr txBox="1"/>
              <p:nvPr/>
            </p:nvSpPr>
            <p:spPr bwMode="auto">
              <a:xfrm>
                <a:off x="1158875" y="4710612"/>
                <a:ext cx="2254250" cy="1352550"/>
              </a:xfrm>
              <a:prstGeom prst="rect">
                <a:avLst/>
              </a:prstGeom>
              <a:noFill/>
              <a:ln>
                <a:noFill/>
              </a:ln>
              <a:effectLst/>
            </p:spPr>
            <p:txBody>
              <a:bodyPr>
                <a:noAutofit/>
              </a:bodyPr>
              <a:lstStyle/>
              <a:p>
                <a:pPr/>
                <a14:m>
                  <m:oMathPara xmlns:m="http://schemas.openxmlformats.org/officeDocument/2006/math">
                    <m:oMathParaPr>
                      <m:jc m:val="centerGroup"/>
                    </m:oMathParaPr>
                    <m:oMath xmlns:m="http://schemas.openxmlformats.org/officeDocument/2006/math">
                      <m:f>
                        <m:fPr>
                          <m:ctrlPr>
                            <a:rPr lang="en-US" sz="3200" i="1" smtClean="0">
                              <a:solidFill>
                                <a:srgbClr val="000000"/>
                              </a:solidFill>
                              <a:latin typeface="Cambria Math"/>
                            </a:rPr>
                          </m:ctrlPr>
                        </m:fPr>
                        <m:num>
                          <m:r>
                            <a:rPr lang="en-US" sz="3200" b="0" i="0" smtClean="0">
                              <a:solidFill>
                                <a:srgbClr val="000000"/>
                              </a:solidFill>
                              <a:latin typeface="Cambria Math" panose="02040503050406030204" pitchFamily="18" charset="0"/>
                            </a:rPr>
                            <m:t>2</m:t>
                          </m:r>
                          <m:r>
                            <a:rPr lang="en-US" sz="3200" b="0" i="0" smtClean="0">
                              <a:solidFill>
                                <a:srgbClr val="000000"/>
                              </a:solidFill>
                              <a:latin typeface="Cambria Math" panose="02040503050406030204" pitchFamily="18" charset="0"/>
                            </a:rPr>
                            <m:t> . </m:t>
                          </m:r>
                          <m:r>
                            <a:rPr lang="en-US" sz="3200" b="0" i="0">
                              <a:solidFill>
                                <a:srgbClr val="000000"/>
                              </a:solidFill>
                              <a:latin typeface="Cambria Math" panose="02040503050406030204" pitchFamily="18" charset="0"/>
                            </a:rPr>
                            <m:t>6</m:t>
                          </m:r>
                          <m:r>
                            <a:rPr lang="en-US" sz="3200" b="0" i="0" smtClean="0">
                              <a:solidFill>
                                <a:srgbClr val="000000"/>
                              </a:solidFill>
                              <a:latin typeface="Cambria Math" panose="02040503050406030204" pitchFamily="18" charset="0"/>
                            </a:rPr>
                            <m:t>,</m:t>
                          </m:r>
                          <m:r>
                            <a:rPr lang="en-US" sz="3200" b="0" i="0" smtClean="0">
                              <a:solidFill>
                                <a:srgbClr val="000000"/>
                              </a:solidFill>
                              <a:latin typeface="Cambria Math" panose="02040503050406030204" pitchFamily="18" charset="0"/>
                            </a:rPr>
                            <m:t>022</m:t>
                          </m:r>
                          <m:r>
                            <a:rPr lang="en-US" sz="3200" b="0" i="0" smtClean="0">
                              <a:solidFill>
                                <a:srgbClr val="000000"/>
                              </a:solidFill>
                              <a:latin typeface="Cambria Math" panose="02040503050406030204" pitchFamily="18" charset="0"/>
                            </a:rPr>
                            <m:t> . </m:t>
                          </m:r>
                          <m:r>
                            <a:rPr lang="en-US" sz="3200" b="0" i="0">
                              <a:solidFill>
                                <a:srgbClr val="000000"/>
                              </a:solidFill>
                              <a:latin typeface="Cambria Math" panose="02040503050406030204" pitchFamily="18" charset="0"/>
                            </a:rPr>
                            <m:t>1</m:t>
                          </m:r>
                          <m:sSup>
                            <m:sSupPr>
                              <m:ctrlPr>
                                <a:rPr lang="en-US" sz="3200" i="1">
                                  <a:solidFill>
                                    <a:srgbClr val="000000"/>
                                  </a:solidFill>
                                  <a:latin typeface="Cambria Math"/>
                                </a:rPr>
                              </m:ctrlPr>
                            </m:sSupPr>
                            <m:e>
                              <m:r>
                                <a:rPr lang="en-US" sz="3200" b="0" i="0">
                                  <a:solidFill>
                                    <a:srgbClr val="000000"/>
                                  </a:solidFill>
                                  <a:latin typeface="Cambria Math" panose="02040503050406030204" pitchFamily="18" charset="0"/>
                                </a:rPr>
                                <m:t>0</m:t>
                              </m:r>
                            </m:e>
                            <m:sup>
                              <m:r>
                                <a:rPr lang="en-US" sz="3200" b="0" i="0">
                                  <a:solidFill>
                                    <a:srgbClr val="000000"/>
                                  </a:solidFill>
                                  <a:latin typeface="Cambria Math" panose="02040503050406030204" pitchFamily="18" charset="0"/>
                                </a:rPr>
                                <m:t>23</m:t>
                              </m:r>
                            </m:sup>
                          </m:sSup>
                        </m:num>
                        <m:den>
                          <m:r>
                            <a:rPr lang="en-US" sz="3200" b="0" i="0">
                              <a:solidFill>
                                <a:srgbClr val="000000"/>
                              </a:solidFill>
                              <a:latin typeface="Cambria Math" panose="02040503050406030204" pitchFamily="18" charset="0"/>
                            </a:rPr>
                            <m:t>1</m:t>
                          </m:r>
                        </m:den>
                      </m:f>
                    </m:oMath>
                  </m:oMathPara>
                </a14:m>
                <a:endParaRPr lang="en-US" sz="3200" dirty="0">
                  <a:latin typeface="Times New Roman" panose="02020603050405020304" pitchFamily="18" charset="0"/>
                  <a:cs typeface="Times New Roman" panose="02020603050405020304" pitchFamily="18" charset="0"/>
                </a:endParaRPr>
              </a:p>
            </p:txBody>
          </p:sp>
        </mc:Choice>
        <mc:Fallback xmlns="">
          <p:sp>
            <p:nvSpPr>
              <p:cNvPr id="17411" name="Object 3">
                <a:extLst>
                  <a:ext uri="{FF2B5EF4-FFF2-40B4-BE49-F238E27FC236}">
                    <a16:creationId xmlns:a16="http://schemas.microsoft.com/office/drawing/2014/main" id="{C691B107-FC80-4376-9A2E-01CB784AB7DB}"/>
                  </a:ext>
                </a:extLst>
              </p:cNvPr>
              <p:cNvSpPr txBox="1">
                <a:spLocks noRot="1" noChangeAspect="1" noMove="1" noResize="1" noEditPoints="1" noAdjustHandles="1" noChangeArrowheads="1" noChangeShapeType="1" noTextEdit="1"/>
              </p:cNvSpPr>
              <p:nvPr/>
            </p:nvSpPr>
            <p:spPr bwMode="auto">
              <a:xfrm>
                <a:off x="1158875" y="4710612"/>
                <a:ext cx="2254250" cy="1352550"/>
              </a:xfrm>
              <a:prstGeom prst="rect">
                <a:avLst/>
              </a:prstGeom>
              <a:blipFill>
                <a:blip r:embed="rId2"/>
                <a:stretch>
                  <a:fillRect r="-15405"/>
                </a:stretch>
              </a:blipFill>
              <a:ln>
                <a:noFill/>
              </a:ln>
              <a:effectLst/>
              <a:extLst/>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edge">
                                      <p:cBhvr>
                                        <p:cTn id="11" dur="10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heckerboard(across)">
                                      <p:cBhvr>
                                        <p:cTn id="16" dur="500"/>
                                        <p:tgtEl>
                                          <p:spTgt spid="1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edge">
                                      <p:cBhvr>
                                        <p:cTn id="21" dur="1000"/>
                                        <p:tgtEl>
                                          <p:spTgt spid="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edge">
                                      <p:cBhvr>
                                        <p:cTn id="26" dur="10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edge">
                                      <p:cBhvr>
                                        <p:cTn id="31" dur="1000"/>
                                        <p:tgtEl>
                                          <p:spTgt spid="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7411"/>
                                        </p:tgtEl>
                                        <p:attrNameLst>
                                          <p:attrName>style.visibility</p:attrName>
                                        </p:attrNameLst>
                                      </p:cBhvr>
                                      <p:to>
                                        <p:strVal val="visible"/>
                                      </p:to>
                                    </p:set>
                                    <p:animEffect transition="in" filter="wipe(left)">
                                      <p:cBhvr>
                                        <p:cTn id="52" dur="500"/>
                                        <p:tgtEl>
                                          <p:spTgt spid="17411"/>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5" grpId="0"/>
      <p:bldP spid="16" grpId="0"/>
      <p:bldP spid="22" grpId="0"/>
      <p:bldP spid="26" grpId="0"/>
      <p:bldP spid="17" grpId="0"/>
      <p:bldP spid="174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18">
            <a:extLst>
              <a:ext uri="{FF2B5EF4-FFF2-40B4-BE49-F238E27FC236}">
                <a16:creationId xmlns="" xmlns:a16="http://schemas.microsoft.com/office/drawing/2014/main" id="{E8C0C0E2-83C3-4CFA-950C-7E71341B08C6}"/>
              </a:ext>
            </a:extLst>
          </p:cNvPr>
          <p:cNvGrpSpPr>
            <a:grpSpLocks/>
          </p:cNvGrpSpPr>
          <p:nvPr/>
        </p:nvGrpSpPr>
        <p:grpSpPr bwMode="auto">
          <a:xfrm>
            <a:off x="163513" y="-211138"/>
            <a:ext cx="4305300" cy="2133601"/>
            <a:chOff x="0" y="0"/>
            <a:chExt cx="4343400" cy="3276600"/>
          </a:xfrm>
        </p:grpSpPr>
        <p:grpSp>
          <p:nvGrpSpPr>
            <p:cNvPr id="11283" name="Group 16">
              <a:extLst>
                <a:ext uri="{FF2B5EF4-FFF2-40B4-BE49-F238E27FC236}">
                  <a16:creationId xmlns="" xmlns:a16="http://schemas.microsoft.com/office/drawing/2014/main" id="{180D8BCC-1B35-44C8-B8CC-C562F9BC49A8}"/>
                </a:ext>
              </a:extLst>
            </p:cNvPr>
            <p:cNvGrpSpPr>
              <a:grpSpLocks/>
            </p:cNvGrpSpPr>
            <p:nvPr/>
          </p:nvGrpSpPr>
          <p:grpSpPr bwMode="auto">
            <a:xfrm>
              <a:off x="0" y="0"/>
              <a:ext cx="4343400" cy="3276600"/>
              <a:chOff x="0" y="0"/>
              <a:chExt cx="4343400" cy="3276600"/>
            </a:xfrm>
          </p:grpSpPr>
          <p:pic>
            <p:nvPicPr>
              <p:cNvPr id="11287" name="Picture 2" descr="C:\Users\Nguyen Ha\Desktop\1 gio xach bang go.jpg">
                <a:extLst>
                  <a:ext uri="{FF2B5EF4-FFF2-40B4-BE49-F238E27FC236}">
                    <a16:creationId xmlns="" xmlns:a16="http://schemas.microsoft.com/office/drawing/2014/main" id="{C9B73722-C20D-429B-AA34-C02BE460A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4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8" name="TextBox 3">
                <a:extLst>
                  <a:ext uri="{FF2B5EF4-FFF2-40B4-BE49-F238E27FC236}">
                    <a16:creationId xmlns="" xmlns:a16="http://schemas.microsoft.com/office/drawing/2014/main" id="{9D58C018-F27D-4806-8B8F-21C1D783D652}"/>
                  </a:ext>
                </a:extLst>
              </p:cNvPr>
              <p:cNvSpPr txBox="1">
                <a:spLocks noChangeArrowheads="1"/>
              </p:cNvSpPr>
              <p:nvPr/>
            </p:nvSpPr>
            <p:spPr bwMode="auto">
              <a:xfrm>
                <a:off x="304800" y="1541929"/>
                <a:ext cx="3581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a:latin typeface="Times New Roman" panose="02020603050405020304" pitchFamily="18" charset="0"/>
                    <a:cs typeface="Times New Roman" panose="02020603050405020304" pitchFamily="18" charset="0"/>
                  </a:rPr>
                  <a:t>1 chục quả cam</a:t>
                </a:r>
                <a:endParaRPr lang="en-US" altLang="en-US" sz="4000">
                  <a:solidFill>
                    <a:srgbClr val="FF0000"/>
                  </a:solidFill>
                  <a:latin typeface="Times New Roman" panose="02020603050405020304" pitchFamily="18" charset="0"/>
                  <a:cs typeface="Times New Roman" panose="02020603050405020304" pitchFamily="18" charset="0"/>
                </a:endParaRPr>
              </a:p>
            </p:txBody>
          </p:sp>
        </p:grpSp>
        <p:grpSp>
          <p:nvGrpSpPr>
            <p:cNvPr id="11284" name="Group 9">
              <a:extLst>
                <a:ext uri="{FF2B5EF4-FFF2-40B4-BE49-F238E27FC236}">
                  <a16:creationId xmlns="" xmlns:a16="http://schemas.microsoft.com/office/drawing/2014/main" id="{B6714F3F-3BEC-4CC2-B73E-77AC6A9F2EFD}"/>
                </a:ext>
              </a:extLst>
            </p:cNvPr>
            <p:cNvGrpSpPr>
              <a:grpSpLocks/>
            </p:cNvGrpSpPr>
            <p:nvPr/>
          </p:nvGrpSpPr>
          <p:grpSpPr bwMode="auto">
            <a:xfrm>
              <a:off x="0" y="816114"/>
              <a:ext cx="914400" cy="707886"/>
              <a:chOff x="1371600" y="1349514"/>
              <a:chExt cx="914400" cy="707886"/>
            </a:xfrm>
          </p:grpSpPr>
          <p:sp>
            <p:nvSpPr>
              <p:cNvPr id="8" name="Oval 7">
                <a:extLst>
                  <a:ext uri="{FF2B5EF4-FFF2-40B4-BE49-F238E27FC236}">
                    <a16:creationId xmlns="" xmlns:a16="http://schemas.microsoft.com/office/drawing/2014/main" id="{5F13601C-2D9F-4963-B543-452AFF4B0455}"/>
                  </a:ext>
                </a:extLst>
              </p:cNvPr>
              <p:cNvSpPr/>
              <p:nvPr/>
            </p:nvSpPr>
            <p:spPr>
              <a:xfrm>
                <a:off x="1371600" y="1372055"/>
                <a:ext cx="914484" cy="685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286" name="TextBox 8">
                <a:extLst>
                  <a:ext uri="{FF2B5EF4-FFF2-40B4-BE49-F238E27FC236}">
                    <a16:creationId xmlns="" xmlns:a16="http://schemas.microsoft.com/office/drawing/2014/main" id="{D0483252-CEC1-481F-A76F-1396B180E7DB}"/>
                  </a:ext>
                </a:extLst>
              </p:cNvPr>
              <p:cNvSpPr txBox="1">
                <a:spLocks noChangeArrowheads="1"/>
              </p:cNvSpPr>
              <p:nvPr/>
            </p:nvSpPr>
            <p:spPr bwMode="auto">
              <a:xfrm>
                <a:off x="1524000" y="1349514"/>
                <a:ext cx="304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a:latin typeface="Times New Roman" panose="02020603050405020304" pitchFamily="18" charset="0"/>
                    <a:cs typeface="Times New Roman" panose="02020603050405020304" pitchFamily="18" charset="0"/>
                  </a:rPr>
                  <a:t>1</a:t>
                </a:r>
              </a:p>
            </p:txBody>
          </p:sp>
        </p:grpSp>
      </p:grpSp>
      <p:grpSp>
        <p:nvGrpSpPr>
          <p:cNvPr id="11267" name="Group 17">
            <a:extLst>
              <a:ext uri="{FF2B5EF4-FFF2-40B4-BE49-F238E27FC236}">
                <a16:creationId xmlns="" xmlns:a16="http://schemas.microsoft.com/office/drawing/2014/main" id="{DC84CB3C-4AE3-4798-9458-697B33890913}"/>
              </a:ext>
            </a:extLst>
          </p:cNvPr>
          <p:cNvGrpSpPr>
            <a:grpSpLocks/>
          </p:cNvGrpSpPr>
          <p:nvPr/>
        </p:nvGrpSpPr>
        <p:grpSpPr bwMode="auto">
          <a:xfrm>
            <a:off x="-19050" y="2193925"/>
            <a:ext cx="4343400" cy="2613025"/>
            <a:chOff x="0" y="3505200"/>
            <a:chExt cx="4343400" cy="3276600"/>
          </a:xfrm>
        </p:grpSpPr>
        <p:pic>
          <p:nvPicPr>
            <p:cNvPr id="11278" name="Picture 2" descr="C:\Users\Nguyen Ha\Desktop\1 gio xach bang go.jpg">
              <a:extLst>
                <a:ext uri="{FF2B5EF4-FFF2-40B4-BE49-F238E27FC236}">
                  <a16:creationId xmlns="" xmlns:a16="http://schemas.microsoft.com/office/drawing/2014/main" id="{C6A79C19-7FD5-4FFA-8131-E110201981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05200"/>
              <a:ext cx="434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9" name="TextBox 4">
              <a:extLst>
                <a:ext uri="{FF2B5EF4-FFF2-40B4-BE49-F238E27FC236}">
                  <a16:creationId xmlns="" xmlns:a16="http://schemas.microsoft.com/office/drawing/2014/main" id="{249403A6-C683-4405-BF0B-1885489AB83D}"/>
                </a:ext>
              </a:extLst>
            </p:cNvPr>
            <p:cNvSpPr txBox="1">
              <a:spLocks noChangeArrowheads="1"/>
            </p:cNvSpPr>
            <p:nvPr/>
          </p:nvSpPr>
          <p:spPr bwMode="auto">
            <a:xfrm>
              <a:off x="381000" y="4191000"/>
              <a:ext cx="3581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a:latin typeface="Times New Roman" panose="02020603050405020304" pitchFamily="18" charset="0"/>
                  <a:cs typeface="Times New Roman" panose="02020603050405020304" pitchFamily="18" charset="0"/>
                </a:rPr>
                <a:t>1 tá </a:t>
              </a:r>
              <a:r>
                <a:rPr lang="en-US" altLang="en-US" sz="4000">
                  <a:solidFill>
                    <a:srgbClr val="FF0000"/>
                  </a:solidFill>
                  <a:latin typeface="Times New Roman" panose="02020603050405020304" pitchFamily="18" charset="0"/>
                  <a:cs typeface="Times New Roman" panose="02020603050405020304" pitchFamily="18" charset="0"/>
                </a:rPr>
                <a:t>trứng</a:t>
              </a:r>
            </a:p>
          </p:txBody>
        </p:sp>
        <p:grpSp>
          <p:nvGrpSpPr>
            <p:cNvPr id="11280" name="Group 10">
              <a:extLst>
                <a:ext uri="{FF2B5EF4-FFF2-40B4-BE49-F238E27FC236}">
                  <a16:creationId xmlns="" xmlns:a16="http://schemas.microsoft.com/office/drawing/2014/main" id="{67390EBC-4574-472B-830D-2EDB313E9A75}"/>
                </a:ext>
              </a:extLst>
            </p:cNvPr>
            <p:cNvGrpSpPr>
              <a:grpSpLocks/>
            </p:cNvGrpSpPr>
            <p:nvPr/>
          </p:nvGrpSpPr>
          <p:grpSpPr bwMode="auto">
            <a:xfrm>
              <a:off x="0" y="4168914"/>
              <a:ext cx="914400" cy="784086"/>
              <a:chOff x="1371600" y="1273314"/>
              <a:chExt cx="914400" cy="784086"/>
            </a:xfrm>
          </p:grpSpPr>
          <p:sp>
            <p:nvSpPr>
              <p:cNvPr id="12" name="Oval 11">
                <a:extLst>
                  <a:ext uri="{FF2B5EF4-FFF2-40B4-BE49-F238E27FC236}">
                    <a16:creationId xmlns="" xmlns:a16="http://schemas.microsoft.com/office/drawing/2014/main" id="{E9C748F4-7772-4736-B198-139850D7E13B}"/>
                  </a:ext>
                </a:extLst>
              </p:cNvPr>
              <p:cNvSpPr/>
              <p:nvPr/>
            </p:nvSpPr>
            <p:spPr>
              <a:xfrm>
                <a:off x="1371600" y="1370026"/>
                <a:ext cx="914400" cy="686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282" name="TextBox 12">
                <a:extLst>
                  <a:ext uri="{FF2B5EF4-FFF2-40B4-BE49-F238E27FC236}">
                    <a16:creationId xmlns="" xmlns:a16="http://schemas.microsoft.com/office/drawing/2014/main" id="{39D88485-ED8B-407F-927D-A2529A18F43F}"/>
                  </a:ext>
                </a:extLst>
              </p:cNvPr>
              <p:cNvSpPr txBox="1">
                <a:spLocks noChangeArrowheads="1"/>
              </p:cNvSpPr>
              <p:nvPr/>
            </p:nvSpPr>
            <p:spPr bwMode="auto">
              <a:xfrm>
                <a:off x="1600200" y="1273314"/>
                <a:ext cx="304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a:latin typeface="Times New Roman" panose="02020603050405020304" pitchFamily="18" charset="0"/>
                    <a:cs typeface="Times New Roman" panose="02020603050405020304" pitchFamily="18" charset="0"/>
                  </a:rPr>
                  <a:t>2</a:t>
                </a:r>
              </a:p>
            </p:txBody>
          </p:sp>
        </p:grpSp>
      </p:grpSp>
      <p:sp>
        <p:nvSpPr>
          <p:cNvPr id="21" name="Right Arrow 20">
            <a:extLst>
              <a:ext uri="{FF2B5EF4-FFF2-40B4-BE49-F238E27FC236}">
                <a16:creationId xmlns="" xmlns:a16="http://schemas.microsoft.com/office/drawing/2014/main" id="{7D3B2774-AE4E-4307-B254-DFEB1B6CB6C7}"/>
              </a:ext>
            </a:extLst>
          </p:cNvPr>
          <p:cNvSpPr/>
          <p:nvPr/>
        </p:nvSpPr>
        <p:spPr>
          <a:xfrm>
            <a:off x="3865563" y="877888"/>
            <a:ext cx="838200"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TextBox 21">
            <a:extLst>
              <a:ext uri="{FF2B5EF4-FFF2-40B4-BE49-F238E27FC236}">
                <a16:creationId xmlns="" xmlns:a16="http://schemas.microsoft.com/office/drawing/2014/main" id="{B9C4E436-77BF-400C-AD04-46E9BE115ECC}"/>
              </a:ext>
            </a:extLst>
          </p:cNvPr>
          <p:cNvSpPr txBox="1">
            <a:spLocks noChangeArrowheads="1"/>
          </p:cNvSpPr>
          <p:nvPr/>
        </p:nvSpPr>
        <p:spPr bwMode="auto">
          <a:xfrm>
            <a:off x="4981575" y="598488"/>
            <a:ext cx="3657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4000">
                <a:latin typeface="Times New Roman" panose="02020603050405020304" pitchFamily="18" charset="0"/>
                <a:cs typeface="Times New Roman" panose="02020603050405020304" pitchFamily="18" charset="0"/>
              </a:rPr>
              <a:t>kl của </a:t>
            </a:r>
            <a:r>
              <a:rPr lang="en-US" altLang="en-US" sz="4000">
                <a:solidFill>
                  <a:srgbClr val="FF0000"/>
                </a:solidFill>
                <a:latin typeface="Times New Roman" panose="02020603050405020304" pitchFamily="18" charset="0"/>
                <a:cs typeface="Times New Roman" panose="02020603050405020304" pitchFamily="18" charset="0"/>
              </a:rPr>
              <a:t>10</a:t>
            </a:r>
            <a:r>
              <a:rPr lang="en-US" altLang="en-US" sz="4000">
                <a:latin typeface="Times New Roman" panose="02020603050405020304" pitchFamily="18" charset="0"/>
                <a:cs typeface="Times New Roman" panose="02020603050405020304" pitchFamily="18" charset="0"/>
              </a:rPr>
              <a:t> quả cam</a:t>
            </a:r>
          </a:p>
        </p:txBody>
      </p:sp>
      <p:sp>
        <p:nvSpPr>
          <p:cNvPr id="24" name="Right Arrow 23">
            <a:extLst>
              <a:ext uri="{FF2B5EF4-FFF2-40B4-BE49-F238E27FC236}">
                <a16:creationId xmlns="" xmlns:a16="http://schemas.microsoft.com/office/drawing/2014/main" id="{8D2EC783-4D78-4EC0-8C63-A9A46196659A}"/>
              </a:ext>
            </a:extLst>
          </p:cNvPr>
          <p:cNvSpPr/>
          <p:nvPr/>
        </p:nvSpPr>
        <p:spPr>
          <a:xfrm>
            <a:off x="3962400" y="3870325"/>
            <a:ext cx="8382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TextBox 24">
            <a:extLst>
              <a:ext uri="{FF2B5EF4-FFF2-40B4-BE49-F238E27FC236}">
                <a16:creationId xmlns="" xmlns:a16="http://schemas.microsoft.com/office/drawing/2014/main" id="{2B6074DE-DEA1-410A-85DB-2B3256425001}"/>
              </a:ext>
            </a:extLst>
          </p:cNvPr>
          <p:cNvSpPr txBox="1">
            <a:spLocks noChangeArrowheads="1"/>
          </p:cNvSpPr>
          <p:nvPr/>
        </p:nvSpPr>
        <p:spPr bwMode="auto">
          <a:xfrm>
            <a:off x="3984625" y="76200"/>
            <a:ext cx="4953000" cy="1754188"/>
          </a:xfrm>
          <a:prstGeom prst="rect">
            <a:avLst/>
          </a:prstGeom>
          <a:solidFill>
            <a:schemeClr val="accent6"/>
          </a:solidFill>
          <a:ln>
            <a:noFill/>
          </a:ln>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 typeface="Arial" charset="0"/>
              <a:buNone/>
              <a:defRPr/>
            </a:pPr>
            <a:r>
              <a:rPr lang="en-US" altLang="en-US" sz="3600" dirty="0">
                <a:latin typeface="Times New Roman" pitchFamily="18" charset="0"/>
                <a:cs typeface="Times New Roman" pitchFamily="18" charset="0"/>
              </a:rPr>
              <a:t>KL 1 </a:t>
            </a:r>
            <a:r>
              <a:rPr lang="en-US" altLang="en-US" sz="3600" dirty="0" err="1">
                <a:latin typeface="Times New Roman" pitchFamily="18" charset="0"/>
                <a:cs typeface="Times New Roman" pitchFamily="18" charset="0"/>
              </a:rPr>
              <a:t>chục</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quả</a:t>
            </a:r>
            <a:r>
              <a:rPr lang="en-US" altLang="en-US" sz="3600" dirty="0">
                <a:latin typeface="Times New Roman" pitchFamily="18" charset="0"/>
                <a:cs typeface="Times New Roman" pitchFamily="18" charset="0"/>
              </a:rPr>
              <a:t> cam </a:t>
            </a:r>
            <a:r>
              <a:rPr lang="en-US" altLang="en-US" sz="3600" dirty="0" err="1">
                <a:latin typeface="Times New Roman" pitchFamily="18" charset="0"/>
                <a:cs typeface="Times New Roman" pitchFamily="18" charset="0"/>
              </a:rPr>
              <a:t>là</a:t>
            </a:r>
            <a:r>
              <a:rPr lang="en-US" altLang="en-US" sz="3600" dirty="0">
                <a:latin typeface="Times New Roman" pitchFamily="18" charset="0"/>
                <a:cs typeface="Times New Roman" pitchFamily="18" charset="0"/>
              </a:rPr>
              <a:t> kl </a:t>
            </a:r>
            <a:r>
              <a:rPr lang="en-US" altLang="en-US" sz="3600" dirty="0" err="1">
                <a:latin typeface="Times New Roman" pitchFamily="18" charset="0"/>
                <a:cs typeface="Times New Roman" pitchFamily="18" charset="0"/>
              </a:rPr>
              <a:t>bao</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nhiêu</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quả</a:t>
            </a:r>
            <a:r>
              <a:rPr lang="en-US" altLang="en-US" sz="3600" dirty="0">
                <a:latin typeface="Times New Roman" pitchFamily="18" charset="0"/>
                <a:cs typeface="Times New Roman" pitchFamily="18" charset="0"/>
              </a:rPr>
              <a:t>? 1 </a:t>
            </a:r>
            <a:r>
              <a:rPr lang="en-US" altLang="en-US" sz="3600" dirty="0" err="1">
                <a:latin typeface="Times New Roman" pitchFamily="18" charset="0"/>
                <a:cs typeface="Times New Roman" pitchFamily="18" charset="0"/>
              </a:rPr>
              <a:t>tá</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trứng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có</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bao</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nhiêu</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quả</a:t>
            </a:r>
            <a:r>
              <a:rPr lang="en-US" altLang="en-US" sz="3600" dirty="0">
                <a:latin typeface="Times New Roman" pitchFamily="18" charset="0"/>
                <a:cs typeface="Times New Roman" pitchFamily="18" charset="0"/>
              </a:rPr>
              <a:t>?</a:t>
            </a:r>
          </a:p>
        </p:txBody>
      </p:sp>
      <p:pic>
        <p:nvPicPr>
          <p:cNvPr id="11272" name="Picture 2" descr="C:\Users\Nguyen Ha\Desktop\Untitled-1.jpg">
            <a:extLst>
              <a:ext uri="{FF2B5EF4-FFF2-40B4-BE49-F238E27FC236}">
                <a16:creationId xmlns="" xmlns:a16="http://schemas.microsoft.com/office/drawing/2014/main" id="{A056D319-2EA3-475B-9C89-B8131B10E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50" y="3348038"/>
            <a:ext cx="2971800"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 xmlns:a16="http://schemas.microsoft.com/office/drawing/2014/main" id="{7DFFE851-A9A4-4A71-A9DB-A173498B575E}"/>
              </a:ext>
            </a:extLst>
          </p:cNvPr>
          <p:cNvSpPr txBox="1">
            <a:spLocks noChangeArrowheads="1"/>
          </p:cNvSpPr>
          <p:nvPr/>
        </p:nvSpPr>
        <p:spPr bwMode="auto">
          <a:xfrm>
            <a:off x="4953000" y="3562350"/>
            <a:ext cx="365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a:latin typeface="Times New Roman" panose="02020603050405020304" pitchFamily="18" charset="0"/>
                <a:cs typeface="Times New Roman" panose="02020603050405020304" pitchFamily="18" charset="0"/>
              </a:rPr>
              <a:t>kl của 12  </a:t>
            </a:r>
            <a:r>
              <a:rPr lang="en-US" altLang="en-US" sz="4000">
                <a:solidFill>
                  <a:srgbClr val="FF0000"/>
                </a:solidFill>
                <a:latin typeface="Times New Roman" panose="02020603050405020304" pitchFamily="18" charset="0"/>
                <a:cs typeface="Times New Roman" panose="02020603050405020304" pitchFamily="18" charset="0"/>
              </a:rPr>
              <a:t>trứng</a:t>
            </a:r>
          </a:p>
        </p:txBody>
      </p:sp>
      <p:sp>
        <p:nvSpPr>
          <p:cNvPr id="27" name="TextBox 26">
            <a:extLst>
              <a:ext uri="{FF2B5EF4-FFF2-40B4-BE49-F238E27FC236}">
                <a16:creationId xmlns="" xmlns:a16="http://schemas.microsoft.com/office/drawing/2014/main" id="{3AB946EF-0176-4B59-B68F-CB3D3834F61A}"/>
              </a:ext>
            </a:extLst>
          </p:cNvPr>
          <p:cNvSpPr txBox="1">
            <a:spLocks noChangeArrowheads="1"/>
          </p:cNvSpPr>
          <p:nvPr/>
        </p:nvSpPr>
        <p:spPr bwMode="auto">
          <a:xfrm>
            <a:off x="314325" y="5187950"/>
            <a:ext cx="7640638"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a:latin typeface="Times New Roman" panose="02020603050405020304" pitchFamily="18" charset="0"/>
                <a:cs typeface="Times New Roman" panose="02020603050405020304" pitchFamily="18" charset="0"/>
              </a:rPr>
              <a:t>Khối lượng của 1 mol là KL của bao nhiêu hạt?</a:t>
            </a:r>
            <a:endParaRPr lang="en-US" altLang="en-US" sz="4000">
              <a:solidFill>
                <a:srgbClr val="FF0000"/>
              </a:solidFill>
              <a:latin typeface="Times New Roman" panose="02020603050405020304" pitchFamily="18" charset="0"/>
              <a:cs typeface="Times New Roman" panose="02020603050405020304" pitchFamily="18" charset="0"/>
            </a:endParaRPr>
          </a:p>
        </p:txBody>
      </p:sp>
      <p:sp>
        <p:nvSpPr>
          <p:cNvPr id="2" name="Right Arrow 1">
            <a:extLst>
              <a:ext uri="{FF2B5EF4-FFF2-40B4-BE49-F238E27FC236}">
                <a16:creationId xmlns="" xmlns:a16="http://schemas.microsoft.com/office/drawing/2014/main" id="{6A0408CD-D3F4-4325-B6A8-DFE0FE6A954D}"/>
              </a:ext>
            </a:extLst>
          </p:cNvPr>
          <p:cNvSpPr/>
          <p:nvPr/>
        </p:nvSpPr>
        <p:spPr>
          <a:xfrm>
            <a:off x="2895600" y="6096000"/>
            <a:ext cx="14859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28" name="Group 62">
            <a:extLst>
              <a:ext uri="{FF2B5EF4-FFF2-40B4-BE49-F238E27FC236}">
                <a16:creationId xmlns="" xmlns:a16="http://schemas.microsoft.com/office/drawing/2014/main" id="{7DA73499-8584-4A58-9BC8-FDC2D211652D}"/>
              </a:ext>
            </a:extLst>
          </p:cNvPr>
          <p:cNvGrpSpPr/>
          <p:nvPr/>
        </p:nvGrpSpPr>
        <p:grpSpPr>
          <a:xfrm>
            <a:off x="4571999" y="5791200"/>
            <a:ext cx="3306763" cy="1515309"/>
            <a:chOff x="4343400" y="2445841"/>
            <a:chExt cx="1981200" cy="1515309"/>
          </a:xfrm>
          <a:scene3d>
            <a:camera prst="perspectiveFront"/>
            <a:lightRig rig="threePt" dir="t"/>
          </a:scene3d>
        </p:grpSpPr>
        <p:sp>
          <p:nvSpPr>
            <p:cNvPr id="29" name="Rectangle 28">
              <a:extLst>
                <a:ext uri="{FF2B5EF4-FFF2-40B4-BE49-F238E27FC236}">
                  <a16:creationId xmlns="" xmlns:a16="http://schemas.microsoft.com/office/drawing/2014/main" id="{19185408-C5E8-4883-B55A-D924339E10C1}"/>
                </a:ext>
              </a:extLst>
            </p:cNvPr>
            <p:cNvSpPr/>
            <p:nvPr/>
          </p:nvSpPr>
          <p:spPr>
            <a:xfrm>
              <a:off x="4343400" y="2445841"/>
              <a:ext cx="1676400" cy="762000"/>
            </a:xfrm>
            <a:prstGeom prst="rect">
              <a:avLst/>
            </a:prstGeom>
            <a:solidFill>
              <a:srgbClr val="FFC000"/>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p>
          </p:txBody>
        </p:sp>
        <p:sp>
          <p:nvSpPr>
            <p:cNvPr id="30" name="TextBox 29">
              <a:extLst>
                <a:ext uri="{FF2B5EF4-FFF2-40B4-BE49-F238E27FC236}">
                  <a16:creationId xmlns="" xmlns:a16="http://schemas.microsoft.com/office/drawing/2014/main" id="{78E308B2-330F-4486-9321-47F3CE1B3542}"/>
                </a:ext>
              </a:extLst>
            </p:cNvPr>
            <p:cNvSpPr txBox="1"/>
            <p:nvPr/>
          </p:nvSpPr>
          <p:spPr>
            <a:xfrm>
              <a:off x="4419600" y="2514600"/>
              <a:ext cx="1905000" cy="1446550"/>
            </a:xfrm>
            <a:prstGeom prst="rect">
              <a:avLst/>
            </a:prstGeom>
            <a:noFill/>
          </p:spPr>
          <p:txBody>
            <a:bodyPr>
              <a:spAutoFit/>
            </a:bodyPr>
            <a:lstStyle/>
            <a:p>
              <a:pPr eaLnBrk="1" fontAlgn="auto" hangingPunct="1">
                <a:spcBef>
                  <a:spcPts val="0"/>
                </a:spcBef>
                <a:spcAft>
                  <a:spcPts val="0"/>
                </a:spcAft>
                <a:defRPr/>
              </a:pPr>
              <a:r>
                <a:rPr lang="en-US" sz="4400" b="1" dirty="0">
                  <a:latin typeface="Times New Roman" pitchFamily="18" charset="0"/>
                  <a:cs typeface="Times New Roman" pitchFamily="18" charset="0"/>
                </a:rPr>
                <a:t>6,022. 10</a:t>
              </a:r>
              <a:r>
                <a:rPr lang="en-US" sz="4400" b="1" baseline="30000" dirty="0">
                  <a:latin typeface="Times New Roman" pitchFamily="18" charset="0"/>
                  <a:cs typeface="Times New Roman" pitchFamily="18" charset="0"/>
                </a:rPr>
                <a:t>23</a:t>
              </a:r>
              <a:endParaRPr lang="en-US" sz="4400" b="1" dirty="0">
                <a:latin typeface="Times New Roman" pitchFamily="18" charset="0"/>
                <a:cs typeface="Times New Roman" pitchFamily="18" charset="0"/>
              </a:endParaRPr>
            </a:p>
          </p:txBody>
        </p:sp>
      </p:grpSp>
      <p:grpSp>
        <p:nvGrpSpPr>
          <p:cNvPr id="31" name="Group 62">
            <a:extLst>
              <a:ext uri="{FF2B5EF4-FFF2-40B4-BE49-F238E27FC236}">
                <a16:creationId xmlns="" xmlns:a16="http://schemas.microsoft.com/office/drawing/2014/main" id="{1DFBFA5E-631F-44E9-9A2C-AB567272FBE4}"/>
              </a:ext>
            </a:extLst>
          </p:cNvPr>
          <p:cNvGrpSpPr/>
          <p:nvPr/>
        </p:nvGrpSpPr>
        <p:grpSpPr>
          <a:xfrm>
            <a:off x="8031163" y="5753100"/>
            <a:ext cx="990600" cy="838200"/>
            <a:chOff x="4343400" y="2445841"/>
            <a:chExt cx="1981200" cy="838200"/>
          </a:xfrm>
          <a:scene3d>
            <a:camera prst="perspectiveFront"/>
            <a:lightRig rig="threePt" dir="t"/>
          </a:scene3d>
        </p:grpSpPr>
        <p:sp>
          <p:nvSpPr>
            <p:cNvPr id="32" name="Rectangle 31">
              <a:extLst>
                <a:ext uri="{FF2B5EF4-FFF2-40B4-BE49-F238E27FC236}">
                  <a16:creationId xmlns="" xmlns:a16="http://schemas.microsoft.com/office/drawing/2014/main" id="{6739ACA4-FBCB-4E30-8F8B-03A6B0D43AD8}"/>
                </a:ext>
              </a:extLst>
            </p:cNvPr>
            <p:cNvSpPr/>
            <p:nvPr/>
          </p:nvSpPr>
          <p:spPr>
            <a:xfrm>
              <a:off x="4343400" y="2445841"/>
              <a:ext cx="1676400" cy="762000"/>
            </a:xfrm>
            <a:prstGeom prst="rect">
              <a:avLst/>
            </a:prstGeom>
            <a:solidFill>
              <a:srgbClr val="FFC000"/>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p>
          </p:txBody>
        </p:sp>
        <p:sp>
          <p:nvSpPr>
            <p:cNvPr id="33" name="TextBox 32">
              <a:extLst>
                <a:ext uri="{FF2B5EF4-FFF2-40B4-BE49-F238E27FC236}">
                  <a16:creationId xmlns="" xmlns:a16="http://schemas.microsoft.com/office/drawing/2014/main" id="{ADE6566A-E164-4FD0-91E0-078D2C1A937A}"/>
                </a:ext>
              </a:extLst>
            </p:cNvPr>
            <p:cNvSpPr txBox="1"/>
            <p:nvPr/>
          </p:nvSpPr>
          <p:spPr>
            <a:xfrm>
              <a:off x="4419600" y="2514600"/>
              <a:ext cx="1905000" cy="769441"/>
            </a:xfrm>
            <a:prstGeom prst="rect">
              <a:avLst/>
            </a:prstGeom>
            <a:noFill/>
          </p:spPr>
          <p:txBody>
            <a:bodyPr>
              <a:spAutoFit/>
            </a:bodyPr>
            <a:lstStyle/>
            <a:p>
              <a:pPr eaLnBrk="1" fontAlgn="auto" hangingPunct="1">
                <a:spcBef>
                  <a:spcPts val="0"/>
                </a:spcBef>
                <a:spcAft>
                  <a:spcPts val="0"/>
                </a:spcAft>
                <a:defRPr/>
              </a:pPr>
              <a:r>
                <a:rPr lang="en-US" sz="4400" b="1" dirty="0">
                  <a:latin typeface="Times New Roman" pitchFamily="18" charset="0"/>
                  <a:cs typeface="Times New Roman" pitchFamily="18" charset="0"/>
                </a:rPr>
                <a:t>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ox(in)">
                                      <p:cBhvr>
                                        <p:cTn id="12" dur="500"/>
                                        <p:tgtEl>
                                          <p:spTgt spid="21"/>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ox(in)">
                                      <p:cBhvr>
                                        <p:cTn id="15" dur="500"/>
                                        <p:tgtEl>
                                          <p:spTgt spid="2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ox(in)">
                                      <p:cBhvr>
                                        <p:cTn id="20" dur="500"/>
                                        <p:tgtEl>
                                          <p:spTgt spid="24"/>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ox(in)">
                                      <p:cBhvr>
                                        <p:cTn id="23" dur="500"/>
                                        <p:tgtEl>
                                          <p:spTgt spid="2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ox(in)">
                                      <p:cBhvr>
                                        <p:cTn id="31" dur="500"/>
                                        <p:tgtEl>
                                          <p:spTgt spid="2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4" grpId="0" animBg="1"/>
      <p:bldP spid="25" grpId="0" animBg="1"/>
      <p:bldP spid="26" grpId="0"/>
      <p:bldP spid="27"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Nguyen Ha\Desktop\mol\1.jpg">
            <a:extLst>
              <a:ext uri="{FF2B5EF4-FFF2-40B4-BE49-F238E27FC236}">
                <a16:creationId xmlns="" xmlns:a16="http://schemas.microsoft.com/office/drawing/2014/main" id="{8E66C5EA-8D85-44CC-97A8-1179485C7C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descr="3.jpg">
            <a:extLst>
              <a:ext uri="{FF2B5EF4-FFF2-40B4-BE49-F238E27FC236}">
                <a16:creationId xmlns="" xmlns:a16="http://schemas.microsoft.com/office/drawing/2014/main" id="{C8849053-81FC-44B7-8B98-F406590B98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5">
            <a:extLst>
              <a:ext uri="{FF2B5EF4-FFF2-40B4-BE49-F238E27FC236}">
                <a16:creationId xmlns="" xmlns:a16="http://schemas.microsoft.com/office/drawing/2014/main" id="{13C089C7-0408-4651-88CF-E4138F0B13FD}"/>
              </a:ext>
            </a:extLst>
          </p:cNvPr>
          <p:cNvSpPr txBox="1">
            <a:spLocks noChangeArrowheads="1"/>
          </p:cNvSpPr>
          <p:nvPr/>
        </p:nvSpPr>
        <p:spPr bwMode="auto">
          <a:xfrm>
            <a:off x="457200" y="3048000"/>
            <a:ext cx="358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a:solidFill>
                  <a:srgbClr val="FF0000"/>
                </a:solidFill>
                <a:latin typeface="Times New Roman" panose="02020603050405020304" pitchFamily="18" charset="0"/>
                <a:cs typeface="Times New Roman" panose="02020603050405020304" pitchFamily="18" charset="0"/>
              </a:rPr>
              <a:t>Nguyên tử</a:t>
            </a:r>
            <a:r>
              <a:rPr lang="en-US" altLang="en-US" sz="4000">
                <a:latin typeface="Times New Roman" panose="02020603050405020304" pitchFamily="18" charset="0"/>
                <a:cs typeface="Times New Roman" panose="02020603050405020304" pitchFamily="18" charset="0"/>
              </a:rPr>
              <a:t> </a:t>
            </a:r>
            <a:r>
              <a:rPr lang="en-US" altLang="en-US" sz="4000">
                <a:solidFill>
                  <a:srgbClr val="FF0000"/>
                </a:solidFill>
                <a:latin typeface="Times New Roman" panose="02020603050405020304" pitchFamily="18" charset="0"/>
                <a:cs typeface="Times New Roman" panose="02020603050405020304" pitchFamily="18" charset="0"/>
              </a:rPr>
              <a:t>Iron</a:t>
            </a:r>
          </a:p>
        </p:txBody>
      </p:sp>
      <p:sp>
        <p:nvSpPr>
          <p:cNvPr id="7" name="TextBox 6">
            <a:extLst>
              <a:ext uri="{FF2B5EF4-FFF2-40B4-BE49-F238E27FC236}">
                <a16:creationId xmlns="" xmlns:a16="http://schemas.microsoft.com/office/drawing/2014/main" id="{E20F7B2C-061F-4D23-A494-F3BDB8311367}"/>
              </a:ext>
            </a:extLst>
          </p:cNvPr>
          <p:cNvSpPr txBox="1">
            <a:spLocks noChangeArrowheads="1"/>
          </p:cNvSpPr>
          <p:nvPr/>
        </p:nvSpPr>
        <p:spPr bwMode="auto">
          <a:xfrm>
            <a:off x="1143000" y="2514600"/>
            <a:ext cx="1905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a:solidFill>
                  <a:srgbClr val="002060"/>
                </a:solidFill>
                <a:latin typeface="Times New Roman" panose="02020603050405020304" pitchFamily="18" charset="0"/>
                <a:cs typeface="Times New Roman" panose="02020603050405020304" pitchFamily="18" charset="0"/>
              </a:rPr>
              <a:t>1 mol</a:t>
            </a:r>
          </a:p>
        </p:txBody>
      </p:sp>
      <p:sp>
        <p:nvSpPr>
          <p:cNvPr id="12294" name="TextBox 7">
            <a:extLst>
              <a:ext uri="{FF2B5EF4-FFF2-40B4-BE49-F238E27FC236}">
                <a16:creationId xmlns="" xmlns:a16="http://schemas.microsoft.com/office/drawing/2014/main" id="{B43E07FD-FE49-42A3-A816-2B38287A5129}"/>
              </a:ext>
            </a:extLst>
          </p:cNvPr>
          <p:cNvSpPr txBox="1">
            <a:spLocks noChangeArrowheads="1"/>
          </p:cNvSpPr>
          <p:nvPr/>
        </p:nvSpPr>
        <p:spPr bwMode="auto">
          <a:xfrm>
            <a:off x="5105400" y="3101975"/>
            <a:ext cx="403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a:solidFill>
                  <a:srgbClr val="FF0000"/>
                </a:solidFill>
                <a:latin typeface="Times New Roman" panose="02020603050405020304" pitchFamily="18" charset="0"/>
                <a:cs typeface="Times New Roman" panose="02020603050405020304" pitchFamily="18" charset="0"/>
              </a:rPr>
              <a:t>Nguyên tử</a:t>
            </a:r>
            <a:r>
              <a:rPr lang="en-US" altLang="en-US" sz="4000">
                <a:latin typeface="Times New Roman" panose="02020603050405020304" pitchFamily="18" charset="0"/>
                <a:cs typeface="Times New Roman" panose="02020603050405020304" pitchFamily="18" charset="0"/>
              </a:rPr>
              <a:t> </a:t>
            </a:r>
            <a:r>
              <a:rPr lang="en-US" altLang="en-US" sz="4000">
                <a:solidFill>
                  <a:srgbClr val="FF0000"/>
                </a:solidFill>
                <a:latin typeface="Times New Roman" panose="02020603050405020304" pitchFamily="18" charset="0"/>
                <a:cs typeface="Times New Roman" panose="02020603050405020304" pitchFamily="18" charset="0"/>
              </a:rPr>
              <a:t>Copper</a:t>
            </a:r>
          </a:p>
        </p:txBody>
      </p:sp>
      <p:sp>
        <p:nvSpPr>
          <p:cNvPr id="9" name="TextBox 8">
            <a:extLst>
              <a:ext uri="{FF2B5EF4-FFF2-40B4-BE49-F238E27FC236}">
                <a16:creationId xmlns="" xmlns:a16="http://schemas.microsoft.com/office/drawing/2014/main" id="{79BB28BD-D1DC-43A4-902D-777BC8B2770A}"/>
              </a:ext>
            </a:extLst>
          </p:cNvPr>
          <p:cNvSpPr txBox="1">
            <a:spLocks noChangeArrowheads="1"/>
          </p:cNvSpPr>
          <p:nvPr/>
        </p:nvSpPr>
        <p:spPr bwMode="auto">
          <a:xfrm>
            <a:off x="6019800" y="2492375"/>
            <a:ext cx="358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a:solidFill>
                  <a:srgbClr val="002060"/>
                </a:solidFill>
                <a:latin typeface="Times New Roman" panose="02020603050405020304" pitchFamily="18" charset="0"/>
                <a:cs typeface="Times New Roman" panose="02020603050405020304" pitchFamily="18" charset="0"/>
              </a:rPr>
              <a:t>1 mol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ID" val="10221"/>
  <p:tag name="MMPROD_ABSOLUTEPOSITIONID" val="100"/>
  <p:tag name="MMPROD_LASTVALUES" val="&lt;ChangeData&gt;&lt;Text&gt;&lt;![CDATA[BÀI TẬP ÁP DỤNG 1&amp;#x0D;&amp;#x0A;Hãy chọn từ hoặc con số thích hợp để điền vào chỗ trống:]]&gt;&lt;/Text&gt;&lt;FontSize&gt;&lt;![CDATA[25]]&gt;&lt;/FontSize&gt;&lt;Left&gt;&lt;![CDATA[0]]&gt;&lt;/Left&gt;&lt;Top&gt;&lt;![CDATA[0]]&gt;&lt;/Top&gt;&lt;/ChangeData&gt;"/>
</p:tagLst>
</file>

<file path=ppt/tags/tag2.xml><?xml version="1.0" encoding="utf-8"?>
<p:tagLst xmlns:a="http://schemas.openxmlformats.org/drawingml/2006/main" xmlns:r="http://schemas.openxmlformats.org/officeDocument/2006/relationships" xmlns:p="http://schemas.openxmlformats.org/presentationml/2006/main">
  <p:tag name="MMPROD_DELAY" val="--1"/>
  <p:tag name="MMPROD_START_TIME" val="0"/>
  <p:tag name="MMPROD_STOP_TIME" val="1"/>
  <p:tag name="MMPROD_FADE_EFFECT_IN" val="1"/>
  <p:tag name="MMPROD_FADE_EFFECT_OUT" val="1"/>
  <p:tag name="MMPROD_FADE_SPEED" val="-1"/>
  <p:tag name="MMPROD_MUTE_AUDIO" val="0"/>
  <p:tag name="MMPROD_IS_H264" val="0"/>
</p:tagLst>
</file>

<file path=ppt/tags/tag3.xml><?xml version="1.0" encoding="utf-8"?>
<p:tagLst xmlns:a="http://schemas.openxmlformats.org/drawingml/2006/main" xmlns:r="http://schemas.openxmlformats.org/officeDocument/2006/relationships" xmlns:p="http://schemas.openxmlformats.org/presentationml/2006/main">
  <p:tag name="MMPROD_DELAY" val="--1"/>
  <p:tag name="MMPROD_START_TIME" val="0"/>
  <p:tag name="MMPROD_STOP_TIME" val="1"/>
  <p:tag name="MMPROD_FADE_EFFECT_IN" val="1"/>
  <p:tag name="MMPROD_FADE_EFFECT_OUT" val="1"/>
  <p:tag name="MMPROD_FADE_SPEED" val="-1"/>
  <p:tag name="MMPROD_MUTE_AUDIO" val="0"/>
  <p:tag name="MMPROD_IS_H264" val="0"/>
</p:tagLst>
</file>

<file path=ppt/tags/tag4.xml><?xml version="1.0" encoding="utf-8"?>
<p:tagLst xmlns:a="http://schemas.openxmlformats.org/drawingml/2006/main" xmlns:r="http://schemas.openxmlformats.org/officeDocument/2006/relationships" xmlns:p="http://schemas.openxmlformats.org/presentationml/2006/main">
  <p:tag name="MMPROD_DELAY" val="--1"/>
  <p:tag name="MMPROD_START_TIME" val="0"/>
  <p:tag name="MMPROD_STOP_TIME" val="1"/>
  <p:tag name="MMPROD_FADE_EFFECT_IN" val="1"/>
  <p:tag name="MMPROD_FADE_EFFECT_OUT" val="1"/>
  <p:tag name="MMPROD_FADE_SPEED" val="-1"/>
  <p:tag name="MMPROD_MUTE_AUDIO" val="0"/>
  <p:tag name="MMPROD_IS_H264" val="0"/>
</p:tagLst>
</file>

<file path=ppt/tags/tag5.xml><?xml version="1.0" encoding="utf-8"?>
<p:tagLst xmlns:a="http://schemas.openxmlformats.org/drawingml/2006/main" xmlns:r="http://schemas.openxmlformats.org/officeDocument/2006/relationships" xmlns:p="http://schemas.openxmlformats.org/presentationml/2006/main">
  <p:tag name="MMPROD_DELAY" val="--1"/>
  <p:tag name="MMPROD_START_TIME" val="0"/>
  <p:tag name="MMPROD_STOP_TIME" val="1"/>
  <p:tag name="MMPROD_FADE_EFFECT_IN" val="1"/>
  <p:tag name="MMPROD_FADE_EFFECT_OUT" val="1"/>
  <p:tag name="MMPROD_FADE_SPEED" val="-1"/>
  <p:tag name="MMPROD_MUTE_AUDIO" val="0"/>
  <p:tag name="MMPROD_IS_H264" val="0"/>
</p:tagLst>
</file>

<file path=ppt/tags/tag6.xml><?xml version="1.0" encoding="utf-8"?>
<p:tagLst xmlns:a="http://schemas.openxmlformats.org/drawingml/2006/main" xmlns:r="http://schemas.openxmlformats.org/officeDocument/2006/relationships" xmlns:p="http://schemas.openxmlformats.org/presentationml/2006/main">
  <p:tag name="MMPROD_ID" val="10221"/>
  <p:tag name="MMPROD_ABSOLUTEPOSITIONID" val="100"/>
  <p:tag name="MMPROD_LASTVALUES" val="&lt;ChangeData&gt;&lt;Text&gt;&lt;![CDATA[BÀI TẬP ÁP DỤNG 1&amp;#x0D;&amp;#x0A;Hãy chọn từ hoặc con số thích hợp để điền vào chỗ trống:]]&gt;&lt;/Text&gt;&lt;FontSize&gt;&lt;![CDATA[25]]&gt;&lt;/FontSize&gt;&lt;Left&gt;&lt;![CDATA[0]]&gt;&lt;/Left&gt;&lt;Top&gt;&lt;![CDATA[0]]&gt;&lt;/Top&gt;&lt;/ChangeData&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4129</TotalTime>
  <Words>2632</Words>
  <Application>Microsoft Office PowerPoint</Application>
  <PresentationFormat>Trình chiếu trên màn hình (4:3)</PresentationFormat>
  <Paragraphs>445</Paragraphs>
  <Slides>37</Slides>
  <Notes>4</Notes>
  <HiddenSlides>0</HiddenSlides>
  <MMClips>2</MMClips>
  <ScaleCrop>false</ScaleCrop>
  <HeadingPairs>
    <vt:vector size="6" baseType="variant">
      <vt:variant>
        <vt:lpstr>Phông được dùng</vt:lpstr>
      </vt:variant>
      <vt:variant>
        <vt:i4>10</vt:i4>
      </vt:variant>
      <vt:variant>
        <vt:lpstr>Chủ đề</vt:lpstr>
      </vt:variant>
      <vt:variant>
        <vt:i4>1</vt:i4>
      </vt:variant>
      <vt:variant>
        <vt:lpstr>Tiêu đề Bản chiếu</vt:lpstr>
      </vt:variant>
      <vt:variant>
        <vt:i4>37</vt:i4>
      </vt:variant>
    </vt:vector>
  </HeadingPairs>
  <TitlesOfParts>
    <vt:vector size="48" baseType="lpstr">
      <vt:lpstr>Arial</vt:lpstr>
      <vt:lpstr>VNI-Times</vt:lpstr>
      <vt:lpstr>Symbol</vt:lpstr>
      <vt:lpstr>Calibri</vt:lpstr>
      <vt:lpstr>宋体</vt:lpstr>
      <vt:lpstr>.VnTime</vt:lpstr>
      <vt:lpstr>VNI-Helve</vt:lpstr>
      <vt:lpstr>Times New Roman</vt:lpstr>
      <vt:lpstr>Cambria Math</vt:lpstr>
      <vt:lpstr>Wingdings</vt:lpstr>
      <vt:lpstr>Office Theme</vt:lpstr>
      <vt:lpstr>BÀI 4: MOL VÀ TỈ KHỐI CỦA CHẤT KHÍ</vt:lpstr>
      <vt:lpstr>Bản trình bày của PowerPoint</vt:lpstr>
      <vt:lpstr>Bản trình bày của PowerPoint</vt:lpstr>
      <vt:lpstr>I. KHÁI NIỆM MOL</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II. KHỐI LƯỢNG MOL (M)</vt:lpstr>
      <vt:lpstr>Bản trình bày của PowerPoint</vt:lpstr>
      <vt:lpstr>Bản trình bày của PowerPoint</vt:lpstr>
      <vt:lpstr>Bản trình bày của PowerPoint</vt:lpstr>
      <vt:lpstr>II. KHỐI LƯỢNG MOL (M)</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IV. THỂ TÍCH MOL CỦA CHẤT KHÍ</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dc:creator>
  <cp:lastModifiedBy>Hien Bui</cp:lastModifiedBy>
  <cp:revision>475</cp:revision>
  <dcterms:created xsi:type="dcterms:W3CDTF">2012-10-16T09:10:10Z</dcterms:created>
  <dcterms:modified xsi:type="dcterms:W3CDTF">2024-12-21T01:18:48Z</dcterms:modified>
</cp:coreProperties>
</file>