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Lst>
  <p:notesMasterIdLst>
    <p:notesMasterId r:id="rId63"/>
  </p:notesMasterIdLst>
  <p:sldIdLst>
    <p:sldId id="300" r:id="rId2"/>
    <p:sldId id="267" r:id="rId3"/>
    <p:sldId id="256" r:id="rId4"/>
    <p:sldId id="259" r:id="rId5"/>
    <p:sldId id="258" r:id="rId6"/>
    <p:sldId id="260" r:id="rId7"/>
    <p:sldId id="291" r:id="rId8"/>
    <p:sldId id="295" r:id="rId9"/>
    <p:sldId id="311" r:id="rId10"/>
    <p:sldId id="268" r:id="rId11"/>
    <p:sldId id="296" r:id="rId12"/>
    <p:sldId id="297" r:id="rId13"/>
    <p:sldId id="312" r:id="rId14"/>
    <p:sldId id="298" r:id="rId15"/>
    <p:sldId id="299" r:id="rId16"/>
    <p:sldId id="313" r:id="rId17"/>
    <p:sldId id="314" r:id="rId18"/>
    <p:sldId id="316" r:id="rId19"/>
    <p:sldId id="315" r:id="rId20"/>
    <p:sldId id="285" r:id="rId21"/>
    <p:sldId id="308" r:id="rId22"/>
    <p:sldId id="307" r:id="rId23"/>
    <p:sldId id="309" r:id="rId24"/>
    <p:sldId id="310" r:id="rId25"/>
    <p:sldId id="306" r:id="rId26"/>
    <p:sldId id="304" r:id="rId27"/>
    <p:sldId id="274" r:id="rId28"/>
    <p:sldId id="303" r:id="rId29"/>
    <p:sldId id="332" r:id="rId30"/>
    <p:sldId id="261" r:id="rId31"/>
    <p:sldId id="270" r:id="rId32"/>
    <p:sldId id="318" r:id="rId33"/>
    <p:sldId id="317" r:id="rId34"/>
    <p:sldId id="319" r:id="rId35"/>
    <p:sldId id="320" r:id="rId36"/>
    <p:sldId id="321" r:id="rId37"/>
    <p:sldId id="322" r:id="rId38"/>
    <p:sldId id="330" r:id="rId39"/>
    <p:sldId id="323" r:id="rId40"/>
    <p:sldId id="324" r:id="rId41"/>
    <p:sldId id="325" r:id="rId42"/>
    <p:sldId id="280" r:id="rId43"/>
    <p:sldId id="271" r:id="rId44"/>
    <p:sldId id="326" r:id="rId45"/>
    <p:sldId id="328" r:id="rId46"/>
    <p:sldId id="327" r:id="rId47"/>
    <p:sldId id="329" r:id="rId48"/>
    <p:sldId id="286" r:id="rId49"/>
    <p:sldId id="347" r:id="rId50"/>
    <p:sldId id="336" r:id="rId51"/>
    <p:sldId id="339" r:id="rId52"/>
    <p:sldId id="348" r:id="rId53"/>
    <p:sldId id="349" r:id="rId54"/>
    <p:sldId id="346" r:id="rId55"/>
    <p:sldId id="337" r:id="rId56"/>
    <p:sldId id="283" r:id="rId57"/>
    <p:sldId id="288" r:id="rId58"/>
    <p:sldId id="350" r:id="rId59"/>
    <p:sldId id="351" r:id="rId60"/>
    <p:sldId id="284" r:id="rId61"/>
    <p:sldId id="287" r:id="rId62"/>
  </p:sldIdLst>
  <p:sldSz cx="9144000" cy="5143500" type="screen16x9"/>
  <p:notesSz cx="6858000" cy="9144000"/>
  <p:embeddedFontLst>
    <p:embeddedFont>
      <p:font typeface="Single Day" panose="020B0604020202020204" charset="-127"/>
      <p:regular r:id="rId64"/>
    </p:embeddedFont>
    <p:embeddedFont>
      <p:font typeface="Calibri" panose="020F0502020204030204" pitchFamily="34" charset="0"/>
      <p:regular r:id="rId65"/>
      <p:bold r:id="rId66"/>
      <p:italic r:id="rId67"/>
      <p:boldItalic r:id="rId68"/>
    </p:embeddedFont>
    <p:embeddedFont>
      <p:font typeface="Comfortaa" panose="020B0604020202020204" charset="0"/>
      <p:regular r:id="rId69"/>
      <p:bold r:id="rId70"/>
    </p:embeddedFont>
    <p:embeddedFont>
      <p:font typeface="Comfortaa Light" panose="020B0604020202020204" charset="0"/>
      <p:regular r:id="rId71"/>
      <p:bold r:id="rId72"/>
    </p:embeddedFont>
    <p:embeddedFont>
      <p:font typeface="Comfortaa Medium" panose="020B0604020202020204" charset="0"/>
      <p:regular r:id="rId73"/>
      <p:bold r:id="rId74"/>
    </p:embeddedFont>
    <p:embeddedFont>
      <p:font typeface="Comfortaa SemiBold" panose="020B0604020202020204" charset="0"/>
      <p:regular r:id="rId75"/>
      <p:bold r:id="rId76"/>
    </p:embeddedFont>
    <p:embeddedFont>
      <p:font typeface="Mali" panose="020B0604020202020204" charset="-34"/>
      <p:regular r:id="rId77"/>
      <p:bold r:id="rId78"/>
      <p:italic r:id="rId79"/>
      <p:boldItalic r:id="rId80"/>
    </p:embeddedFont>
    <p:embeddedFont>
      <p:font typeface="Mali Medium" panose="020B0604020202020204" charset="-34"/>
      <p:regular r:id="rId81"/>
      <p:bold r:id="rId82"/>
      <p:italic r:id="rId83"/>
      <p:boldItalic r:id="rId84"/>
    </p:embeddedFont>
    <p:embeddedFont>
      <p:font typeface="Mali SemiBold" panose="020B0604020202020204" charset="-34"/>
      <p:regular r:id="rId85"/>
      <p:bold r:id="rId86"/>
      <p:italic r:id="rId87"/>
      <p:boldItalic r:id="rId88"/>
    </p:embeddedFont>
    <p:embeddedFont>
      <p:font typeface="Questrial" panose="020B0604020202020204" charset="0"/>
      <p:regular r:id="rId89"/>
    </p:embeddedFont>
  </p:embeddedFontLst>
  <p:custDataLst>
    <p:tags r:id="rId9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79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A2A"/>
    <a:srgbClr val="4472C4"/>
    <a:srgbClr val="263E68"/>
    <a:srgbClr val="8C92A2"/>
    <a:srgbClr val="1953D6"/>
    <a:srgbClr val="ED510C"/>
    <a:srgbClr val="FCFCF0"/>
    <a:srgbClr val="FC9D82"/>
    <a:srgbClr val="C00000"/>
    <a:srgbClr val="ED6A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65EADD-D6A5-4487-A436-0224A39C4D29}">
  <a:tblStyle styleId="{B765EADD-D6A5-4487-A436-0224A39C4D2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84" d="100"/>
          <a:sy n="84" d="100"/>
        </p:scale>
        <p:origin x="780" y="64"/>
      </p:cViewPr>
      <p:guideLst>
        <p:guide orient="horz" pos="2796"/>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font" Target="fonts/font5.fntdata"/><Relationship Id="rId84" Type="http://schemas.openxmlformats.org/officeDocument/2006/relationships/font" Target="fonts/font21.fntdata"/><Relationship Id="rId89" Type="http://schemas.openxmlformats.org/officeDocument/2006/relationships/font" Target="fonts/font26.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1.fntdata"/><Relationship Id="rId79" Type="http://schemas.openxmlformats.org/officeDocument/2006/relationships/font" Target="fonts/font16.fntdata"/><Relationship Id="rId5" Type="http://schemas.openxmlformats.org/officeDocument/2006/relationships/slide" Target="slides/slide4.xml"/><Relationship Id="rId90" Type="http://schemas.openxmlformats.org/officeDocument/2006/relationships/tags" Target="tags/tag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font" Target="fonts/font1.fntdata"/><Relationship Id="rId69"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9.fntdata"/><Relationship Id="rId80" Type="http://schemas.openxmlformats.org/officeDocument/2006/relationships/font" Target="fonts/font17.fntdata"/><Relationship Id="rId85" Type="http://schemas.openxmlformats.org/officeDocument/2006/relationships/font" Target="fonts/font22.fntdata"/><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font" Target="fonts/font20.fntdata"/><Relationship Id="rId88" Type="http://schemas.openxmlformats.org/officeDocument/2006/relationships/font" Target="fonts/font25.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openxmlformats.org/officeDocument/2006/relationships/font" Target="fonts/font23.fntdata"/><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3.fntdata"/><Relationship Id="rId7" Type="http://schemas.openxmlformats.org/officeDocument/2006/relationships/slide" Target="slides/slide6.xml"/><Relationship Id="rId71" Type="http://schemas.openxmlformats.org/officeDocument/2006/relationships/font" Target="fonts/font8.fntdata"/><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3.fntdata"/><Relationship Id="rId87" Type="http://schemas.openxmlformats.org/officeDocument/2006/relationships/font" Target="fonts/font24.fntdata"/><Relationship Id="rId61" Type="http://schemas.openxmlformats.org/officeDocument/2006/relationships/slide" Target="slides/slide60.xml"/><Relationship Id="rId82" Type="http://schemas.openxmlformats.org/officeDocument/2006/relationships/font" Target="fonts/font19.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117217a9a49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117217a9a49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1285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2920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3910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7"/>
        <p:cNvGrpSpPr/>
        <p:nvPr/>
      </p:nvGrpSpPr>
      <p:grpSpPr>
        <a:xfrm>
          <a:off x="0" y="0"/>
          <a:ext cx="0" cy="0"/>
          <a:chOff x="0" y="0"/>
          <a:chExt cx="0" cy="0"/>
        </a:xfrm>
      </p:grpSpPr>
      <p:sp>
        <p:nvSpPr>
          <p:cNvPr id="2178" name="Google Shape;2178;g117217a9a49_0_6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9" name="Google Shape;2179;g117217a9a49_0_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115a78a66eb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 name="Google Shape;1443;g115a78a66eb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11474dacc6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11474dacc6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Link </a:t>
            </a:r>
            <a:r>
              <a:rPr lang="en-US" dirty="0" err="1"/>
              <a:t>xem</a:t>
            </a:r>
            <a:r>
              <a:rPr lang="en-US" dirty="0"/>
              <a:t> </a:t>
            </a:r>
            <a:r>
              <a:rPr lang="en-US" dirty="0" err="1"/>
              <a:t>đầy</a:t>
            </a:r>
            <a:r>
              <a:rPr lang="en-US" dirty="0"/>
              <a:t> </a:t>
            </a:r>
            <a:r>
              <a:rPr lang="en-US" dirty="0" err="1"/>
              <a:t>đủ</a:t>
            </a:r>
            <a:r>
              <a:rPr lang="en-US" dirty="0"/>
              <a:t> video </a:t>
            </a:r>
            <a:r>
              <a:rPr lang="en-US" dirty="0" err="1"/>
              <a:t>có</a:t>
            </a:r>
            <a:r>
              <a:rPr lang="en-US" dirty="0"/>
              <a:t> </a:t>
            </a:r>
            <a:r>
              <a:rPr lang="en-US" dirty="0" err="1"/>
              <a:t>phụ</a:t>
            </a:r>
            <a:r>
              <a:rPr lang="en-US" dirty="0"/>
              <a:t> </a:t>
            </a:r>
            <a:r>
              <a:rPr lang="en-US" dirty="0" err="1"/>
              <a:t>đề</a:t>
            </a:r>
            <a:r>
              <a:rPr lang="en-US" dirty="0"/>
              <a:t> </a:t>
            </a:r>
            <a:r>
              <a:rPr lang="en-US" dirty="0" err="1"/>
              <a:t>để</a:t>
            </a:r>
            <a:r>
              <a:rPr lang="en-US" dirty="0"/>
              <a:t> </a:t>
            </a:r>
            <a:r>
              <a:rPr lang="en-US" dirty="0" err="1"/>
              <a:t>hiểu</a:t>
            </a:r>
            <a:r>
              <a:rPr lang="en-US" dirty="0"/>
              <a:t> </a:t>
            </a:r>
            <a:r>
              <a:rPr lang="en-US" dirty="0" err="1"/>
              <a:t>nội</a:t>
            </a:r>
            <a:r>
              <a:rPr lang="en-US" dirty="0"/>
              <a:t> dung</a:t>
            </a:r>
          </a:p>
          <a:p>
            <a:pPr marL="0" lvl="0" indent="0" algn="l" rtl="0">
              <a:spcBef>
                <a:spcPts val="0"/>
              </a:spcBef>
              <a:spcAft>
                <a:spcPts val="0"/>
              </a:spcAft>
              <a:buNone/>
            </a:pPr>
            <a:r>
              <a:rPr lang="en-US" dirty="0"/>
              <a:t>https://youtu.be/ukGLH_NrFH8</a:t>
            </a:r>
            <a:endParaRPr dirty="0"/>
          </a:p>
        </p:txBody>
      </p:sp>
    </p:spTree>
    <p:extLst>
      <p:ext uri="{BB962C8B-B14F-4D97-AF65-F5344CB8AC3E}">
        <p14:creationId xmlns:p14="http://schemas.microsoft.com/office/powerpoint/2010/main" val="4264143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1161e327149_1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1161e327149_1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4140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00752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4160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1171bdbdab1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1171bdbdab1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6272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7"/>
        <p:cNvGrpSpPr/>
        <p:nvPr/>
      </p:nvGrpSpPr>
      <p:grpSpPr>
        <a:xfrm>
          <a:off x="0" y="0"/>
          <a:ext cx="0" cy="0"/>
          <a:chOff x="0" y="0"/>
          <a:chExt cx="0" cy="0"/>
        </a:xfrm>
      </p:grpSpPr>
      <p:sp>
        <p:nvSpPr>
          <p:cNvPr id="1868" name="Google Shape;1868;g1161e327149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9" name="Google Shape;1869;g1161e327149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0884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90606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9813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bài</a:t>
            </a:r>
            <a:r>
              <a:rPr lang="en-US" dirty="0"/>
              <a:t> </a:t>
            </a:r>
            <a:r>
              <a:rPr lang="en-US" dirty="0" err="1"/>
              <a:t>tập</a:t>
            </a:r>
            <a:r>
              <a:rPr lang="en-US" dirty="0"/>
              <a:t> </a:t>
            </a:r>
            <a:r>
              <a:rPr lang="en-US" dirty="0" err="1"/>
              <a:t>để</a:t>
            </a:r>
            <a:r>
              <a:rPr lang="en-US" dirty="0"/>
              <a:t> </a:t>
            </a:r>
            <a:r>
              <a:rPr lang="en-US" dirty="0" err="1"/>
              <a:t>chuyển</a:t>
            </a:r>
            <a:r>
              <a:rPr lang="en-US" dirty="0"/>
              <a:t> </a:t>
            </a:r>
            <a:r>
              <a:rPr lang="en-US" dirty="0" err="1"/>
              <a:t>đến</a:t>
            </a:r>
            <a:r>
              <a:rPr lang="en-US" dirty="0"/>
              <a:t> </a:t>
            </a:r>
            <a:r>
              <a:rPr lang="en-US" dirty="0" err="1"/>
              <a:t>đáp</a:t>
            </a:r>
            <a:r>
              <a:rPr lang="en-US" dirty="0"/>
              <a:t> </a:t>
            </a:r>
            <a:r>
              <a:rPr lang="en-US" dirty="0" err="1"/>
              <a:t>án</a:t>
            </a:r>
            <a:r>
              <a:rPr lang="en-US" dirty="0"/>
              <a:t> (</a:t>
            </a:r>
            <a:r>
              <a:rPr lang="en-US" dirty="0" err="1"/>
              <a:t>khi</a:t>
            </a:r>
            <a:r>
              <a:rPr lang="en-US" dirty="0"/>
              <a:t> </a:t>
            </a:r>
            <a:r>
              <a:rPr lang="en-US" dirty="0" err="1"/>
              <a:t>trình</a:t>
            </a:r>
            <a:r>
              <a:rPr lang="en-US" dirty="0"/>
              <a:t> </a:t>
            </a:r>
            <a:r>
              <a:rPr lang="en-US" dirty="0" err="1"/>
              <a:t>chiếu</a:t>
            </a:r>
            <a:r>
              <a:rPr lang="en-US" dirty="0"/>
              <a:t>)</a:t>
            </a:r>
          </a:p>
        </p:txBody>
      </p:sp>
    </p:spTree>
    <p:extLst>
      <p:ext uri="{BB962C8B-B14F-4D97-AF65-F5344CB8AC3E}">
        <p14:creationId xmlns:p14="http://schemas.microsoft.com/office/powerpoint/2010/main" val="3000608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vào</a:t>
            </a:r>
            <a:r>
              <a:rPr lang="en-US" dirty="0"/>
              <a:t> </a:t>
            </a:r>
            <a:r>
              <a:rPr lang="en-US" dirty="0" err="1"/>
              <a:t>ngôi</a:t>
            </a:r>
            <a:r>
              <a:rPr lang="en-US" dirty="0"/>
              <a:t> </a:t>
            </a:r>
            <a:r>
              <a:rPr lang="en-US" dirty="0" err="1"/>
              <a:t>nhà</a:t>
            </a:r>
            <a:r>
              <a:rPr lang="en-US" dirty="0"/>
              <a:t> </a:t>
            </a:r>
            <a:r>
              <a:rPr lang="en-US" dirty="0" err="1"/>
              <a:t>để</a:t>
            </a:r>
            <a:r>
              <a:rPr lang="en-US" dirty="0"/>
              <a:t> quay </a:t>
            </a:r>
            <a:r>
              <a:rPr lang="en-US" dirty="0" err="1"/>
              <a:t>lại</a:t>
            </a:r>
            <a:r>
              <a:rPr lang="en-US" dirty="0"/>
              <a:t> slide 4 </a:t>
            </a:r>
            <a:r>
              <a:rPr lang="en-US" dirty="0" err="1"/>
              <a:t>bài</a:t>
            </a:r>
            <a:r>
              <a:rPr lang="en-US" dirty="0"/>
              <a:t> </a:t>
            </a:r>
            <a:r>
              <a:rPr lang="en-US" dirty="0" err="1"/>
              <a:t>tập</a:t>
            </a:r>
            <a:r>
              <a:rPr lang="en-US" dirty="0"/>
              <a:t> (</a:t>
            </a:r>
            <a:r>
              <a:rPr lang="en-US" dirty="0" err="1"/>
              <a:t>khi</a:t>
            </a:r>
            <a:r>
              <a:rPr lang="en-US" dirty="0"/>
              <a:t> </a:t>
            </a:r>
            <a:r>
              <a:rPr lang="en-US" dirty="0" err="1"/>
              <a:t>trình</a:t>
            </a:r>
            <a:r>
              <a:rPr lang="en-US" dirty="0"/>
              <a:t> </a:t>
            </a:r>
            <a:r>
              <a:rPr lang="en-US" dirty="0" err="1"/>
              <a:t>chiếu</a:t>
            </a:r>
            <a:r>
              <a:rPr lang="en-US" dirty="0"/>
              <a:t>)</a:t>
            </a:r>
            <a:endParaRPr dirty="0"/>
          </a:p>
        </p:txBody>
      </p:sp>
    </p:spTree>
    <p:extLst>
      <p:ext uri="{BB962C8B-B14F-4D97-AF65-F5344CB8AC3E}">
        <p14:creationId xmlns:p14="http://schemas.microsoft.com/office/powerpoint/2010/main" val="14408860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g117217a9a49_0_1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0" name="Google Shape;2060;g117217a9a49_0_1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153af59b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153af59b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1161e327149_1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0" name="Google Shape;2370;g1161e327149_1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1161e327149_1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0" name="Google Shape;2370;g1161e327149_1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11326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7"/>
        <p:cNvGrpSpPr/>
        <p:nvPr/>
      </p:nvGrpSpPr>
      <p:grpSpPr>
        <a:xfrm>
          <a:off x="0" y="0"/>
          <a:ext cx="0" cy="0"/>
          <a:chOff x="0" y="0"/>
          <a:chExt cx="0" cy="0"/>
        </a:xfrm>
      </p:grpSpPr>
      <p:sp>
        <p:nvSpPr>
          <p:cNvPr id="2108" name="Google Shape;2108;g117217a9a49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9" name="Google Shape;2109;g117217a9a49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1"/>
        <p:cNvGrpSpPr/>
        <p:nvPr/>
      </p:nvGrpSpPr>
      <p:grpSpPr>
        <a:xfrm>
          <a:off x="0" y="0"/>
          <a:ext cx="0" cy="0"/>
          <a:chOff x="0" y="0"/>
          <a:chExt cx="0" cy="0"/>
        </a:xfrm>
      </p:grpSpPr>
      <p:sp>
        <p:nvSpPr>
          <p:cNvPr id="2252" name="Google Shape;2252;g117217a9a49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3" name="Google Shape;2253;g117217a9a49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1474dacc6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1474dacc6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15a78a66e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15a78a66e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19051c639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19051c639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g115a78a66eb_0_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4" name="Google Shape;2474;g115a78a66eb_0_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3015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1161e327149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1161e327149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6883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ECA2A">
            <a:alpha val="10270"/>
          </a:srgbClr>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0" name="Google Shape;10;p2"/>
          <p:cNvSpPr/>
          <p:nvPr/>
        </p:nvSpPr>
        <p:spPr>
          <a:xfrm rot="10800000">
            <a:off x="-33450" y="3144075"/>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0800000">
            <a:off x="4098500" y="393815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931700" y="0"/>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16350" y="608145"/>
            <a:ext cx="6719308" cy="388027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subTitle" idx="1"/>
          </p:nvPr>
        </p:nvSpPr>
        <p:spPr>
          <a:xfrm rot="-655">
            <a:off x="2208899" y="3559751"/>
            <a:ext cx="47262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300"/>
              <a:buFont typeface="Comfortaa Medium"/>
              <a:buNone/>
              <a:defRPr sz="16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6" name="Google Shape;16;p2"/>
          <p:cNvSpPr txBox="1">
            <a:spLocks noGrp="1"/>
          </p:cNvSpPr>
          <p:nvPr>
            <p:ph type="ctrTitle"/>
          </p:nvPr>
        </p:nvSpPr>
        <p:spPr>
          <a:xfrm>
            <a:off x="1630500" y="1009825"/>
            <a:ext cx="5883000" cy="26079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5200"/>
              <a:buFont typeface="Mali Medium"/>
              <a:buNone/>
              <a:defRPr sz="9600" b="0">
                <a:latin typeface="Times New Roman" panose="02020603050405020304" pitchFamily="18" charset="0"/>
                <a:ea typeface="Times New Roman" panose="02020603050405020304" pitchFamily="18" charset="0"/>
                <a:cs typeface="Times New Roman" panose="02020603050405020304" pitchFamily="18" charset="0"/>
                <a:sym typeface="Mali Medium"/>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dirty="0"/>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120"/>
        <p:cNvGrpSpPr/>
        <p:nvPr/>
      </p:nvGrpSpPr>
      <p:grpSpPr>
        <a:xfrm>
          <a:off x="0" y="0"/>
          <a:ext cx="0" cy="0"/>
          <a:chOff x="0" y="0"/>
          <a:chExt cx="0" cy="0"/>
        </a:xfrm>
      </p:grpSpPr>
      <p:pic>
        <p:nvPicPr>
          <p:cNvPr id="121" name="Google Shape;121;p1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22" name="Google Shape;122;p13"/>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25" name="Google Shape;125;p13"/>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a:hlinkClick r:id="" action="ppaction://noaction"/>
          </p:cNvPr>
          <p:cNvSpPr txBox="1">
            <a:spLocks noGrp="1"/>
          </p:cNvSpPr>
          <p:nvPr>
            <p:ph type="title" idx="2" hasCustomPrompt="1"/>
          </p:nvPr>
        </p:nvSpPr>
        <p:spPr>
          <a:xfrm rot="1545">
            <a:off x="4762608" y="1799750"/>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29" name="Google Shape;129;p13">
            <a:hlinkClick r:id="" action="ppaction://noaction"/>
          </p:cNvPr>
          <p:cNvSpPr txBox="1">
            <a:spLocks noGrp="1"/>
          </p:cNvSpPr>
          <p:nvPr>
            <p:ph type="title" idx="3"/>
          </p:nvPr>
        </p:nvSpPr>
        <p:spPr>
          <a:xfrm>
            <a:off x="1900962" y="1799600"/>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dirty="0"/>
          </a:p>
        </p:txBody>
      </p:sp>
      <p:sp>
        <p:nvSpPr>
          <p:cNvPr id="130" name="Google Shape;130;p13">
            <a:hlinkClick r:id="" action="ppaction://noaction"/>
          </p:cNvPr>
          <p:cNvSpPr txBox="1">
            <a:spLocks noGrp="1"/>
          </p:cNvSpPr>
          <p:nvPr>
            <p:ph type="subTitle" idx="1"/>
          </p:nvPr>
        </p:nvSpPr>
        <p:spPr>
          <a:xfrm>
            <a:off x="1900962" y="2198631"/>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1" name="Google Shape;131;p13">
            <a:hlinkClick r:id="" action="ppaction://noaction"/>
          </p:cNvPr>
          <p:cNvSpPr txBox="1">
            <a:spLocks noGrp="1"/>
          </p:cNvSpPr>
          <p:nvPr>
            <p:ph type="title" idx="4"/>
          </p:nvPr>
        </p:nvSpPr>
        <p:spPr>
          <a:xfrm>
            <a:off x="1900962" y="3127021"/>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dirty="0"/>
          </a:p>
        </p:txBody>
      </p:sp>
      <p:sp>
        <p:nvSpPr>
          <p:cNvPr id="132" name="Google Shape;132;p13">
            <a:hlinkClick r:id="" action="ppaction://noaction"/>
          </p:cNvPr>
          <p:cNvSpPr txBox="1">
            <a:spLocks noGrp="1"/>
          </p:cNvSpPr>
          <p:nvPr>
            <p:ph type="subTitle" idx="5"/>
          </p:nvPr>
        </p:nvSpPr>
        <p:spPr>
          <a:xfrm>
            <a:off x="1900962" y="3528224"/>
            <a:ext cx="2518200" cy="59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3" name="Google Shape;133;p13">
            <a:hlinkClick r:id="" action="ppaction://noaction"/>
          </p:cNvPr>
          <p:cNvSpPr txBox="1">
            <a:spLocks noGrp="1"/>
          </p:cNvSpPr>
          <p:nvPr>
            <p:ph type="title" idx="6" hasCustomPrompt="1"/>
          </p:nvPr>
        </p:nvSpPr>
        <p:spPr>
          <a:xfrm rot="1545">
            <a:off x="4762608" y="3127171"/>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4" name="Google Shape;134;p13">
            <a:hlinkClick r:id="" action="ppaction://noaction"/>
          </p:cNvPr>
          <p:cNvSpPr txBox="1">
            <a:spLocks noGrp="1"/>
          </p:cNvSpPr>
          <p:nvPr>
            <p:ph type="title" idx="7"/>
          </p:nvPr>
        </p:nvSpPr>
        <p:spPr>
          <a:xfrm>
            <a:off x="5554063" y="3127021"/>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dirty="0"/>
          </a:p>
        </p:txBody>
      </p:sp>
      <p:sp>
        <p:nvSpPr>
          <p:cNvPr id="135" name="Google Shape;135;p13">
            <a:hlinkClick r:id="" action="ppaction://noaction"/>
          </p:cNvPr>
          <p:cNvSpPr txBox="1">
            <a:spLocks noGrp="1"/>
          </p:cNvSpPr>
          <p:nvPr>
            <p:ph type="subTitle" idx="8"/>
          </p:nvPr>
        </p:nvSpPr>
        <p:spPr>
          <a:xfrm>
            <a:off x="5554058" y="3528224"/>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36" name="Google Shape;136;p13">
            <a:hlinkClick r:id="" action="ppaction://noaction"/>
          </p:cNvPr>
          <p:cNvSpPr txBox="1">
            <a:spLocks noGrp="1"/>
          </p:cNvSpPr>
          <p:nvPr>
            <p:ph type="title" idx="9" hasCustomPrompt="1"/>
          </p:nvPr>
        </p:nvSpPr>
        <p:spPr>
          <a:xfrm rot="1538">
            <a:off x="1108152" y="1799750"/>
            <a:ext cx="670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7" name="Google Shape;137;p13">
            <a:hlinkClick r:id="" action="ppaction://noaction"/>
          </p:cNvPr>
          <p:cNvSpPr txBox="1">
            <a:spLocks noGrp="1"/>
          </p:cNvSpPr>
          <p:nvPr>
            <p:ph type="title" idx="13" hasCustomPrompt="1"/>
          </p:nvPr>
        </p:nvSpPr>
        <p:spPr>
          <a:xfrm rot="3107">
            <a:off x="1108152" y="3127321"/>
            <a:ext cx="663900" cy="390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8" name="Google Shape;138;p13">
            <a:hlinkClick r:id="" action="ppaction://noaction"/>
          </p:cNvPr>
          <p:cNvSpPr txBox="1">
            <a:spLocks noGrp="1"/>
          </p:cNvSpPr>
          <p:nvPr>
            <p:ph type="title" idx="14"/>
          </p:nvPr>
        </p:nvSpPr>
        <p:spPr>
          <a:xfrm>
            <a:off x="5554053" y="1799600"/>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dirty="0"/>
          </a:p>
        </p:txBody>
      </p:sp>
      <p:sp>
        <p:nvSpPr>
          <p:cNvPr id="139" name="Google Shape;139;p13">
            <a:hlinkClick r:id="" action="ppaction://noaction"/>
          </p:cNvPr>
          <p:cNvSpPr txBox="1">
            <a:spLocks noGrp="1"/>
          </p:cNvSpPr>
          <p:nvPr>
            <p:ph type="subTitle" idx="15"/>
          </p:nvPr>
        </p:nvSpPr>
        <p:spPr>
          <a:xfrm>
            <a:off x="5554040" y="2194431"/>
            <a:ext cx="2518200" cy="5973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extLst>
      <p:ext uri="{BB962C8B-B14F-4D97-AF65-F5344CB8AC3E}">
        <p14:creationId xmlns:p14="http://schemas.microsoft.com/office/powerpoint/2010/main" val="317199294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bg>
      <p:bgPr>
        <a:solidFill>
          <a:srgbClr val="FECA2A">
            <a:alpha val="10270"/>
          </a:srgbClr>
        </a:solidFill>
        <a:effectLst/>
      </p:bgPr>
    </p:bg>
    <p:spTree>
      <p:nvGrpSpPr>
        <p:cNvPr id="1" name="Shape 140"/>
        <p:cNvGrpSpPr/>
        <p:nvPr/>
      </p:nvGrpSpPr>
      <p:grpSpPr>
        <a:xfrm>
          <a:off x="0" y="0"/>
          <a:ext cx="0" cy="0"/>
          <a:chOff x="0" y="0"/>
          <a:chExt cx="0" cy="0"/>
        </a:xfrm>
      </p:grpSpPr>
      <p:pic>
        <p:nvPicPr>
          <p:cNvPr id="141" name="Google Shape;141;p14"/>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42" name="Google Shape;142;p14"/>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4"/>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4"/>
          <p:cNvSpPr/>
          <p:nvPr/>
        </p:nvSpPr>
        <p:spPr>
          <a:xfrm>
            <a:off x="397658" y="915025"/>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4"/>
          <p:cNvSpPr txBox="1">
            <a:spLocks noGrp="1"/>
          </p:cNvSpPr>
          <p:nvPr>
            <p:ph type="title"/>
          </p:nvPr>
        </p:nvSpPr>
        <p:spPr>
          <a:xfrm rot="-1044">
            <a:off x="3090950" y="3495633"/>
            <a:ext cx="2962200" cy="330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2400">
                <a:solidFill>
                  <a:schemeClr val="lt1"/>
                </a:solidFill>
                <a:latin typeface="Times New Roman" panose="02020603050405020304" pitchFamily="18" charset="0"/>
                <a:cs typeface="Times New Roman" panose="02020603050405020304" pitchFamily="18" charset="0"/>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dirty="0"/>
          </a:p>
        </p:txBody>
      </p:sp>
      <p:sp>
        <p:nvSpPr>
          <p:cNvPr id="146" name="Google Shape;146;p14"/>
          <p:cNvSpPr txBox="1">
            <a:spLocks noGrp="1"/>
          </p:cNvSpPr>
          <p:nvPr>
            <p:ph type="subTitle" idx="1"/>
          </p:nvPr>
        </p:nvSpPr>
        <p:spPr>
          <a:xfrm>
            <a:off x="1952450" y="1612275"/>
            <a:ext cx="5239200" cy="169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2400"/>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47" name="Google Shape;147;p14"/>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0" name="Google Shape;150;p15"/>
          <p:cNvSpPr/>
          <p:nvPr/>
        </p:nvSpPr>
        <p:spPr>
          <a:xfrm>
            <a:off x="7307706" y="-6170881"/>
            <a:ext cx="1884228" cy="1133856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5"/>
          <p:cNvSpPr txBox="1">
            <a:spLocks noGrp="1"/>
          </p:cNvSpPr>
          <p:nvPr>
            <p:ph type="title" hasCustomPrompt="1"/>
          </p:nvPr>
        </p:nvSpPr>
        <p:spPr>
          <a:xfrm>
            <a:off x="7168250" y="981250"/>
            <a:ext cx="1255800" cy="8922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rPr dirty="0"/>
              <a:t>xx%</a:t>
            </a:r>
          </a:p>
        </p:txBody>
      </p:sp>
      <p:sp>
        <p:nvSpPr>
          <p:cNvPr id="153" name="Google Shape;153;p15"/>
          <p:cNvSpPr txBox="1">
            <a:spLocks noGrp="1"/>
          </p:cNvSpPr>
          <p:nvPr>
            <p:ph type="subTitle" idx="1"/>
          </p:nvPr>
        </p:nvSpPr>
        <p:spPr>
          <a:xfrm rot="461">
            <a:off x="3953450" y="3876213"/>
            <a:ext cx="4470600" cy="418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r" rtl="0">
              <a:lnSpc>
                <a:spcPct val="100000"/>
              </a:lnSpc>
              <a:spcBef>
                <a:spcPts val="160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54" name="Google Shape;154;p15"/>
          <p:cNvSpPr txBox="1">
            <a:spLocks noGrp="1"/>
          </p:cNvSpPr>
          <p:nvPr>
            <p:ph type="title" idx="2"/>
          </p:nvPr>
        </p:nvSpPr>
        <p:spPr>
          <a:xfrm>
            <a:off x="3402650" y="2598863"/>
            <a:ext cx="5021400" cy="802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dirty="0"/>
          </a:p>
        </p:txBody>
      </p:sp>
      <p:sp>
        <p:nvSpPr>
          <p:cNvPr id="155" name="Google Shape;155;p15"/>
          <p:cNvSpPr/>
          <p:nvPr/>
        </p:nvSpPr>
        <p:spPr>
          <a:xfrm>
            <a:off x="0" y="-1255425"/>
            <a:ext cx="3546507" cy="749319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0" name="Google Shape;150;p15"/>
          <p:cNvSpPr/>
          <p:nvPr/>
        </p:nvSpPr>
        <p:spPr>
          <a:xfrm>
            <a:off x="7307706" y="-6170881"/>
            <a:ext cx="1884228" cy="1133856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5"/>
          <p:cNvSpPr txBox="1">
            <a:spLocks noGrp="1"/>
          </p:cNvSpPr>
          <p:nvPr>
            <p:ph type="title" hasCustomPrompt="1"/>
          </p:nvPr>
        </p:nvSpPr>
        <p:spPr>
          <a:xfrm>
            <a:off x="7168250" y="981250"/>
            <a:ext cx="1255800" cy="8922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rPr dirty="0"/>
              <a:t>xx%</a:t>
            </a:r>
          </a:p>
        </p:txBody>
      </p:sp>
      <p:sp>
        <p:nvSpPr>
          <p:cNvPr id="153" name="Google Shape;153;p15"/>
          <p:cNvSpPr txBox="1">
            <a:spLocks noGrp="1"/>
          </p:cNvSpPr>
          <p:nvPr>
            <p:ph type="subTitle" idx="1"/>
          </p:nvPr>
        </p:nvSpPr>
        <p:spPr>
          <a:xfrm rot="461">
            <a:off x="3953450" y="3876213"/>
            <a:ext cx="4470600" cy="418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r" rtl="0">
              <a:lnSpc>
                <a:spcPct val="100000"/>
              </a:lnSpc>
              <a:spcBef>
                <a:spcPts val="160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54" name="Google Shape;154;p15"/>
          <p:cNvSpPr txBox="1">
            <a:spLocks noGrp="1"/>
          </p:cNvSpPr>
          <p:nvPr>
            <p:ph type="title" idx="2"/>
          </p:nvPr>
        </p:nvSpPr>
        <p:spPr>
          <a:xfrm>
            <a:off x="3402650" y="2598863"/>
            <a:ext cx="5021400" cy="802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dirty="0"/>
          </a:p>
        </p:txBody>
      </p:sp>
      <p:sp>
        <p:nvSpPr>
          <p:cNvPr id="155" name="Google Shape;155;p15"/>
          <p:cNvSpPr/>
          <p:nvPr/>
        </p:nvSpPr>
        <p:spPr>
          <a:xfrm>
            <a:off x="0" y="-1255425"/>
            <a:ext cx="3546507" cy="749319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173509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0" name="Google Shape;150;p15"/>
          <p:cNvSpPr/>
          <p:nvPr/>
        </p:nvSpPr>
        <p:spPr>
          <a:xfrm>
            <a:off x="7307706" y="-6170881"/>
            <a:ext cx="1884228" cy="1133856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5"/>
          <p:cNvSpPr txBox="1">
            <a:spLocks noGrp="1"/>
          </p:cNvSpPr>
          <p:nvPr>
            <p:ph type="title" hasCustomPrompt="1"/>
          </p:nvPr>
        </p:nvSpPr>
        <p:spPr>
          <a:xfrm>
            <a:off x="7168250" y="981250"/>
            <a:ext cx="1255800" cy="8922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rPr dirty="0"/>
              <a:t>xx%</a:t>
            </a:r>
          </a:p>
        </p:txBody>
      </p:sp>
      <p:sp>
        <p:nvSpPr>
          <p:cNvPr id="153" name="Google Shape;153;p15"/>
          <p:cNvSpPr txBox="1">
            <a:spLocks noGrp="1"/>
          </p:cNvSpPr>
          <p:nvPr>
            <p:ph type="subTitle" idx="1"/>
          </p:nvPr>
        </p:nvSpPr>
        <p:spPr>
          <a:xfrm rot="461">
            <a:off x="3953450" y="3876213"/>
            <a:ext cx="4470600" cy="418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r" rtl="0">
              <a:lnSpc>
                <a:spcPct val="100000"/>
              </a:lnSpc>
              <a:spcBef>
                <a:spcPts val="160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54" name="Google Shape;154;p15"/>
          <p:cNvSpPr txBox="1">
            <a:spLocks noGrp="1"/>
          </p:cNvSpPr>
          <p:nvPr>
            <p:ph type="title" idx="2"/>
          </p:nvPr>
        </p:nvSpPr>
        <p:spPr>
          <a:xfrm>
            <a:off x="3402650" y="2598863"/>
            <a:ext cx="5021400" cy="802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dirty="0"/>
          </a:p>
        </p:txBody>
      </p:sp>
      <p:sp>
        <p:nvSpPr>
          <p:cNvPr id="155" name="Google Shape;155;p15"/>
          <p:cNvSpPr/>
          <p:nvPr/>
        </p:nvSpPr>
        <p:spPr>
          <a:xfrm>
            <a:off x="0" y="-1255425"/>
            <a:ext cx="3546507" cy="749319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98133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156"/>
        <p:cNvGrpSpPr/>
        <p:nvPr/>
      </p:nvGrpSpPr>
      <p:grpSpPr>
        <a:xfrm>
          <a:off x="0" y="0"/>
          <a:ext cx="0" cy="0"/>
          <a:chOff x="0" y="0"/>
          <a:chExt cx="0" cy="0"/>
        </a:xfrm>
      </p:grpSpPr>
      <p:pic>
        <p:nvPicPr>
          <p:cNvPr id="157" name="Google Shape;157;p1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8" name="Google Shape;158;p16"/>
          <p:cNvSpPr/>
          <p:nvPr/>
        </p:nvSpPr>
        <p:spPr>
          <a:xfrm>
            <a:off x="4579103" y="-240970"/>
            <a:ext cx="4564839" cy="5436692"/>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6"/>
          <p:cNvSpPr/>
          <p:nvPr/>
        </p:nvSpPr>
        <p:spPr>
          <a:xfrm>
            <a:off x="0" y="114225"/>
            <a:ext cx="1935786" cy="5807034"/>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6"/>
          <p:cNvSpPr/>
          <p:nvPr/>
        </p:nvSpPr>
        <p:spPr>
          <a:xfrm>
            <a:off x="674875" y="848200"/>
            <a:ext cx="145040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161" name="Google Shape;161;p16"/>
          <p:cNvSpPr/>
          <p:nvPr/>
        </p:nvSpPr>
        <p:spPr>
          <a:xfrm>
            <a:off x="210207" y="2439201"/>
            <a:ext cx="4897821" cy="185610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6"/>
          <p:cNvSpPr txBox="1">
            <a:spLocks noGrp="1"/>
          </p:cNvSpPr>
          <p:nvPr>
            <p:ph type="title"/>
          </p:nvPr>
        </p:nvSpPr>
        <p:spPr>
          <a:xfrm>
            <a:off x="720000" y="2618500"/>
            <a:ext cx="4998000" cy="70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dirty="0"/>
          </a:p>
        </p:txBody>
      </p:sp>
      <p:sp>
        <p:nvSpPr>
          <p:cNvPr id="163" name="Google Shape;163;p16"/>
          <p:cNvSpPr txBox="1">
            <a:spLocks noGrp="1"/>
          </p:cNvSpPr>
          <p:nvPr>
            <p:ph type="title" idx="2" hasCustomPrompt="1"/>
          </p:nvPr>
        </p:nvSpPr>
        <p:spPr>
          <a:xfrm>
            <a:off x="720000" y="1015000"/>
            <a:ext cx="1460700" cy="8328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l" rtl="0">
              <a:spcBef>
                <a:spcPts val="0"/>
              </a:spcBef>
              <a:spcAft>
                <a:spcPts val="0"/>
              </a:spcAft>
              <a:buSzPts val="6000"/>
              <a:buNone/>
              <a:defRPr sz="6000"/>
            </a:lvl2pPr>
            <a:lvl3pPr lvl="2" algn="l" rtl="0">
              <a:spcBef>
                <a:spcPts val="0"/>
              </a:spcBef>
              <a:spcAft>
                <a:spcPts val="0"/>
              </a:spcAft>
              <a:buSzPts val="6000"/>
              <a:buNone/>
              <a:defRPr sz="6000"/>
            </a:lvl3pPr>
            <a:lvl4pPr lvl="3" algn="l" rtl="0">
              <a:spcBef>
                <a:spcPts val="0"/>
              </a:spcBef>
              <a:spcAft>
                <a:spcPts val="0"/>
              </a:spcAft>
              <a:buSzPts val="6000"/>
              <a:buNone/>
              <a:defRPr sz="6000"/>
            </a:lvl4pPr>
            <a:lvl5pPr lvl="4" algn="l" rtl="0">
              <a:spcBef>
                <a:spcPts val="0"/>
              </a:spcBef>
              <a:spcAft>
                <a:spcPts val="0"/>
              </a:spcAft>
              <a:buSzPts val="6000"/>
              <a:buNone/>
              <a:defRPr sz="6000"/>
            </a:lvl5pPr>
            <a:lvl6pPr lvl="5" algn="l" rtl="0">
              <a:spcBef>
                <a:spcPts val="0"/>
              </a:spcBef>
              <a:spcAft>
                <a:spcPts val="0"/>
              </a:spcAft>
              <a:buSzPts val="6000"/>
              <a:buNone/>
              <a:defRPr sz="6000"/>
            </a:lvl6pPr>
            <a:lvl7pPr lvl="6" algn="l" rtl="0">
              <a:spcBef>
                <a:spcPts val="0"/>
              </a:spcBef>
              <a:spcAft>
                <a:spcPts val="0"/>
              </a:spcAft>
              <a:buSzPts val="6000"/>
              <a:buNone/>
              <a:defRPr sz="6000"/>
            </a:lvl7pPr>
            <a:lvl8pPr lvl="7" algn="l" rtl="0">
              <a:spcBef>
                <a:spcPts val="0"/>
              </a:spcBef>
              <a:spcAft>
                <a:spcPts val="0"/>
              </a:spcAft>
              <a:buSzPts val="6000"/>
              <a:buNone/>
              <a:defRPr sz="6000"/>
            </a:lvl8pPr>
            <a:lvl9pPr lvl="8" algn="l" rtl="0">
              <a:spcBef>
                <a:spcPts val="0"/>
              </a:spcBef>
              <a:spcAft>
                <a:spcPts val="0"/>
              </a:spcAft>
              <a:buSzPts val="6000"/>
              <a:buNone/>
              <a:defRPr sz="6000"/>
            </a:lvl9pPr>
          </a:lstStyle>
          <a:p>
            <a:r>
              <a:rPr dirty="0"/>
              <a:t>xx%</a:t>
            </a:r>
          </a:p>
        </p:txBody>
      </p:sp>
      <p:sp>
        <p:nvSpPr>
          <p:cNvPr id="164" name="Google Shape;164;p16"/>
          <p:cNvSpPr txBox="1">
            <a:spLocks noGrp="1"/>
          </p:cNvSpPr>
          <p:nvPr>
            <p:ph type="subTitle" idx="1"/>
          </p:nvPr>
        </p:nvSpPr>
        <p:spPr>
          <a:xfrm rot="461">
            <a:off x="720000" y="3646650"/>
            <a:ext cx="4470600" cy="418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MAIN_POINT_1">
    <p:spTree>
      <p:nvGrpSpPr>
        <p:cNvPr id="1" name="Shape 165"/>
        <p:cNvGrpSpPr/>
        <p:nvPr/>
      </p:nvGrpSpPr>
      <p:grpSpPr>
        <a:xfrm>
          <a:off x="0" y="0"/>
          <a:ext cx="0" cy="0"/>
          <a:chOff x="0" y="0"/>
          <a:chExt cx="0" cy="0"/>
        </a:xfrm>
      </p:grpSpPr>
      <p:pic>
        <p:nvPicPr>
          <p:cNvPr id="166" name="Google Shape;166;p1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67" name="Google Shape;167;p17"/>
          <p:cNvSpPr/>
          <p:nvPr/>
        </p:nvSpPr>
        <p:spPr>
          <a:xfrm>
            <a:off x="5124450" y="0"/>
            <a:ext cx="4019565" cy="1376495"/>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7"/>
          <p:cNvSpPr/>
          <p:nvPr/>
        </p:nvSpPr>
        <p:spPr>
          <a:xfrm>
            <a:off x="25" y="194500"/>
            <a:ext cx="9143947" cy="4948994"/>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7"/>
          <p:cNvSpPr txBox="1">
            <a:spLocks noGrp="1"/>
          </p:cNvSpPr>
          <p:nvPr>
            <p:ph type="subTitle" idx="1"/>
          </p:nvPr>
        </p:nvSpPr>
        <p:spPr>
          <a:xfrm rot="210">
            <a:off x="1985850" y="3676625"/>
            <a:ext cx="4908600" cy="624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70" name="Google Shape;170;p17"/>
          <p:cNvSpPr txBox="1">
            <a:spLocks noGrp="1"/>
          </p:cNvSpPr>
          <p:nvPr>
            <p:ph type="title"/>
          </p:nvPr>
        </p:nvSpPr>
        <p:spPr>
          <a:xfrm>
            <a:off x="1577850" y="1544912"/>
            <a:ext cx="5988300" cy="15804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4800"/>
              <a:buNone/>
              <a:defRPr sz="154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dirty="0"/>
          </a:p>
        </p:txBody>
      </p:sp>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p:cSld name="1_Title and text">
    <p:spTree>
      <p:nvGrpSpPr>
        <p:cNvPr id="1" name="Shape 165"/>
        <p:cNvGrpSpPr/>
        <p:nvPr/>
      </p:nvGrpSpPr>
      <p:grpSpPr>
        <a:xfrm>
          <a:off x="0" y="0"/>
          <a:ext cx="0" cy="0"/>
          <a:chOff x="0" y="0"/>
          <a:chExt cx="0" cy="0"/>
        </a:xfrm>
      </p:grpSpPr>
      <p:pic>
        <p:nvPicPr>
          <p:cNvPr id="166" name="Google Shape;166;p1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67" name="Google Shape;167;p17"/>
          <p:cNvSpPr/>
          <p:nvPr/>
        </p:nvSpPr>
        <p:spPr>
          <a:xfrm>
            <a:off x="5124450" y="0"/>
            <a:ext cx="4019565" cy="1376495"/>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7"/>
          <p:cNvSpPr/>
          <p:nvPr/>
        </p:nvSpPr>
        <p:spPr>
          <a:xfrm>
            <a:off x="25" y="194500"/>
            <a:ext cx="9143947" cy="4948994"/>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7"/>
          <p:cNvSpPr txBox="1">
            <a:spLocks noGrp="1"/>
          </p:cNvSpPr>
          <p:nvPr>
            <p:ph type="subTitle" idx="1"/>
          </p:nvPr>
        </p:nvSpPr>
        <p:spPr>
          <a:xfrm rot="210">
            <a:off x="1985850" y="3676625"/>
            <a:ext cx="4908600" cy="624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70" name="Google Shape;170;p17"/>
          <p:cNvSpPr txBox="1">
            <a:spLocks noGrp="1"/>
          </p:cNvSpPr>
          <p:nvPr>
            <p:ph type="title"/>
          </p:nvPr>
        </p:nvSpPr>
        <p:spPr>
          <a:xfrm>
            <a:off x="1577850" y="1544912"/>
            <a:ext cx="5988300" cy="15804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4800"/>
              <a:buNone/>
              <a:defRPr sz="154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dirty="0"/>
          </a:p>
        </p:txBody>
      </p:sp>
    </p:spTree>
    <p:extLst>
      <p:ext uri="{BB962C8B-B14F-4D97-AF65-F5344CB8AC3E}">
        <p14:creationId xmlns:p14="http://schemas.microsoft.com/office/powerpoint/2010/main" val="2032019152"/>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1">
  <p:cSld name="SECTION_TITLE_AND_DESCRIPTION_1">
    <p:spTree>
      <p:nvGrpSpPr>
        <p:cNvPr id="1" name="Shape 171"/>
        <p:cNvGrpSpPr/>
        <p:nvPr/>
      </p:nvGrpSpPr>
      <p:grpSpPr>
        <a:xfrm>
          <a:off x="0" y="0"/>
          <a:ext cx="0" cy="0"/>
          <a:chOff x="0" y="0"/>
          <a:chExt cx="0" cy="0"/>
        </a:xfrm>
      </p:grpSpPr>
      <p:pic>
        <p:nvPicPr>
          <p:cNvPr id="172" name="Google Shape;172;p1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73" name="Google Shape;173;p18"/>
          <p:cNvSpPr txBox="1">
            <a:spLocks noGrp="1"/>
          </p:cNvSpPr>
          <p:nvPr>
            <p:ph type="body" idx="1"/>
          </p:nvPr>
        </p:nvSpPr>
        <p:spPr>
          <a:xfrm>
            <a:off x="720000" y="2554300"/>
            <a:ext cx="3337800" cy="1314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Char char="○"/>
              <a:defRPr/>
            </a:lvl2pPr>
            <a:lvl3pPr marL="1371600" lvl="2" indent="-311150" rtl="0">
              <a:lnSpc>
                <a:spcPct val="115000"/>
              </a:lnSpc>
              <a:spcBef>
                <a:spcPts val="1600"/>
              </a:spcBef>
              <a:spcAft>
                <a:spcPts val="0"/>
              </a:spcAft>
              <a:buSzPts val="1300"/>
              <a:buChar char="■"/>
              <a:defRPr/>
            </a:lvl3pPr>
            <a:lvl4pPr marL="1828800" lvl="3" indent="-311150" rtl="0">
              <a:lnSpc>
                <a:spcPct val="115000"/>
              </a:lnSpc>
              <a:spcBef>
                <a:spcPts val="1600"/>
              </a:spcBef>
              <a:spcAft>
                <a:spcPts val="0"/>
              </a:spcAft>
              <a:buSzPts val="1300"/>
              <a:buChar char="●"/>
              <a:defRPr/>
            </a:lvl4pPr>
            <a:lvl5pPr marL="2286000" lvl="4" indent="-311150" rtl="0">
              <a:lnSpc>
                <a:spcPct val="115000"/>
              </a:lnSpc>
              <a:spcBef>
                <a:spcPts val="1600"/>
              </a:spcBef>
              <a:spcAft>
                <a:spcPts val="0"/>
              </a:spcAft>
              <a:buSzPts val="1300"/>
              <a:buChar char="○"/>
              <a:defRPr/>
            </a:lvl5pPr>
            <a:lvl6pPr marL="2743200" lvl="5" indent="-311150" rtl="0">
              <a:lnSpc>
                <a:spcPct val="115000"/>
              </a:lnSpc>
              <a:spcBef>
                <a:spcPts val="1600"/>
              </a:spcBef>
              <a:spcAft>
                <a:spcPts val="0"/>
              </a:spcAft>
              <a:buSzPts val="1300"/>
              <a:buChar char="■"/>
              <a:defRPr/>
            </a:lvl6pPr>
            <a:lvl7pPr marL="3200400" lvl="6" indent="-311150" rtl="0">
              <a:lnSpc>
                <a:spcPct val="115000"/>
              </a:lnSpc>
              <a:spcBef>
                <a:spcPts val="1600"/>
              </a:spcBef>
              <a:spcAft>
                <a:spcPts val="0"/>
              </a:spcAft>
              <a:buSzPts val="1300"/>
              <a:buChar char="●"/>
              <a:defRPr/>
            </a:lvl7pPr>
            <a:lvl8pPr marL="3657600" lvl="7" indent="-311150" rtl="0">
              <a:lnSpc>
                <a:spcPct val="115000"/>
              </a:lnSpc>
              <a:spcBef>
                <a:spcPts val="1600"/>
              </a:spcBef>
              <a:spcAft>
                <a:spcPts val="0"/>
              </a:spcAft>
              <a:buSzPts val="1300"/>
              <a:buChar char="○"/>
              <a:defRPr/>
            </a:lvl8pPr>
            <a:lvl9pPr marL="4114800" lvl="8" indent="-311150" rtl="0">
              <a:lnSpc>
                <a:spcPct val="115000"/>
              </a:lnSpc>
              <a:spcBef>
                <a:spcPts val="1600"/>
              </a:spcBef>
              <a:spcAft>
                <a:spcPts val="1600"/>
              </a:spcAft>
              <a:buSzPts val="1300"/>
              <a:buChar char="■"/>
              <a:defRPr/>
            </a:lvl9pPr>
          </a:lstStyle>
          <a:p>
            <a:endParaRPr/>
          </a:p>
        </p:txBody>
      </p:sp>
      <p:sp>
        <p:nvSpPr>
          <p:cNvPr id="174" name="Google Shape;174;p18"/>
          <p:cNvSpPr/>
          <p:nvPr/>
        </p:nvSpPr>
        <p:spPr>
          <a:xfrm rot="-10646772">
            <a:off x="8290116" y="3141076"/>
            <a:ext cx="1394995" cy="1395175"/>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8"/>
          <p:cNvSpPr/>
          <p:nvPr/>
        </p:nvSpPr>
        <p:spPr>
          <a:xfrm rot="-10646772">
            <a:off x="7473941" y="4796828"/>
            <a:ext cx="837069" cy="837250"/>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8"/>
          <p:cNvSpPr/>
          <p:nvPr/>
        </p:nvSpPr>
        <p:spPr>
          <a:xfrm flipH="1">
            <a:off x="-331907" y="1078828"/>
            <a:ext cx="1821120" cy="836475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8"/>
          <p:cNvSpPr txBox="1">
            <a:spLocks noGrp="1"/>
          </p:cNvSpPr>
          <p:nvPr>
            <p:ph type="title"/>
          </p:nvPr>
        </p:nvSpPr>
        <p:spPr>
          <a:xfrm>
            <a:off x="720000" y="1447800"/>
            <a:ext cx="2577600" cy="888900"/>
          </a:xfrm>
          <a:prstGeom prst="rect">
            <a:avLst/>
          </a:prstGeom>
        </p:spPr>
        <p:txBody>
          <a:bodyPr spcFirstLastPara="1" wrap="square" lIns="91425" tIns="91425" rIns="91425" bIns="91425" anchor="t" anchorCtr="0">
            <a:noAutofit/>
          </a:bodyPr>
          <a:lstStyle>
            <a:lvl1pPr lvl="0" algn="l" rtl="0">
              <a:lnSpc>
                <a:spcPct val="70000"/>
              </a:lnSpc>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78" name="Google Shape;178;p18"/>
          <p:cNvSpPr/>
          <p:nvPr/>
        </p:nvSpPr>
        <p:spPr>
          <a:xfrm>
            <a:off x="7861325" y="-56100"/>
            <a:ext cx="1455812" cy="873682"/>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2">
  <p:cSld name="BLANK_1_1_1_2_1_1_1_1_1_1">
    <p:spTree>
      <p:nvGrpSpPr>
        <p:cNvPr id="1" name="Shape 179"/>
        <p:cNvGrpSpPr/>
        <p:nvPr/>
      </p:nvGrpSpPr>
      <p:grpSpPr>
        <a:xfrm>
          <a:off x="0" y="0"/>
          <a:ext cx="0" cy="0"/>
          <a:chOff x="0" y="0"/>
          <a:chExt cx="0" cy="0"/>
        </a:xfrm>
      </p:grpSpPr>
      <p:pic>
        <p:nvPicPr>
          <p:cNvPr id="180" name="Google Shape;180;p1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82" name="Google Shape;182;p19"/>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83" name="Google Shape;183;p19"/>
          <p:cNvSpPr/>
          <p:nvPr/>
        </p:nvSpPr>
        <p:spPr>
          <a:xfrm>
            <a:off x="0" y="3908050"/>
            <a:ext cx="9143947" cy="1390621"/>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9"/>
          <p:cNvSpPr txBox="1">
            <a:spLocks noGrp="1"/>
          </p:cNvSpPr>
          <p:nvPr>
            <p:ph type="body" idx="1"/>
          </p:nvPr>
        </p:nvSpPr>
        <p:spPr>
          <a:xfrm>
            <a:off x="2392600" y="2014062"/>
            <a:ext cx="3175800" cy="18969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solidFill>
          <a:srgbClr val="FECA2A">
            <a:alpha val="10270"/>
          </a:srgbClr>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0" name="Google Shape;10;p2"/>
          <p:cNvSpPr/>
          <p:nvPr/>
        </p:nvSpPr>
        <p:spPr>
          <a:xfrm rot="10800000">
            <a:off x="-33450" y="3144075"/>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0800000">
            <a:off x="4098500" y="393815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931700" y="0"/>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16350" y="608145"/>
            <a:ext cx="6719308" cy="388027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subTitle" idx="1"/>
          </p:nvPr>
        </p:nvSpPr>
        <p:spPr>
          <a:xfrm rot="-655">
            <a:off x="2208899" y="3559751"/>
            <a:ext cx="47262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300"/>
              <a:buFont typeface="Comfortaa Medium"/>
              <a:buNone/>
              <a:defRPr sz="16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6" name="Google Shape;16;p2"/>
          <p:cNvSpPr txBox="1">
            <a:spLocks noGrp="1"/>
          </p:cNvSpPr>
          <p:nvPr>
            <p:ph type="ctrTitle"/>
          </p:nvPr>
        </p:nvSpPr>
        <p:spPr>
          <a:xfrm>
            <a:off x="1630500" y="1009825"/>
            <a:ext cx="5883000" cy="26079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5200"/>
              <a:buFont typeface="Mali Medium"/>
              <a:buNone/>
              <a:defRPr sz="9600" b="0">
                <a:latin typeface="Times New Roman" panose="02020603050405020304" pitchFamily="18" charset="0"/>
                <a:ea typeface="Times New Roman" panose="02020603050405020304" pitchFamily="18" charset="0"/>
                <a:cs typeface="Times New Roman" panose="02020603050405020304" pitchFamily="18" charset="0"/>
                <a:sym typeface="Mali Medium"/>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dirty="0"/>
          </a:p>
        </p:txBody>
      </p:sp>
    </p:spTree>
    <p:extLst>
      <p:ext uri="{BB962C8B-B14F-4D97-AF65-F5344CB8AC3E}">
        <p14:creationId xmlns:p14="http://schemas.microsoft.com/office/powerpoint/2010/main" val="435935865"/>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5">
  <p:cSld name="BLANK_1_1_1_2_1_1_1_1_1_1_2">
    <p:spTree>
      <p:nvGrpSpPr>
        <p:cNvPr id="1" name="Shape 199"/>
        <p:cNvGrpSpPr/>
        <p:nvPr/>
      </p:nvGrpSpPr>
      <p:grpSpPr>
        <a:xfrm>
          <a:off x="0" y="0"/>
          <a:ext cx="0" cy="0"/>
          <a:chOff x="0" y="0"/>
          <a:chExt cx="0" cy="0"/>
        </a:xfrm>
      </p:grpSpPr>
      <p:pic>
        <p:nvPicPr>
          <p:cNvPr id="200" name="Google Shape;200;p2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01" name="Google Shape;201;p22"/>
          <p:cNvSpPr/>
          <p:nvPr/>
        </p:nvSpPr>
        <p:spPr>
          <a:xfrm rot="10800000">
            <a:off x="-95250" y="-52394"/>
            <a:ext cx="994800" cy="1814521"/>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2"/>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2"/>
          <p:cNvSpPr txBox="1">
            <a:spLocks noGrp="1"/>
          </p:cNvSpPr>
          <p:nvPr>
            <p:ph type="body" idx="1"/>
          </p:nvPr>
        </p:nvSpPr>
        <p:spPr>
          <a:xfrm>
            <a:off x="720150" y="1187550"/>
            <a:ext cx="7704000" cy="527100"/>
          </a:xfrm>
          <a:prstGeom prst="rect">
            <a:avLst/>
          </a:prstGeom>
        </p:spPr>
        <p:txBody>
          <a:bodyPr spcFirstLastPara="1" wrap="square" lIns="91425" tIns="91425" rIns="91425" bIns="91425" anchor="t" anchorCtr="0">
            <a:noAutofit/>
          </a:bodyPr>
          <a:lstStyle>
            <a:lvl1pPr marL="457200" lvl="0" indent="-317500" algn="ctr" rtl="0">
              <a:lnSpc>
                <a:spcPct val="115000"/>
              </a:lnSpc>
              <a:spcBef>
                <a:spcPts val="0"/>
              </a:spcBef>
              <a:spcAft>
                <a:spcPts val="0"/>
              </a:spcAft>
              <a:buClr>
                <a:schemeClr val="accent2"/>
              </a:buClr>
              <a:buSzPts val="1400"/>
              <a:buFont typeface="Comfortaa SemiBold"/>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Font typeface="Comfortaa SemiBold"/>
              <a:buChar char="○"/>
              <a:defRPr sz="1400">
                <a:latin typeface="Comfortaa SemiBold"/>
                <a:ea typeface="Comfortaa SemiBold"/>
                <a:cs typeface="Comfortaa SemiBold"/>
                <a:sym typeface="Comfortaa SemiBold"/>
              </a:defRPr>
            </a:lvl2pPr>
            <a:lvl3pPr marL="1371600" lvl="2"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3pPr>
            <a:lvl4pPr marL="1828800" lvl="3"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4pPr>
            <a:lvl5pPr marL="2286000" lvl="4"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5pPr>
            <a:lvl6pPr marL="2743200" lvl="5"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6pPr>
            <a:lvl7pPr marL="3200400" lvl="6"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7pPr>
            <a:lvl8pPr marL="3657600" lvl="7"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8pPr>
            <a:lvl9pPr marL="4114800" lvl="8" indent="-317500" rtl="0">
              <a:lnSpc>
                <a:spcPct val="115000"/>
              </a:lnSpc>
              <a:spcBef>
                <a:spcPts val="1600"/>
              </a:spcBef>
              <a:spcAft>
                <a:spcPts val="1600"/>
              </a:spcAft>
              <a:buSzPts val="1400"/>
              <a:buFont typeface="Comfortaa SemiBold"/>
              <a:buChar char="■"/>
              <a:defRPr sz="1400">
                <a:latin typeface="Comfortaa SemiBold"/>
                <a:ea typeface="Comfortaa SemiBold"/>
                <a:cs typeface="Comfortaa SemiBold"/>
                <a:sym typeface="Comfortaa SemiBold"/>
              </a:defRPr>
            </a:lvl9pPr>
          </a:lstStyle>
          <a:p>
            <a:endParaRPr/>
          </a:p>
        </p:txBody>
      </p:sp>
      <p:sp>
        <p:nvSpPr>
          <p:cNvPr id="207" name="Google Shape;207;p22"/>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8">
  <p:cSld name="BLANK_1_1_1_2_1_1_1_1_1_1_3_1">
    <p:spTree>
      <p:nvGrpSpPr>
        <p:cNvPr id="1" name="Shape 226"/>
        <p:cNvGrpSpPr/>
        <p:nvPr/>
      </p:nvGrpSpPr>
      <p:grpSpPr>
        <a:xfrm>
          <a:off x="0" y="0"/>
          <a:ext cx="0" cy="0"/>
          <a:chOff x="0" y="0"/>
          <a:chExt cx="0" cy="0"/>
        </a:xfrm>
      </p:grpSpPr>
      <p:pic>
        <p:nvPicPr>
          <p:cNvPr id="227" name="Google Shape;227;p2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28" name="Google Shape;228;p25"/>
          <p:cNvSpPr/>
          <p:nvPr/>
        </p:nvSpPr>
        <p:spPr>
          <a:xfrm rot="-5400000">
            <a:off x="6058608" y="1984906"/>
            <a:ext cx="5231711" cy="1226177"/>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5"/>
          <p:cNvSpPr/>
          <p:nvPr/>
        </p:nvSpPr>
        <p:spPr>
          <a:xfrm rot="10799938">
            <a:off x="-731693" y="4529521"/>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5"/>
          <p:cNvSpPr/>
          <p:nvPr/>
        </p:nvSpPr>
        <p:spPr>
          <a:xfrm>
            <a:off x="720000" y="1391325"/>
            <a:ext cx="3743406" cy="311053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31" name="Google Shape;231;p25"/>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5"/>
          <p:cNvSpPr txBox="1">
            <a:spLocks noGrp="1"/>
          </p:cNvSpPr>
          <p:nvPr>
            <p:ph type="title"/>
          </p:nvPr>
        </p:nvSpPr>
        <p:spPr>
          <a:xfrm>
            <a:off x="720000" y="585225"/>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233" name="Google Shape;233;p25"/>
          <p:cNvSpPr txBox="1">
            <a:spLocks noGrp="1"/>
          </p:cNvSpPr>
          <p:nvPr>
            <p:ph type="body" idx="1"/>
          </p:nvPr>
        </p:nvSpPr>
        <p:spPr>
          <a:xfrm>
            <a:off x="971900" y="1687050"/>
            <a:ext cx="3229500" cy="225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p:cSld name="BLANK_1_1_1_2_1">
    <p:spTree>
      <p:nvGrpSpPr>
        <p:cNvPr id="1" name="Shape 242"/>
        <p:cNvGrpSpPr/>
        <p:nvPr/>
      </p:nvGrpSpPr>
      <p:grpSpPr>
        <a:xfrm>
          <a:off x="0" y="0"/>
          <a:ext cx="0" cy="0"/>
          <a:chOff x="0" y="0"/>
          <a:chExt cx="0" cy="0"/>
        </a:xfrm>
      </p:grpSpPr>
      <p:pic>
        <p:nvPicPr>
          <p:cNvPr id="243" name="Google Shape;243;p2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44" name="Google Shape;244;p27"/>
          <p:cNvSpPr/>
          <p:nvPr/>
        </p:nvSpPr>
        <p:spPr>
          <a:xfrm rot="10800000">
            <a:off x="-3" y="4400548"/>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7"/>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7"/>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dirty="0"/>
          </a:p>
        </p:txBody>
      </p:sp>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242"/>
        <p:cNvGrpSpPr/>
        <p:nvPr/>
      </p:nvGrpSpPr>
      <p:grpSpPr>
        <a:xfrm>
          <a:off x="0" y="0"/>
          <a:ext cx="0" cy="0"/>
          <a:chOff x="0" y="0"/>
          <a:chExt cx="0" cy="0"/>
        </a:xfrm>
      </p:grpSpPr>
      <p:pic>
        <p:nvPicPr>
          <p:cNvPr id="243" name="Google Shape;243;p2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44" name="Google Shape;244;p27"/>
          <p:cNvSpPr/>
          <p:nvPr/>
        </p:nvSpPr>
        <p:spPr>
          <a:xfrm rot="10800000">
            <a:off x="-3" y="4400548"/>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7"/>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7"/>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dirty="0"/>
          </a:p>
        </p:txBody>
      </p:sp>
    </p:spTree>
    <p:extLst>
      <p:ext uri="{BB962C8B-B14F-4D97-AF65-F5344CB8AC3E}">
        <p14:creationId xmlns:p14="http://schemas.microsoft.com/office/powerpoint/2010/main" val="686194217"/>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242"/>
        <p:cNvGrpSpPr/>
        <p:nvPr/>
      </p:nvGrpSpPr>
      <p:grpSpPr>
        <a:xfrm>
          <a:off x="0" y="0"/>
          <a:ext cx="0" cy="0"/>
          <a:chOff x="0" y="0"/>
          <a:chExt cx="0" cy="0"/>
        </a:xfrm>
      </p:grpSpPr>
      <p:pic>
        <p:nvPicPr>
          <p:cNvPr id="243" name="Google Shape;243;p2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44" name="Google Shape;244;p27"/>
          <p:cNvSpPr/>
          <p:nvPr/>
        </p:nvSpPr>
        <p:spPr>
          <a:xfrm rot="10800000">
            <a:off x="-3" y="4400548"/>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7"/>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7"/>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dirty="0"/>
          </a:p>
        </p:txBody>
      </p:sp>
    </p:spTree>
    <p:extLst>
      <p:ext uri="{BB962C8B-B14F-4D97-AF65-F5344CB8AC3E}">
        <p14:creationId xmlns:p14="http://schemas.microsoft.com/office/powerpoint/2010/main" val="1209423869"/>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2" userDrawn="1">
  <p:cSld name="BLANK_1_1_1_2_1_1">
    <p:spTree>
      <p:nvGrpSpPr>
        <p:cNvPr id="1" name="Shape 257"/>
        <p:cNvGrpSpPr/>
        <p:nvPr/>
      </p:nvGrpSpPr>
      <p:grpSpPr>
        <a:xfrm>
          <a:off x="0" y="0"/>
          <a:ext cx="0" cy="0"/>
          <a:chOff x="0" y="0"/>
          <a:chExt cx="0" cy="0"/>
        </a:xfrm>
      </p:grpSpPr>
      <p:pic>
        <p:nvPicPr>
          <p:cNvPr id="258" name="Google Shape;258;p2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59" name="Google Shape;259;p29"/>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1723697" y="2060028"/>
            <a:ext cx="6114033" cy="107205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3">
  <p:cSld name="BLANK_1_1_1_2_1_1_1">
    <p:spTree>
      <p:nvGrpSpPr>
        <p:cNvPr id="1" name="Shape 265"/>
        <p:cNvGrpSpPr/>
        <p:nvPr/>
      </p:nvGrpSpPr>
      <p:grpSpPr>
        <a:xfrm>
          <a:off x="0" y="0"/>
          <a:ext cx="0" cy="0"/>
          <a:chOff x="0" y="0"/>
          <a:chExt cx="0" cy="0"/>
        </a:xfrm>
      </p:grpSpPr>
      <p:pic>
        <p:nvPicPr>
          <p:cNvPr id="266" name="Google Shape;266;p30"/>
          <p:cNvPicPr preferRelativeResize="0"/>
          <p:nvPr/>
        </p:nvPicPr>
        <p:blipFill>
          <a:blip r:embed="rId2">
            <a:alphaModFix amt="50000"/>
          </a:blip>
          <a:stretch>
            <a:fillRect/>
          </a:stretch>
        </p:blipFill>
        <p:spPr>
          <a:xfrm>
            <a:off x="3" y="-16176"/>
            <a:ext cx="9143997" cy="5143499"/>
          </a:xfrm>
          <a:prstGeom prst="rect">
            <a:avLst/>
          </a:prstGeom>
          <a:noFill/>
          <a:ln>
            <a:noFill/>
          </a:ln>
        </p:spPr>
      </p:pic>
      <p:sp>
        <p:nvSpPr>
          <p:cNvPr id="267" name="Google Shape;267;p30"/>
          <p:cNvSpPr/>
          <p:nvPr/>
        </p:nvSpPr>
        <p:spPr>
          <a:xfrm>
            <a:off x="6807600" y="0"/>
            <a:ext cx="2336411" cy="8001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0"/>
          <p:cNvSpPr/>
          <p:nvPr/>
        </p:nvSpPr>
        <p:spPr>
          <a:xfrm>
            <a:off x="8501397" y="920040"/>
            <a:ext cx="413093" cy="413093"/>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0"/>
          <p:cNvSpPr/>
          <p:nvPr/>
        </p:nvSpPr>
        <p:spPr>
          <a:xfrm>
            <a:off x="8771399" y="1453074"/>
            <a:ext cx="232794" cy="23279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0"/>
          <p:cNvSpPr/>
          <p:nvPr/>
        </p:nvSpPr>
        <p:spPr>
          <a:xfrm rot="-5400000">
            <a:off x="3975291" y="2939815"/>
            <a:ext cx="1726794" cy="4876826"/>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0"/>
          <p:cNvSpPr/>
          <p:nvPr/>
        </p:nvSpPr>
        <p:spPr>
          <a:xfrm rot="10800000">
            <a:off x="-95250" y="-52400"/>
            <a:ext cx="994800" cy="1184800"/>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0"/>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p:cSld name="BLANK_1_1_1_2_2">
    <p:spTree>
      <p:nvGrpSpPr>
        <p:cNvPr id="1" name="Shape 283"/>
        <p:cNvGrpSpPr/>
        <p:nvPr/>
      </p:nvGrpSpPr>
      <p:grpSpPr>
        <a:xfrm>
          <a:off x="0" y="0"/>
          <a:ext cx="0" cy="0"/>
          <a:chOff x="0" y="0"/>
          <a:chExt cx="0" cy="0"/>
        </a:xfrm>
      </p:grpSpPr>
      <p:pic>
        <p:nvPicPr>
          <p:cNvPr id="284" name="Google Shape;284;p3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85" name="Google Shape;285;p32"/>
          <p:cNvSpPr/>
          <p:nvPr/>
        </p:nvSpPr>
        <p:spPr>
          <a:xfrm>
            <a:off x="6807600" y="0"/>
            <a:ext cx="2336411" cy="8001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2"/>
          <p:cNvSpPr txBox="1">
            <a:spLocks noGrp="1"/>
          </p:cNvSpPr>
          <p:nvPr>
            <p:ph type="title"/>
          </p:nvPr>
        </p:nvSpPr>
        <p:spPr>
          <a:xfrm>
            <a:off x="7200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89" name="Google Shape;289;p32"/>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0" name="Google Shape;290;p32"/>
          <p:cNvSpPr txBox="1">
            <a:spLocks noGrp="1"/>
          </p:cNvSpPr>
          <p:nvPr>
            <p:ph type="title" idx="2"/>
          </p:nvPr>
        </p:nvSpPr>
        <p:spPr>
          <a:xfrm>
            <a:off x="3403800" y="303366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91" name="Google Shape;291;p32"/>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2" name="Google Shape;292;p32"/>
          <p:cNvSpPr txBox="1">
            <a:spLocks noGrp="1"/>
          </p:cNvSpPr>
          <p:nvPr>
            <p:ph type="title" idx="4"/>
          </p:nvPr>
        </p:nvSpPr>
        <p:spPr>
          <a:xfrm>
            <a:off x="60876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93" name="Google Shape;293;p32"/>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4" name="Google Shape;294;p32"/>
          <p:cNvSpPr txBox="1">
            <a:spLocks noGrp="1"/>
          </p:cNvSpPr>
          <p:nvPr>
            <p:ph type="subTitle" idx="6"/>
          </p:nvPr>
        </p:nvSpPr>
        <p:spPr>
          <a:xfrm>
            <a:off x="720000" y="1189376"/>
            <a:ext cx="7704000" cy="41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5" name="Google Shape;295;p32"/>
          <p:cNvSpPr/>
          <p:nvPr/>
        </p:nvSpPr>
        <p:spPr>
          <a:xfrm>
            <a:off x="0" y="3822324"/>
            <a:ext cx="2886157" cy="156212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2"/>
          <p:cNvSpPr txBox="1">
            <a:spLocks noGrp="1"/>
          </p:cNvSpPr>
          <p:nvPr>
            <p:ph type="title" idx="7"/>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1">
  <p:cSld name="BLANK_1_1_1_2_2_1">
    <p:spTree>
      <p:nvGrpSpPr>
        <p:cNvPr id="1" name="Shape 298"/>
        <p:cNvGrpSpPr/>
        <p:nvPr/>
      </p:nvGrpSpPr>
      <p:grpSpPr>
        <a:xfrm>
          <a:off x="0" y="0"/>
          <a:ext cx="0" cy="0"/>
          <a:chOff x="0" y="0"/>
          <a:chExt cx="0" cy="0"/>
        </a:xfrm>
      </p:grpSpPr>
      <p:pic>
        <p:nvPicPr>
          <p:cNvPr id="299" name="Google Shape;299;p3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00" name="Google Shape;300;p33"/>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3"/>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3"/>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3"/>
          <p:cNvSpPr txBox="1">
            <a:spLocks noGrp="1"/>
          </p:cNvSpPr>
          <p:nvPr>
            <p:ph type="title"/>
          </p:nvPr>
        </p:nvSpPr>
        <p:spPr>
          <a:xfrm>
            <a:off x="7200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4" name="Google Shape;304;p33"/>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5" name="Google Shape;305;p33"/>
          <p:cNvSpPr txBox="1">
            <a:spLocks noGrp="1"/>
          </p:cNvSpPr>
          <p:nvPr>
            <p:ph type="title" idx="2"/>
          </p:nvPr>
        </p:nvSpPr>
        <p:spPr>
          <a:xfrm>
            <a:off x="3403800" y="310268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6" name="Google Shape;306;p33"/>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7" name="Google Shape;307;p33"/>
          <p:cNvSpPr txBox="1">
            <a:spLocks noGrp="1"/>
          </p:cNvSpPr>
          <p:nvPr>
            <p:ph type="title" idx="4"/>
          </p:nvPr>
        </p:nvSpPr>
        <p:spPr>
          <a:xfrm>
            <a:off x="60876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8" name="Google Shape;308;p33"/>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9" name="Google Shape;309;p3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3"/>
          <p:cNvSpPr txBox="1">
            <a:spLocks noGrp="1"/>
          </p:cNvSpPr>
          <p:nvPr>
            <p:ph type="title" idx="6"/>
          </p:nvPr>
        </p:nvSpPr>
        <p:spPr>
          <a:xfrm>
            <a:off x="720000" y="540000"/>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rgbClr val="FECA2A">
            <a:alpha val="10270"/>
          </a:srgbClr>
        </a:solidFill>
        <a:effectLst/>
      </p:bgPr>
    </p:bg>
    <p:spTree>
      <p:nvGrpSpPr>
        <p:cNvPr id="1" name="Shape 382"/>
        <p:cNvGrpSpPr/>
        <p:nvPr/>
      </p:nvGrpSpPr>
      <p:grpSpPr>
        <a:xfrm>
          <a:off x="0" y="0"/>
          <a:ext cx="0" cy="0"/>
          <a:chOff x="0" y="0"/>
          <a:chExt cx="0" cy="0"/>
        </a:xfrm>
      </p:grpSpPr>
      <p:pic>
        <p:nvPicPr>
          <p:cNvPr id="383" name="Google Shape;383;p3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84" name="Google Shape;384;p39"/>
          <p:cNvSpPr/>
          <p:nvPr/>
        </p:nvSpPr>
        <p:spPr>
          <a:xfrm>
            <a:off x="0" y="540100"/>
            <a:ext cx="1552195" cy="4656327"/>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9"/>
          <p:cNvSpPr/>
          <p:nvPr/>
        </p:nvSpPr>
        <p:spPr>
          <a:xfrm>
            <a:off x="3401700" y="0"/>
            <a:ext cx="5742302" cy="1966444"/>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7731738" y="4160000"/>
            <a:ext cx="560415" cy="56041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8270907" y="4814670"/>
            <a:ext cx="548843" cy="548914"/>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8786934" y="4364096"/>
            <a:ext cx="329334" cy="329405"/>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solidFill>
          <a:srgbClr val="FECA2A">
            <a:alpha val="10270"/>
          </a:srgbClr>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0" name="Google Shape;10;p2"/>
          <p:cNvSpPr/>
          <p:nvPr/>
        </p:nvSpPr>
        <p:spPr>
          <a:xfrm rot="10800000">
            <a:off x="-33450" y="3144075"/>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0800000">
            <a:off x="4098500" y="393815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931700" y="0"/>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16350" y="608145"/>
            <a:ext cx="6719308" cy="388027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subTitle" idx="1"/>
          </p:nvPr>
        </p:nvSpPr>
        <p:spPr>
          <a:xfrm rot="-655">
            <a:off x="2208899" y="3559751"/>
            <a:ext cx="47262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300"/>
              <a:buFont typeface="Comfortaa Medium"/>
              <a:buNone/>
              <a:defRPr sz="16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6" name="Google Shape;16;p2"/>
          <p:cNvSpPr txBox="1">
            <a:spLocks noGrp="1"/>
          </p:cNvSpPr>
          <p:nvPr>
            <p:ph type="ctrTitle"/>
          </p:nvPr>
        </p:nvSpPr>
        <p:spPr>
          <a:xfrm>
            <a:off x="1630500" y="1009825"/>
            <a:ext cx="5883000" cy="26079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5200"/>
              <a:buFont typeface="Mali Medium"/>
              <a:buNone/>
              <a:defRPr sz="9600" b="0">
                <a:latin typeface="Times New Roman" panose="02020603050405020304" pitchFamily="18" charset="0"/>
                <a:ea typeface="Times New Roman" panose="02020603050405020304" pitchFamily="18" charset="0"/>
                <a:cs typeface="Times New Roman" panose="02020603050405020304" pitchFamily="18" charset="0"/>
                <a:sym typeface="Mali Medium"/>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dirty="0"/>
          </a:p>
        </p:txBody>
      </p:sp>
    </p:spTree>
    <p:extLst>
      <p:ext uri="{BB962C8B-B14F-4D97-AF65-F5344CB8AC3E}">
        <p14:creationId xmlns:p14="http://schemas.microsoft.com/office/powerpoint/2010/main" val="3110421671"/>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rgbClr val="FECA2A">
            <a:alpha val="10270"/>
          </a:srgbClr>
        </a:solidFill>
        <a:effectLst/>
      </p:bgPr>
    </p:bg>
    <p:spTree>
      <p:nvGrpSpPr>
        <p:cNvPr id="1" name="Shape 389"/>
        <p:cNvGrpSpPr/>
        <p:nvPr/>
      </p:nvGrpSpPr>
      <p:grpSpPr>
        <a:xfrm>
          <a:off x="0" y="0"/>
          <a:ext cx="0" cy="0"/>
          <a:chOff x="0" y="0"/>
          <a:chExt cx="0" cy="0"/>
        </a:xfrm>
      </p:grpSpPr>
      <p:pic>
        <p:nvPicPr>
          <p:cNvPr id="390" name="Google Shape;390;p40"/>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91" name="Google Shape;391;p40"/>
          <p:cNvSpPr/>
          <p:nvPr/>
        </p:nvSpPr>
        <p:spPr>
          <a:xfrm>
            <a:off x="-136680" y="3536125"/>
            <a:ext cx="9280650" cy="183597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36680" y="-95251"/>
            <a:ext cx="4308443" cy="975256"/>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7680275" y="-95250"/>
            <a:ext cx="1533706" cy="119353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pic>
        <p:nvPicPr>
          <p:cNvPr id="374" name="Google Shape;374;p3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75" name="Google Shape;375;p38"/>
          <p:cNvSpPr/>
          <p:nvPr/>
        </p:nvSpPr>
        <p:spPr>
          <a:xfrm>
            <a:off x="0" y="3304497"/>
            <a:ext cx="3397707" cy="1838996"/>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8"/>
          <p:cNvSpPr txBox="1">
            <a:spLocks noGrp="1"/>
          </p:cNvSpPr>
          <p:nvPr>
            <p:ph type="subTitle" idx="1"/>
          </p:nvPr>
        </p:nvSpPr>
        <p:spPr>
          <a:xfrm>
            <a:off x="2448100" y="1680375"/>
            <a:ext cx="4352100" cy="11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300"/>
              <a:buNone/>
              <a:defRPr sz="1700">
                <a:solidFill>
                  <a:schemeClr val="lt1"/>
                </a:solidFill>
                <a:latin typeface="Comfortaa SemiBold"/>
                <a:ea typeface="Comfortaa SemiBold"/>
                <a:cs typeface="Comfortaa SemiBold"/>
                <a:sym typeface="Comfortaa SemiBold"/>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377" name="Google Shape;377;p38"/>
          <p:cNvSpPr txBox="1">
            <a:spLocks noGrp="1"/>
          </p:cNvSpPr>
          <p:nvPr>
            <p:ph type="subTitle" idx="2"/>
          </p:nvPr>
        </p:nvSpPr>
        <p:spPr>
          <a:xfrm rot="-711">
            <a:off x="2448000" y="2868910"/>
            <a:ext cx="4352100" cy="418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100"/>
              <a:buNone/>
              <a:defRPr sz="15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100"/>
              <a:buNone/>
              <a:defRPr sz="1100">
                <a:solidFill>
                  <a:schemeClr val="lt1"/>
                </a:solidFill>
              </a:defRPr>
            </a:lvl2pPr>
            <a:lvl3pPr lvl="2" algn="ctr" rtl="0">
              <a:lnSpc>
                <a:spcPct val="100000"/>
              </a:lnSpc>
              <a:spcBef>
                <a:spcPts val="0"/>
              </a:spcBef>
              <a:spcAft>
                <a:spcPts val="0"/>
              </a:spcAft>
              <a:buClr>
                <a:schemeClr val="lt1"/>
              </a:buClr>
              <a:buSzPts val="1100"/>
              <a:buNone/>
              <a:defRPr sz="1100">
                <a:solidFill>
                  <a:schemeClr val="lt1"/>
                </a:solidFill>
              </a:defRPr>
            </a:lvl3pPr>
            <a:lvl4pPr lvl="3" algn="ctr" rtl="0">
              <a:lnSpc>
                <a:spcPct val="100000"/>
              </a:lnSpc>
              <a:spcBef>
                <a:spcPts val="0"/>
              </a:spcBef>
              <a:spcAft>
                <a:spcPts val="0"/>
              </a:spcAft>
              <a:buClr>
                <a:schemeClr val="lt1"/>
              </a:buClr>
              <a:buSzPts val="1100"/>
              <a:buNone/>
              <a:defRPr sz="1100">
                <a:solidFill>
                  <a:schemeClr val="lt1"/>
                </a:solidFill>
              </a:defRPr>
            </a:lvl4pPr>
            <a:lvl5pPr lvl="4" algn="ctr" rtl="0">
              <a:lnSpc>
                <a:spcPct val="100000"/>
              </a:lnSpc>
              <a:spcBef>
                <a:spcPts val="0"/>
              </a:spcBef>
              <a:spcAft>
                <a:spcPts val="0"/>
              </a:spcAft>
              <a:buClr>
                <a:schemeClr val="lt1"/>
              </a:buClr>
              <a:buSzPts val="1100"/>
              <a:buNone/>
              <a:defRPr sz="1100">
                <a:solidFill>
                  <a:schemeClr val="lt1"/>
                </a:solidFill>
              </a:defRPr>
            </a:lvl5pPr>
            <a:lvl6pPr lvl="5" algn="ctr" rtl="0">
              <a:lnSpc>
                <a:spcPct val="100000"/>
              </a:lnSpc>
              <a:spcBef>
                <a:spcPts val="0"/>
              </a:spcBef>
              <a:spcAft>
                <a:spcPts val="0"/>
              </a:spcAft>
              <a:buClr>
                <a:schemeClr val="lt1"/>
              </a:buClr>
              <a:buSzPts val="1100"/>
              <a:buNone/>
              <a:defRPr sz="1100">
                <a:solidFill>
                  <a:schemeClr val="lt1"/>
                </a:solidFill>
              </a:defRPr>
            </a:lvl6pPr>
            <a:lvl7pPr lvl="6" algn="ctr" rtl="0">
              <a:lnSpc>
                <a:spcPct val="100000"/>
              </a:lnSpc>
              <a:spcBef>
                <a:spcPts val="0"/>
              </a:spcBef>
              <a:spcAft>
                <a:spcPts val="0"/>
              </a:spcAft>
              <a:buClr>
                <a:schemeClr val="lt1"/>
              </a:buClr>
              <a:buSzPts val="1100"/>
              <a:buNone/>
              <a:defRPr sz="1100">
                <a:solidFill>
                  <a:schemeClr val="lt1"/>
                </a:solidFill>
              </a:defRPr>
            </a:lvl7pPr>
            <a:lvl8pPr lvl="7" algn="ctr" rtl="0">
              <a:lnSpc>
                <a:spcPct val="100000"/>
              </a:lnSpc>
              <a:spcBef>
                <a:spcPts val="0"/>
              </a:spcBef>
              <a:spcAft>
                <a:spcPts val="0"/>
              </a:spcAft>
              <a:buClr>
                <a:schemeClr val="lt1"/>
              </a:buClr>
              <a:buSzPts val="1100"/>
              <a:buNone/>
              <a:defRPr sz="1100">
                <a:solidFill>
                  <a:schemeClr val="lt1"/>
                </a:solidFill>
              </a:defRPr>
            </a:lvl8pPr>
            <a:lvl9pPr lvl="8" algn="ctr" rtl="0">
              <a:lnSpc>
                <a:spcPct val="100000"/>
              </a:lnSpc>
              <a:spcBef>
                <a:spcPts val="0"/>
              </a:spcBef>
              <a:spcAft>
                <a:spcPts val="0"/>
              </a:spcAft>
              <a:buClr>
                <a:schemeClr val="lt1"/>
              </a:buClr>
              <a:buSzPts val="1100"/>
              <a:buNone/>
              <a:defRPr sz="1100">
                <a:solidFill>
                  <a:schemeClr val="lt1"/>
                </a:solidFill>
              </a:defRPr>
            </a:lvl9pPr>
          </a:lstStyle>
          <a:p>
            <a:endParaRPr/>
          </a:p>
        </p:txBody>
      </p:sp>
      <p:sp>
        <p:nvSpPr>
          <p:cNvPr id="378" name="Google Shape;378;p38"/>
          <p:cNvSpPr txBox="1">
            <a:spLocks noGrp="1"/>
          </p:cNvSpPr>
          <p:nvPr>
            <p:ph type="ctrTitle"/>
          </p:nvPr>
        </p:nvSpPr>
        <p:spPr>
          <a:xfrm>
            <a:off x="2448100" y="674925"/>
            <a:ext cx="4352100" cy="934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5200"/>
              <a:buNone/>
              <a:defRPr sz="9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dirty="0"/>
          </a:p>
        </p:txBody>
      </p:sp>
      <p:sp>
        <p:nvSpPr>
          <p:cNvPr id="379" name="Google Shape;379;p38"/>
          <p:cNvSpPr/>
          <p:nvPr/>
        </p:nvSpPr>
        <p:spPr>
          <a:xfrm>
            <a:off x="8289271" y="13"/>
            <a:ext cx="854737" cy="5143480"/>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8"/>
          <p:cNvSpPr/>
          <p:nvPr/>
        </p:nvSpPr>
        <p:spPr>
          <a:xfrm flipH="1">
            <a:off x="5" y="0"/>
            <a:ext cx="1793537" cy="99424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9039503"/>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anks">
  <p:cSld name="1_Thanks">
    <p:spTree>
      <p:nvGrpSpPr>
        <p:cNvPr id="1" name="Shape 373"/>
        <p:cNvGrpSpPr/>
        <p:nvPr/>
      </p:nvGrpSpPr>
      <p:grpSpPr>
        <a:xfrm>
          <a:off x="0" y="0"/>
          <a:ext cx="0" cy="0"/>
          <a:chOff x="0" y="0"/>
          <a:chExt cx="0" cy="0"/>
        </a:xfrm>
      </p:grpSpPr>
      <p:pic>
        <p:nvPicPr>
          <p:cNvPr id="374" name="Google Shape;374;p3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75" name="Google Shape;375;p38"/>
          <p:cNvSpPr/>
          <p:nvPr/>
        </p:nvSpPr>
        <p:spPr>
          <a:xfrm>
            <a:off x="0" y="3304497"/>
            <a:ext cx="3397707" cy="1838996"/>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8"/>
          <p:cNvSpPr txBox="1">
            <a:spLocks noGrp="1"/>
          </p:cNvSpPr>
          <p:nvPr>
            <p:ph type="subTitle" idx="1"/>
          </p:nvPr>
        </p:nvSpPr>
        <p:spPr>
          <a:xfrm>
            <a:off x="2448100" y="1680375"/>
            <a:ext cx="4352100" cy="11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300"/>
              <a:buNone/>
              <a:defRPr sz="1700">
                <a:solidFill>
                  <a:schemeClr val="lt1"/>
                </a:solidFill>
                <a:latin typeface="Comfortaa SemiBold"/>
                <a:ea typeface="Comfortaa SemiBold"/>
                <a:cs typeface="Comfortaa SemiBold"/>
                <a:sym typeface="Comfortaa SemiBold"/>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377" name="Google Shape;377;p38"/>
          <p:cNvSpPr txBox="1">
            <a:spLocks noGrp="1"/>
          </p:cNvSpPr>
          <p:nvPr>
            <p:ph type="subTitle" idx="2"/>
          </p:nvPr>
        </p:nvSpPr>
        <p:spPr>
          <a:xfrm rot="-711">
            <a:off x="2448000" y="2868910"/>
            <a:ext cx="4352100" cy="418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100"/>
              <a:buNone/>
              <a:defRPr sz="15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100"/>
              <a:buNone/>
              <a:defRPr sz="1100">
                <a:solidFill>
                  <a:schemeClr val="lt1"/>
                </a:solidFill>
              </a:defRPr>
            </a:lvl2pPr>
            <a:lvl3pPr lvl="2" algn="ctr" rtl="0">
              <a:lnSpc>
                <a:spcPct val="100000"/>
              </a:lnSpc>
              <a:spcBef>
                <a:spcPts val="0"/>
              </a:spcBef>
              <a:spcAft>
                <a:spcPts val="0"/>
              </a:spcAft>
              <a:buClr>
                <a:schemeClr val="lt1"/>
              </a:buClr>
              <a:buSzPts val="1100"/>
              <a:buNone/>
              <a:defRPr sz="1100">
                <a:solidFill>
                  <a:schemeClr val="lt1"/>
                </a:solidFill>
              </a:defRPr>
            </a:lvl3pPr>
            <a:lvl4pPr lvl="3" algn="ctr" rtl="0">
              <a:lnSpc>
                <a:spcPct val="100000"/>
              </a:lnSpc>
              <a:spcBef>
                <a:spcPts val="0"/>
              </a:spcBef>
              <a:spcAft>
                <a:spcPts val="0"/>
              </a:spcAft>
              <a:buClr>
                <a:schemeClr val="lt1"/>
              </a:buClr>
              <a:buSzPts val="1100"/>
              <a:buNone/>
              <a:defRPr sz="1100">
                <a:solidFill>
                  <a:schemeClr val="lt1"/>
                </a:solidFill>
              </a:defRPr>
            </a:lvl4pPr>
            <a:lvl5pPr lvl="4" algn="ctr" rtl="0">
              <a:lnSpc>
                <a:spcPct val="100000"/>
              </a:lnSpc>
              <a:spcBef>
                <a:spcPts val="0"/>
              </a:spcBef>
              <a:spcAft>
                <a:spcPts val="0"/>
              </a:spcAft>
              <a:buClr>
                <a:schemeClr val="lt1"/>
              </a:buClr>
              <a:buSzPts val="1100"/>
              <a:buNone/>
              <a:defRPr sz="1100">
                <a:solidFill>
                  <a:schemeClr val="lt1"/>
                </a:solidFill>
              </a:defRPr>
            </a:lvl5pPr>
            <a:lvl6pPr lvl="5" algn="ctr" rtl="0">
              <a:lnSpc>
                <a:spcPct val="100000"/>
              </a:lnSpc>
              <a:spcBef>
                <a:spcPts val="0"/>
              </a:spcBef>
              <a:spcAft>
                <a:spcPts val="0"/>
              </a:spcAft>
              <a:buClr>
                <a:schemeClr val="lt1"/>
              </a:buClr>
              <a:buSzPts val="1100"/>
              <a:buNone/>
              <a:defRPr sz="1100">
                <a:solidFill>
                  <a:schemeClr val="lt1"/>
                </a:solidFill>
              </a:defRPr>
            </a:lvl6pPr>
            <a:lvl7pPr lvl="6" algn="ctr" rtl="0">
              <a:lnSpc>
                <a:spcPct val="100000"/>
              </a:lnSpc>
              <a:spcBef>
                <a:spcPts val="0"/>
              </a:spcBef>
              <a:spcAft>
                <a:spcPts val="0"/>
              </a:spcAft>
              <a:buClr>
                <a:schemeClr val="lt1"/>
              </a:buClr>
              <a:buSzPts val="1100"/>
              <a:buNone/>
              <a:defRPr sz="1100">
                <a:solidFill>
                  <a:schemeClr val="lt1"/>
                </a:solidFill>
              </a:defRPr>
            </a:lvl7pPr>
            <a:lvl8pPr lvl="7" algn="ctr" rtl="0">
              <a:lnSpc>
                <a:spcPct val="100000"/>
              </a:lnSpc>
              <a:spcBef>
                <a:spcPts val="0"/>
              </a:spcBef>
              <a:spcAft>
                <a:spcPts val="0"/>
              </a:spcAft>
              <a:buClr>
                <a:schemeClr val="lt1"/>
              </a:buClr>
              <a:buSzPts val="1100"/>
              <a:buNone/>
              <a:defRPr sz="1100">
                <a:solidFill>
                  <a:schemeClr val="lt1"/>
                </a:solidFill>
              </a:defRPr>
            </a:lvl8pPr>
            <a:lvl9pPr lvl="8" algn="ctr" rtl="0">
              <a:lnSpc>
                <a:spcPct val="100000"/>
              </a:lnSpc>
              <a:spcBef>
                <a:spcPts val="0"/>
              </a:spcBef>
              <a:spcAft>
                <a:spcPts val="0"/>
              </a:spcAft>
              <a:buClr>
                <a:schemeClr val="lt1"/>
              </a:buClr>
              <a:buSzPts val="1100"/>
              <a:buNone/>
              <a:defRPr sz="1100">
                <a:solidFill>
                  <a:schemeClr val="lt1"/>
                </a:solidFill>
              </a:defRPr>
            </a:lvl9pPr>
          </a:lstStyle>
          <a:p>
            <a:endParaRPr/>
          </a:p>
        </p:txBody>
      </p:sp>
      <p:sp>
        <p:nvSpPr>
          <p:cNvPr id="378" name="Google Shape;378;p38"/>
          <p:cNvSpPr txBox="1">
            <a:spLocks noGrp="1"/>
          </p:cNvSpPr>
          <p:nvPr>
            <p:ph type="ctrTitle"/>
          </p:nvPr>
        </p:nvSpPr>
        <p:spPr>
          <a:xfrm>
            <a:off x="2448100" y="674925"/>
            <a:ext cx="4352100" cy="934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5200"/>
              <a:buNone/>
              <a:defRPr sz="9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dirty="0"/>
          </a:p>
        </p:txBody>
      </p:sp>
      <p:sp>
        <p:nvSpPr>
          <p:cNvPr id="379" name="Google Shape;379;p38"/>
          <p:cNvSpPr/>
          <p:nvPr/>
        </p:nvSpPr>
        <p:spPr>
          <a:xfrm>
            <a:off x="8289271" y="13"/>
            <a:ext cx="854737" cy="5143480"/>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8"/>
          <p:cNvSpPr/>
          <p:nvPr/>
        </p:nvSpPr>
        <p:spPr>
          <a:xfrm flipH="1">
            <a:off x="5" y="0"/>
            <a:ext cx="1793537" cy="99424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721130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pic>
        <p:nvPicPr>
          <p:cNvPr id="18" name="Google Shape;18;p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9" name="Google Shape;19;p3"/>
          <p:cNvSpPr/>
          <p:nvPr/>
        </p:nvSpPr>
        <p:spPr>
          <a:xfrm rot="-10799904" flipH="1">
            <a:off x="6382872" y="3940025"/>
            <a:ext cx="2837364" cy="1269520"/>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flipH="1">
            <a:off x="-6" y="1300"/>
            <a:ext cx="4618656" cy="207055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txBox="1">
            <a:spLocks noGrp="1"/>
          </p:cNvSpPr>
          <p:nvPr>
            <p:ph type="title" hasCustomPrompt="1"/>
          </p:nvPr>
        </p:nvSpPr>
        <p:spPr>
          <a:xfrm>
            <a:off x="720000" y="1463700"/>
            <a:ext cx="1347900" cy="7779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22" name="Google Shape;22;p3"/>
          <p:cNvSpPr txBox="1">
            <a:spLocks noGrp="1"/>
          </p:cNvSpPr>
          <p:nvPr>
            <p:ph type="subTitle" idx="1"/>
          </p:nvPr>
        </p:nvSpPr>
        <p:spPr>
          <a:xfrm rot="303">
            <a:off x="729575" y="3735325"/>
            <a:ext cx="3405900" cy="628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3" name="Google Shape;23;p3"/>
          <p:cNvSpPr txBox="1">
            <a:spLocks noGrp="1"/>
          </p:cNvSpPr>
          <p:nvPr>
            <p:ph type="title" idx="2"/>
          </p:nvPr>
        </p:nvSpPr>
        <p:spPr>
          <a:xfrm>
            <a:off x="729675" y="2801000"/>
            <a:ext cx="3925500" cy="5802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pic>
        <p:nvPicPr>
          <p:cNvPr id="34" name="Google Shape;34;p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5" name="Google Shape;35;p5"/>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txBox="1">
            <a:spLocks noGrp="1"/>
          </p:cNvSpPr>
          <p:nvPr>
            <p:ph type="title"/>
          </p:nvPr>
        </p:nvSpPr>
        <p:spPr>
          <a:xfrm>
            <a:off x="720000" y="588125"/>
            <a:ext cx="7704000" cy="420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39" name="Google Shape;39;p5"/>
          <p:cNvSpPr txBox="1">
            <a:spLocks noGrp="1"/>
          </p:cNvSpPr>
          <p:nvPr>
            <p:ph type="subTitle" idx="1"/>
          </p:nvPr>
        </p:nvSpPr>
        <p:spPr>
          <a:xfrm>
            <a:off x="1189822" y="2663500"/>
            <a:ext cx="2907600" cy="564300"/>
          </a:xfrm>
          <a:prstGeom prst="rect">
            <a:avLst/>
          </a:prstGeom>
          <a:noFill/>
          <a:ln>
            <a:noFill/>
          </a:ln>
        </p:spPr>
        <p:txBody>
          <a:bodyPr spcFirstLastPara="1" wrap="square" lIns="91425" tIns="91425" rIns="91425" bIns="91425" anchor="t" anchorCtr="0">
            <a:noAutofit/>
          </a:bodyPr>
          <a:lstStyle>
            <a:lvl1pPr lvl="0" algn="ctr">
              <a:spcBef>
                <a:spcPts val="500"/>
              </a:spcBef>
              <a:spcAft>
                <a:spcPts val="0"/>
              </a:spcAft>
              <a:buSzPts val="2000"/>
              <a:buFont typeface="Mali"/>
              <a:buNone/>
              <a:defRPr sz="2000">
                <a:latin typeface="Mali SemiBold"/>
                <a:ea typeface="Mali SemiBold"/>
                <a:cs typeface="Mali SemiBold"/>
                <a:sym typeface="Mali SemiBold"/>
              </a:defRPr>
            </a:lvl1pPr>
            <a:lvl2pPr lvl="1" algn="ctr">
              <a:lnSpc>
                <a:spcPct val="100000"/>
              </a:lnSpc>
              <a:spcBef>
                <a:spcPts val="1300"/>
              </a:spcBef>
              <a:spcAft>
                <a:spcPts val="0"/>
              </a:spcAft>
              <a:buSzPts val="2000"/>
              <a:buFont typeface="Mali"/>
              <a:buNone/>
              <a:defRPr sz="2000" b="1">
                <a:latin typeface="Mali"/>
                <a:ea typeface="Mali"/>
                <a:cs typeface="Mali"/>
                <a:sym typeface="Mali"/>
              </a:defRPr>
            </a:lvl2pPr>
            <a:lvl3pPr lvl="2" algn="ctr">
              <a:lnSpc>
                <a:spcPct val="100000"/>
              </a:lnSpc>
              <a:spcBef>
                <a:spcPts val="1600"/>
              </a:spcBef>
              <a:spcAft>
                <a:spcPts val="0"/>
              </a:spcAft>
              <a:buSzPts val="2000"/>
              <a:buFont typeface="Mali"/>
              <a:buNone/>
              <a:defRPr sz="2000" b="1">
                <a:latin typeface="Mali"/>
                <a:ea typeface="Mali"/>
                <a:cs typeface="Mali"/>
                <a:sym typeface="Mali"/>
              </a:defRPr>
            </a:lvl3pPr>
            <a:lvl4pPr lvl="3" algn="ctr">
              <a:lnSpc>
                <a:spcPct val="100000"/>
              </a:lnSpc>
              <a:spcBef>
                <a:spcPts val="1600"/>
              </a:spcBef>
              <a:spcAft>
                <a:spcPts val="0"/>
              </a:spcAft>
              <a:buSzPts val="2000"/>
              <a:buFont typeface="Mali"/>
              <a:buNone/>
              <a:defRPr sz="2000" b="1">
                <a:latin typeface="Mali"/>
                <a:ea typeface="Mali"/>
                <a:cs typeface="Mali"/>
                <a:sym typeface="Mali"/>
              </a:defRPr>
            </a:lvl4pPr>
            <a:lvl5pPr lvl="4" algn="ctr">
              <a:lnSpc>
                <a:spcPct val="100000"/>
              </a:lnSpc>
              <a:spcBef>
                <a:spcPts val="1600"/>
              </a:spcBef>
              <a:spcAft>
                <a:spcPts val="0"/>
              </a:spcAft>
              <a:buSzPts val="2000"/>
              <a:buFont typeface="Mali"/>
              <a:buNone/>
              <a:defRPr sz="2000" b="1">
                <a:latin typeface="Mali"/>
                <a:ea typeface="Mali"/>
                <a:cs typeface="Mali"/>
                <a:sym typeface="Mali"/>
              </a:defRPr>
            </a:lvl5pPr>
            <a:lvl6pPr lvl="5" algn="ctr">
              <a:lnSpc>
                <a:spcPct val="100000"/>
              </a:lnSpc>
              <a:spcBef>
                <a:spcPts val="1600"/>
              </a:spcBef>
              <a:spcAft>
                <a:spcPts val="0"/>
              </a:spcAft>
              <a:buSzPts val="2000"/>
              <a:buFont typeface="Mali"/>
              <a:buNone/>
              <a:defRPr sz="2000" b="1">
                <a:latin typeface="Mali"/>
                <a:ea typeface="Mali"/>
                <a:cs typeface="Mali"/>
                <a:sym typeface="Mali"/>
              </a:defRPr>
            </a:lvl6pPr>
            <a:lvl7pPr lvl="6" algn="ctr">
              <a:lnSpc>
                <a:spcPct val="100000"/>
              </a:lnSpc>
              <a:spcBef>
                <a:spcPts val="1600"/>
              </a:spcBef>
              <a:spcAft>
                <a:spcPts val="0"/>
              </a:spcAft>
              <a:buSzPts val="2000"/>
              <a:buFont typeface="Mali"/>
              <a:buNone/>
              <a:defRPr sz="2000" b="1">
                <a:latin typeface="Mali"/>
                <a:ea typeface="Mali"/>
                <a:cs typeface="Mali"/>
                <a:sym typeface="Mali"/>
              </a:defRPr>
            </a:lvl7pPr>
            <a:lvl8pPr lvl="7" algn="ctr">
              <a:lnSpc>
                <a:spcPct val="100000"/>
              </a:lnSpc>
              <a:spcBef>
                <a:spcPts val="1600"/>
              </a:spcBef>
              <a:spcAft>
                <a:spcPts val="0"/>
              </a:spcAft>
              <a:buSzPts val="2000"/>
              <a:buFont typeface="Mali"/>
              <a:buNone/>
              <a:defRPr sz="2000" b="1">
                <a:latin typeface="Mali"/>
                <a:ea typeface="Mali"/>
                <a:cs typeface="Mali"/>
                <a:sym typeface="Mali"/>
              </a:defRPr>
            </a:lvl8pPr>
            <a:lvl9pPr lvl="8" algn="ctr">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0" name="Google Shape;40;p5"/>
          <p:cNvSpPr txBox="1">
            <a:spLocks noGrp="1"/>
          </p:cNvSpPr>
          <p:nvPr>
            <p:ph type="subTitle" idx="2"/>
          </p:nvPr>
        </p:nvSpPr>
        <p:spPr>
          <a:xfrm>
            <a:off x="5046575" y="2663500"/>
            <a:ext cx="2907600" cy="5643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000"/>
              <a:buFont typeface="Mali"/>
              <a:buNone/>
              <a:defRPr sz="2000">
                <a:latin typeface="Mali SemiBold"/>
                <a:ea typeface="Mali SemiBold"/>
                <a:cs typeface="Mali SemiBold"/>
                <a:sym typeface="Mali SemiBold"/>
              </a:defRPr>
            </a:lvl1pPr>
            <a:lvl2pPr lvl="1" algn="ctr" rtl="0">
              <a:lnSpc>
                <a:spcPct val="100000"/>
              </a:lnSpc>
              <a:spcBef>
                <a:spcPts val="1600"/>
              </a:spcBef>
              <a:spcAft>
                <a:spcPts val="0"/>
              </a:spcAft>
              <a:buSzPts val="2000"/>
              <a:buFont typeface="Mali"/>
              <a:buNone/>
              <a:defRPr sz="2000" b="1">
                <a:latin typeface="Mali"/>
                <a:ea typeface="Mali"/>
                <a:cs typeface="Mali"/>
                <a:sym typeface="Mali"/>
              </a:defRPr>
            </a:lvl2pPr>
            <a:lvl3pPr lvl="2" algn="ctr" rtl="0">
              <a:lnSpc>
                <a:spcPct val="100000"/>
              </a:lnSpc>
              <a:spcBef>
                <a:spcPts val="1600"/>
              </a:spcBef>
              <a:spcAft>
                <a:spcPts val="0"/>
              </a:spcAft>
              <a:buSzPts val="2000"/>
              <a:buFont typeface="Mali"/>
              <a:buNone/>
              <a:defRPr sz="2000" b="1">
                <a:latin typeface="Mali"/>
                <a:ea typeface="Mali"/>
                <a:cs typeface="Mali"/>
                <a:sym typeface="Mali"/>
              </a:defRPr>
            </a:lvl3pPr>
            <a:lvl4pPr lvl="3" algn="ctr" rtl="0">
              <a:lnSpc>
                <a:spcPct val="100000"/>
              </a:lnSpc>
              <a:spcBef>
                <a:spcPts val="1600"/>
              </a:spcBef>
              <a:spcAft>
                <a:spcPts val="0"/>
              </a:spcAft>
              <a:buSzPts val="2000"/>
              <a:buFont typeface="Mali"/>
              <a:buNone/>
              <a:defRPr sz="2000" b="1">
                <a:latin typeface="Mali"/>
                <a:ea typeface="Mali"/>
                <a:cs typeface="Mali"/>
                <a:sym typeface="Mali"/>
              </a:defRPr>
            </a:lvl4pPr>
            <a:lvl5pPr lvl="4" algn="ctr" rtl="0">
              <a:lnSpc>
                <a:spcPct val="100000"/>
              </a:lnSpc>
              <a:spcBef>
                <a:spcPts val="1600"/>
              </a:spcBef>
              <a:spcAft>
                <a:spcPts val="0"/>
              </a:spcAft>
              <a:buSzPts val="2000"/>
              <a:buFont typeface="Mali"/>
              <a:buNone/>
              <a:defRPr sz="2000" b="1">
                <a:latin typeface="Mali"/>
                <a:ea typeface="Mali"/>
                <a:cs typeface="Mali"/>
                <a:sym typeface="Mali"/>
              </a:defRPr>
            </a:lvl5pPr>
            <a:lvl6pPr lvl="5" algn="ctr" rtl="0">
              <a:lnSpc>
                <a:spcPct val="100000"/>
              </a:lnSpc>
              <a:spcBef>
                <a:spcPts val="1600"/>
              </a:spcBef>
              <a:spcAft>
                <a:spcPts val="0"/>
              </a:spcAft>
              <a:buSzPts val="2000"/>
              <a:buFont typeface="Mali"/>
              <a:buNone/>
              <a:defRPr sz="2000" b="1">
                <a:latin typeface="Mali"/>
                <a:ea typeface="Mali"/>
                <a:cs typeface="Mali"/>
                <a:sym typeface="Mali"/>
              </a:defRPr>
            </a:lvl6pPr>
            <a:lvl7pPr lvl="6" algn="ctr" rtl="0">
              <a:lnSpc>
                <a:spcPct val="100000"/>
              </a:lnSpc>
              <a:spcBef>
                <a:spcPts val="1600"/>
              </a:spcBef>
              <a:spcAft>
                <a:spcPts val="0"/>
              </a:spcAft>
              <a:buSzPts val="2000"/>
              <a:buFont typeface="Mali"/>
              <a:buNone/>
              <a:defRPr sz="2000" b="1">
                <a:latin typeface="Mali"/>
                <a:ea typeface="Mali"/>
                <a:cs typeface="Mali"/>
                <a:sym typeface="Mali"/>
              </a:defRPr>
            </a:lvl7pPr>
            <a:lvl8pPr lvl="7" algn="ctr" rtl="0">
              <a:lnSpc>
                <a:spcPct val="100000"/>
              </a:lnSpc>
              <a:spcBef>
                <a:spcPts val="1600"/>
              </a:spcBef>
              <a:spcAft>
                <a:spcPts val="0"/>
              </a:spcAft>
              <a:buSzPts val="2000"/>
              <a:buFont typeface="Mali"/>
              <a:buNone/>
              <a:defRPr sz="2000" b="1">
                <a:latin typeface="Mali"/>
                <a:ea typeface="Mali"/>
                <a:cs typeface="Mali"/>
                <a:sym typeface="Mali"/>
              </a:defRPr>
            </a:lvl8pPr>
            <a:lvl9pPr lvl="8" algn="ctr" rtl="0">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1" name="Google Shape;41;p5"/>
          <p:cNvSpPr txBox="1">
            <a:spLocks noGrp="1"/>
          </p:cNvSpPr>
          <p:nvPr>
            <p:ph type="subTitle" idx="3"/>
          </p:nvPr>
        </p:nvSpPr>
        <p:spPr>
          <a:xfrm rot="402">
            <a:off x="720000" y="1182112"/>
            <a:ext cx="7704000" cy="38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2" name="Google Shape;42;p5"/>
          <p:cNvSpPr/>
          <p:nvPr/>
        </p:nvSpPr>
        <p:spPr>
          <a:xfrm>
            <a:off x="-183128" y="1867178"/>
            <a:ext cx="419704" cy="41970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0" y="2508161"/>
            <a:ext cx="957222" cy="2871505"/>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txBox="1">
            <a:spLocks noGrp="1"/>
          </p:cNvSpPr>
          <p:nvPr>
            <p:ph type="subTitle" idx="4"/>
          </p:nvPr>
        </p:nvSpPr>
        <p:spPr>
          <a:xfrm rot="355">
            <a:off x="1189822"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5" name="Google Shape;45;p5"/>
          <p:cNvSpPr txBox="1">
            <a:spLocks noGrp="1"/>
          </p:cNvSpPr>
          <p:nvPr>
            <p:ph type="subTitle" idx="5"/>
          </p:nvPr>
        </p:nvSpPr>
        <p:spPr>
          <a:xfrm rot="355">
            <a:off x="5046575"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6" name="Google Shape;46;p5"/>
          <p:cNvSpPr/>
          <p:nvPr/>
        </p:nvSpPr>
        <p:spPr>
          <a:xfrm>
            <a:off x="7164024" y="3716432"/>
            <a:ext cx="1979972" cy="1773891"/>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0"/>
        <p:cNvGrpSpPr/>
        <p:nvPr/>
      </p:nvGrpSpPr>
      <p:grpSpPr>
        <a:xfrm>
          <a:off x="0" y="0"/>
          <a:ext cx="0" cy="0"/>
          <a:chOff x="0" y="0"/>
          <a:chExt cx="0" cy="0"/>
        </a:xfrm>
      </p:grpSpPr>
      <p:pic>
        <p:nvPicPr>
          <p:cNvPr id="71" name="Google Shape;71;p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73" name="Google Shape;73;p9"/>
          <p:cNvSpPr txBox="1">
            <a:spLocks noGrp="1"/>
          </p:cNvSpPr>
          <p:nvPr>
            <p:ph type="title"/>
          </p:nvPr>
        </p:nvSpPr>
        <p:spPr>
          <a:xfrm>
            <a:off x="1420650" y="1507350"/>
            <a:ext cx="6302700" cy="91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600"/>
              <a:buNone/>
              <a:defRPr sz="74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74" name="Google Shape;74;p9"/>
          <p:cNvSpPr txBox="1">
            <a:spLocks noGrp="1"/>
          </p:cNvSpPr>
          <p:nvPr>
            <p:ph type="subTitle" idx="1"/>
          </p:nvPr>
        </p:nvSpPr>
        <p:spPr>
          <a:xfrm>
            <a:off x="2167650" y="2948063"/>
            <a:ext cx="4808700" cy="104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3"/>
        <p:cNvGrpSpPr/>
        <p:nvPr/>
      </p:nvGrpSpPr>
      <p:grpSpPr>
        <a:xfrm>
          <a:off x="0" y="0"/>
          <a:ext cx="0" cy="0"/>
          <a:chOff x="0" y="0"/>
          <a:chExt cx="0" cy="0"/>
        </a:xfrm>
      </p:grpSpPr>
      <p:pic>
        <p:nvPicPr>
          <p:cNvPr id="114" name="Google Shape;114;p11"/>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15" name="Google Shape;115;p11"/>
          <p:cNvSpPr/>
          <p:nvPr/>
        </p:nvSpPr>
        <p:spPr>
          <a:xfrm>
            <a:off x="2" y="0"/>
            <a:ext cx="9143962" cy="836392"/>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rot="5400000">
            <a:off x="4107168" y="30455"/>
            <a:ext cx="895338" cy="9330728"/>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txBox="1">
            <a:spLocks noGrp="1"/>
          </p:cNvSpPr>
          <p:nvPr>
            <p:ph type="title" hasCustomPrompt="1"/>
          </p:nvPr>
        </p:nvSpPr>
        <p:spPr>
          <a:xfrm rot="159">
            <a:off x="1333650" y="1746099"/>
            <a:ext cx="6476700" cy="1063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9600"/>
              <a:buNone/>
              <a:defRPr sz="11200">
                <a:solidFill>
                  <a:schemeClr val="lt1"/>
                </a:solidFill>
                <a:latin typeface="Times New Roman" panose="02020603050405020304" pitchFamily="18" charset="0"/>
                <a:cs typeface="Times New Roman" panose="02020603050405020304" pitchFamily="18"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rPr dirty="0"/>
              <a:t>xx%</a:t>
            </a:r>
          </a:p>
        </p:txBody>
      </p:sp>
      <p:sp>
        <p:nvSpPr>
          <p:cNvPr id="118" name="Google Shape;118;p11"/>
          <p:cNvSpPr txBox="1">
            <a:spLocks noGrp="1"/>
          </p:cNvSpPr>
          <p:nvPr>
            <p:ph type="subTitle" idx="1"/>
          </p:nvPr>
        </p:nvSpPr>
        <p:spPr>
          <a:xfrm>
            <a:off x="2877525" y="3393000"/>
            <a:ext cx="3388800" cy="83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9"/>
        <p:cNvGrpSpPr/>
        <p:nvPr/>
      </p:nvGrpSpPr>
      <p:grpSpPr>
        <a:xfrm>
          <a:off x="0" y="0"/>
          <a:ext cx="0" cy="0"/>
          <a:chOff x="0" y="0"/>
          <a:chExt cx="0" cy="0"/>
        </a:xfrm>
      </p:grpSpPr>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20"/>
        <p:cNvGrpSpPr/>
        <p:nvPr/>
      </p:nvGrpSpPr>
      <p:grpSpPr>
        <a:xfrm>
          <a:off x="0" y="0"/>
          <a:ext cx="0" cy="0"/>
          <a:chOff x="0" y="0"/>
          <a:chExt cx="0" cy="0"/>
        </a:xfrm>
      </p:grpSpPr>
      <p:pic>
        <p:nvPicPr>
          <p:cNvPr id="121" name="Google Shape;121;p1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22" name="Google Shape;122;p13"/>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25" name="Google Shape;125;p13"/>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a:hlinkClick r:id="" action="ppaction://noaction"/>
          </p:cNvPr>
          <p:cNvSpPr txBox="1">
            <a:spLocks noGrp="1"/>
          </p:cNvSpPr>
          <p:nvPr>
            <p:ph type="title" idx="2" hasCustomPrompt="1"/>
          </p:nvPr>
        </p:nvSpPr>
        <p:spPr>
          <a:xfrm rot="1545">
            <a:off x="4762608" y="1799750"/>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29" name="Google Shape;129;p13">
            <a:hlinkClick r:id="" action="ppaction://noaction"/>
          </p:cNvPr>
          <p:cNvSpPr txBox="1">
            <a:spLocks noGrp="1"/>
          </p:cNvSpPr>
          <p:nvPr>
            <p:ph type="title" idx="3"/>
          </p:nvPr>
        </p:nvSpPr>
        <p:spPr>
          <a:xfrm>
            <a:off x="1900962" y="1799600"/>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dirty="0"/>
          </a:p>
        </p:txBody>
      </p:sp>
      <p:sp>
        <p:nvSpPr>
          <p:cNvPr id="130" name="Google Shape;130;p13">
            <a:hlinkClick r:id="" action="ppaction://noaction"/>
          </p:cNvPr>
          <p:cNvSpPr txBox="1">
            <a:spLocks noGrp="1"/>
          </p:cNvSpPr>
          <p:nvPr>
            <p:ph type="subTitle" idx="1"/>
          </p:nvPr>
        </p:nvSpPr>
        <p:spPr>
          <a:xfrm>
            <a:off x="1900962" y="2198631"/>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1" name="Google Shape;131;p13">
            <a:hlinkClick r:id="" action="ppaction://noaction"/>
          </p:cNvPr>
          <p:cNvSpPr txBox="1">
            <a:spLocks noGrp="1"/>
          </p:cNvSpPr>
          <p:nvPr>
            <p:ph type="title" idx="4"/>
          </p:nvPr>
        </p:nvSpPr>
        <p:spPr>
          <a:xfrm>
            <a:off x="1900962" y="3127021"/>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dirty="0"/>
          </a:p>
        </p:txBody>
      </p:sp>
      <p:sp>
        <p:nvSpPr>
          <p:cNvPr id="132" name="Google Shape;132;p13">
            <a:hlinkClick r:id="" action="ppaction://noaction"/>
          </p:cNvPr>
          <p:cNvSpPr txBox="1">
            <a:spLocks noGrp="1"/>
          </p:cNvSpPr>
          <p:nvPr>
            <p:ph type="subTitle" idx="5"/>
          </p:nvPr>
        </p:nvSpPr>
        <p:spPr>
          <a:xfrm>
            <a:off x="1900962" y="3528224"/>
            <a:ext cx="2518200" cy="59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3" name="Google Shape;133;p13">
            <a:hlinkClick r:id="" action="ppaction://noaction"/>
          </p:cNvPr>
          <p:cNvSpPr txBox="1">
            <a:spLocks noGrp="1"/>
          </p:cNvSpPr>
          <p:nvPr>
            <p:ph type="title" idx="6" hasCustomPrompt="1"/>
          </p:nvPr>
        </p:nvSpPr>
        <p:spPr>
          <a:xfrm rot="1545">
            <a:off x="4762608" y="3127171"/>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4" name="Google Shape;134;p13">
            <a:hlinkClick r:id="" action="ppaction://noaction"/>
          </p:cNvPr>
          <p:cNvSpPr txBox="1">
            <a:spLocks noGrp="1"/>
          </p:cNvSpPr>
          <p:nvPr>
            <p:ph type="title" idx="7"/>
          </p:nvPr>
        </p:nvSpPr>
        <p:spPr>
          <a:xfrm>
            <a:off x="5554063" y="3127021"/>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dirty="0"/>
          </a:p>
        </p:txBody>
      </p:sp>
      <p:sp>
        <p:nvSpPr>
          <p:cNvPr id="135" name="Google Shape;135;p13">
            <a:hlinkClick r:id="" action="ppaction://noaction"/>
          </p:cNvPr>
          <p:cNvSpPr txBox="1">
            <a:spLocks noGrp="1"/>
          </p:cNvSpPr>
          <p:nvPr>
            <p:ph type="subTitle" idx="8"/>
          </p:nvPr>
        </p:nvSpPr>
        <p:spPr>
          <a:xfrm>
            <a:off x="5554058" y="3528224"/>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36" name="Google Shape;136;p13">
            <a:hlinkClick r:id="" action="ppaction://noaction"/>
          </p:cNvPr>
          <p:cNvSpPr txBox="1">
            <a:spLocks noGrp="1"/>
          </p:cNvSpPr>
          <p:nvPr>
            <p:ph type="title" idx="9" hasCustomPrompt="1"/>
          </p:nvPr>
        </p:nvSpPr>
        <p:spPr>
          <a:xfrm rot="1538">
            <a:off x="1108152" y="1799750"/>
            <a:ext cx="670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7" name="Google Shape;137;p13">
            <a:hlinkClick r:id="" action="ppaction://noaction"/>
          </p:cNvPr>
          <p:cNvSpPr txBox="1">
            <a:spLocks noGrp="1"/>
          </p:cNvSpPr>
          <p:nvPr>
            <p:ph type="title" idx="13" hasCustomPrompt="1"/>
          </p:nvPr>
        </p:nvSpPr>
        <p:spPr>
          <a:xfrm rot="3107">
            <a:off x="1108152" y="3127321"/>
            <a:ext cx="663900" cy="390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8" name="Google Shape;138;p13">
            <a:hlinkClick r:id="" action="ppaction://noaction"/>
          </p:cNvPr>
          <p:cNvSpPr txBox="1">
            <a:spLocks noGrp="1"/>
          </p:cNvSpPr>
          <p:nvPr>
            <p:ph type="title" idx="14"/>
          </p:nvPr>
        </p:nvSpPr>
        <p:spPr>
          <a:xfrm>
            <a:off x="5554053" y="1799600"/>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dirty="0"/>
          </a:p>
        </p:txBody>
      </p:sp>
      <p:sp>
        <p:nvSpPr>
          <p:cNvPr id="139" name="Google Shape;139;p13">
            <a:hlinkClick r:id="" action="ppaction://noaction"/>
          </p:cNvPr>
          <p:cNvSpPr txBox="1">
            <a:spLocks noGrp="1"/>
          </p:cNvSpPr>
          <p:nvPr>
            <p:ph type="subTitle" idx="15"/>
          </p:nvPr>
        </p:nvSpPr>
        <p:spPr>
          <a:xfrm>
            <a:off x="5554040" y="2194431"/>
            <a:ext cx="2518200" cy="5973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ECA2A">
            <a:alpha val="102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58300"/>
          </a:xfrm>
          <a:prstGeom prst="rect">
            <a:avLst/>
          </a:prstGeom>
          <a:noFill/>
          <a:ln>
            <a:noFill/>
          </a:ln>
        </p:spPr>
        <p:txBody>
          <a:bodyPr spcFirstLastPara="1" wrap="square" lIns="91425" tIns="91425" rIns="91425" bIns="91425" anchor="t" anchorCtr="0">
            <a:noAutofit/>
          </a:bodyPr>
          <a:lstStyle>
            <a:lvl1pPr lvl="0" algn="ctr" rtl="0">
              <a:lnSpc>
                <a:spcPct val="70000"/>
              </a:lnSpc>
              <a:spcBef>
                <a:spcPts val="0"/>
              </a:spcBef>
              <a:spcAft>
                <a:spcPts val="0"/>
              </a:spcAft>
              <a:buClr>
                <a:schemeClr val="dk1"/>
              </a:buClr>
              <a:buSzPts val="3200"/>
              <a:buFont typeface="Mali Medium"/>
              <a:buNone/>
              <a:defRPr sz="3200">
                <a:solidFill>
                  <a:schemeClr val="dk1"/>
                </a:solidFill>
                <a:latin typeface="Mali Medium"/>
                <a:ea typeface="Mali Medium"/>
                <a:cs typeface="Mali Medium"/>
                <a:sym typeface="Mali Medium"/>
              </a:defRPr>
            </a:lvl1pPr>
            <a:lvl2pPr lvl="1"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2pPr>
            <a:lvl3pPr lvl="2"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3pPr>
            <a:lvl4pPr lvl="3"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4pPr>
            <a:lvl5pPr lvl="4"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5pPr>
            <a:lvl6pPr lvl="5"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6pPr>
            <a:lvl7pPr lvl="6"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7pPr>
            <a:lvl8pPr lvl="7"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8pPr>
            <a:lvl9pPr lvl="8"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9pPr>
          </a:lstStyle>
          <a:p>
            <a:endParaRPr dirty="0"/>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1150">
              <a:lnSpc>
                <a:spcPct val="100000"/>
              </a:lnSpc>
              <a:spcBef>
                <a:spcPts val="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1pPr>
            <a:lvl2pPr marL="914400" lvl="1"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2pPr>
            <a:lvl3pPr marL="1371600" lvl="2"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3pPr>
            <a:lvl4pPr marL="1828800" lvl="3"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4pPr>
            <a:lvl5pPr marL="2286000" lvl="4"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5pPr>
            <a:lvl6pPr marL="2743200" lvl="5"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6pPr>
            <a:lvl7pPr marL="3200400" lvl="6"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7pPr>
            <a:lvl8pPr marL="3657600" lvl="7"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8pPr>
            <a:lvl9pPr marL="4114800" lvl="8" indent="-311150">
              <a:lnSpc>
                <a:spcPct val="100000"/>
              </a:lnSpc>
              <a:spcBef>
                <a:spcPts val="1600"/>
              </a:spcBef>
              <a:spcAft>
                <a:spcPts val="160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95" r:id="rId2"/>
    <p:sldLayoutId id="2147483692" r:id="rId3"/>
    <p:sldLayoutId id="2147483649" r:id="rId4"/>
    <p:sldLayoutId id="2147483651" r:id="rId5"/>
    <p:sldLayoutId id="2147483655" r:id="rId6"/>
    <p:sldLayoutId id="2147483657" r:id="rId7"/>
    <p:sldLayoutId id="2147483658" r:id="rId8"/>
    <p:sldLayoutId id="2147483659" r:id="rId9"/>
    <p:sldLayoutId id="2147483693" r:id="rId10"/>
    <p:sldLayoutId id="2147483660" r:id="rId11"/>
    <p:sldLayoutId id="2147483661" r:id="rId12"/>
    <p:sldLayoutId id="2147483698" r:id="rId13"/>
    <p:sldLayoutId id="2147483697" r:id="rId14"/>
    <p:sldLayoutId id="2147483662" r:id="rId15"/>
    <p:sldLayoutId id="2147483663" r:id="rId16"/>
    <p:sldLayoutId id="2147483696" r:id="rId17"/>
    <p:sldLayoutId id="2147483664" r:id="rId18"/>
    <p:sldLayoutId id="2147483665" r:id="rId19"/>
    <p:sldLayoutId id="2147483668" r:id="rId20"/>
    <p:sldLayoutId id="2147483671" r:id="rId21"/>
    <p:sldLayoutId id="2147483673" r:id="rId22"/>
    <p:sldLayoutId id="2147483694" r:id="rId23"/>
    <p:sldLayoutId id="2147483691" r:id="rId24"/>
    <p:sldLayoutId id="2147483675" r:id="rId25"/>
    <p:sldLayoutId id="2147483676" r:id="rId26"/>
    <p:sldLayoutId id="2147483678" r:id="rId27"/>
    <p:sldLayoutId id="2147483679" r:id="rId28"/>
    <p:sldLayoutId id="2147483685" r:id="rId29"/>
    <p:sldLayoutId id="2147483686" r:id="rId30"/>
    <p:sldLayoutId id="2147483690" r:id="rId31"/>
    <p:sldLayoutId id="2147483699" r:id="rId32"/>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 Target="slide50.xml"/><Relationship Id="rId7" Type="http://schemas.openxmlformats.org/officeDocument/2006/relationships/slide" Target="slide53.xml"/><Relationship Id="rId2" Type="http://schemas.openxmlformats.org/officeDocument/2006/relationships/notesSlide" Target="../notesSlides/notesSlide27.xml"/><Relationship Id="rId1" Type="http://schemas.openxmlformats.org/officeDocument/2006/relationships/slideLayout" Target="../slideLayouts/slideLayout20.xml"/><Relationship Id="rId6" Type="http://schemas.openxmlformats.org/officeDocument/2006/relationships/image" Target="../media/image27.png"/><Relationship Id="rId5" Type="http://schemas.openxmlformats.org/officeDocument/2006/relationships/slide" Target="slide51.xml"/><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slide" Target="slide5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image" Target="../media/image31.png"/><Relationship Id="rId1" Type="http://schemas.openxmlformats.org/officeDocument/2006/relationships/slideLayout" Target="../slideLayouts/slideLayout20.xml"/><Relationship Id="rId5" Type="http://schemas.openxmlformats.org/officeDocument/2006/relationships/image" Target="../media/image33.svg"/><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image" Target="../media/image34.png"/><Relationship Id="rId1" Type="http://schemas.openxmlformats.org/officeDocument/2006/relationships/slideLayout" Target="../slideLayouts/slideLayout20.xml"/><Relationship Id="rId5" Type="http://schemas.openxmlformats.org/officeDocument/2006/relationships/image" Target="../media/image33.svg"/><Relationship Id="rId4" Type="http://schemas.openxmlformats.org/officeDocument/2006/relationships/image" Target="../media/image32.png"/></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 Target="slide49.xml"/><Relationship Id="rId1" Type="http://schemas.openxmlformats.org/officeDocument/2006/relationships/slideLayout" Target="../slideLayouts/slideLayout20.xml"/><Relationship Id="rId4" Type="http://schemas.openxmlformats.org/officeDocument/2006/relationships/image" Target="../media/image33.svg"/></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grpSp>
        <p:nvGrpSpPr>
          <p:cNvPr id="1581" name="Google Shape;1581;p63"/>
          <p:cNvGrpSpPr/>
          <p:nvPr/>
        </p:nvGrpSpPr>
        <p:grpSpPr>
          <a:xfrm>
            <a:off x="7299313" y="3907621"/>
            <a:ext cx="262114" cy="328313"/>
            <a:chOff x="7249250" y="2312150"/>
            <a:chExt cx="433317" cy="542846"/>
          </a:xfrm>
        </p:grpSpPr>
        <p:sp>
          <p:nvSpPr>
            <p:cNvPr id="1582" name="Google Shape;1582;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6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0" name="Google Shape;1610;p63"/>
          <p:cNvGrpSpPr/>
          <p:nvPr/>
        </p:nvGrpSpPr>
        <p:grpSpPr>
          <a:xfrm flipH="1">
            <a:off x="7877942" y="818041"/>
            <a:ext cx="359027" cy="458454"/>
            <a:chOff x="5905475" y="2032050"/>
            <a:chExt cx="454350" cy="580175"/>
          </a:xfrm>
        </p:grpSpPr>
        <p:sp>
          <p:nvSpPr>
            <p:cNvPr id="1611" name="Google Shape;1611;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7" name="Google Shape;1617;p63"/>
          <p:cNvGrpSpPr/>
          <p:nvPr/>
        </p:nvGrpSpPr>
        <p:grpSpPr>
          <a:xfrm>
            <a:off x="397452" y="962341"/>
            <a:ext cx="234576" cy="353694"/>
            <a:chOff x="7509313" y="3231788"/>
            <a:chExt cx="249575" cy="365575"/>
          </a:xfrm>
        </p:grpSpPr>
        <p:sp>
          <p:nvSpPr>
            <p:cNvPr id="1618" name="Google Shape;1618;p6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6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63"/>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1" name="Google Shape;1621;p63"/>
          <p:cNvGrpSpPr/>
          <p:nvPr/>
        </p:nvGrpSpPr>
        <p:grpSpPr>
          <a:xfrm rot="5973186">
            <a:off x="830850" y="4062378"/>
            <a:ext cx="525721" cy="428640"/>
            <a:chOff x="5426900" y="3064075"/>
            <a:chExt cx="281450" cy="229525"/>
          </a:xfrm>
        </p:grpSpPr>
        <p:sp>
          <p:nvSpPr>
            <p:cNvPr id="1622" name="Google Shape;1622;p6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6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6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6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6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6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6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6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6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36B1BCD6-CB79-4889-8254-EF1B9D7D1E52}"/>
              </a:ext>
            </a:extLst>
          </p:cNvPr>
          <p:cNvSpPr txBox="1"/>
          <p:nvPr/>
        </p:nvSpPr>
        <p:spPr>
          <a:xfrm>
            <a:off x="1733257" y="2268345"/>
            <a:ext cx="6144685" cy="58477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Kể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một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số</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vật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xung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quanh</a:t>
            </a:r>
            <a:r>
              <a:rPr lang="en-US" sz="3200" dirty="0">
                <a:solidFill>
                  <a:srgbClr val="FF0000"/>
                </a:solidFill>
                <a:latin typeface="Times New Roman" panose="02020603050405020304" pitchFamily="18" charset="0"/>
                <a:cs typeface="Times New Roman" panose="02020603050405020304" pitchFamily="18" charset="0"/>
              </a:rPr>
              <a:t> ta</a:t>
            </a:r>
          </a:p>
        </p:txBody>
      </p:sp>
    </p:spTree>
    <p:extLst>
      <p:ext uri="{BB962C8B-B14F-4D97-AF65-F5344CB8AC3E}">
        <p14:creationId xmlns:p14="http://schemas.microsoft.com/office/powerpoint/2010/main" val="59868911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57" name="Google Shape;2476;p79">
            <a:extLst>
              <a:ext uri="{FF2B5EF4-FFF2-40B4-BE49-F238E27FC236}">
                <a16:creationId xmlns:a16="http://schemas.microsoft.com/office/drawing/2014/main" id="{ED62E849-1129-4F65-80F3-E2A7AEC5A13A}"/>
              </a:ext>
            </a:extLst>
          </p:cNvPr>
          <p:cNvSpPr/>
          <p:nvPr/>
        </p:nvSpPr>
        <p:spPr>
          <a:xfrm>
            <a:off x="183970" y="2312175"/>
            <a:ext cx="6567276" cy="202396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1123" name="Google Shape;1123;p56"/>
          <p:cNvSpPr txBox="1">
            <a:spLocks noGrp="1"/>
          </p:cNvSpPr>
          <p:nvPr>
            <p:ph type="title"/>
          </p:nvPr>
        </p:nvSpPr>
        <p:spPr>
          <a:xfrm>
            <a:off x="204776" y="2721968"/>
            <a:ext cx="6823459" cy="707400"/>
          </a:xfrm>
          <a:prstGeom prst="rect">
            <a:avLst/>
          </a:prstGeom>
        </p:spPr>
        <p:txBody>
          <a:bodyPr spcFirstLastPara="1" wrap="square" lIns="91425" tIns="91425" rIns="91425" bIns="91425" anchor="t" anchorCtr="0">
            <a:noAutofit/>
          </a:bodyPr>
          <a:lstStyle/>
          <a:p>
            <a:pPr lvl="0"/>
            <a:r>
              <a:rPr lang="vi-VN" b="1" dirty="0"/>
              <a:t>Mô hình nguyên tử của Rơ-dơ-pho</a:t>
            </a:r>
            <a:r>
              <a:rPr lang="en-US" b="1" dirty="0"/>
              <a:t> - Bo</a:t>
            </a:r>
            <a:r>
              <a:rPr lang="vi-VN" b="1" dirty="0"/>
              <a:t> </a:t>
            </a:r>
            <a:endParaRPr lang="en-US" b="1" dirty="0"/>
          </a:p>
        </p:txBody>
      </p:sp>
      <p:sp>
        <p:nvSpPr>
          <p:cNvPr id="1124" name="Google Shape;1124;p56"/>
          <p:cNvSpPr txBox="1">
            <a:spLocks noGrp="1"/>
          </p:cNvSpPr>
          <p:nvPr>
            <p:ph type="title" idx="2"/>
          </p:nvPr>
        </p:nvSpPr>
        <p:spPr>
          <a:xfrm>
            <a:off x="720000" y="1015000"/>
            <a:ext cx="1460700" cy="83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02</a:t>
            </a:r>
            <a:endParaRPr b="1" dirty="0"/>
          </a:p>
        </p:txBody>
      </p:sp>
      <p:grpSp>
        <p:nvGrpSpPr>
          <p:cNvPr id="1126" name="Google Shape;1126;p56"/>
          <p:cNvGrpSpPr/>
          <p:nvPr/>
        </p:nvGrpSpPr>
        <p:grpSpPr>
          <a:xfrm>
            <a:off x="7491761" y="1263955"/>
            <a:ext cx="1233771" cy="1334873"/>
            <a:chOff x="2968638" y="3728200"/>
            <a:chExt cx="1092800" cy="1182350"/>
          </a:xfrm>
        </p:grpSpPr>
        <p:sp>
          <p:nvSpPr>
            <p:cNvPr id="1127" name="Google Shape;1127;p56"/>
            <p:cNvSpPr/>
            <p:nvPr/>
          </p:nvSpPr>
          <p:spPr>
            <a:xfrm>
              <a:off x="296863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56"/>
            <p:cNvSpPr/>
            <p:nvPr/>
          </p:nvSpPr>
          <p:spPr>
            <a:xfrm>
              <a:off x="297508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6"/>
            <p:cNvSpPr/>
            <p:nvPr/>
          </p:nvSpPr>
          <p:spPr>
            <a:xfrm>
              <a:off x="3301938" y="4199625"/>
              <a:ext cx="289575" cy="273325"/>
            </a:xfrm>
            <a:custGeom>
              <a:avLst/>
              <a:gdLst/>
              <a:ahLst/>
              <a:cxnLst/>
              <a:rect l="l" t="t" r="r" b="b"/>
              <a:pathLst>
                <a:path w="11583" h="10933" extrusionOk="0">
                  <a:moveTo>
                    <a:pt x="5656" y="0"/>
                  </a:moveTo>
                  <a:cubicBezTo>
                    <a:pt x="5378" y="0"/>
                    <a:pt x="5097" y="51"/>
                    <a:pt x="4828" y="159"/>
                  </a:cubicBezTo>
                  <a:cubicBezTo>
                    <a:pt x="4883" y="538"/>
                    <a:pt x="5018" y="891"/>
                    <a:pt x="5235" y="1217"/>
                  </a:cubicBezTo>
                  <a:cubicBezTo>
                    <a:pt x="5398" y="1515"/>
                    <a:pt x="5534" y="1813"/>
                    <a:pt x="5642" y="2112"/>
                  </a:cubicBezTo>
                  <a:cubicBezTo>
                    <a:pt x="5696" y="2329"/>
                    <a:pt x="5724" y="2573"/>
                    <a:pt x="5669" y="2790"/>
                  </a:cubicBezTo>
                  <a:cubicBezTo>
                    <a:pt x="5588" y="3414"/>
                    <a:pt x="5127" y="3902"/>
                    <a:pt x="4503" y="4037"/>
                  </a:cubicBezTo>
                  <a:cubicBezTo>
                    <a:pt x="4349" y="4062"/>
                    <a:pt x="4194" y="4077"/>
                    <a:pt x="4040" y="4077"/>
                  </a:cubicBezTo>
                  <a:cubicBezTo>
                    <a:pt x="3517" y="4077"/>
                    <a:pt x="3015" y="3905"/>
                    <a:pt x="2659" y="3359"/>
                  </a:cubicBezTo>
                  <a:cubicBezTo>
                    <a:pt x="2387" y="2898"/>
                    <a:pt x="2062" y="2491"/>
                    <a:pt x="1709" y="2003"/>
                  </a:cubicBezTo>
                  <a:cubicBezTo>
                    <a:pt x="1519" y="2220"/>
                    <a:pt x="1329" y="2437"/>
                    <a:pt x="1167" y="2681"/>
                  </a:cubicBezTo>
                  <a:cubicBezTo>
                    <a:pt x="353" y="3983"/>
                    <a:pt x="0" y="5556"/>
                    <a:pt x="190" y="7102"/>
                  </a:cubicBezTo>
                  <a:cubicBezTo>
                    <a:pt x="245" y="7536"/>
                    <a:pt x="380" y="7998"/>
                    <a:pt x="624" y="8404"/>
                  </a:cubicBezTo>
                  <a:cubicBezTo>
                    <a:pt x="1413" y="9769"/>
                    <a:pt x="3343" y="10933"/>
                    <a:pt x="5305" y="10933"/>
                  </a:cubicBezTo>
                  <a:cubicBezTo>
                    <a:pt x="5838" y="10933"/>
                    <a:pt x="6374" y="10847"/>
                    <a:pt x="6890" y="10656"/>
                  </a:cubicBezTo>
                  <a:cubicBezTo>
                    <a:pt x="10606" y="9299"/>
                    <a:pt x="11582" y="4471"/>
                    <a:pt x="8707" y="1786"/>
                  </a:cubicBezTo>
                  <a:cubicBezTo>
                    <a:pt x="8246" y="1352"/>
                    <a:pt x="7676" y="1000"/>
                    <a:pt x="7215" y="593"/>
                  </a:cubicBezTo>
                  <a:cubicBezTo>
                    <a:pt x="6779" y="211"/>
                    <a:pt x="6222" y="0"/>
                    <a:pt x="565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6"/>
            <p:cNvSpPr/>
            <p:nvPr/>
          </p:nvSpPr>
          <p:spPr>
            <a:xfrm>
              <a:off x="3079513" y="3761400"/>
              <a:ext cx="152600" cy="143650"/>
            </a:xfrm>
            <a:custGeom>
              <a:avLst/>
              <a:gdLst/>
              <a:ahLst/>
              <a:cxnLst/>
              <a:rect l="l" t="t" r="r" b="b"/>
              <a:pathLst>
                <a:path w="6104" h="5746" extrusionOk="0">
                  <a:moveTo>
                    <a:pt x="3312" y="0"/>
                  </a:moveTo>
                  <a:cubicBezTo>
                    <a:pt x="2733" y="0"/>
                    <a:pt x="2159" y="164"/>
                    <a:pt x="1655" y="491"/>
                  </a:cubicBezTo>
                  <a:cubicBezTo>
                    <a:pt x="408" y="1251"/>
                    <a:pt x="1" y="2878"/>
                    <a:pt x="787" y="4126"/>
                  </a:cubicBezTo>
                  <a:cubicBezTo>
                    <a:pt x="1221" y="4831"/>
                    <a:pt x="1899" y="5374"/>
                    <a:pt x="2713" y="5618"/>
                  </a:cubicBezTo>
                  <a:cubicBezTo>
                    <a:pt x="2942" y="5703"/>
                    <a:pt x="3183" y="5746"/>
                    <a:pt x="3424" y="5746"/>
                  </a:cubicBezTo>
                  <a:cubicBezTo>
                    <a:pt x="3870" y="5746"/>
                    <a:pt x="4314" y="5601"/>
                    <a:pt x="4666" y="5319"/>
                  </a:cubicBezTo>
                  <a:cubicBezTo>
                    <a:pt x="5534" y="4641"/>
                    <a:pt x="6022" y="3638"/>
                    <a:pt x="6022" y="2553"/>
                  </a:cubicBezTo>
                  <a:cubicBezTo>
                    <a:pt x="6104" y="979"/>
                    <a:pt x="5127" y="3"/>
                    <a:pt x="3446" y="3"/>
                  </a:cubicBezTo>
                  <a:cubicBezTo>
                    <a:pt x="3401" y="1"/>
                    <a:pt x="3356" y="0"/>
                    <a:pt x="331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6"/>
            <p:cNvSpPr/>
            <p:nvPr/>
          </p:nvSpPr>
          <p:spPr>
            <a:xfrm>
              <a:off x="3552838" y="3936725"/>
              <a:ext cx="182425" cy="165850"/>
            </a:xfrm>
            <a:custGeom>
              <a:avLst/>
              <a:gdLst/>
              <a:ahLst/>
              <a:cxnLst/>
              <a:rect l="l" t="t" r="r" b="b"/>
              <a:pathLst>
                <a:path w="7297" h="6634" extrusionOk="0">
                  <a:moveTo>
                    <a:pt x="3292" y="0"/>
                  </a:moveTo>
                  <a:cubicBezTo>
                    <a:pt x="3172" y="0"/>
                    <a:pt x="3051" y="5"/>
                    <a:pt x="2930" y="15"/>
                  </a:cubicBezTo>
                  <a:cubicBezTo>
                    <a:pt x="1248" y="205"/>
                    <a:pt x="0" y="1805"/>
                    <a:pt x="353" y="3406"/>
                  </a:cubicBezTo>
                  <a:cubicBezTo>
                    <a:pt x="434" y="3623"/>
                    <a:pt x="570" y="3812"/>
                    <a:pt x="705" y="4002"/>
                  </a:cubicBezTo>
                  <a:cubicBezTo>
                    <a:pt x="841" y="3840"/>
                    <a:pt x="1004" y="3677"/>
                    <a:pt x="1194" y="3541"/>
                  </a:cubicBezTo>
                  <a:cubicBezTo>
                    <a:pt x="1438" y="3324"/>
                    <a:pt x="1736" y="3161"/>
                    <a:pt x="2035" y="3053"/>
                  </a:cubicBezTo>
                  <a:cubicBezTo>
                    <a:pt x="2205" y="2993"/>
                    <a:pt x="2389" y="2965"/>
                    <a:pt x="2580" y="2965"/>
                  </a:cubicBezTo>
                  <a:cubicBezTo>
                    <a:pt x="3513" y="2965"/>
                    <a:pt x="4594" y="3630"/>
                    <a:pt x="4910" y="4463"/>
                  </a:cubicBezTo>
                  <a:cubicBezTo>
                    <a:pt x="5127" y="4897"/>
                    <a:pt x="5100" y="5413"/>
                    <a:pt x="4855" y="5820"/>
                  </a:cubicBezTo>
                  <a:cubicBezTo>
                    <a:pt x="4720" y="6064"/>
                    <a:pt x="4584" y="6308"/>
                    <a:pt x="4421" y="6633"/>
                  </a:cubicBezTo>
                  <a:cubicBezTo>
                    <a:pt x="5262" y="6606"/>
                    <a:pt x="5940" y="6443"/>
                    <a:pt x="6429" y="5792"/>
                  </a:cubicBezTo>
                  <a:cubicBezTo>
                    <a:pt x="6998" y="5060"/>
                    <a:pt x="7297" y="4138"/>
                    <a:pt x="7297" y="3216"/>
                  </a:cubicBezTo>
                  <a:cubicBezTo>
                    <a:pt x="7269" y="2809"/>
                    <a:pt x="7161" y="2402"/>
                    <a:pt x="6971" y="2077"/>
                  </a:cubicBezTo>
                  <a:cubicBezTo>
                    <a:pt x="6193" y="771"/>
                    <a:pt x="4787" y="0"/>
                    <a:pt x="32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6"/>
            <p:cNvSpPr/>
            <p:nvPr/>
          </p:nvSpPr>
          <p:spPr>
            <a:xfrm>
              <a:off x="3405688" y="4750800"/>
              <a:ext cx="170225" cy="131300"/>
            </a:xfrm>
            <a:custGeom>
              <a:avLst/>
              <a:gdLst/>
              <a:ahLst/>
              <a:cxnLst/>
              <a:rect l="l" t="t" r="r" b="b"/>
              <a:pathLst>
                <a:path w="6809" h="5252" extrusionOk="0">
                  <a:moveTo>
                    <a:pt x="977" y="1"/>
                  </a:moveTo>
                  <a:cubicBezTo>
                    <a:pt x="326" y="516"/>
                    <a:pt x="0" y="1357"/>
                    <a:pt x="163" y="2198"/>
                  </a:cubicBezTo>
                  <a:cubicBezTo>
                    <a:pt x="272" y="3066"/>
                    <a:pt x="706" y="3852"/>
                    <a:pt x="1384" y="4395"/>
                  </a:cubicBezTo>
                  <a:cubicBezTo>
                    <a:pt x="1985" y="4951"/>
                    <a:pt x="2750" y="5252"/>
                    <a:pt x="3545" y="5252"/>
                  </a:cubicBezTo>
                  <a:cubicBezTo>
                    <a:pt x="3719" y="5252"/>
                    <a:pt x="3894" y="5238"/>
                    <a:pt x="4069" y="5208"/>
                  </a:cubicBezTo>
                  <a:cubicBezTo>
                    <a:pt x="6103" y="4856"/>
                    <a:pt x="6808" y="2930"/>
                    <a:pt x="6564" y="1492"/>
                  </a:cubicBezTo>
                  <a:cubicBezTo>
                    <a:pt x="6456" y="814"/>
                    <a:pt x="5968" y="272"/>
                    <a:pt x="5344" y="136"/>
                  </a:cubicBezTo>
                  <a:cubicBezTo>
                    <a:pt x="5208" y="462"/>
                    <a:pt x="5127" y="733"/>
                    <a:pt x="5018" y="1004"/>
                  </a:cubicBezTo>
                  <a:cubicBezTo>
                    <a:pt x="4806" y="1706"/>
                    <a:pt x="4143" y="2174"/>
                    <a:pt x="3449" y="2174"/>
                  </a:cubicBezTo>
                  <a:cubicBezTo>
                    <a:pt x="3257" y="2174"/>
                    <a:pt x="3063" y="2138"/>
                    <a:pt x="2875" y="2062"/>
                  </a:cubicBezTo>
                  <a:cubicBezTo>
                    <a:pt x="2170" y="1899"/>
                    <a:pt x="1601" y="1411"/>
                    <a:pt x="1302" y="760"/>
                  </a:cubicBezTo>
                  <a:cubicBezTo>
                    <a:pt x="1194" y="516"/>
                    <a:pt x="1112" y="299"/>
                    <a:pt x="97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6"/>
            <p:cNvSpPr/>
            <p:nvPr/>
          </p:nvSpPr>
          <p:spPr>
            <a:xfrm>
              <a:off x="3196838" y="3915400"/>
              <a:ext cx="223800" cy="358150"/>
            </a:xfrm>
            <a:custGeom>
              <a:avLst/>
              <a:gdLst/>
              <a:ahLst/>
              <a:cxnLst/>
              <a:rect l="l" t="t" r="r" b="b"/>
              <a:pathLst>
                <a:path w="8952" h="14326" extrusionOk="0">
                  <a:moveTo>
                    <a:pt x="1058" y="0"/>
                  </a:moveTo>
                  <a:lnTo>
                    <a:pt x="0" y="651"/>
                  </a:lnTo>
                  <a:lnTo>
                    <a:pt x="543" y="1628"/>
                  </a:lnTo>
                  <a:cubicBezTo>
                    <a:pt x="2387" y="4937"/>
                    <a:pt x="4259" y="8246"/>
                    <a:pt x="6103" y="11555"/>
                  </a:cubicBezTo>
                  <a:cubicBezTo>
                    <a:pt x="6483" y="12233"/>
                    <a:pt x="6863" y="12884"/>
                    <a:pt x="7269" y="13508"/>
                  </a:cubicBezTo>
                  <a:cubicBezTo>
                    <a:pt x="7486" y="13806"/>
                    <a:pt x="7758" y="14077"/>
                    <a:pt x="8056" y="14267"/>
                  </a:cubicBezTo>
                  <a:cubicBezTo>
                    <a:pt x="8144" y="14305"/>
                    <a:pt x="8244" y="14325"/>
                    <a:pt x="8347" y="14325"/>
                  </a:cubicBezTo>
                  <a:cubicBezTo>
                    <a:pt x="8467" y="14325"/>
                    <a:pt x="8591" y="14298"/>
                    <a:pt x="8707" y="14240"/>
                  </a:cubicBezTo>
                  <a:cubicBezTo>
                    <a:pt x="8897" y="14105"/>
                    <a:pt x="8951" y="13833"/>
                    <a:pt x="8788" y="13616"/>
                  </a:cubicBezTo>
                  <a:cubicBezTo>
                    <a:pt x="8517" y="13101"/>
                    <a:pt x="8219" y="12558"/>
                    <a:pt x="7920" y="12070"/>
                  </a:cubicBezTo>
                  <a:cubicBezTo>
                    <a:pt x="7269" y="10958"/>
                    <a:pt x="6591" y="9900"/>
                    <a:pt x="5967" y="8815"/>
                  </a:cubicBezTo>
                  <a:cubicBezTo>
                    <a:pt x="4530" y="6184"/>
                    <a:pt x="3092" y="3580"/>
                    <a:pt x="1655" y="949"/>
                  </a:cubicBezTo>
                  <a:cubicBezTo>
                    <a:pt x="1465" y="624"/>
                    <a:pt x="1275" y="326"/>
                    <a:pt x="1058"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6"/>
            <p:cNvSpPr/>
            <p:nvPr/>
          </p:nvSpPr>
          <p:spPr>
            <a:xfrm>
              <a:off x="3452463" y="4499900"/>
              <a:ext cx="58350" cy="276425"/>
            </a:xfrm>
            <a:custGeom>
              <a:avLst/>
              <a:gdLst/>
              <a:ahLst/>
              <a:cxnLst/>
              <a:rect l="l" t="t" r="r" b="b"/>
              <a:pathLst>
                <a:path w="2334" h="11057" extrusionOk="0">
                  <a:moveTo>
                    <a:pt x="1221" y="1"/>
                  </a:moveTo>
                  <a:lnTo>
                    <a:pt x="28" y="272"/>
                  </a:lnTo>
                  <a:lnTo>
                    <a:pt x="28" y="1276"/>
                  </a:lnTo>
                  <a:cubicBezTo>
                    <a:pt x="55" y="3147"/>
                    <a:pt x="82" y="5046"/>
                    <a:pt x="82" y="6945"/>
                  </a:cubicBezTo>
                  <a:cubicBezTo>
                    <a:pt x="82" y="7677"/>
                    <a:pt x="55" y="8409"/>
                    <a:pt x="28" y="9114"/>
                  </a:cubicBezTo>
                  <a:cubicBezTo>
                    <a:pt x="1" y="9982"/>
                    <a:pt x="571" y="10769"/>
                    <a:pt x="1384" y="11013"/>
                  </a:cubicBezTo>
                  <a:cubicBezTo>
                    <a:pt x="1491" y="11041"/>
                    <a:pt x="1588" y="11057"/>
                    <a:pt x="1675" y="11057"/>
                  </a:cubicBezTo>
                  <a:cubicBezTo>
                    <a:pt x="1924" y="11057"/>
                    <a:pt x="2098" y="10934"/>
                    <a:pt x="2198" y="10633"/>
                  </a:cubicBezTo>
                  <a:cubicBezTo>
                    <a:pt x="2306" y="10335"/>
                    <a:pt x="2334" y="10010"/>
                    <a:pt x="2334" y="9684"/>
                  </a:cubicBezTo>
                  <a:cubicBezTo>
                    <a:pt x="2306" y="8979"/>
                    <a:pt x="2225" y="8274"/>
                    <a:pt x="2144" y="7596"/>
                  </a:cubicBezTo>
                  <a:cubicBezTo>
                    <a:pt x="1900" y="5290"/>
                    <a:pt x="1655" y="2984"/>
                    <a:pt x="1411" y="679"/>
                  </a:cubicBezTo>
                  <a:cubicBezTo>
                    <a:pt x="1357" y="435"/>
                    <a:pt x="1303" y="218"/>
                    <a:pt x="12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6"/>
            <p:cNvSpPr/>
            <p:nvPr/>
          </p:nvSpPr>
          <p:spPr>
            <a:xfrm>
              <a:off x="3579288" y="4390050"/>
              <a:ext cx="367550" cy="263125"/>
            </a:xfrm>
            <a:custGeom>
              <a:avLst/>
              <a:gdLst/>
              <a:ahLst/>
              <a:cxnLst/>
              <a:rect l="l" t="t" r="r" b="b"/>
              <a:pathLst>
                <a:path w="14702" h="10525" extrusionOk="0">
                  <a:moveTo>
                    <a:pt x="434" y="1"/>
                  </a:moveTo>
                  <a:lnTo>
                    <a:pt x="0" y="1004"/>
                  </a:lnTo>
                  <a:cubicBezTo>
                    <a:pt x="380" y="1248"/>
                    <a:pt x="678" y="1438"/>
                    <a:pt x="977" y="1628"/>
                  </a:cubicBezTo>
                  <a:cubicBezTo>
                    <a:pt x="3391" y="3174"/>
                    <a:pt x="5750" y="4802"/>
                    <a:pt x="8029" y="6510"/>
                  </a:cubicBezTo>
                  <a:cubicBezTo>
                    <a:pt x="9656" y="7731"/>
                    <a:pt x="11338" y="8843"/>
                    <a:pt x="13020" y="9982"/>
                  </a:cubicBezTo>
                  <a:cubicBezTo>
                    <a:pt x="13426" y="10226"/>
                    <a:pt x="13860" y="10389"/>
                    <a:pt x="14294" y="10525"/>
                  </a:cubicBezTo>
                  <a:cubicBezTo>
                    <a:pt x="14430" y="10525"/>
                    <a:pt x="14538" y="10498"/>
                    <a:pt x="14647" y="10389"/>
                  </a:cubicBezTo>
                  <a:cubicBezTo>
                    <a:pt x="14701" y="10254"/>
                    <a:pt x="14701" y="10091"/>
                    <a:pt x="14647" y="9955"/>
                  </a:cubicBezTo>
                  <a:cubicBezTo>
                    <a:pt x="14321" y="9603"/>
                    <a:pt x="13969" y="9304"/>
                    <a:pt x="13589" y="9033"/>
                  </a:cubicBezTo>
                  <a:cubicBezTo>
                    <a:pt x="11935" y="7894"/>
                    <a:pt x="10226" y="6782"/>
                    <a:pt x="8571" y="5615"/>
                  </a:cubicBezTo>
                  <a:cubicBezTo>
                    <a:pt x="6022" y="3852"/>
                    <a:pt x="3499" y="2062"/>
                    <a:pt x="977" y="299"/>
                  </a:cubicBezTo>
                  <a:cubicBezTo>
                    <a:pt x="787" y="191"/>
                    <a:pt x="624" y="82"/>
                    <a:pt x="434"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6"/>
            <p:cNvSpPr/>
            <p:nvPr/>
          </p:nvSpPr>
          <p:spPr>
            <a:xfrm>
              <a:off x="3001538" y="4482825"/>
              <a:ext cx="145150" cy="143400"/>
            </a:xfrm>
            <a:custGeom>
              <a:avLst/>
              <a:gdLst/>
              <a:ahLst/>
              <a:cxnLst/>
              <a:rect l="l" t="t" r="r" b="b"/>
              <a:pathLst>
                <a:path w="5806" h="5736" extrusionOk="0">
                  <a:moveTo>
                    <a:pt x="2425" y="1"/>
                  </a:moveTo>
                  <a:cubicBezTo>
                    <a:pt x="1985" y="1"/>
                    <a:pt x="1545" y="137"/>
                    <a:pt x="1167" y="413"/>
                  </a:cubicBezTo>
                  <a:cubicBezTo>
                    <a:pt x="407" y="847"/>
                    <a:pt x="1" y="1660"/>
                    <a:pt x="109" y="2528"/>
                  </a:cubicBezTo>
                  <a:cubicBezTo>
                    <a:pt x="163" y="3586"/>
                    <a:pt x="706" y="4535"/>
                    <a:pt x="1574" y="5132"/>
                  </a:cubicBezTo>
                  <a:cubicBezTo>
                    <a:pt x="2138" y="5543"/>
                    <a:pt x="2671" y="5736"/>
                    <a:pt x="3181" y="5736"/>
                  </a:cubicBezTo>
                  <a:cubicBezTo>
                    <a:pt x="3847" y="5736"/>
                    <a:pt x="4473" y="5406"/>
                    <a:pt x="5073" y="4807"/>
                  </a:cubicBezTo>
                  <a:cubicBezTo>
                    <a:pt x="5480" y="4427"/>
                    <a:pt x="5751" y="3884"/>
                    <a:pt x="5805" y="3315"/>
                  </a:cubicBezTo>
                  <a:lnTo>
                    <a:pt x="5805" y="3315"/>
                  </a:lnTo>
                  <a:cubicBezTo>
                    <a:pt x="5452" y="3478"/>
                    <a:pt x="5235" y="3613"/>
                    <a:pt x="5018" y="3722"/>
                  </a:cubicBezTo>
                  <a:cubicBezTo>
                    <a:pt x="4780" y="3849"/>
                    <a:pt x="4520" y="3910"/>
                    <a:pt x="4263" y="3910"/>
                  </a:cubicBezTo>
                  <a:cubicBezTo>
                    <a:pt x="3700" y="3910"/>
                    <a:pt x="3146" y="3619"/>
                    <a:pt x="2849" y="3098"/>
                  </a:cubicBezTo>
                  <a:cubicBezTo>
                    <a:pt x="2387" y="2393"/>
                    <a:pt x="2442" y="1443"/>
                    <a:pt x="3011" y="792"/>
                  </a:cubicBezTo>
                  <a:cubicBezTo>
                    <a:pt x="3147" y="630"/>
                    <a:pt x="3337" y="494"/>
                    <a:pt x="3527" y="304"/>
                  </a:cubicBezTo>
                  <a:cubicBezTo>
                    <a:pt x="3187" y="103"/>
                    <a:pt x="2806" y="1"/>
                    <a:pt x="242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6"/>
            <p:cNvSpPr/>
            <p:nvPr/>
          </p:nvSpPr>
          <p:spPr>
            <a:xfrm>
              <a:off x="3895263" y="4600125"/>
              <a:ext cx="139725" cy="134625"/>
            </a:xfrm>
            <a:custGeom>
              <a:avLst/>
              <a:gdLst/>
              <a:ahLst/>
              <a:cxnLst/>
              <a:rect l="l" t="t" r="r" b="b"/>
              <a:pathLst>
                <a:path w="5589" h="5385" extrusionOk="0">
                  <a:moveTo>
                    <a:pt x="2905" y="1"/>
                  </a:moveTo>
                  <a:cubicBezTo>
                    <a:pt x="2714" y="1"/>
                    <a:pt x="2521" y="29"/>
                    <a:pt x="2333" y="88"/>
                  </a:cubicBezTo>
                  <a:lnTo>
                    <a:pt x="2713" y="494"/>
                  </a:lnTo>
                  <a:cubicBezTo>
                    <a:pt x="3391" y="1200"/>
                    <a:pt x="3500" y="1823"/>
                    <a:pt x="3147" y="2474"/>
                  </a:cubicBezTo>
                  <a:cubicBezTo>
                    <a:pt x="2858" y="2970"/>
                    <a:pt x="2427" y="3230"/>
                    <a:pt x="1843" y="3230"/>
                  </a:cubicBezTo>
                  <a:cubicBezTo>
                    <a:pt x="1660" y="3230"/>
                    <a:pt x="1462" y="3204"/>
                    <a:pt x="1248" y="3153"/>
                  </a:cubicBezTo>
                  <a:cubicBezTo>
                    <a:pt x="977" y="3098"/>
                    <a:pt x="733" y="2990"/>
                    <a:pt x="489" y="2908"/>
                  </a:cubicBezTo>
                  <a:cubicBezTo>
                    <a:pt x="353" y="2881"/>
                    <a:pt x="245" y="2881"/>
                    <a:pt x="109" y="2827"/>
                  </a:cubicBezTo>
                  <a:lnTo>
                    <a:pt x="109" y="2827"/>
                  </a:lnTo>
                  <a:cubicBezTo>
                    <a:pt x="1" y="3831"/>
                    <a:pt x="543" y="4780"/>
                    <a:pt x="1465" y="5133"/>
                  </a:cubicBezTo>
                  <a:cubicBezTo>
                    <a:pt x="1825" y="5303"/>
                    <a:pt x="2208" y="5385"/>
                    <a:pt x="2589" y="5385"/>
                  </a:cubicBezTo>
                  <a:cubicBezTo>
                    <a:pt x="3357" y="5385"/>
                    <a:pt x="4113" y="5053"/>
                    <a:pt x="4639" y="4454"/>
                  </a:cubicBezTo>
                  <a:cubicBezTo>
                    <a:pt x="5453" y="3614"/>
                    <a:pt x="5588" y="2312"/>
                    <a:pt x="4937" y="1335"/>
                  </a:cubicBezTo>
                  <a:cubicBezTo>
                    <a:pt x="4639" y="793"/>
                    <a:pt x="4178" y="386"/>
                    <a:pt x="3635" y="142"/>
                  </a:cubicBezTo>
                  <a:cubicBezTo>
                    <a:pt x="3404" y="49"/>
                    <a:pt x="3156" y="1"/>
                    <a:pt x="290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6"/>
            <p:cNvSpPr/>
            <p:nvPr/>
          </p:nvSpPr>
          <p:spPr>
            <a:xfrm>
              <a:off x="3506038" y="4037450"/>
              <a:ext cx="144475" cy="173625"/>
            </a:xfrm>
            <a:custGeom>
              <a:avLst/>
              <a:gdLst/>
              <a:ahLst/>
              <a:cxnLst/>
              <a:rect l="l" t="t" r="r" b="b"/>
              <a:pathLst>
                <a:path w="5779" h="6945" extrusionOk="0">
                  <a:moveTo>
                    <a:pt x="4205" y="0"/>
                  </a:moveTo>
                  <a:cubicBezTo>
                    <a:pt x="2794" y="1980"/>
                    <a:pt x="1411" y="3933"/>
                    <a:pt x="1" y="5968"/>
                  </a:cubicBezTo>
                  <a:cubicBezTo>
                    <a:pt x="218" y="6158"/>
                    <a:pt x="435" y="6347"/>
                    <a:pt x="679" y="6537"/>
                  </a:cubicBezTo>
                  <a:cubicBezTo>
                    <a:pt x="842" y="6673"/>
                    <a:pt x="1031" y="6781"/>
                    <a:pt x="1276" y="6944"/>
                  </a:cubicBezTo>
                  <a:cubicBezTo>
                    <a:pt x="1601" y="6456"/>
                    <a:pt x="1926" y="5968"/>
                    <a:pt x="2252" y="5534"/>
                  </a:cubicBezTo>
                  <a:cubicBezTo>
                    <a:pt x="3283" y="4205"/>
                    <a:pt x="4286" y="2903"/>
                    <a:pt x="5317" y="1601"/>
                  </a:cubicBezTo>
                  <a:cubicBezTo>
                    <a:pt x="5480" y="1357"/>
                    <a:pt x="5615" y="1112"/>
                    <a:pt x="5778" y="896"/>
                  </a:cubicBezTo>
                  <a:cubicBezTo>
                    <a:pt x="5425" y="353"/>
                    <a:pt x="4829" y="28"/>
                    <a:pt x="4205"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6"/>
            <p:cNvSpPr/>
            <p:nvPr/>
          </p:nvSpPr>
          <p:spPr>
            <a:xfrm>
              <a:off x="3091738" y="4406325"/>
              <a:ext cx="195300" cy="147300"/>
            </a:xfrm>
            <a:custGeom>
              <a:avLst/>
              <a:gdLst/>
              <a:ahLst/>
              <a:cxnLst/>
              <a:rect l="l" t="t" r="r" b="b"/>
              <a:pathLst>
                <a:path w="7812" h="5892" extrusionOk="0">
                  <a:moveTo>
                    <a:pt x="7378" y="1"/>
                  </a:moveTo>
                  <a:cubicBezTo>
                    <a:pt x="7161" y="82"/>
                    <a:pt x="7079" y="136"/>
                    <a:pt x="6998" y="191"/>
                  </a:cubicBezTo>
                  <a:cubicBezTo>
                    <a:pt x="5289" y="1248"/>
                    <a:pt x="3607" y="2279"/>
                    <a:pt x="1953" y="3364"/>
                  </a:cubicBezTo>
                  <a:cubicBezTo>
                    <a:pt x="1383" y="3744"/>
                    <a:pt x="841" y="4178"/>
                    <a:pt x="353" y="4666"/>
                  </a:cubicBezTo>
                  <a:cubicBezTo>
                    <a:pt x="0" y="4937"/>
                    <a:pt x="0" y="5453"/>
                    <a:pt x="353" y="5724"/>
                  </a:cubicBezTo>
                  <a:cubicBezTo>
                    <a:pt x="453" y="5836"/>
                    <a:pt x="564" y="5891"/>
                    <a:pt x="692" y="5891"/>
                  </a:cubicBezTo>
                  <a:cubicBezTo>
                    <a:pt x="842" y="5891"/>
                    <a:pt x="1016" y="5816"/>
                    <a:pt x="1221" y="5670"/>
                  </a:cubicBezTo>
                  <a:cubicBezTo>
                    <a:pt x="1763" y="5236"/>
                    <a:pt x="2278" y="4775"/>
                    <a:pt x="2848" y="4368"/>
                  </a:cubicBezTo>
                  <a:cubicBezTo>
                    <a:pt x="4286" y="3337"/>
                    <a:pt x="5723" y="2361"/>
                    <a:pt x="7161" y="1357"/>
                  </a:cubicBezTo>
                  <a:cubicBezTo>
                    <a:pt x="7378" y="1194"/>
                    <a:pt x="7568" y="1031"/>
                    <a:pt x="7812" y="842"/>
                  </a:cubicBezTo>
                  <a:lnTo>
                    <a:pt x="7378" y="1"/>
                  </a:ln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0" name="Google Shape;1140;p56"/>
          <p:cNvGrpSpPr/>
          <p:nvPr/>
        </p:nvGrpSpPr>
        <p:grpSpPr>
          <a:xfrm rot="424096">
            <a:off x="7237723" y="3433891"/>
            <a:ext cx="1233770" cy="1570035"/>
            <a:chOff x="2586363" y="5410988"/>
            <a:chExt cx="1049025" cy="1334938"/>
          </a:xfrm>
        </p:grpSpPr>
        <p:sp>
          <p:nvSpPr>
            <p:cNvPr id="1141" name="Google Shape;1141;p56"/>
            <p:cNvSpPr/>
            <p:nvPr/>
          </p:nvSpPr>
          <p:spPr>
            <a:xfrm>
              <a:off x="2586363" y="5419550"/>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6"/>
            <p:cNvSpPr/>
            <p:nvPr/>
          </p:nvSpPr>
          <p:spPr>
            <a:xfrm>
              <a:off x="2586363" y="5410988"/>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6"/>
            <p:cNvSpPr/>
            <p:nvPr/>
          </p:nvSpPr>
          <p:spPr>
            <a:xfrm>
              <a:off x="2608738" y="5558713"/>
              <a:ext cx="903250" cy="1154225"/>
            </a:xfrm>
            <a:custGeom>
              <a:avLst/>
              <a:gdLst/>
              <a:ahLst/>
              <a:cxnLst/>
              <a:rect l="l" t="t" r="r" b="b"/>
              <a:pathLst>
                <a:path w="36130" h="46169" extrusionOk="0">
                  <a:moveTo>
                    <a:pt x="31823" y="1"/>
                  </a:moveTo>
                  <a:cubicBezTo>
                    <a:pt x="31601" y="1"/>
                    <a:pt x="31382" y="117"/>
                    <a:pt x="31247" y="330"/>
                  </a:cubicBezTo>
                  <a:cubicBezTo>
                    <a:pt x="30081" y="2201"/>
                    <a:pt x="28887" y="4100"/>
                    <a:pt x="27694" y="5999"/>
                  </a:cubicBezTo>
                  <a:cubicBezTo>
                    <a:pt x="24846" y="10610"/>
                    <a:pt x="21808" y="15139"/>
                    <a:pt x="18770" y="19669"/>
                  </a:cubicBezTo>
                  <a:cubicBezTo>
                    <a:pt x="18146" y="20646"/>
                    <a:pt x="17468" y="21568"/>
                    <a:pt x="16709" y="22463"/>
                  </a:cubicBezTo>
                  <a:cubicBezTo>
                    <a:pt x="16410" y="22788"/>
                    <a:pt x="16031" y="23060"/>
                    <a:pt x="15597" y="23195"/>
                  </a:cubicBezTo>
                  <a:cubicBezTo>
                    <a:pt x="13915" y="23792"/>
                    <a:pt x="12206" y="24389"/>
                    <a:pt x="10524" y="25012"/>
                  </a:cubicBezTo>
                  <a:cubicBezTo>
                    <a:pt x="8002" y="25935"/>
                    <a:pt x="5506" y="26965"/>
                    <a:pt x="3092" y="28132"/>
                  </a:cubicBezTo>
                  <a:cubicBezTo>
                    <a:pt x="2387" y="28484"/>
                    <a:pt x="1709" y="28891"/>
                    <a:pt x="1058" y="29325"/>
                  </a:cubicBezTo>
                  <a:cubicBezTo>
                    <a:pt x="163" y="29922"/>
                    <a:pt x="0" y="30681"/>
                    <a:pt x="461" y="31658"/>
                  </a:cubicBezTo>
                  <a:cubicBezTo>
                    <a:pt x="570" y="31848"/>
                    <a:pt x="678" y="32038"/>
                    <a:pt x="841" y="32173"/>
                  </a:cubicBezTo>
                  <a:cubicBezTo>
                    <a:pt x="1682" y="33068"/>
                    <a:pt x="2523" y="33963"/>
                    <a:pt x="3391" y="34831"/>
                  </a:cubicBezTo>
                  <a:cubicBezTo>
                    <a:pt x="4937" y="36323"/>
                    <a:pt x="6591" y="37706"/>
                    <a:pt x="8354" y="38981"/>
                  </a:cubicBezTo>
                  <a:cubicBezTo>
                    <a:pt x="10362" y="40473"/>
                    <a:pt x="12450" y="41829"/>
                    <a:pt x="14620" y="43050"/>
                  </a:cubicBezTo>
                  <a:cubicBezTo>
                    <a:pt x="17061" y="44352"/>
                    <a:pt x="19638" y="45355"/>
                    <a:pt x="22296" y="46088"/>
                  </a:cubicBezTo>
                  <a:cubicBezTo>
                    <a:pt x="22470" y="46142"/>
                    <a:pt x="22647" y="46168"/>
                    <a:pt x="22821" y="46168"/>
                  </a:cubicBezTo>
                  <a:cubicBezTo>
                    <a:pt x="23512" y="46168"/>
                    <a:pt x="24157" y="45756"/>
                    <a:pt x="24439" y="45084"/>
                  </a:cubicBezTo>
                  <a:cubicBezTo>
                    <a:pt x="24629" y="44650"/>
                    <a:pt x="24710" y="44189"/>
                    <a:pt x="24710" y="43701"/>
                  </a:cubicBezTo>
                  <a:cubicBezTo>
                    <a:pt x="24683" y="42996"/>
                    <a:pt x="24683" y="42290"/>
                    <a:pt x="24710" y="41558"/>
                  </a:cubicBezTo>
                  <a:cubicBezTo>
                    <a:pt x="24981" y="36404"/>
                    <a:pt x="24412" y="31332"/>
                    <a:pt x="23435" y="26260"/>
                  </a:cubicBezTo>
                  <a:cubicBezTo>
                    <a:pt x="23381" y="25908"/>
                    <a:pt x="23408" y="25555"/>
                    <a:pt x="23544" y="25229"/>
                  </a:cubicBezTo>
                  <a:cubicBezTo>
                    <a:pt x="23924" y="24280"/>
                    <a:pt x="24358" y="23358"/>
                    <a:pt x="24846" y="22463"/>
                  </a:cubicBezTo>
                  <a:cubicBezTo>
                    <a:pt x="26744" y="18828"/>
                    <a:pt x="28724" y="15248"/>
                    <a:pt x="30813" y="11749"/>
                  </a:cubicBezTo>
                  <a:cubicBezTo>
                    <a:pt x="32359" y="9172"/>
                    <a:pt x="33797" y="6541"/>
                    <a:pt x="35288" y="3937"/>
                  </a:cubicBezTo>
                  <a:cubicBezTo>
                    <a:pt x="35505" y="3530"/>
                    <a:pt x="35722" y="3096"/>
                    <a:pt x="35967" y="2635"/>
                  </a:cubicBezTo>
                  <a:cubicBezTo>
                    <a:pt x="36129" y="2310"/>
                    <a:pt x="35967" y="1876"/>
                    <a:pt x="35641" y="1740"/>
                  </a:cubicBezTo>
                  <a:cubicBezTo>
                    <a:pt x="34583" y="1171"/>
                    <a:pt x="32956" y="411"/>
                    <a:pt x="32088" y="59"/>
                  </a:cubicBezTo>
                  <a:cubicBezTo>
                    <a:pt x="32002" y="20"/>
                    <a:pt x="31912" y="1"/>
                    <a:pt x="3182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6"/>
            <p:cNvSpPr/>
            <p:nvPr/>
          </p:nvSpPr>
          <p:spPr>
            <a:xfrm>
              <a:off x="2710438" y="6272213"/>
              <a:ext cx="442825" cy="353275"/>
            </a:xfrm>
            <a:custGeom>
              <a:avLst/>
              <a:gdLst/>
              <a:ahLst/>
              <a:cxnLst/>
              <a:rect l="l" t="t" r="r" b="b"/>
              <a:pathLst>
                <a:path w="17713" h="14131" extrusionOk="0">
                  <a:moveTo>
                    <a:pt x="6087" y="1"/>
                  </a:moveTo>
                  <a:cubicBezTo>
                    <a:pt x="5993" y="1"/>
                    <a:pt x="5897" y="18"/>
                    <a:pt x="5805" y="53"/>
                  </a:cubicBezTo>
                  <a:lnTo>
                    <a:pt x="5643" y="134"/>
                  </a:lnTo>
                  <a:cubicBezTo>
                    <a:pt x="4992" y="405"/>
                    <a:pt x="4341" y="704"/>
                    <a:pt x="3663" y="1002"/>
                  </a:cubicBezTo>
                  <a:cubicBezTo>
                    <a:pt x="2551" y="1490"/>
                    <a:pt x="1411" y="1951"/>
                    <a:pt x="272" y="2440"/>
                  </a:cubicBezTo>
                  <a:cubicBezTo>
                    <a:pt x="55" y="2548"/>
                    <a:pt x="1" y="2847"/>
                    <a:pt x="164" y="3036"/>
                  </a:cubicBezTo>
                  <a:cubicBezTo>
                    <a:pt x="1384" y="4420"/>
                    <a:pt x="2713" y="5695"/>
                    <a:pt x="4178" y="6807"/>
                  </a:cubicBezTo>
                  <a:cubicBezTo>
                    <a:pt x="6212" y="8271"/>
                    <a:pt x="8301" y="9628"/>
                    <a:pt x="10444" y="10875"/>
                  </a:cubicBezTo>
                  <a:cubicBezTo>
                    <a:pt x="12695" y="12123"/>
                    <a:pt x="15000" y="13208"/>
                    <a:pt x="17387" y="14130"/>
                  </a:cubicBezTo>
                  <a:lnTo>
                    <a:pt x="17414" y="14130"/>
                  </a:lnTo>
                  <a:cubicBezTo>
                    <a:pt x="17496" y="14130"/>
                    <a:pt x="17550" y="14049"/>
                    <a:pt x="17550" y="13940"/>
                  </a:cubicBezTo>
                  <a:cubicBezTo>
                    <a:pt x="17604" y="11635"/>
                    <a:pt x="17659" y="9329"/>
                    <a:pt x="17713" y="6942"/>
                  </a:cubicBezTo>
                  <a:cubicBezTo>
                    <a:pt x="17713" y="6563"/>
                    <a:pt x="17469" y="6237"/>
                    <a:pt x="17116" y="6129"/>
                  </a:cubicBezTo>
                  <a:cubicBezTo>
                    <a:pt x="16818" y="6047"/>
                    <a:pt x="16574" y="5912"/>
                    <a:pt x="16357" y="5722"/>
                  </a:cubicBezTo>
                  <a:cubicBezTo>
                    <a:pt x="16112" y="5505"/>
                    <a:pt x="15868" y="5342"/>
                    <a:pt x="15624" y="5098"/>
                  </a:cubicBezTo>
                  <a:cubicBezTo>
                    <a:pt x="15217" y="4691"/>
                    <a:pt x="14621" y="4447"/>
                    <a:pt x="14024" y="4420"/>
                  </a:cubicBezTo>
                  <a:cubicBezTo>
                    <a:pt x="13726" y="4420"/>
                    <a:pt x="13400" y="4393"/>
                    <a:pt x="13102" y="4365"/>
                  </a:cubicBezTo>
                  <a:cubicBezTo>
                    <a:pt x="12152" y="4284"/>
                    <a:pt x="11284" y="3769"/>
                    <a:pt x="10769" y="2982"/>
                  </a:cubicBezTo>
                  <a:cubicBezTo>
                    <a:pt x="10633" y="2792"/>
                    <a:pt x="10471" y="2602"/>
                    <a:pt x="10308" y="2413"/>
                  </a:cubicBezTo>
                  <a:cubicBezTo>
                    <a:pt x="10064" y="2087"/>
                    <a:pt x="9711" y="1843"/>
                    <a:pt x="9304" y="1789"/>
                  </a:cubicBezTo>
                  <a:cubicBezTo>
                    <a:pt x="8925" y="1707"/>
                    <a:pt x="8545" y="1599"/>
                    <a:pt x="8192" y="1490"/>
                  </a:cubicBezTo>
                  <a:cubicBezTo>
                    <a:pt x="7568" y="1328"/>
                    <a:pt x="7053" y="921"/>
                    <a:pt x="6755" y="378"/>
                  </a:cubicBezTo>
                  <a:cubicBezTo>
                    <a:pt x="6614" y="137"/>
                    <a:pt x="6355" y="1"/>
                    <a:pt x="608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6"/>
            <p:cNvSpPr/>
            <p:nvPr/>
          </p:nvSpPr>
          <p:spPr>
            <a:xfrm>
              <a:off x="2677213" y="6242938"/>
              <a:ext cx="499100" cy="402200"/>
            </a:xfrm>
            <a:custGeom>
              <a:avLst/>
              <a:gdLst/>
              <a:ahLst/>
              <a:cxnLst/>
              <a:rect l="l" t="t" r="r" b="b"/>
              <a:pathLst>
                <a:path w="19964" h="16088" extrusionOk="0">
                  <a:moveTo>
                    <a:pt x="7416" y="1172"/>
                  </a:moveTo>
                  <a:cubicBezTo>
                    <a:pt x="7684" y="1172"/>
                    <a:pt x="7943" y="1308"/>
                    <a:pt x="8084" y="1549"/>
                  </a:cubicBezTo>
                  <a:cubicBezTo>
                    <a:pt x="8382" y="2092"/>
                    <a:pt x="8897" y="2499"/>
                    <a:pt x="9521" y="2661"/>
                  </a:cubicBezTo>
                  <a:cubicBezTo>
                    <a:pt x="9874" y="2770"/>
                    <a:pt x="10254" y="2878"/>
                    <a:pt x="10633" y="2960"/>
                  </a:cubicBezTo>
                  <a:cubicBezTo>
                    <a:pt x="11040" y="3014"/>
                    <a:pt x="11393" y="3258"/>
                    <a:pt x="11637" y="3584"/>
                  </a:cubicBezTo>
                  <a:cubicBezTo>
                    <a:pt x="11800" y="3773"/>
                    <a:pt x="11962" y="3963"/>
                    <a:pt x="12098" y="4153"/>
                  </a:cubicBezTo>
                  <a:cubicBezTo>
                    <a:pt x="12613" y="4940"/>
                    <a:pt x="13481" y="5455"/>
                    <a:pt x="14431" y="5536"/>
                  </a:cubicBezTo>
                  <a:cubicBezTo>
                    <a:pt x="14729" y="5564"/>
                    <a:pt x="15055" y="5591"/>
                    <a:pt x="15353" y="5591"/>
                  </a:cubicBezTo>
                  <a:cubicBezTo>
                    <a:pt x="15950" y="5618"/>
                    <a:pt x="16546" y="5862"/>
                    <a:pt x="16953" y="6269"/>
                  </a:cubicBezTo>
                  <a:cubicBezTo>
                    <a:pt x="17197" y="6513"/>
                    <a:pt x="17441" y="6676"/>
                    <a:pt x="17686" y="6893"/>
                  </a:cubicBezTo>
                  <a:cubicBezTo>
                    <a:pt x="17903" y="7083"/>
                    <a:pt x="18147" y="7218"/>
                    <a:pt x="18445" y="7300"/>
                  </a:cubicBezTo>
                  <a:cubicBezTo>
                    <a:pt x="18798" y="7408"/>
                    <a:pt x="19042" y="7734"/>
                    <a:pt x="19042" y="8113"/>
                  </a:cubicBezTo>
                  <a:cubicBezTo>
                    <a:pt x="18988" y="10500"/>
                    <a:pt x="18933" y="12806"/>
                    <a:pt x="18879" y="15111"/>
                  </a:cubicBezTo>
                  <a:cubicBezTo>
                    <a:pt x="18879" y="15220"/>
                    <a:pt x="18825" y="15301"/>
                    <a:pt x="18743" y="15301"/>
                  </a:cubicBezTo>
                  <a:lnTo>
                    <a:pt x="18716" y="15301"/>
                  </a:lnTo>
                  <a:cubicBezTo>
                    <a:pt x="16329" y="14379"/>
                    <a:pt x="14024" y="13294"/>
                    <a:pt x="11773" y="12046"/>
                  </a:cubicBezTo>
                  <a:cubicBezTo>
                    <a:pt x="9630" y="10799"/>
                    <a:pt x="7541" y="9442"/>
                    <a:pt x="5507" y="7978"/>
                  </a:cubicBezTo>
                  <a:cubicBezTo>
                    <a:pt x="4042" y="6866"/>
                    <a:pt x="2713" y="5591"/>
                    <a:pt x="1493" y="4207"/>
                  </a:cubicBezTo>
                  <a:cubicBezTo>
                    <a:pt x="1330" y="4018"/>
                    <a:pt x="1384" y="3719"/>
                    <a:pt x="1601" y="3611"/>
                  </a:cubicBezTo>
                  <a:cubicBezTo>
                    <a:pt x="2740" y="3122"/>
                    <a:pt x="3880" y="2661"/>
                    <a:pt x="4992" y="2173"/>
                  </a:cubicBezTo>
                  <a:cubicBezTo>
                    <a:pt x="5670" y="1875"/>
                    <a:pt x="6321" y="1576"/>
                    <a:pt x="6972" y="1305"/>
                  </a:cubicBezTo>
                  <a:lnTo>
                    <a:pt x="7134" y="1224"/>
                  </a:lnTo>
                  <a:cubicBezTo>
                    <a:pt x="7226" y="1189"/>
                    <a:pt x="7322" y="1172"/>
                    <a:pt x="7416" y="1172"/>
                  </a:cubicBezTo>
                  <a:close/>
                  <a:moveTo>
                    <a:pt x="8145" y="0"/>
                  </a:moveTo>
                  <a:cubicBezTo>
                    <a:pt x="8086" y="0"/>
                    <a:pt x="8021" y="10"/>
                    <a:pt x="7948" y="30"/>
                  </a:cubicBezTo>
                  <a:cubicBezTo>
                    <a:pt x="7514" y="166"/>
                    <a:pt x="7080" y="329"/>
                    <a:pt x="6673" y="491"/>
                  </a:cubicBezTo>
                  <a:cubicBezTo>
                    <a:pt x="4775" y="1278"/>
                    <a:pt x="2903" y="2065"/>
                    <a:pt x="1032" y="2878"/>
                  </a:cubicBezTo>
                  <a:cubicBezTo>
                    <a:pt x="815" y="2933"/>
                    <a:pt x="625" y="3041"/>
                    <a:pt x="462" y="3177"/>
                  </a:cubicBezTo>
                  <a:cubicBezTo>
                    <a:pt x="28" y="3502"/>
                    <a:pt x="1" y="3801"/>
                    <a:pt x="299" y="4235"/>
                  </a:cubicBezTo>
                  <a:cubicBezTo>
                    <a:pt x="353" y="4289"/>
                    <a:pt x="381" y="4343"/>
                    <a:pt x="435" y="4397"/>
                  </a:cubicBezTo>
                  <a:cubicBezTo>
                    <a:pt x="1004" y="5048"/>
                    <a:pt x="1547" y="5672"/>
                    <a:pt x="2116" y="6296"/>
                  </a:cubicBezTo>
                  <a:cubicBezTo>
                    <a:pt x="3012" y="7218"/>
                    <a:pt x="4015" y="8032"/>
                    <a:pt x="5073" y="8791"/>
                  </a:cubicBezTo>
                  <a:cubicBezTo>
                    <a:pt x="7596" y="10636"/>
                    <a:pt x="10227" y="12290"/>
                    <a:pt x="12993" y="13755"/>
                  </a:cubicBezTo>
                  <a:cubicBezTo>
                    <a:pt x="14648" y="14623"/>
                    <a:pt x="16384" y="15355"/>
                    <a:pt x="18174" y="15925"/>
                  </a:cubicBezTo>
                  <a:cubicBezTo>
                    <a:pt x="18472" y="16006"/>
                    <a:pt x="18825" y="16061"/>
                    <a:pt x="19150" y="16088"/>
                  </a:cubicBezTo>
                  <a:cubicBezTo>
                    <a:pt x="19503" y="16088"/>
                    <a:pt x="19666" y="15898"/>
                    <a:pt x="19747" y="15545"/>
                  </a:cubicBezTo>
                  <a:cubicBezTo>
                    <a:pt x="19774" y="15328"/>
                    <a:pt x="19801" y="15084"/>
                    <a:pt x="19801" y="14840"/>
                  </a:cubicBezTo>
                  <a:cubicBezTo>
                    <a:pt x="19856" y="12562"/>
                    <a:pt x="19910" y="10283"/>
                    <a:pt x="19964" y="8005"/>
                  </a:cubicBezTo>
                  <a:cubicBezTo>
                    <a:pt x="19964" y="7734"/>
                    <a:pt x="19937" y="7462"/>
                    <a:pt x="19910" y="7218"/>
                  </a:cubicBezTo>
                  <a:cubicBezTo>
                    <a:pt x="19856" y="6676"/>
                    <a:pt x="19856" y="6621"/>
                    <a:pt x="19340" y="6567"/>
                  </a:cubicBezTo>
                  <a:cubicBezTo>
                    <a:pt x="18635" y="6459"/>
                    <a:pt x="18011" y="6106"/>
                    <a:pt x="17550" y="5591"/>
                  </a:cubicBezTo>
                  <a:cubicBezTo>
                    <a:pt x="17007" y="5048"/>
                    <a:pt x="16302" y="4750"/>
                    <a:pt x="15543" y="4723"/>
                  </a:cubicBezTo>
                  <a:cubicBezTo>
                    <a:pt x="15190" y="4696"/>
                    <a:pt x="14865" y="4696"/>
                    <a:pt x="14512" y="4641"/>
                  </a:cubicBezTo>
                  <a:cubicBezTo>
                    <a:pt x="13807" y="4614"/>
                    <a:pt x="13183" y="4207"/>
                    <a:pt x="12803" y="3611"/>
                  </a:cubicBezTo>
                  <a:cubicBezTo>
                    <a:pt x="12668" y="3394"/>
                    <a:pt x="12478" y="3204"/>
                    <a:pt x="12315" y="2987"/>
                  </a:cubicBezTo>
                  <a:cubicBezTo>
                    <a:pt x="11990" y="2526"/>
                    <a:pt x="11501" y="2227"/>
                    <a:pt x="10959" y="2092"/>
                  </a:cubicBezTo>
                  <a:cubicBezTo>
                    <a:pt x="10606" y="2010"/>
                    <a:pt x="10227" y="1902"/>
                    <a:pt x="9874" y="1793"/>
                  </a:cubicBezTo>
                  <a:cubicBezTo>
                    <a:pt x="9413" y="1685"/>
                    <a:pt x="9033" y="1387"/>
                    <a:pt x="8843" y="953"/>
                  </a:cubicBezTo>
                  <a:cubicBezTo>
                    <a:pt x="8735" y="736"/>
                    <a:pt x="8653" y="519"/>
                    <a:pt x="8545" y="302"/>
                  </a:cubicBezTo>
                  <a:cubicBezTo>
                    <a:pt x="8442" y="97"/>
                    <a:pt x="8325" y="0"/>
                    <a:pt x="81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56"/>
            <p:cNvSpPr/>
            <p:nvPr/>
          </p:nvSpPr>
          <p:spPr>
            <a:xfrm>
              <a:off x="2920663" y="6449313"/>
              <a:ext cx="75300" cy="54775"/>
            </a:xfrm>
            <a:custGeom>
              <a:avLst/>
              <a:gdLst/>
              <a:ahLst/>
              <a:cxnLst/>
              <a:rect l="l" t="t" r="r" b="b"/>
              <a:pathLst>
                <a:path w="3012" h="2191" extrusionOk="0">
                  <a:moveTo>
                    <a:pt x="468" y="0"/>
                  </a:moveTo>
                  <a:cubicBezTo>
                    <a:pt x="403" y="0"/>
                    <a:pt x="336" y="16"/>
                    <a:pt x="272" y="48"/>
                  </a:cubicBezTo>
                  <a:cubicBezTo>
                    <a:pt x="82" y="157"/>
                    <a:pt x="0" y="401"/>
                    <a:pt x="82" y="618"/>
                  </a:cubicBezTo>
                  <a:cubicBezTo>
                    <a:pt x="299" y="1133"/>
                    <a:pt x="706" y="1594"/>
                    <a:pt x="1221" y="1838"/>
                  </a:cubicBezTo>
                  <a:cubicBezTo>
                    <a:pt x="1546" y="2028"/>
                    <a:pt x="1926" y="2137"/>
                    <a:pt x="2306" y="2191"/>
                  </a:cubicBezTo>
                  <a:cubicBezTo>
                    <a:pt x="2469" y="2191"/>
                    <a:pt x="2631" y="2164"/>
                    <a:pt x="2794" y="2082"/>
                  </a:cubicBezTo>
                  <a:cubicBezTo>
                    <a:pt x="2903" y="2001"/>
                    <a:pt x="2984" y="1865"/>
                    <a:pt x="3011" y="1730"/>
                  </a:cubicBezTo>
                  <a:cubicBezTo>
                    <a:pt x="2984" y="1594"/>
                    <a:pt x="2903" y="1486"/>
                    <a:pt x="2767" y="1404"/>
                  </a:cubicBezTo>
                  <a:cubicBezTo>
                    <a:pt x="2658" y="1350"/>
                    <a:pt x="2550" y="1296"/>
                    <a:pt x="2441" y="1296"/>
                  </a:cubicBezTo>
                  <a:cubicBezTo>
                    <a:pt x="1736" y="1269"/>
                    <a:pt x="1139" y="862"/>
                    <a:pt x="814" y="238"/>
                  </a:cubicBezTo>
                  <a:cubicBezTo>
                    <a:pt x="757" y="86"/>
                    <a:pt x="620" y="0"/>
                    <a:pt x="46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6"/>
            <p:cNvSpPr/>
            <p:nvPr/>
          </p:nvSpPr>
          <p:spPr>
            <a:xfrm>
              <a:off x="3022363" y="6450338"/>
              <a:ext cx="23775" cy="21375"/>
            </a:xfrm>
            <a:custGeom>
              <a:avLst/>
              <a:gdLst/>
              <a:ahLst/>
              <a:cxnLst/>
              <a:rect l="l" t="t" r="r" b="b"/>
              <a:pathLst>
                <a:path w="951" h="855" extrusionOk="0">
                  <a:moveTo>
                    <a:pt x="479" y="0"/>
                  </a:moveTo>
                  <a:cubicBezTo>
                    <a:pt x="360" y="0"/>
                    <a:pt x="245" y="48"/>
                    <a:pt x="164" y="143"/>
                  </a:cubicBezTo>
                  <a:cubicBezTo>
                    <a:pt x="1" y="305"/>
                    <a:pt x="1" y="550"/>
                    <a:pt x="164" y="712"/>
                  </a:cubicBezTo>
                  <a:cubicBezTo>
                    <a:pt x="245" y="807"/>
                    <a:pt x="360" y="855"/>
                    <a:pt x="479" y="855"/>
                  </a:cubicBezTo>
                  <a:cubicBezTo>
                    <a:pt x="598" y="855"/>
                    <a:pt x="720" y="807"/>
                    <a:pt x="815" y="712"/>
                  </a:cubicBezTo>
                  <a:cubicBezTo>
                    <a:pt x="950" y="550"/>
                    <a:pt x="950" y="305"/>
                    <a:pt x="815" y="143"/>
                  </a:cubicBezTo>
                  <a:cubicBezTo>
                    <a:pt x="720" y="48"/>
                    <a:pt x="598"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56"/>
            <p:cNvSpPr/>
            <p:nvPr/>
          </p:nvSpPr>
          <p:spPr>
            <a:xfrm>
              <a:off x="2922013" y="6393213"/>
              <a:ext cx="23750" cy="21300"/>
            </a:xfrm>
            <a:custGeom>
              <a:avLst/>
              <a:gdLst/>
              <a:ahLst/>
              <a:cxnLst/>
              <a:rect l="l" t="t" r="r" b="b"/>
              <a:pathLst>
                <a:path w="950" h="852" extrusionOk="0">
                  <a:moveTo>
                    <a:pt x="479" y="0"/>
                  </a:moveTo>
                  <a:cubicBezTo>
                    <a:pt x="360" y="0"/>
                    <a:pt x="245" y="41"/>
                    <a:pt x="163" y="122"/>
                  </a:cubicBezTo>
                  <a:cubicBezTo>
                    <a:pt x="1" y="285"/>
                    <a:pt x="1" y="556"/>
                    <a:pt x="163" y="719"/>
                  </a:cubicBezTo>
                  <a:cubicBezTo>
                    <a:pt x="248" y="803"/>
                    <a:pt x="369" y="851"/>
                    <a:pt x="488" y="851"/>
                  </a:cubicBezTo>
                  <a:cubicBezTo>
                    <a:pt x="599" y="851"/>
                    <a:pt x="709" y="810"/>
                    <a:pt x="787" y="719"/>
                  </a:cubicBezTo>
                  <a:cubicBezTo>
                    <a:pt x="950" y="556"/>
                    <a:pt x="950" y="312"/>
                    <a:pt x="814" y="122"/>
                  </a:cubicBezTo>
                  <a:cubicBezTo>
                    <a:pt x="719" y="41"/>
                    <a:pt x="597"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56"/>
            <p:cNvSpPr/>
            <p:nvPr/>
          </p:nvSpPr>
          <p:spPr>
            <a:xfrm>
              <a:off x="2995963" y="6198838"/>
              <a:ext cx="88825" cy="76375"/>
            </a:xfrm>
            <a:custGeom>
              <a:avLst/>
              <a:gdLst/>
              <a:ahLst/>
              <a:cxnLst/>
              <a:rect l="l" t="t" r="r" b="b"/>
              <a:pathLst>
                <a:path w="3553" h="3055" extrusionOk="0">
                  <a:moveTo>
                    <a:pt x="1554" y="967"/>
                  </a:moveTo>
                  <a:cubicBezTo>
                    <a:pt x="1834" y="967"/>
                    <a:pt x="2129" y="1072"/>
                    <a:pt x="2332" y="1252"/>
                  </a:cubicBezTo>
                  <a:cubicBezTo>
                    <a:pt x="2386" y="1333"/>
                    <a:pt x="2467" y="1415"/>
                    <a:pt x="2494" y="1496"/>
                  </a:cubicBezTo>
                  <a:cubicBezTo>
                    <a:pt x="2630" y="1794"/>
                    <a:pt x="2440" y="2147"/>
                    <a:pt x="2115" y="2174"/>
                  </a:cubicBezTo>
                  <a:cubicBezTo>
                    <a:pt x="2074" y="2179"/>
                    <a:pt x="2034" y="2182"/>
                    <a:pt x="1994" y="2182"/>
                  </a:cubicBezTo>
                  <a:cubicBezTo>
                    <a:pt x="1607" y="2182"/>
                    <a:pt x="1256" y="1949"/>
                    <a:pt x="1084" y="1604"/>
                  </a:cubicBezTo>
                  <a:cubicBezTo>
                    <a:pt x="976" y="1360"/>
                    <a:pt x="1111" y="1062"/>
                    <a:pt x="1382" y="981"/>
                  </a:cubicBezTo>
                  <a:cubicBezTo>
                    <a:pt x="1438" y="971"/>
                    <a:pt x="1496" y="967"/>
                    <a:pt x="1554" y="967"/>
                  </a:cubicBezTo>
                  <a:close/>
                  <a:moveTo>
                    <a:pt x="1518" y="1"/>
                  </a:moveTo>
                  <a:cubicBezTo>
                    <a:pt x="1482" y="1"/>
                    <a:pt x="1446" y="2"/>
                    <a:pt x="1409" y="4"/>
                  </a:cubicBezTo>
                  <a:cubicBezTo>
                    <a:pt x="1395" y="4"/>
                    <a:pt x="1380" y="3"/>
                    <a:pt x="1366" y="3"/>
                  </a:cubicBezTo>
                  <a:cubicBezTo>
                    <a:pt x="600" y="3"/>
                    <a:pt x="1" y="697"/>
                    <a:pt x="80" y="1469"/>
                  </a:cubicBezTo>
                  <a:cubicBezTo>
                    <a:pt x="135" y="1876"/>
                    <a:pt x="325" y="2255"/>
                    <a:pt x="650" y="2527"/>
                  </a:cubicBezTo>
                  <a:cubicBezTo>
                    <a:pt x="1034" y="2872"/>
                    <a:pt x="1527" y="3055"/>
                    <a:pt x="2033" y="3055"/>
                  </a:cubicBezTo>
                  <a:cubicBezTo>
                    <a:pt x="2241" y="3055"/>
                    <a:pt x="2451" y="3024"/>
                    <a:pt x="2657" y="2961"/>
                  </a:cubicBezTo>
                  <a:cubicBezTo>
                    <a:pt x="3091" y="2771"/>
                    <a:pt x="3417" y="2337"/>
                    <a:pt x="3471" y="1849"/>
                  </a:cubicBezTo>
                  <a:cubicBezTo>
                    <a:pt x="3552" y="1415"/>
                    <a:pt x="3362" y="981"/>
                    <a:pt x="2983" y="737"/>
                  </a:cubicBezTo>
                  <a:cubicBezTo>
                    <a:pt x="2847" y="628"/>
                    <a:pt x="2711" y="547"/>
                    <a:pt x="2603" y="411"/>
                  </a:cubicBezTo>
                  <a:cubicBezTo>
                    <a:pt x="2305" y="138"/>
                    <a:pt x="1915" y="1"/>
                    <a:pt x="151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6"/>
            <p:cNvSpPr/>
            <p:nvPr/>
          </p:nvSpPr>
          <p:spPr>
            <a:xfrm>
              <a:off x="3019663" y="6222988"/>
              <a:ext cx="42075" cy="30400"/>
            </a:xfrm>
            <a:custGeom>
              <a:avLst/>
              <a:gdLst/>
              <a:ahLst/>
              <a:cxnLst/>
              <a:rect l="l" t="t" r="r" b="b"/>
              <a:pathLst>
                <a:path w="1683" h="1216" extrusionOk="0">
                  <a:moveTo>
                    <a:pt x="588" y="1"/>
                  </a:moveTo>
                  <a:cubicBezTo>
                    <a:pt x="528" y="1"/>
                    <a:pt x="468" y="5"/>
                    <a:pt x="407" y="15"/>
                  </a:cubicBezTo>
                  <a:cubicBezTo>
                    <a:pt x="136" y="96"/>
                    <a:pt x="0" y="394"/>
                    <a:pt x="136" y="638"/>
                  </a:cubicBezTo>
                  <a:cubicBezTo>
                    <a:pt x="308" y="983"/>
                    <a:pt x="659" y="1216"/>
                    <a:pt x="1046" y="1216"/>
                  </a:cubicBezTo>
                  <a:cubicBezTo>
                    <a:pt x="1086" y="1216"/>
                    <a:pt x="1126" y="1213"/>
                    <a:pt x="1167" y="1208"/>
                  </a:cubicBezTo>
                  <a:cubicBezTo>
                    <a:pt x="1492" y="1181"/>
                    <a:pt x="1682" y="828"/>
                    <a:pt x="1546" y="530"/>
                  </a:cubicBezTo>
                  <a:cubicBezTo>
                    <a:pt x="1492" y="449"/>
                    <a:pt x="1438" y="367"/>
                    <a:pt x="1384" y="286"/>
                  </a:cubicBezTo>
                  <a:cubicBezTo>
                    <a:pt x="1159" y="106"/>
                    <a:pt x="878" y="1"/>
                    <a:pt x="588"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6"/>
            <p:cNvSpPr/>
            <p:nvPr/>
          </p:nvSpPr>
          <p:spPr>
            <a:xfrm>
              <a:off x="3108488" y="6151213"/>
              <a:ext cx="63775" cy="60150"/>
            </a:xfrm>
            <a:custGeom>
              <a:avLst/>
              <a:gdLst/>
              <a:ahLst/>
              <a:cxnLst/>
              <a:rect l="l" t="t" r="r" b="b"/>
              <a:pathLst>
                <a:path w="2551" h="2406" extrusionOk="0">
                  <a:moveTo>
                    <a:pt x="1411" y="688"/>
                  </a:moveTo>
                  <a:cubicBezTo>
                    <a:pt x="1637" y="688"/>
                    <a:pt x="1838" y="883"/>
                    <a:pt x="1818" y="1123"/>
                  </a:cubicBezTo>
                  <a:cubicBezTo>
                    <a:pt x="1818" y="1150"/>
                    <a:pt x="1791" y="1177"/>
                    <a:pt x="1791" y="1231"/>
                  </a:cubicBezTo>
                  <a:cubicBezTo>
                    <a:pt x="1740" y="1513"/>
                    <a:pt x="1471" y="1722"/>
                    <a:pt x="1168" y="1722"/>
                  </a:cubicBezTo>
                  <a:cubicBezTo>
                    <a:pt x="1149" y="1722"/>
                    <a:pt x="1131" y="1721"/>
                    <a:pt x="1113" y="1719"/>
                  </a:cubicBezTo>
                  <a:cubicBezTo>
                    <a:pt x="1031" y="1719"/>
                    <a:pt x="869" y="1584"/>
                    <a:pt x="869" y="1557"/>
                  </a:cubicBezTo>
                  <a:cubicBezTo>
                    <a:pt x="896" y="1285"/>
                    <a:pt x="1004" y="1041"/>
                    <a:pt x="1113" y="824"/>
                  </a:cubicBezTo>
                  <a:cubicBezTo>
                    <a:pt x="1140" y="797"/>
                    <a:pt x="1167" y="797"/>
                    <a:pt x="1167" y="770"/>
                  </a:cubicBezTo>
                  <a:cubicBezTo>
                    <a:pt x="1246" y="713"/>
                    <a:pt x="1330" y="688"/>
                    <a:pt x="1411" y="688"/>
                  </a:cubicBezTo>
                  <a:close/>
                  <a:moveTo>
                    <a:pt x="1427" y="0"/>
                  </a:moveTo>
                  <a:cubicBezTo>
                    <a:pt x="1313" y="0"/>
                    <a:pt x="1198" y="21"/>
                    <a:pt x="1086" y="65"/>
                  </a:cubicBezTo>
                  <a:cubicBezTo>
                    <a:pt x="652" y="228"/>
                    <a:pt x="326" y="553"/>
                    <a:pt x="190" y="960"/>
                  </a:cubicBezTo>
                  <a:cubicBezTo>
                    <a:pt x="1" y="1394"/>
                    <a:pt x="163" y="1936"/>
                    <a:pt x="543" y="2208"/>
                  </a:cubicBezTo>
                  <a:cubicBezTo>
                    <a:pt x="679" y="2316"/>
                    <a:pt x="841" y="2370"/>
                    <a:pt x="1031" y="2397"/>
                  </a:cubicBezTo>
                  <a:cubicBezTo>
                    <a:pt x="1081" y="2403"/>
                    <a:pt x="1131" y="2406"/>
                    <a:pt x="1181" y="2406"/>
                  </a:cubicBezTo>
                  <a:cubicBezTo>
                    <a:pt x="1622" y="2406"/>
                    <a:pt x="2065" y="2193"/>
                    <a:pt x="2333" y="1828"/>
                  </a:cubicBezTo>
                  <a:cubicBezTo>
                    <a:pt x="2550" y="1448"/>
                    <a:pt x="2550" y="960"/>
                    <a:pt x="2333" y="607"/>
                  </a:cubicBezTo>
                  <a:cubicBezTo>
                    <a:pt x="2166" y="231"/>
                    <a:pt x="1806" y="0"/>
                    <a:pt x="142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6"/>
            <p:cNvSpPr/>
            <p:nvPr/>
          </p:nvSpPr>
          <p:spPr>
            <a:xfrm>
              <a:off x="3130188" y="6168388"/>
              <a:ext cx="24250" cy="25875"/>
            </a:xfrm>
            <a:custGeom>
              <a:avLst/>
              <a:gdLst/>
              <a:ahLst/>
              <a:cxnLst/>
              <a:rect l="l" t="t" r="r" b="b"/>
              <a:pathLst>
                <a:path w="970" h="1035" extrusionOk="0">
                  <a:moveTo>
                    <a:pt x="543" y="1"/>
                  </a:moveTo>
                  <a:cubicBezTo>
                    <a:pt x="462" y="1"/>
                    <a:pt x="378" y="26"/>
                    <a:pt x="299" y="83"/>
                  </a:cubicBezTo>
                  <a:cubicBezTo>
                    <a:pt x="299" y="110"/>
                    <a:pt x="272" y="110"/>
                    <a:pt x="245" y="137"/>
                  </a:cubicBezTo>
                  <a:cubicBezTo>
                    <a:pt x="136" y="354"/>
                    <a:pt x="28" y="598"/>
                    <a:pt x="1" y="870"/>
                  </a:cubicBezTo>
                  <a:cubicBezTo>
                    <a:pt x="1" y="897"/>
                    <a:pt x="163" y="1032"/>
                    <a:pt x="245" y="1032"/>
                  </a:cubicBezTo>
                  <a:cubicBezTo>
                    <a:pt x="263" y="1034"/>
                    <a:pt x="281" y="1035"/>
                    <a:pt x="300" y="1035"/>
                  </a:cubicBezTo>
                  <a:cubicBezTo>
                    <a:pt x="603" y="1035"/>
                    <a:pt x="872" y="826"/>
                    <a:pt x="923" y="544"/>
                  </a:cubicBezTo>
                  <a:cubicBezTo>
                    <a:pt x="923" y="490"/>
                    <a:pt x="950" y="463"/>
                    <a:pt x="950" y="436"/>
                  </a:cubicBezTo>
                  <a:cubicBezTo>
                    <a:pt x="970" y="196"/>
                    <a:pt x="769" y="1"/>
                    <a:pt x="54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6"/>
            <p:cNvSpPr/>
            <p:nvPr/>
          </p:nvSpPr>
          <p:spPr>
            <a:xfrm>
              <a:off x="3179013" y="5920263"/>
              <a:ext cx="73250" cy="81850"/>
            </a:xfrm>
            <a:custGeom>
              <a:avLst/>
              <a:gdLst/>
              <a:ahLst/>
              <a:cxnLst/>
              <a:rect l="l" t="t" r="r" b="b"/>
              <a:pathLst>
                <a:path w="2930" h="3274" extrusionOk="0">
                  <a:moveTo>
                    <a:pt x="1508" y="946"/>
                  </a:moveTo>
                  <a:cubicBezTo>
                    <a:pt x="1575" y="946"/>
                    <a:pt x="1642" y="969"/>
                    <a:pt x="1709" y="1003"/>
                  </a:cubicBezTo>
                  <a:cubicBezTo>
                    <a:pt x="1926" y="1166"/>
                    <a:pt x="2008" y="1464"/>
                    <a:pt x="1872" y="1708"/>
                  </a:cubicBezTo>
                  <a:cubicBezTo>
                    <a:pt x="1791" y="1979"/>
                    <a:pt x="1574" y="2223"/>
                    <a:pt x="1275" y="2305"/>
                  </a:cubicBezTo>
                  <a:cubicBezTo>
                    <a:pt x="1031" y="2169"/>
                    <a:pt x="923" y="1898"/>
                    <a:pt x="1004" y="1654"/>
                  </a:cubicBezTo>
                  <a:cubicBezTo>
                    <a:pt x="1004" y="1383"/>
                    <a:pt x="1167" y="1139"/>
                    <a:pt x="1384" y="976"/>
                  </a:cubicBezTo>
                  <a:cubicBezTo>
                    <a:pt x="1425" y="955"/>
                    <a:pt x="1467" y="946"/>
                    <a:pt x="1508" y="946"/>
                  </a:cubicBezTo>
                  <a:close/>
                  <a:moveTo>
                    <a:pt x="1535" y="0"/>
                  </a:moveTo>
                  <a:cubicBezTo>
                    <a:pt x="1106" y="0"/>
                    <a:pt x="688" y="216"/>
                    <a:pt x="434" y="596"/>
                  </a:cubicBezTo>
                  <a:cubicBezTo>
                    <a:pt x="136" y="1003"/>
                    <a:pt x="0" y="1491"/>
                    <a:pt x="55" y="2006"/>
                  </a:cubicBezTo>
                  <a:cubicBezTo>
                    <a:pt x="109" y="2549"/>
                    <a:pt x="462" y="3010"/>
                    <a:pt x="977" y="3200"/>
                  </a:cubicBezTo>
                  <a:cubicBezTo>
                    <a:pt x="1097" y="3251"/>
                    <a:pt x="1212" y="3273"/>
                    <a:pt x="1322" y="3273"/>
                  </a:cubicBezTo>
                  <a:cubicBezTo>
                    <a:pt x="1685" y="3273"/>
                    <a:pt x="2007" y="3030"/>
                    <a:pt x="2360" y="2739"/>
                  </a:cubicBezTo>
                  <a:cubicBezTo>
                    <a:pt x="2523" y="2495"/>
                    <a:pt x="2659" y="2278"/>
                    <a:pt x="2767" y="2034"/>
                  </a:cubicBezTo>
                  <a:cubicBezTo>
                    <a:pt x="2848" y="1844"/>
                    <a:pt x="2903" y="1681"/>
                    <a:pt x="2903" y="1491"/>
                  </a:cubicBezTo>
                  <a:cubicBezTo>
                    <a:pt x="2930" y="840"/>
                    <a:pt x="2550" y="352"/>
                    <a:pt x="1899" y="54"/>
                  </a:cubicBezTo>
                  <a:cubicBezTo>
                    <a:pt x="1779" y="18"/>
                    <a:pt x="1656" y="0"/>
                    <a:pt x="15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6"/>
            <p:cNvSpPr/>
            <p:nvPr/>
          </p:nvSpPr>
          <p:spPr>
            <a:xfrm>
              <a:off x="3202063" y="5943913"/>
              <a:ext cx="27150" cy="33975"/>
            </a:xfrm>
            <a:custGeom>
              <a:avLst/>
              <a:gdLst/>
              <a:ahLst/>
              <a:cxnLst/>
              <a:rect l="l" t="t" r="r" b="b"/>
              <a:pathLst>
                <a:path w="1086" h="1359" extrusionOk="0">
                  <a:moveTo>
                    <a:pt x="586" y="0"/>
                  </a:moveTo>
                  <a:cubicBezTo>
                    <a:pt x="545" y="0"/>
                    <a:pt x="503" y="9"/>
                    <a:pt x="462" y="30"/>
                  </a:cubicBezTo>
                  <a:cubicBezTo>
                    <a:pt x="245" y="193"/>
                    <a:pt x="82" y="437"/>
                    <a:pt x="82" y="708"/>
                  </a:cubicBezTo>
                  <a:cubicBezTo>
                    <a:pt x="1" y="952"/>
                    <a:pt x="109" y="1223"/>
                    <a:pt x="353" y="1359"/>
                  </a:cubicBezTo>
                  <a:cubicBezTo>
                    <a:pt x="652" y="1277"/>
                    <a:pt x="869" y="1033"/>
                    <a:pt x="950" y="762"/>
                  </a:cubicBezTo>
                  <a:cubicBezTo>
                    <a:pt x="1086" y="518"/>
                    <a:pt x="1004" y="220"/>
                    <a:pt x="787" y="57"/>
                  </a:cubicBezTo>
                  <a:cubicBezTo>
                    <a:pt x="720" y="23"/>
                    <a:pt x="653" y="0"/>
                    <a:pt x="58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6"/>
            <p:cNvSpPr/>
            <p:nvPr/>
          </p:nvSpPr>
          <p:spPr>
            <a:xfrm>
              <a:off x="3273263" y="5852338"/>
              <a:ext cx="61050" cy="53175"/>
            </a:xfrm>
            <a:custGeom>
              <a:avLst/>
              <a:gdLst/>
              <a:ahLst/>
              <a:cxnLst/>
              <a:rect l="l" t="t" r="r" b="b"/>
              <a:pathLst>
                <a:path w="2442" h="2127" extrusionOk="0">
                  <a:moveTo>
                    <a:pt x="1277" y="588"/>
                  </a:moveTo>
                  <a:cubicBezTo>
                    <a:pt x="1591" y="588"/>
                    <a:pt x="1828" y="1030"/>
                    <a:pt x="1547" y="1333"/>
                  </a:cubicBezTo>
                  <a:lnTo>
                    <a:pt x="1520" y="1360"/>
                  </a:lnTo>
                  <a:cubicBezTo>
                    <a:pt x="1433" y="1436"/>
                    <a:pt x="1341" y="1468"/>
                    <a:pt x="1253" y="1468"/>
                  </a:cubicBezTo>
                  <a:cubicBezTo>
                    <a:pt x="932" y="1468"/>
                    <a:pt x="673" y="1035"/>
                    <a:pt x="950" y="736"/>
                  </a:cubicBezTo>
                  <a:cubicBezTo>
                    <a:pt x="977" y="709"/>
                    <a:pt x="1004" y="682"/>
                    <a:pt x="1031" y="682"/>
                  </a:cubicBezTo>
                  <a:cubicBezTo>
                    <a:pt x="1113" y="616"/>
                    <a:pt x="1198" y="588"/>
                    <a:pt x="1277" y="588"/>
                  </a:cubicBezTo>
                  <a:close/>
                  <a:moveTo>
                    <a:pt x="1296" y="0"/>
                  </a:moveTo>
                  <a:cubicBezTo>
                    <a:pt x="1000" y="0"/>
                    <a:pt x="709" y="109"/>
                    <a:pt x="489" y="329"/>
                  </a:cubicBezTo>
                  <a:cubicBezTo>
                    <a:pt x="55" y="709"/>
                    <a:pt x="1" y="1387"/>
                    <a:pt x="380" y="1821"/>
                  </a:cubicBezTo>
                  <a:cubicBezTo>
                    <a:pt x="625" y="2025"/>
                    <a:pt x="923" y="2126"/>
                    <a:pt x="1221" y="2126"/>
                  </a:cubicBezTo>
                  <a:cubicBezTo>
                    <a:pt x="1520" y="2126"/>
                    <a:pt x="1818" y="2025"/>
                    <a:pt x="2062" y="1821"/>
                  </a:cubicBezTo>
                  <a:cubicBezTo>
                    <a:pt x="2442" y="1387"/>
                    <a:pt x="2442" y="763"/>
                    <a:pt x="2116" y="302"/>
                  </a:cubicBezTo>
                  <a:cubicBezTo>
                    <a:pt x="1876" y="102"/>
                    <a:pt x="1584" y="0"/>
                    <a:pt x="1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6"/>
            <p:cNvSpPr/>
            <p:nvPr/>
          </p:nvSpPr>
          <p:spPr>
            <a:xfrm>
              <a:off x="3290063" y="5867038"/>
              <a:ext cx="28925" cy="22000"/>
            </a:xfrm>
            <a:custGeom>
              <a:avLst/>
              <a:gdLst/>
              <a:ahLst/>
              <a:cxnLst/>
              <a:rect l="l" t="t" r="r" b="b"/>
              <a:pathLst>
                <a:path w="1157" h="880" extrusionOk="0">
                  <a:moveTo>
                    <a:pt x="605" y="0"/>
                  </a:moveTo>
                  <a:cubicBezTo>
                    <a:pt x="526" y="0"/>
                    <a:pt x="441" y="28"/>
                    <a:pt x="359" y="94"/>
                  </a:cubicBezTo>
                  <a:cubicBezTo>
                    <a:pt x="332" y="94"/>
                    <a:pt x="305" y="121"/>
                    <a:pt x="278" y="148"/>
                  </a:cubicBezTo>
                  <a:cubicBezTo>
                    <a:pt x="1" y="447"/>
                    <a:pt x="260" y="880"/>
                    <a:pt x="581" y="880"/>
                  </a:cubicBezTo>
                  <a:cubicBezTo>
                    <a:pt x="669" y="880"/>
                    <a:pt x="761" y="848"/>
                    <a:pt x="848" y="772"/>
                  </a:cubicBezTo>
                  <a:lnTo>
                    <a:pt x="875" y="745"/>
                  </a:lnTo>
                  <a:cubicBezTo>
                    <a:pt x="1156" y="442"/>
                    <a:pt x="919" y="0"/>
                    <a:pt x="605"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7" name="Google Shape;1157;p56"/>
          <p:cNvGrpSpPr/>
          <p:nvPr/>
        </p:nvGrpSpPr>
        <p:grpSpPr>
          <a:xfrm>
            <a:off x="8384489" y="61613"/>
            <a:ext cx="320453" cy="409255"/>
            <a:chOff x="5905475" y="2032050"/>
            <a:chExt cx="454350" cy="580175"/>
          </a:xfrm>
        </p:grpSpPr>
        <p:sp>
          <p:nvSpPr>
            <p:cNvPr id="1158" name="Google Shape;1158;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4" name="Google Shape;1164;p56"/>
          <p:cNvGrpSpPr/>
          <p:nvPr/>
        </p:nvGrpSpPr>
        <p:grpSpPr>
          <a:xfrm>
            <a:off x="5598090" y="2415912"/>
            <a:ext cx="244304" cy="306056"/>
            <a:chOff x="7249250" y="2312150"/>
            <a:chExt cx="433317" cy="542846"/>
          </a:xfrm>
        </p:grpSpPr>
        <p:sp>
          <p:nvSpPr>
            <p:cNvPr id="1165" name="Google Shape;1165;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6"/>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56"/>
          <p:cNvGrpSpPr/>
          <p:nvPr/>
        </p:nvGrpSpPr>
        <p:grpSpPr>
          <a:xfrm rot="5973186">
            <a:off x="1316905" y="4586193"/>
            <a:ext cx="525721" cy="428640"/>
            <a:chOff x="5426900" y="3064075"/>
            <a:chExt cx="281450" cy="229525"/>
          </a:xfrm>
        </p:grpSpPr>
        <p:sp>
          <p:nvSpPr>
            <p:cNvPr id="1169" name="Google Shape;1169;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6540;p51">
            <a:extLst>
              <a:ext uri="{FF2B5EF4-FFF2-40B4-BE49-F238E27FC236}">
                <a16:creationId xmlns:a16="http://schemas.microsoft.com/office/drawing/2014/main" id="{AC27A482-0DDD-473E-9E9C-532900217D6A}"/>
              </a:ext>
            </a:extLst>
          </p:cNvPr>
          <p:cNvGrpSpPr/>
          <p:nvPr/>
        </p:nvGrpSpPr>
        <p:grpSpPr>
          <a:xfrm flipH="1">
            <a:off x="4442411" y="146771"/>
            <a:ext cx="2187430" cy="2061087"/>
            <a:chOff x="6712725" y="1324325"/>
            <a:chExt cx="2861687" cy="2696400"/>
          </a:xfrm>
        </p:grpSpPr>
        <p:sp>
          <p:nvSpPr>
            <p:cNvPr id="59" name="Google Shape;6541;p51">
              <a:extLst>
                <a:ext uri="{FF2B5EF4-FFF2-40B4-BE49-F238E27FC236}">
                  <a16:creationId xmlns:a16="http://schemas.microsoft.com/office/drawing/2014/main" id="{D0C8349B-FA41-469A-82B4-5670E06635CA}"/>
                </a:ext>
              </a:extLst>
            </p:cNvPr>
            <p:cNvSpPr/>
            <p:nvPr/>
          </p:nvSpPr>
          <p:spPr>
            <a:xfrm rot="-412467">
              <a:off x="7940813" y="251072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542;p51">
              <a:extLst>
                <a:ext uri="{FF2B5EF4-FFF2-40B4-BE49-F238E27FC236}">
                  <a16:creationId xmlns:a16="http://schemas.microsoft.com/office/drawing/2014/main" id="{D7EB7FBA-EB1B-46D1-A293-3C0D2B9CECAC}"/>
                </a:ext>
              </a:extLst>
            </p:cNvPr>
            <p:cNvSpPr/>
            <p:nvPr/>
          </p:nvSpPr>
          <p:spPr>
            <a:xfrm>
              <a:off x="6712725" y="1324325"/>
              <a:ext cx="2696400" cy="26964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543;p51">
              <a:extLst>
                <a:ext uri="{FF2B5EF4-FFF2-40B4-BE49-F238E27FC236}">
                  <a16:creationId xmlns:a16="http://schemas.microsoft.com/office/drawing/2014/main" id="{D10FE635-EFC2-4D73-BCC1-C693F623DD69}"/>
                </a:ext>
              </a:extLst>
            </p:cNvPr>
            <p:cNvSpPr/>
            <p:nvPr/>
          </p:nvSpPr>
          <p:spPr>
            <a:xfrm>
              <a:off x="7041062" y="1652676"/>
              <a:ext cx="2039400" cy="20394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544;p51">
              <a:extLst>
                <a:ext uri="{FF2B5EF4-FFF2-40B4-BE49-F238E27FC236}">
                  <a16:creationId xmlns:a16="http://schemas.microsoft.com/office/drawing/2014/main" id="{8CBA1D3E-3213-4C58-9847-BB2630CC2DBA}"/>
                </a:ext>
              </a:extLst>
            </p:cNvPr>
            <p:cNvSpPr/>
            <p:nvPr/>
          </p:nvSpPr>
          <p:spPr>
            <a:xfrm>
              <a:off x="6890093" y="339572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545;p51">
              <a:extLst>
                <a:ext uri="{FF2B5EF4-FFF2-40B4-BE49-F238E27FC236}">
                  <a16:creationId xmlns:a16="http://schemas.microsoft.com/office/drawing/2014/main" id="{002986BA-1D79-4645-A259-415581F2C6C5}"/>
                </a:ext>
              </a:extLst>
            </p:cNvPr>
            <p:cNvSpPr/>
            <p:nvPr/>
          </p:nvSpPr>
          <p:spPr>
            <a:xfrm>
              <a:off x="9220712" y="2567403"/>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546;p51">
              <a:extLst>
                <a:ext uri="{FF2B5EF4-FFF2-40B4-BE49-F238E27FC236}">
                  <a16:creationId xmlns:a16="http://schemas.microsoft.com/office/drawing/2014/main" id="{77B4042C-6A6F-4EA7-9592-BE9EC4D83BE3}"/>
                </a:ext>
              </a:extLst>
            </p:cNvPr>
            <p:cNvSpPr/>
            <p:nvPr/>
          </p:nvSpPr>
          <p:spPr>
            <a:xfrm>
              <a:off x="7257244" y="1698702"/>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47;p51">
              <a:extLst>
                <a:ext uri="{FF2B5EF4-FFF2-40B4-BE49-F238E27FC236}">
                  <a16:creationId xmlns:a16="http://schemas.microsoft.com/office/drawing/2014/main" id="{18EA988C-F5AE-426E-8178-0B8D28353EF3}"/>
                </a:ext>
              </a:extLst>
            </p:cNvPr>
            <p:cNvSpPr/>
            <p:nvPr/>
          </p:nvSpPr>
          <p:spPr>
            <a:xfrm rot="-528068">
              <a:off x="7637814" y="2351005"/>
              <a:ext cx="380379" cy="380379"/>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548;p51">
              <a:extLst>
                <a:ext uri="{FF2B5EF4-FFF2-40B4-BE49-F238E27FC236}">
                  <a16:creationId xmlns:a16="http://schemas.microsoft.com/office/drawing/2014/main" id="{4ACB6524-1F5B-49A4-B8E2-8FCC8A3B07D1}"/>
                </a:ext>
              </a:extLst>
            </p:cNvPr>
            <p:cNvSpPr/>
            <p:nvPr/>
          </p:nvSpPr>
          <p:spPr>
            <a:xfrm rot="-526072">
              <a:off x="7871270" y="2177593"/>
              <a:ext cx="301119" cy="301119"/>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549;p51">
              <a:extLst>
                <a:ext uri="{FF2B5EF4-FFF2-40B4-BE49-F238E27FC236}">
                  <a16:creationId xmlns:a16="http://schemas.microsoft.com/office/drawing/2014/main" id="{4B438323-D37D-4240-8054-026B4866AB78}"/>
                </a:ext>
              </a:extLst>
            </p:cNvPr>
            <p:cNvSpPr/>
            <p:nvPr/>
          </p:nvSpPr>
          <p:spPr>
            <a:xfrm rot="-412467">
              <a:off x="8023938" y="281987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550;p51">
              <a:extLst>
                <a:ext uri="{FF2B5EF4-FFF2-40B4-BE49-F238E27FC236}">
                  <a16:creationId xmlns:a16="http://schemas.microsoft.com/office/drawing/2014/main" id="{6AE6CF31-F03D-4206-834C-EAAC37D301B8}"/>
                </a:ext>
              </a:extLst>
            </p:cNvPr>
            <p:cNvSpPr/>
            <p:nvPr/>
          </p:nvSpPr>
          <p:spPr>
            <a:xfrm rot="-412051">
              <a:off x="8173991" y="2499994"/>
              <a:ext cx="496764" cy="496764"/>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551;p51">
              <a:extLst>
                <a:ext uri="{FF2B5EF4-FFF2-40B4-BE49-F238E27FC236}">
                  <a16:creationId xmlns:a16="http://schemas.microsoft.com/office/drawing/2014/main" id="{303CA2DE-F0D2-4F43-85E5-9FE07A3C7A73}"/>
                </a:ext>
              </a:extLst>
            </p:cNvPr>
            <p:cNvSpPr/>
            <p:nvPr/>
          </p:nvSpPr>
          <p:spPr>
            <a:xfrm rot="367957">
              <a:off x="7997600" y="2079012"/>
              <a:ext cx="713282" cy="713282"/>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552;p51">
              <a:extLst>
                <a:ext uri="{FF2B5EF4-FFF2-40B4-BE49-F238E27FC236}">
                  <a16:creationId xmlns:a16="http://schemas.microsoft.com/office/drawing/2014/main" id="{3DD9804A-C21D-4654-BF72-A995638972A5}"/>
                </a:ext>
              </a:extLst>
            </p:cNvPr>
            <p:cNvSpPr/>
            <p:nvPr/>
          </p:nvSpPr>
          <p:spPr>
            <a:xfrm rot="366673">
              <a:off x="7505046" y="2483082"/>
              <a:ext cx="712952" cy="712952"/>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 name="Google Shape;6553;p51">
              <a:extLst>
                <a:ext uri="{FF2B5EF4-FFF2-40B4-BE49-F238E27FC236}">
                  <a16:creationId xmlns:a16="http://schemas.microsoft.com/office/drawing/2014/main" id="{1C9C6D59-3924-47D5-A1AF-38FF8CFA7848}"/>
                </a:ext>
              </a:extLst>
            </p:cNvPr>
            <p:cNvGrpSpPr/>
            <p:nvPr/>
          </p:nvGrpSpPr>
          <p:grpSpPr>
            <a:xfrm>
              <a:off x="7647938" y="2765013"/>
              <a:ext cx="427175" cy="149075"/>
              <a:chOff x="4952850" y="2127900"/>
              <a:chExt cx="427175" cy="149075"/>
            </a:xfrm>
          </p:grpSpPr>
          <p:sp>
            <p:nvSpPr>
              <p:cNvPr id="120" name="Google Shape;6554;p51">
                <a:extLst>
                  <a:ext uri="{FF2B5EF4-FFF2-40B4-BE49-F238E27FC236}">
                    <a16:creationId xmlns:a16="http://schemas.microsoft.com/office/drawing/2014/main" id="{E4688ADA-C6BB-4D23-8B6F-1044C8D1FAEA}"/>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6555;p51">
                <a:extLst>
                  <a:ext uri="{FF2B5EF4-FFF2-40B4-BE49-F238E27FC236}">
                    <a16:creationId xmlns:a16="http://schemas.microsoft.com/office/drawing/2014/main" id="{AA431268-5D6F-464C-92C0-71DFC4DA4E6C}"/>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6556;p51">
                <a:extLst>
                  <a:ext uri="{FF2B5EF4-FFF2-40B4-BE49-F238E27FC236}">
                    <a16:creationId xmlns:a16="http://schemas.microsoft.com/office/drawing/2014/main" id="{0ECF5871-285A-4FC8-A7E2-1AA57F01A81B}"/>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6557;p51">
                <a:extLst>
                  <a:ext uri="{FF2B5EF4-FFF2-40B4-BE49-F238E27FC236}">
                    <a16:creationId xmlns:a16="http://schemas.microsoft.com/office/drawing/2014/main" id="{D2AEA508-4D4A-4847-A689-552C6D1CE7B7}"/>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6558;p51">
                <a:extLst>
                  <a:ext uri="{FF2B5EF4-FFF2-40B4-BE49-F238E27FC236}">
                    <a16:creationId xmlns:a16="http://schemas.microsoft.com/office/drawing/2014/main" id="{7DC88BB9-363F-4B5F-A780-0D2B22BEC4E1}"/>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6559;p51">
                <a:extLst>
                  <a:ext uri="{FF2B5EF4-FFF2-40B4-BE49-F238E27FC236}">
                    <a16:creationId xmlns:a16="http://schemas.microsoft.com/office/drawing/2014/main" id="{3BDFD4C3-4048-4B62-98B0-979F4EF9D1BA}"/>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6560;p51">
                <a:extLst>
                  <a:ext uri="{FF2B5EF4-FFF2-40B4-BE49-F238E27FC236}">
                    <a16:creationId xmlns:a16="http://schemas.microsoft.com/office/drawing/2014/main" id="{E61547E9-0D3B-44CE-9F05-D3D59A0A4925}"/>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6561;p51">
              <a:extLst>
                <a:ext uri="{FF2B5EF4-FFF2-40B4-BE49-F238E27FC236}">
                  <a16:creationId xmlns:a16="http://schemas.microsoft.com/office/drawing/2014/main" id="{27B00624-F058-47B1-88DB-2124D1A53AE1}"/>
                </a:ext>
              </a:extLst>
            </p:cNvPr>
            <p:cNvGrpSpPr/>
            <p:nvPr/>
          </p:nvGrpSpPr>
          <p:grpSpPr>
            <a:xfrm>
              <a:off x="8157775" y="2365025"/>
              <a:ext cx="392950" cy="141250"/>
              <a:chOff x="6253275" y="1773275"/>
              <a:chExt cx="392950" cy="141250"/>
            </a:xfrm>
          </p:grpSpPr>
          <p:sp>
            <p:nvSpPr>
              <p:cNvPr id="115" name="Google Shape;6562;p51">
                <a:extLst>
                  <a:ext uri="{FF2B5EF4-FFF2-40B4-BE49-F238E27FC236}">
                    <a16:creationId xmlns:a16="http://schemas.microsoft.com/office/drawing/2014/main" id="{0AD7FF64-FEED-43A0-8F56-6DAE186ADFDD}"/>
                  </a:ext>
                </a:extLst>
              </p:cNvPr>
              <p:cNvSpPr/>
              <p:nvPr/>
            </p:nvSpPr>
            <p:spPr>
              <a:xfrm>
                <a:off x="6395525" y="1847125"/>
                <a:ext cx="108425" cy="57250"/>
              </a:xfrm>
              <a:custGeom>
                <a:avLst/>
                <a:gdLst/>
                <a:ahLst/>
                <a:cxnLst/>
                <a:rect l="l" t="t" r="r" b="b"/>
                <a:pathLst>
                  <a:path w="4337" h="2290" extrusionOk="0">
                    <a:moveTo>
                      <a:pt x="1247" y="392"/>
                    </a:moveTo>
                    <a:cubicBezTo>
                      <a:pt x="1017" y="257"/>
                      <a:pt x="814" y="108"/>
                      <a:pt x="597" y="81"/>
                    </a:cubicBezTo>
                    <a:cubicBezTo>
                      <a:pt x="1" y="0"/>
                      <a:pt x="41" y="813"/>
                      <a:pt x="245" y="1192"/>
                    </a:cubicBezTo>
                    <a:cubicBezTo>
                      <a:pt x="664" y="1924"/>
                      <a:pt x="1423" y="2289"/>
                      <a:pt x="2169" y="2276"/>
                    </a:cubicBezTo>
                    <a:cubicBezTo>
                      <a:pt x="2928" y="2289"/>
                      <a:pt x="3686" y="1924"/>
                      <a:pt x="4093" y="1192"/>
                    </a:cubicBezTo>
                    <a:cubicBezTo>
                      <a:pt x="4296" y="813"/>
                      <a:pt x="4337" y="0"/>
                      <a:pt x="3741" y="81"/>
                    </a:cubicBezTo>
                    <a:cubicBezTo>
                      <a:pt x="3524" y="108"/>
                      <a:pt x="3320" y="257"/>
                      <a:pt x="3090" y="392"/>
                    </a:cubicBezTo>
                    <a:cubicBezTo>
                      <a:pt x="2805" y="555"/>
                      <a:pt x="2480" y="623"/>
                      <a:pt x="2169" y="609"/>
                    </a:cubicBezTo>
                    <a:cubicBezTo>
                      <a:pt x="1857" y="623"/>
                      <a:pt x="1546" y="555"/>
                      <a:pt x="1247" y="39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6563;p51">
                <a:extLst>
                  <a:ext uri="{FF2B5EF4-FFF2-40B4-BE49-F238E27FC236}">
                    <a16:creationId xmlns:a16="http://schemas.microsoft.com/office/drawing/2014/main" id="{2CD4C6FF-BE22-43FE-AF65-23E121BCF26A}"/>
                  </a:ext>
                </a:extLst>
              </p:cNvPr>
              <p:cNvSpPr/>
              <p:nvPr/>
            </p:nvSpPr>
            <p:spPr>
              <a:xfrm>
                <a:off x="6267500" y="1773275"/>
                <a:ext cx="72825" cy="94875"/>
              </a:xfrm>
              <a:custGeom>
                <a:avLst/>
                <a:gdLst/>
                <a:ahLst/>
                <a:cxnLst/>
                <a:rect l="l" t="t" r="r" b="b"/>
                <a:pathLst>
                  <a:path w="2913" h="3795" extrusionOk="0">
                    <a:moveTo>
                      <a:pt x="284" y="691"/>
                    </a:moveTo>
                    <a:cubicBezTo>
                      <a:pt x="122" y="582"/>
                      <a:pt x="67" y="380"/>
                      <a:pt x="176" y="217"/>
                    </a:cubicBezTo>
                    <a:cubicBezTo>
                      <a:pt x="271" y="54"/>
                      <a:pt x="488" y="0"/>
                      <a:pt x="651" y="109"/>
                    </a:cubicBezTo>
                    <a:cubicBezTo>
                      <a:pt x="651" y="109"/>
                      <a:pt x="2819" y="1464"/>
                      <a:pt x="2859" y="2154"/>
                    </a:cubicBezTo>
                    <a:cubicBezTo>
                      <a:pt x="2913" y="2927"/>
                      <a:pt x="501" y="3740"/>
                      <a:pt x="488" y="3740"/>
                    </a:cubicBezTo>
                    <a:cubicBezTo>
                      <a:pt x="311" y="3794"/>
                      <a:pt x="122" y="3699"/>
                      <a:pt x="54" y="3523"/>
                    </a:cubicBezTo>
                    <a:cubicBezTo>
                      <a:pt x="0" y="3346"/>
                      <a:pt x="95" y="3144"/>
                      <a:pt x="271" y="3090"/>
                    </a:cubicBezTo>
                    <a:cubicBezTo>
                      <a:pt x="284" y="3090"/>
                      <a:pt x="2195" y="2439"/>
                      <a:pt x="2181" y="2195"/>
                    </a:cubicBezTo>
                    <a:cubicBezTo>
                      <a:pt x="2154" y="1856"/>
                      <a:pt x="284" y="691"/>
                      <a:pt x="284" y="6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6564;p51">
                <a:extLst>
                  <a:ext uri="{FF2B5EF4-FFF2-40B4-BE49-F238E27FC236}">
                    <a16:creationId xmlns:a16="http://schemas.microsoft.com/office/drawing/2014/main" id="{D4501205-F85C-4E91-B83D-0360C4B17EBE}"/>
                  </a:ext>
                </a:extLst>
              </p:cNvPr>
              <p:cNvSpPr/>
              <p:nvPr/>
            </p:nvSpPr>
            <p:spPr>
              <a:xfrm>
                <a:off x="6559125" y="1773275"/>
                <a:ext cx="72875" cy="94875"/>
              </a:xfrm>
              <a:custGeom>
                <a:avLst/>
                <a:gdLst/>
                <a:ahLst/>
                <a:cxnLst/>
                <a:rect l="l" t="t" r="r" b="b"/>
                <a:pathLst>
                  <a:path w="2915" h="3795" extrusionOk="0">
                    <a:moveTo>
                      <a:pt x="2264" y="109"/>
                    </a:moveTo>
                    <a:cubicBezTo>
                      <a:pt x="2427" y="0"/>
                      <a:pt x="2643" y="54"/>
                      <a:pt x="2738" y="217"/>
                    </a:cubicBezTo>
                    <a:cubicBezTo>
                      <a:pt x="2846" y="380"/>
                      <a:pt x="2792" y="582"/>
                      <a:pt x="2629" y="691"/>
                    </a:cubicBezTo>
                    <a:cubicBezTo>
                      <a:pt x="2629" y="691"/>
                      <a:pt x="760" y="1856"/>
                      <a:pt x="747" y="2195"/>
                    </a:cubicBezTo>
                    <a:cubicBezTo>
                      <a:pt x="719" y="2439"/>
                      <a:pt x="2629" y="3090"/>
                      <a:pt x="2643" y="3090"/>
                    </a:cubicBezTo>
                    <a:cubicBezTo>
                      <a:pt x="2819" y="3144"/>
                      <a:pt x="2914" y="3346"/>
                      <a:pt x="2860" y="3523"/>
                    </a:cubicBezTo>
                    <a:cubicBezTo>
                      <a:pt x="2792" y="3699"/>
                      <a:pt x="2602" y="3794"/>
                      <a:pt x="2427" y="3740"/>
                    </a:cubicBezTo>
                    <a:cubicBezTo>
                      <a:pt x="2413" y="3740"/>
                      <a:pt x="1" y="2927"/>
                      <a:pt x="55" y="2154"/>
                    </a:cubicBezTo>
                    <a:cubicBezTo>
                      <a:pt x="96" y="1464"/>
                      <a:pt x="2264" y="109"/>
                      <a:pt x="2264" y="1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6565;p51">
                <a:extLst>
                  <a:ext uri="{FF2B5EF4-FFF2-40B4-BE49-F238E27FC236}">
                    <a16:creationId xmlns:a16="http://schemas.microsoft.com/office/drawing/2014/main" id="{EB809A94-7C72-4594-96C4-6D82D143A289}"/>
                  </a:ext>
                </a:extLst>
              </p:cNvPr>
              <p:cNvSpPr/>
              <p:nvPr/>
            </p:nvSpPr>
            <p:spPr>
              <a:xfrm>
                <a:off x="6253275" y="1884375"/>
                <a:ext cx="78250" cy="30150"/>
              </a:xfrm>
              <a:custGeom>
                <a:avLst/>
                <a:gdLst/>
                <a:ahLst/>
                <a:cxnLst/>
                <a:rect l="l" t="t" r="r" b="b"/>
                <a:pathLst>
                  <a:path w="3130" h="1206" extrusionOk="0">
                    <a:moveTo>
                      <a:pt x="1572" y="1206"/>
                    </a:moveTo>
                    <a:cubicBezTo>
                      <a:pt x="2425" y="1206"/>
                      <a:pt x="3130" y="935"/>
                      <a:pt x="3130" y="597"/>
                    </a:cubicBezTo>
                    <a:cubicBezTo>
                      <a:pt x="3130" y="271"/>
                      <a:pt x="2425"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6566;p51">
                <a:extLst>
                  <a:ext uri="{FF2B5EF4-FFF2-40B4-BE49-F238E27FC236}">
                    <a16:creationId xmlns:a16="http://schemas.microsoft.com/office/drawing/2014/main" id="{0F1E79F1-31E6-42B6-A80E-7BB364EBB439}"/>
                  </a:ext>
                </a:extLst>
              </p:cNvPr>
              <p:cNvSpPr/>
              <p:nvPr/>
            </p:nvSpPr>
            <p:spPr>
              <a:xfrm>
                <a:off x="6567950" y="1884375"/>
                <a:ext cx="78275" cy="30150"/>
              </a:xfrm>
              <a:custGeom>
                <a:avLst/>
                <a:gdLst/>
                <a:ahLst/>
                <a:cxnLst/>
                <a:rect l="l" t="t" r="r" b="b"/>
                <a:pathLst>
                  <a:path w="3131" h="1206" extrusionOk="0">
                    <a:moveTo>
                      <a:pt x="1572" y="1206"/>
                    </a:moveTo>
                    <a:cubicBezTo>
                      <a:pt x="2426" y="1206"/>
                      <a:pt x="3130" y="935"/>
                      <a:pt x="3130" y="597"/>
                    </a:cubicBezTo>
                    <a:cubicBezTo>
                      <a:pt x="3130" y="271"/>
                      <a:pt x="2426"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6567;p51">
              <a:extLst>
                <a:ext uri="{FF2B5EF4-FFF2-40B4-BE49-F238E27FC236}">
                  <a16:creationId xmlns:a16="http://schemas.microsoft.com/office/drawing/2014/main" id="{42618542-E64F-4E1C-B690-B2E336BCA026}"/>
                </a:ext>
              </a:extLst>
            </p:cNvPr>
            <p:cNvGrpSpPr/>
            <p:nvPr/>
          </p:nvGrpSpPr>
          <p:grpSpPr>
            <a:xfrm>
              <a:off x="7283528" y="1827591"/>
              <a:ext cx="301143" cy="95916"/>
              <a:chOff x="5581225" y="1820025"/>
              <a:chExt cx="463725" cy="147700"/>
            </a:xfrm>
          </p:grpSpPr>
          <p:sp>
            <p:nvSpPr>
              <p:cNvPr id="102" name="Google Shape;6568;p51">
                <a:extLst>
                  <a:ext uri="{FF2B5EF4-FFF2-40B4-BE49-F238E27FC236}">
                    <a16:creationId xmlns:a16="http://schemas.microsoft.com/office/drawing/2014/main" id="{13C66948-0710-4A77-95A5-6C54A10FF40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6569;p51">
                <a:extLst>
                  <a:ext uri="{FF2B5EF4-FFF2-40B4-BE49-F238E27FC236}">
                    <a16:creationId xmlns:a16="http://schemas.microsoft.com/office/drawing/2014/main" id="{489EE56C-6DEA-4DC6-8D3C-E0DB669F1F5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6570;p51">
                <a:extLst>
                  <a:ext uri="{FF2B5EF4-FFF2-40B4-BE49-F238E27FC236}">
                    <a16:creationId xmlns:a16="http://schemas.microsoft.com/office/drawing/2014/main" id="{74140312-10AE-4AA2-8C6D-F549E878DF04}"/>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6571;p51">
                <a:extLst>
                  <a:ext uri="{FF2B5EF4-FFF2-40B4-BE49-F238E27FC236}">
                    <a16:creationId xmlns:a16="http://schemas.microsoft.com/office/drawing/2014/main" id="{2CFC44F6-26F2-4C96-9456-977DE408E36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6572;p51">
                <a:extLst>
                  <a:ext uri="{FF2B5EF4-FFF2-40B4-BE49-F238E27FC236}">
                    <a16:creationId xmlns:a16="http://schemas.microsoft.com/office/drawing/2014/main" id="{46CC957D-0598-4476-A52B-57AE8424FB23}"/>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6573;p51">
                <a:extLst>
                  <a:ext uri="{FF2B5EF4-FFF2-40B4-BE49-F238E27FC236}">
                    <a16:creationId xmlns:a16="http://schemas.microsoft.com/office/drawing/2014/main" id="{247F43F6-37A8-4DD2-81AB-B04F2B9D909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6574;p51">
                <a:extLst>
                  <a:ext uri="{FF2B5EF4-FFF2-40B4-BE49-F238E27FC236}">
                    <a16:creationId xmlns:a16="http://schemas.microsoft.com/office/drawing/2014/main" id="{5575FADC-BC21-475E-8DD0-7BB22B0AF62D}"/>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6575;p51">
                <a:extLst>
                  <a:ext uri="{FF2B5EF4-FFF2-40B4-BE49-F238E27FC236}">
                    <a16:creationId xmlns:a16="http://schemas.microsoft.com/office/drawing/2014/main" id="{65B129DA-C314-4312-9B96-F1CBA4A7F0CD}"/>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6576;p51">
                <a:extLst>
                  <a:ext uri="{FF2B5EF4-FFF2-40B4-BE49-F238E27FC236}">
                    <a16:creationId xmlns:a16="http://schemas.microsoft.com/office/drawing/2014/main" id="{F9387303-BA95-4227-8167-75BC363F94D8}"/>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6577;p51">
                <a:extLst>
                  <a:ext uri="{FF2B5EF4-FFF2-40B4-BE49-F238E27FC236}">
                    <a16:creationId xmlns:a16="http://schemas.microsoft.com/office/drawing/2014/main" id="{4E913D14-9E7C-4C7A-AF5F-A20BCF2BF60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6578;p51">
                <a:extLst>
                  <a:ext uri="{FF2B5EF4-FFF2-40B4-BE49-F238E27FC236}">
                    <a16:creationId xmlns:a16="http://schemas.microsoft.com/office/drawing/2014/main" id="{A83CE121-1832-4B07-9C6C-9870F5B888F5}"/>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6579;p51">
                <a:extLst>
                  <a:ext uri="{FF2B5EF4-FFF2-40B4-BE49-F238E27FC236}">
                    <a16:creationId xmlns:a16="http://schemas.microsoft.com/office/drawing/2014/main" id="{BD6C4A54-A4B9-4C7C-AF72-18C73FE24BCB}"/>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6580;p51">
                <a:extLst>
                  <a:ext uri="{FF2B5EF4-FFF2-40B4-BE49-F238E27FC236}">
                    <a16:creationId xmlns:a16="http://schemas.microsoft.com/office/drawing/2014/main" id="{8C17107A-0F4D-4E56-86E1-C78191EE5D3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6581;p51">
              <a:extLst>
                <a:ext uri="{FF2B5EF4-FFF2-40B4-BE49-F238E27FC236}">
                  <a16:creationId xmlns:a16="http://schemas.microsoft.com/office/drawing/2014/main" id="{300D94EC-1D99-4D48-9865-4990C219D50E}"/>
                </a:ext>
              </a:extLst>
            </p:cNvPr>
            <p:cNvGrpSpPr/>
            <p:nvPr/>
          </p:nvGrpSpPr>
          <p:grpSpPr>
            <a:xfrm>
              <a:off x="9246978" y="2696291"/>
              <a:ext cx="301143" cy="95916"/>
              <a:chOff x="5581225" y="1820025"/>
              <a:chExt cx="463725" cy="147700"/>
            </a:xfrm>
          </p:grpSpPr>
          <p:sp>
            <p:nvSpPr>
              <p:cNvPr id="89" name="Google Shape;6582;p51">
                <a:extLst>
                  <a:ext uri="{FF2B5EF4-FFF2-40B4-BE49-F238E27FC236}">
                    <a16:creationId xmlns:a16="http://schemas.microsoft.com/office/drawing/2014/main" id="{D92C9CDA-9A39-4BD0-8FD2-FAAF91A243D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583;p51">
                <a:extLst>
                  <a:ext uri="{FF2B5EF4-FFF2-40B4-BE49-F238E27FC236}">
                    <a16:creationId xmlns:a16="http://schemas.microsoft.com/office/drawing/2014/main" id="{482F43BC-EDD0-4907-AE98-DF525C23B2F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584;p51">
                <a:extLst>
                  <a:ext uri="{FF2B5EF4-FFF2-40B4-BE49-F238E27FC236}">
                    <a16:creationId xmlns:a16="http://schemas.microsoft.com/office/drawing/2014/main" id="{2ADE4B95-22EC-4D10-BDEF-EBAD9210F5F2}"/>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585;p51">
                <a:extLst>
                  <a:ext uri="{FF2B5EF4-FFF2-40B4-BE49-F238E27FC236}">
                    <a16:creationId xmlns:a16="http://schemas.microsoft.com/office/drawing/2014/main" id="{9D5D6A6A-BC60-4653-A300-E248E75D7B7B}"/>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586;p51">
                <a:extLst>
                  <a:ext uri="{FF2B5EF4-FFF2-40B4-BE49-F238E27FC236}">
                    <a16:creationId xmlns:a16="http://schemas.microsoft.com/office/drawing/2014/main" id="{E3E180CC-9859-404B-B465-F2B0D1865ADD}"/>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587;p51">
                <a:extLst>
                  <a:ext uri="{FF2B5EF4-FFF2-40B4-BE49-F238E27FC236}">
                    <a16:creationId xmlns:a16="http://schemas.microsoft.com/office/drawing/2014/main" id="{C2C93038-741F-4CE9-A344-224EEE8FC88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588;p51">
                <a:extLst>
                  <a:ext uri="{FF2B5EF4-FFF2-40B4-BE49-F238E27FC236}">
                    <a16:creationId xmlns:a16="http://schemas.microsoft.com/office/drawing/2014/main" id="{C6F39F95-300C-437D-8BF3-5A1EC6CE3B6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589;p51">
                <a:extLst>
                  <a:ext uri="{FF2B5EF4-FFF2-40B4-BE49-F238E27FC236}">
                    <a16:creationId xmlns:a16="http://schemas.microsoft.com/office/drawing/2014/main" id="{463235FD-8A18-468E-9D6A-049767C8B642}"/>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590;p51">
                <a:extLst>
                  <a:ext uri="{FF2B5EF4-FFF2-40B4-BE49-F238E27FC236}">
                    <a16:creationId xmlns:a16="http://schemas.microsoft.com/office/drawing/2014/main" id="{86AC463F-CD10-44D3-8FF2-9A4A2480CE13}"/>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591;p51">
                <a:extLst>
                  <a:ext uri="{FF2B5EF4-FFF2-40B4-BE49-F238E27FC236}">
                    <a16:creationId xmlns:a16="http://schemas.microsoft.com/office/drawing/2014/main" id="{7D6D9953-DF9F-46B5-B947-84F35F22E0B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592;p51">
                <a:extLst>
                  <a:ext uri="{FF2B5EF4-FFF2-40B4-BE49-F238E27FC236}">
                    <a16:creationId xmlns:a16="http://schemas.microsoft.com/office/drawing/2014/main" id="{3D4A0763-309F-48A7-B266-D1F7E86266B3}"/>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6593;p51">
                <a:extLst>
                  <a:ext uri="{FF2B5EF4-FFF2-40B4-BE49-F238E27FC236}">
                    <a16:creationId xmlns:a16="http://schemas.microsoft.com/office/drawing/2014/main" id="{4A463AC0-B50C-48D1-90B9-65809416052B}"/>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6594;p51">
                <a:extLst>
                  <a:ext uri="{FF2B5EF4-FFF2-40B4-BE49-F238E27FC236}">
                    <a16:creationId xmlns:a16="http://schemas.microsoft.com/office/drawing/2014/main" id="{6C93346B-87C2-40C8-B6A7-D4874022961C}"/>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6595;p51">
              <a:extLst>
                <a:ext uri="{FF2B5EF4-FFF2-40B4-BE49-F238E27FC236}">
                  <a16:creationId xmlns:a16="http://schemas.microsoft.com/office/drawing/2014/main" id="{3063018C-51AA-4237-81A8-21DCDAC19B15}"/>
                </a:ext>
              </a:extLst>
            </p:cNvPr>
            <p:cNvGrpSpPr/>
            <p:nvPr/>
          </p:nvGrpSpPr>
          <p:grpSpPr>
            <a:xfrm>
              <a:off x="6916378" y="3524616"/>
              <a:ext cx="301143" cy="95916"/>
              <a:chOff x="5581225" y="1820025"/>
              <a:chExt cx="463725" cy="147700"/>
            </a:xfrm>
          </p:grpSpPr>
          <p:sp>
            <p:nvSpPr>
              <p:cNvPr id="76" name="Google Shape;6596;p51">
                <a:extLst>
                  <a:ext uri="{FF2B5EF4-FFF2-40B4-BE49-F238E27FC236}">
                    <a16:creationId xmlns:a16="http://schemas.microsoft.com/office/drawing/2014/main" id="{DC6EF7DE-DDDA-4F0F-BFE4-05E32EB123B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597;p51">
                <a:extLst>
                  <a:ext uri="{FF2B5EF4-FFF2-40B4-BE49-F238E27FC236}">
                    <a16:creationId xmlns:a16="http://schemas.microsoft.com/office/drawing/2014/main" id="{2F3DC374-76AA-4778-BB1A-5C71A519FF58}"/>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598;p51">
                <a:extLst>
                  <a:ext uri="{FF2B5EF4-FFF2-40B4-BE49-F238E27FC236}">
                    <a16:creationId xmlns:a16="http://schemas.microsoft.com/office/drawing/2014/main" id="{7D3834EE-E514-4A34-B9FA-27AF5EE16BC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599;p51">
                <a:extLst>
                  <a:ext uri="{FF2B5EF4-FFF2-40B4-BE49-F238E27FC236}">
                    <a16:creationId xmlns:a16="http://schemas.microsoft.com/office/drawing/2014/main" id="{E7D8E243-97E2-4567-8315-A4F7E3C6433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600;p51">
                <a:extLst>
                  <a:ext uri="{FF2B5EF4-FFF2-40B4-BE49-F238E27FC236}">
                    <a16:creationId xmlns:a16="http://schemas.microsoft.com/office/drawing/2014/main" id="{174868F1-4EA3-4142-A227-4C51BDE4933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601;p51">
                <a:extLst>
                  <a:ext uri="{FF2B5EF4-FFF2-40B4-BE49-F238E27FC236}">
                    <a16:creationId xmlns:a16="http://schemas.microsoft.com/office/drawing/2014/main" id="{CFDE2A99-E0A0-440C-AA79-BC8D4716AA19}"/>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602;p51">
                <a:extLst>
                  <a:ext uri="{FF2B5EF4-FFF2-40B4-BE49-F238E27FC236}">
                    <a16:creationId xmlns:a16="http://schemas.microsoft.com/office/drawing/2014/main" id="{7E7BDB13-AF31-40A3-86BB-D72C0B6B3956}"/>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603;p51">
                <a:extLst>
                  <a:ext uri="{FF2B5EF4-FFF2-40B4-BE49-F238E27FC236}">
                    <a16:creationId xmlns:a16="http://schemas.microsoft.com/office/drawing/2014/main" id="{8B802BA8-0EDA-43BC-8673-B9470D63237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604;p51">
                <a:extLst>
                  <a:ext uri="{FF2B5EF4-FFF2-40B4-BE49-F238E27FC236}">
                    <a16:creationId xmlns:a16="http://schemas.microsoft.com/office/drawing/2014/main" id="{E2132CE9-2B4E-401B-A2EC-D3254598D78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605;p51">
                <a:extLst>
                  <a:ext uri="{FF2B5EF4-FFF2-40B4-BE49-F238E27FC236}">
                    <a16:creationId xmlns:a16="http://schemas.microsoft.com/office/drawing/2014/main" id="{C0492AD6-8479-41FD-AA1C-C43E15DDF0C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606;p51">
                <a:extLst>
                  <a:ext uri="{FF2B5EF4-FFF2-40B4-BE49-F238E27FC236}">
                    <a16:creationId xmlns:a16="http://schemas.microsoft.com/office/drawing/2014/main" id="{6117B17D-AB8C-4A77-A813-D98D053E3E4F}"/>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607;p51">
                <a:extLst>
                  <a:ext uri="{FF2B5EF4-FFF2-40B4-BE49-F238E27FC236}">
                    <a16:creationId xmlns:a16="http://schemas.microsoft.com/office/drawing/2014/main" id="{46BC5966-7624-455C-9494-C4C39EEBB1E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608;p51">
                <a:extLst>
                  <a:ext uri="{FF2B5EF4-FFF2-40B4-BE49-F238E27FC236}">
                    <a16:creationId xmlns:a16="http://schemas.microsoft.com/office/drawing/2014/main" id="{BCAA9985-45F1-41B3-973B-5A57F5B5708C}"/>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23"/>
                                        </p:tgtEl>
                                        <p:attrNameLst>
                                          <p:attrName>style.visibility</p:attrName>
                                        </p:attrNameLst>
                                      </p:cBhvr>
                                      <p:to>
                                        <p:strVal val="visible"/>
                                      </p:to>
                                    </p:set>
                                    <p:animEffect transition="in" filter="fade">
                                      <p:cBhvr>
                                        <p:cTn id="7" dur="1000"/>
                                        <p:tgtEl>
                                          <p:spTgt spid="1123"/>
                                        </p:tgtEl>
                                      </p:cBhvr>
                                    </p:animEffect>
                                    <p:anim calcmode="lin" valueType="num">
                                      <p:cBhvr>
                                        <p:cTn id="8" dur="1000" fill="hold"/>
                                        <p:tgtEl>
                                          <p:spTgt spid="1123"/>
                                        </p:tgtEl>
                                        <p:attrNameLst>
                                          <p:attrName>ppt_x</p:attrName>
                                        </p:attrNameLst>
                                      </p:cBhvr>
                                      <p:tavLst>
                                        <p:tav tm="0">
                                          <p:val>
                                            <p:strVal val="#ppt_x"/>
                                          </p:val>
                                        </p:tav>
                                        <p:tav tm="100000">
                                          <p:val>
                                            <p:strVal val="#ppt_x"/>
                                          </p:val>
                                        </p:tav>
                                      </p:tavLst>
                                    </p:anim>
                                    <p:anim calcmode="lin" valueType="num">
                                      <p:cBhvr>
                                        <p:cTn id="9" dur="1000" fill="hold"/>
                                        <p:tgtEl>
                                          <p:spTgt spid="11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24"/>
                                        </p:tgtEl>
                                        <p:attrNameLst>
                                          <p:attrName>style.visibility</p:attrName>
                                        </p:attrNameLst>
                                      </p:cBhvr>
                                      <p:to>
                                        <p:strVal val="visible"/>
                                      </p:to>
                                    </p:set>
                                    <p:animEffect transition="in" filter="fade">
                                      <p:cBhvr>
                                        <p:cTn id="12" dur="1000"/>
                                        <p:tgtEl>
                                          <p:spTgt spid="1124"/>
                                        </p:tgtEl>
                                      </p:cBhvr>
                                    </p:animEffect>
                                    <p:anim calcmode="lin" valueType="num">
                                      <p:cBhvr>
                                        <p:cTn id="13" dur="1000" fill="hold"/>
                                        <p:tgtEl>
                                          <p:spTgt spid="1124"/>
                                        </p:tgtEl>
                                        <p:attrNameLst>
                                          <p:attrName>ppt_x</p:attrName>
                                        </p:attrNameLst>
                                      </p:cBhvr>
                                      <p:tavLst>
                                        <p:tav tm="0">
                                          <p:val>
                                            <p:strVal val="#ppt_x"/>
                                          </p:val>
                                        </p:tav>
                                        <p:tav tm="100000">
                                          <p:val>
                                            <p:strVal val="#ppt_x"/>
                                          </p:val>
                                        </p:tav>
                                      </p:tavLst>
                                    </p:anim>
                                    <p:anim calcmode="lin" valueType="num">
                                      <p:cBhvr>
                                        <p:cTn id="14" dur="1000" fill="hold"/>
                                        <p:tgtEl>
                                          <p:spTgt spid="11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64"/>
                                        </p:tgtEl>
                                        <p:attrNameLst>
                                          <p:attrName>style.visibility</p:attrName>
                                        </p:attrNameLst>
                                      </p:cBhvr>
                                      <p:to>
                                        <p:strVal val="visible"/>
                                      </p:to>
                                    </p:set>
                                    <p:animEffect transition="in" filter="fade">
                                      <p:cBhvr>
                                        <p:cTn id="17" dur="1000"/>
                                        <p:tgtEl>
                                          <p:spTgt spid="1164"/>
                                        </p:tgtEl>
                                      </p:cBhvr>
                                    </p:animEffect>
                                    <p:anim calcmode="lin" valueType="num">
                                      <p:cBhvr>
                                        <p:cTn id="18" dur="1000" fill="hold"/>
                                        <p:tgtEl>
                                          <p:spTgt spid="1164"/>
                                        </p:tgtEl>
                                        <p:attrNameLst>
                                          <p:attrName>ppt_x</p:attrName>
                                        </p:attrNameLst>
                                      </p:cBhvr>
                                      <p:tavLst>
                                        <p:tav tm="0">
                                          <p:val>
                                            <p:strVal val="#ppt_x"/>
                                          </p:val>
                                        </p:tav>
                                        <p:tav tm="100000">
                                          <p:val>
                                            <p:strVal val="#ppt_x"/>
                                          </p:val>
                                        </p:tav>
                                      </p:tavLst>
                                    </p:anim>
                                    <p:anim calcmode="lin" valueType="num">
                                      <p:cBhvr>
                                        <p:cTn id="19" dur="1000" fill="hold"/>
                                        <p:tgtEl>
                                          <p:spTgt spid="116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2" fill="hold" nodeType="afterEffect">
                                  <p:stCondLst>
                                    <p:cond delay="0"/>
                                  </p:stCondLst>
                                  <p:childTnLst>
                                    <p:set>
                                      <p:cBhvr>
                                        <p:cTn id="22" dur="1" fill="hold">
                                          <p:stCondLst>
                                            <p:cond delay="0"/>
                                          </p:stCondLst>
                                        </p:cTn>
                                        <p:tgtEl>
                                          <p:spTgt spid="1126"/>
                                        </p:tgtEl>
                                        <p:attrNameLst>
                                          <p:attrName>style.visibility</p:attrName>
                                        </p:attrNameLst>
                                      </p:cBhvr>
                                      <p:to>
                                        <p:strVal val="visible"/>
                                      </p:to>
                                    </p:set>
                                    <p:anim calcmode="lin" valueType="num">
                                      <p:cBhvr additive="base">
                                        <p:cTn id="23" dur="2000" fill="hold"/>
                                        <p:tgtEl>
                                          <p:spTgt spid="1126"/>
                                        </p:tgtEl>
                                        <p:attrNameLst>
                                          <p:attrName>ppt_x</p:attrName>
                                        </p:attrNameLst>
                                      </p:cBhvr>
                                      <p:tavLst>
                                        <p:tav tm="0">
                                          <p:val>
                                            <p:strVal val="1+#ppt_w/2"/>
                                          </p:val>
                                        </p:tav>
                                        <p:tav tm="100000">
                                          <p:val>
                                            <p:strVal val="#ppt_x"/>
                                          </p:val>
                                        </p:tav>
                                      </p:tavLst>
                                    </p:anim>
                                    <p:anim calcmode="lin" valueType="num">
                                      <p:cBhvr additive="base">
                                        <p:cTn id="24" dur="2000" fill="hold"/>
                                        <p:tgtEl>
                                          <p:spTgt spid="1126"/>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157"/>
                                        </p:tgtEl>
                                        <p:attrNameLst>
                                          <p:attrName>style.visibility</p:attrName>
                                        </p:attrNameLst>
                                      </p:cBhvr>
                                      <p:to>
                                        <p:strVal val="visible"/>
                                      </p:to>
                                    </p:set>
                                    <p:anim calcmode="lin" valueType="num">
                                      <p:cBhvr additive="base">
                                        <p:cTn id="27" dur="2000" fill="hold"/>
                                        <p:tgtEl>
                                          <p:spTgt spid="1157"/>
                                        </p:tgtEl>
                                        <p:attrNameLst>
                                          <p:attrName>ppt_x</p:attrName>
                                        </p:attrNameLst>
                                      </p:cBhvr>
                                      <p:tavLst>
                                        <p:tav tm="0">
                                          <p:val>
                                            <p:strVal val="1+#ppt_w/2"/>
                                          </p:val>
                                        </p:tav>
                                        <p:tav tm="100000">
                                          <p:val>
                                            <p:strVal val="#ppt_x"/>
                                          </p:val>
                                        </p:tav>
                                      </p:tavLst>
                                    </p:anim>
                                    <p:anim calcmode="lin" valueType="num">
                                      <p:cBhvr additive="base">
                                        <p:cTn id="28" dur="2000" fill="hold"/>
                                        <p:tgtEl>
                                          <p:spTgt spid="1157"/>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168"/>
                                        </p:tgtEl>
                                        <p:attrNameLst>
                                          <p:attrName>style.visibility</p:attrName>
                                        </p:attrNameLst>
                                      </p:cBhvr>
                                      <p:to>
                                        <p:strVal val="visible"/>
                                      </p:to>
                                    </p:set>
                                    <p:anim calcmode="lin" valueType="num">
                                      <p:cBhvr additive="base">
                                        <p:cTn id="31" dur="2000" fill="hold"/>
                                        <p:tgtEl>
                                          <p:spTgt spid="1168"/>
                                        </p:tgtEl>
                                        <p:attrNameLst>
                                          <p:attrName>ppt_x</p:attrName>
                                        </p:attrNameLst>
                                      </p:cBhvr>
                                      <p:tavLst>
                                        <p:tav tm="0">
                                          <p:val>
                                            <p:strVal val="1+#ppt_w/2"/>
                                          </p:val>
                                        </p:tav>
                                        <p:tav tm="100000">
                                          <p:val>
                                            <p:strVal val="#ppt_x"/>
                                          </p:val>
                                        </p:tav>
                                      </p:tavLst>
                                    </p:anim>
                                    <p:anim calcmode="lin" valueType="num">
                                      <p:cBhvr additive="base">
                                        <p:cTn id="32" dur="2000" fill="hold"/>
                                        <p:tgtEl>
                                          <p:spTgt spid="1168"/>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140"/>
                                        </p:tgtEl>
                                        <p:attrNameLst>
                                          <p:attrName>style.visibility</p:attrName>
                                        </p:attrNameLst>
                                      </p:cBhvr>
                                      <p:to>
                                        <p:strVal val="visible"/>
                                      </p:to>
                                    </p:set>
                                    <p:anim calcmode="lin" valueType="num">
                                      <p:cBhvr additive="base">
                                        <p:cTn id="35" dur="2000" fill="hold"/>
                                        <p:tgtEl>
                                          <p:spTgt spid="1140"/>
                                        </p:tgtEl>
                                        <p:attrNameLst>
                                          <p:attrName>ppt_x</p:attrName>
                                        </p:attrNameLst>
                                      </p:cBhvr>
                                      <p:tavLst>
                                        <p:tav tm="0">
                                          <p:val>
                                            <p:strVal val="1+#ppt_w/2"/>
                                          </p:val>
                                        </p:tav>
                                        <p:tav tm="100000">
                                          <p:val>
                                            <p:strVal val="#ppt_x"/>
                                          </p:val>
                                        </p:tav>
                                      </p:tavLst>
                                    </p:anim>
                                    <p:anim calcmode="lin" valueType="num">
                                      <p:cBhvr additive="base">
                                        <p:cTn id="36" dur="2000" fill="hold"/>
                                        <p:tgtEl>
                                          <p:spTgt spid="11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3" grpId="0"/>
      <p:bldP spid="11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B35176-068B-478B-B668-4C9A2B161BF1}"/>
              </a:ext>
            </a:extLst>
          </p:cNvPr>
          <p:cNvPicPr>
            <a:picLocks noChangeAspect="1"/>
          </p:cNvPicPr>
          <p:nvPr/>
        </p:nvPicPr>
        <p:blipFill rotWithShape="1">
          <a:blip r:embed="rId2"/>
          <a:srcRect t="7068"/>
          <a:stretch/>
        </p:blipFill>
        <p:spPr>
          <a:xfrm>
            <a:off x="45861" y="83963"/>
            <a:ext cx="3810000" cy="4779943"/>
          </a:xfrm>
          <a:prstGeom prst="rect">
            <a:avLst/>
          </a:prstGeom>
        </p:spPr>
      </p:pic>
      <p:sp>
        <p:nvSpPr>
          <p:cNvPr id="6" name="TextBox 5">
            <a:extLst>
              <a:ext uri="{FF2B5EF4-FFF2-40B4-BE49-F238E27FC236}">
                <a16:creationId xmlns:a16="http://schemas.microsoft.com/office/drawing/2014/main" id="{954F448E-4076-4BEB-A86B-3C4CB3BACF59}"/>
              </a:ext>
            </a:extLst>
          </p:cNvPr>
          <p:cNvSpPr txBox="1"/>
          <p:nvPr/>
        </p:nvSpPr>
        <p:spPr>
          <a:xfrm>
            <a:off x="82903" y="3873605"/>
            <a:ext cx="3718277" cy="830997"/>
          </a:xfrm>
          <a:prstGeom prst="rect">
            <a:avLst/>
          </a:prstGeom>
          <a:solidFill>
            <a:schemeClr val="accent3">
              <a:lumMod val="75000"/>
              <a:alpha val="52000"/>
            </a:schemeClr>
          </a:solidFill>
        </p:spPr>
        <p:txBody>
          <a:bodyPr wrap="square" rtlCol="0">
            <a:spAutoFit/>
          </a:bodyPr>
          <a:lstStyle/>
          <a:p>
            <a:pPr algn="ctr"/>
            <a:r>
              <a:rPr lang="vi-VN" sz="2400" b="1" i="0" dirty="0">
                <a:solidFill>
                  <a:srgbClr val="FF0000"/>
                </a:solidFill>
                <a:effectLst/>
                <a:latin typeface="Times New Roman" panose="02020603050405020304" pitchFamily="18" charset="0"/>
                <a:cs typeface="Times New Roman" panose="02020603050405020304" pitchFamily="18" charset="0"/>
              </a:rPr>
              <a:t>Rơ-dơ-pho</a:t>
            </a:r>
          </a:p>
          <a:p>
            <a:r>
              <a:rPr lang="en-US" sz="2400" i="0" dirty="0">
                <a:solidFill>
                  <a:schemeClr val="bg1"/>
                </a:solidFill>
                <a:effectLst/>
                <a:latin typeface="Times New Roman" panose="02020603050405020304" pitchFamily="18" charset="0"/>
                <a:cs typeface="Times New Roman" panose="02020603050405020304" pitchFamily="18" charset="0"/>
              </a:rPr>
              <a:t>E. Rutherford (1871 – 1937)</a:t>
            </a:r>
          </a:p>
        </p:txBody>
      </p:sp>
      <p:pic>
        <p:nvPicPr>
          <p:cNvPr id="7" name="Picture 6" descr="A picture containing circle&#10;&#10;Description automatically generated">
            <a:extLst>
              <a:ext uri="{FF2B5EF4-FFF2-40B4-BE49-F238E27FC236}">
                <a16:creationId xmlns:a16="http://schemas.microsoft.com/office/drawing/2014/main" id="{EFDFDD0F-DB52-4976-90D0-711B27075450}"/>
              </a:ext>
            </a:extLst>
          </p:cNvPr>
          <p:cNvPicPr>
            <a:picLocks noChangeAspect="1"/>
          </p:cNvPicPr>
          <p:nvPr/>
        </p:nvPicPr>
        <p:blipFill>
          <a:blip r:embed="rId3"/>
          <a:stretch>
            <a:fillRect/>
          </a:stretch>
        </p:blipFill>
        <p:spPr>
          <a:xfrm>
            <a:off x="4407807" y="353655"/>
            <a:ext cx="4190393" cy="3533077"/>
          </a:xfrm>
          <a:prstGeom prst="rect">
            <a:avLst/>
          </a:prstGeom>
        </p:spPr>
      </p:pic>
      <p:sp>
        <p:nvSpPr>
          <p:cNvPr id="8" name="TextBox 7">
            <a:extLst>
              <a:ext uri="{FF2B5EF4-FFF2-40B4-BE49-F238E27FC236}">
                <a16:creationId xmlns:a16="http://schemas.microsoft.com/office/drawing/2014/main" id="{EB1E1526-C647-422B-959A-CE9F2B82968F}"/>
              </a:ext>
            </a:extLst>
          </p:cNvPr>
          <p:cNvSpPr txBox="1"/>
          <p:nvPr/>
        </p:nvSpPr>
        <p:spPr>
          <a:xfrm>
            <a:off x="3838222" y="3873605"/>
            <a:ext cx="4786489"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biết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thành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phần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cấu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tạo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958903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ircle&#10;&#10;Description automatically generated">
            <a:extLst>
              <a:ext uri="{FF2B5EF4-FFF2-40B4-BE49-F238E27FC236}">
                <a16:creationId xmlns:a16="http://schemas.microsoft.com/office/drawing/2014/main" id="{80BE92C7-FDF2-40A4-84D4-0351AB13C45C}"/>
              </a:ext>
            </a:extLst>
          </p:cNvPr>
          <p:cNvPicPr>
            <a:picLocks noChangeAspect="1"/>
          </p:cNvPicPr>
          <p:nvPr/>
        </p:nvPicPr>
        <p:blipFill>
          <a:blip r:embed="rId2"/>
          <a:stretch>
            <a:fillRect/>
          </a:stretch>
        </p:blipFill>
        <p:spPr>
          <a:xfrm>
            <a:off x="388963" y="1004710"/>
            <a:ext cx="3056705" cy="2577222"/>
          </a:xfrm>
          <a:prstGeom prst="rect">
            <a:avLst/>
          </a:prstGeom>
        </p:spPr>
      </p:pic>
      <p:pic>
        <p:nvPicPr>
          <p:cNvPr id="6" name="Picture 5" descr="Diagram, schematic&#10;&#10;Description automatically generated">
            <a:extLst>
              <a:ext uri="{FF2B5EF4-FFF2-40B4-BE49-F238E27FC236}">
                <a16:creationId xmlns:a16="http://schemas.microsoft.com/office/drawing/2014/main" id="{B7AA9915-6BDD-41FD-9CE7-793A0A8FCD48}"/>
              </a:ext>
            </a:extLst>
          </p:cNvPr>
          <p:cNvPicPr>
            <a:picLocks noChangeAspect="1"/>
          </p:cNvPicPr>
          <p:nvPr/>
        </p:nvPicPr>
        <p:blipFill>
          <a:blip r:embed="rId3"/>
          <a:stretch>
            <a:fillRect/>
          </a:stretch>
        </p:blipFill>
        <p:spPr>
          <a:xfrm>
            <a:off x="4027291" y="955614"/>
            <a:ext cx="5011472" cy="3384671"/>
          </a:xfrm>
          <a:prstGeom prst="rect">
            <a:avLst/>
          </a:prstGeom>
          <a:ln>
            <a:noFill/>
          </a:ln>
          <a:effectLst>
            <a:softEdge rad="112500"/>
          </a:effectLst>
        </p:spPr>
      </p:pic>
    </p:spTree>
    <p:extLst>
      <p:ext uri="{BB962C8B-B14F-4D97-AF65-F5344CB8AC3E}">
        <p14:creationId xmlns:p14="http://schemas.microsoft.com/office/powerpoint/2010/main" val="2623667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FF0000"/>
                </a:solidFill>
                <a:latin typeface="Times New Roman" panose="02020603050405020304" pitchFamily="18" charset="0"/>
                <a:cs typeface="Times New Roman" panose="02020603050405020304" pitchFamily="18" charset="0"/>
              </a:rPr>
              <a:t>2. </a:t>
            </a:r>
            <a:r>
              <a:rPr lang="vi-VN" sz="3200" b="1" dirty="0">
                <a:solidFill>
                  <a:srgbClr val="FF0000"/>
                </a:solidFill>
                <a:latin typeface="Times New Roman" panose="02020603050405020304" pitchFamily="18" charset="0"/>
                <a:cs typeface="Times New Roman" panose="02020603050405020304" pitchFamily="18" charset="0"/>
              </a:rPr>
              <a:t>Mô hình nguyên tử của Rơ-dơ-pho - Bo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1606302" y="1465250"/>
            <a:ext cx="6974239" cy="3108543"/>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Mô hình nguyên tử của Rơ-dơ-pho </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Nguyên tử có cấu tạo rỗng.</a:t>
            </a:r>
            <a:endParaRPr lang="en-US" sz="2800" dirty="0">
              <a:solidFill>
                <a:srgbClr val="0070C0"/>
              </a:solidFill>
              <a:latin typeface="Times New Roman" panose="02020603050405020304" pitchFamily="18" charset="0"/>
              <a:cs typeface="Times New Roman" panose="02020603050405020304" pitchFamily="18" charset="0"/>
            </a:endParaRPr>
          </a:p>
          <a:p>
            <a:r>
              <a:rPr lang="en-US" sz="2800" dirty="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Cấu tạo nguyên tử:</a:t>
            </a:r>
          </a:p>
          <a:p>
            <a:r>
              <a:rPr lang="en-US" sz="2800" dirty="0">
                <a:solidFill>
                  <a:srgbClr val="00B050"/>
                </a:solidFill>
                <a:latin typeface="Times New Roman" panose="02020603050405020304" pitchFamily="18" charset="0"/>
                <a:cs typeface="Times New Roman" panose="02020603050405020304" pitchFamily="18" charset="0"/>
              </a:rPr>
              <a:t>     + H</a:t>
            </a:r>
            <a:r>
              <a:rPr lang="vi-VN" sz="2800" dirty="0">
                <a:solidFill>
                  <a:srgbClr val="00B050"/>
                </a:solidFill>
                <a:latin typeface="Times New Roman" panose="02020603050405020304" pitchFamily="18" charset="0"/>
                <a:cs typeface="Times New Roman" panose="02020603050405020304" pitchFamily="18" charset="0"/>
              </a:rPr>
              <a:t>ạt nhân ở tâm mang điện tích dương;</a:t>
            </a:r>
          </a:p>
          <a:p>
            <a:r>
              <a:rPr lang="en-US" sz="2800" dirty="0">
                <a:solidFill>
                  <a:srgbClr val="00B050"/>
                </a:solidFill>
                <a:latin typeface="Times New Roman" panose="02020603050405020304" pitchFamily="18" charset="0"/>
                <a:cs typeface="Times New Roman" panose="02020603050405020304" pitchFamily="18" charset="0"/>
              </a:rPr>
              <a:t>     + E</a:t>
            </a:r>
            <a:r>
              <a:rPr lang="vi-VN" sz="2800" dirty="0">
                <a:solidFill>
                  <a:srgbClr val="00B050"/>
                </a:solidFill>
                <a:latin typeface="Times New Roman" panose="02020603050405020304" pitchFamily="18" charset="0"/>
                <a:cs typeface="Times New Roman" panose="02020603050405020304" pitchFamily="18" charset="0"/>
              </a:rPr>
              <a:t>lectron ở lớp vỏ mang điện tích âm;</a:t>
            </a:r>
          </a:p>
          <a:p>
            <a:r>
              <a:rPr lang="en-US" sz="2800" dirty="0">
                <a:solidFill>
                  <a:srgbClr val="00B050"/>
                </a:solidFill>
                <a:latin typeface="Times New Roman" panose="02020603050405020304" pitchFamily="18" charset="0"/>
                <a:cs typeface="Times New Roman" panose="02020603050405020304" pitchFamily="18" charset="0"/>
              </a:rPr>
              <a:t>     + E</a:t>
            </a:r>
            <a:r>
              <a:rPr lang="vi-VN" sz="2800" dirty="0">
                <a:solidFill>
                  <a:srgbClr val="00B050"/>
                </a:solidFill>
                <a:latin typeface="Times New Roman" panose="02020603050405020304" pitchFamily="18" charset="0"/>
                <a:cs typeface="Times New Roman" panose="02020603050405020304" pitchFamily="18" charset="0"/>
              </a:rPr>
              <a:t>lectron chuyển động xung quanh hạt nhân như các hành tinh quay quanh Mặt Trời.</a:t>
            </a:r>
            <a:endParaRPr lang="en-US" sz="2800" dirty="0" err="1">
              <a:solidFill>
                <a:srgbClr val="00B050"/>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568346" y="4190961"/>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7865052" y="4689892"/>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277956" y="4736231"/>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41" name="Picture 9" descr="AG00218_">
            <a:extLst>
              <a:ext uri="{FF2B5EF4-FFF2-40B4-BE49-F238E27FC236}">
                <a16:creationId xmlns:a16="http://schemas.microsoft.com/office/drawing/2014/main" id="{AD16E9CE-02C3-4C95-BC80-6BDD430472C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5036" y="1523757"/>
            <a:ext cx="1062103" cy="650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60419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41"/>
                                        </p:tgtEl>
                                        <p:attrNameLst>
                                          <p:attrName>style.visibility</p:attrName>
                                        </p:attrNameLst>
                                      </p:cBhvr>
                                      <p:to>
                                        <p:strVal val="visible"/>
                                      </p:to>
                                    </p:set>
                                    <p:animEffect transition="in" filter="circle(in)">
                                      <p:cBhvr>
                                        <p:cTn id="14" dur="20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iels Bohr - Wikipedia">
            <a:extLst>
              <a:ext uri="{FF2B5EF4-FFF2-40B4-BE49-F238E27FC236}">
                <a16:creationId xmlns:a16="http://schemas.microsoft.com/office/drawing/2014/main" id="{225E5CB4-66FD-4249-B4C0-3C3D2F010A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997"/>
          <a:stretch/>
        </p:blipFill>
        <p:spPr bwMode="auto">
          <a:xfrm>
            <a:off x="173145" y="114475"/>
            <a:ext cx="3656013" cy="48350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B47B988-9484-4A5E-99F0-554444661C5D}"/>
              </a:ext>
            </a:extLst>
          </p:cNvPr>
          <p:cNvSpPr txBox="1"/>
          <p:nvPr/>
        </p:nvSpPr>
        <p:spPr>
          <a:xfrm>
            <a:off x="294860" y="3805210"/>
            <a:ext cx="3395792" cy="954107"/>
          </a:xfrm>
          <a:prstGeom prst="rect">
            <a:avLst/>
          </a:prstGeom>
          <a:solidFill>
            <a:schemeClr val="tx1">
              <a:alpha val="56000"/>
            </a:schemeClr>
          </a:solidFill>
        </p:spPr>
        <p:txBody>
          <a:bodyPr wrap="square" rtlCol="0">
            <a:spAutoFit/>
          </a:bodyPr>
          <a:lstStyle/>
          <a:p>
            <a:pPr algn="ctr"/>
            <a:r>
              <a:rPr lang="vi-VN" sz="2800" b="1" i="0" dirty="0">
                <a:solidFill>
                  <a:srgbClr val="FF0000"/>
                </a:solidFill>
                <a:effectLst/>
                <a:latin typeface="Times New Roman" panose="02020603050405020304" pitchFamily="18" charset="0"/>
                <a:cs typeface="Times New Roman" panose="02020603050405020304" pitchFamily="18" charset="0"/>
              </a:rPr>
              <a:t>Bo</a:t>
            </a:r>
          </a:p>
          <a:p>
            <a:r>
              <a:rPr lang="en-US" sz="2800" i="0" dirty="0" err="1">
                <a:solidFill>
                  <a:schemeClr val="bg1"/>
                </a:solidFill>
                <a:effectLst/>
                <a:latin typeface="Times New Roman" panose="02020603050405020304" pitchFamily="18" charset="0"/>
                <a:cs typeface="Times New Roman" panose="02020603050405020304" pitchFamily="18" charset="0"/>
              </a:rPr>
              <a:t>N.Bohr</a:t>
            </a:r>
            <a:r>
              <a:rPr lang="en-US" sz="2800" i="0" dirty="0">
                <a:solidFill>
                  <a:schemeClr val="bg1"/>
                </a:solidFill>
                <a:effectLst/>
                <a:latin typeface="Times New Roman" panose="02020603050405020304" pitchFamily="18" charset="0"/>
                <a:cs typeface="Times New Roman" panose="02020603050405020304" pitchFamily="18" charset="0"/>
              </a:rPr>
              <a:t>(1885 – 1962)</a:t>
            </a:r>
          </a:p>
        </p:txBody>
      </p:sp>
      <p:pic>
        <p:nvPicPr>
          <p:cNvPr id="7" name="Picture 6" descr="A picture containing person, person&#10;&#10;Description automatically generated">
            <a:extLst>
              <a:ext uri="{FF2B5EF4-FFF2-40B4-BE49-F238E27FC236}">
                <a16:creationId xmlns:a16="http://schemas.microsoft.com/office/drawing/2014/main" id="{8C7329FB-92FD-4A95-A7BB-A0015D5B90BF}"/>
              </a:ext>
            </a:extLst>
          </p:cNvPr>
          <p:cNvPicPr>
            <a:picLocks noChangeAspect="1"/>
          </p:cNvPicPr>
          <p:nvPr/>
        </p:nvPicPr>
        <p:blipFill>
          <a:blip r:embed="rId3"/>
          <a:stretch>
            <a:fillRect/>
          </a:stretch>
        </p:blipFill>
        <p:spPr>
          <a:xfrm rot="16200000">
            <a:off x="5488850" y="275422"/>
            <a:ext cx="3495461" cy="3495461"/>
          </a:xfrm>
          <a:prstGeom prst="rect">
            <a:avLst/>
          </a:prstGeom>
        </p:spPr>
      </p:pic>
      <p:sp>
        <p:nvSpPr>
          <p:cNvPr id="8" name="Oval 7">
            <a:extLst>
              <a:ext uri="{FF2B5EF4-FFF2-40B4-BE49-F238E27FC236}">
                <a16:creationId xmlns:a16="http://schemas.microsoft.com/office/drawing/2014/main" id="{7F590D47-513C-4CAA-9D0D-271B7D60B39D}"/>
              </a:ext>
            </a:extLst>
          </p:cNvPr>
          <p:cNvSpPr/>
          <p:nvPr/>
        </p:nvSpPr>
        <p:spPr>
          <a:xfrm>
            <a:off x="4111183" y="4066820"/>
            <a:ext cx="163689" cy="163689"/>
          </a:xfrm>
          <a:prstGeom prst="ellipse">
            <a:avLst/>
          </a:prstGeom>
          <a:solidFill>
            <a:srgbClr val="195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2656CA40-842E-44AF-B77C-5C9A22669077}"/>
              </a:ext>
            </a:extLst>
          </p:cNvPr>
          <p:cNvCxnSpPr>
            <a:cxnSpLocks/>
          </p:cNvCxnSpPr>
          <p:nvPr/>
        </p:nvCxnSpPr>
        <p:spPr>
          <a:xfrm flipH="1">
            <a:off x="4940496" y="2060154"/>
            <a:ext cx="1074715" cy="1125162"/>
          </a:xfrm>
          <a:prstGeom prst="straightConnector1">
            <a:avLst/>
          </a:prstGeom>
          <a:ln w="28575">
            <a:solidFill>
              <a:srgbClr val="FECA2A"/>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4BB0424-67AC-45EC-9E3C-AD2989F4C6AF}"/>
              </a:ext>
            </a:extLst>
          </p:cNvPr>
          <p:cNvSpPr txBox="1"/>
          <p:nvPr/>
        </p:nvSpPr>
        <p:spPr>
          <a:xfrm>
            <a:off x="6798266" y="4066820"/>
            <a:ext cx="1794933"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endParaRPr lang="en-US" sz="3200" dirty="0">
              <a:solidFill>
                <a:srgbClr val="263E68"/>
              </a:solidFill>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51BB6661-4078-4366-9BE2-252BE7BB2D72}"/>
              </a:ext>
            </a:extLst>
          </p:cNvPr>
          <p:cNvCxnSpPr>
            <a:cxnSpLocks/>
          </p:cNvCxnSpPr>
          <p:nvPr/>
        </p:nvCxnSpPr>
        <p:spPr>
          <a:xfrm>
            <a:off x="7260927" y="2173045"/>
            <a:ext cx="259383" cy="1975618"/>
          </a:xfrm>
          <a:prstGeom prst="straightConnector1">
            <a:avLst/>
          </a:prstGeom>
          <a:ln w="28575">
            <a:solidFill>
              <a:srgbClr val="FECA2A"/>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73DCB8D-D5E1-47CE-A547-F416CDD82CEB}"/>
              </a:ext>
            </a:extLst>
          </p:cNvPr>
          <p:cNvSpPr txBox="1"/>
          <p:nvPr/>
        </p:nvSpPr>
        <p:spPr>
          <a:xfrm>
            <a:off x="4023378" y="3185712"/>
            <a:ext cx="2490237"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a:t>
            </a:r>
          </a:p>
        </p:txBody>
      </p:sp>
      <p:sp>
        <p:nvSpPr>
          <p:cNvPr id="19" name="TextBox 18">
            <a:extLst>
              <a:ext uri="{FF2B5EF4-FFF2-40B4-BE49-F238E27FC236}">
                <a16:creationId xmlns:a16="http://schemas.microsoft.com/office/drawing/2014/main" id="{CF004ABA-5ADC-4667-86E6-932DC46DAA55}"/>
              </a:ext>
            </a:extLst>
          </p:cNvPr>
          <p:cNvSpPr txBox="1"/>
          <p:nvPr/>
        </p:nvSpPr>
        <p:spPr>
          <a:xfrm>
            <a:off x="4517327" y="3856276"/>
            <a:ext cx="2490237"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Electron</a:t>
            </a:r>
          </a:p>
        </p:txBody>
      </p:sp>
    </p:spTree>
    <p:extLst>
      <p:ext uri="{BB962C8B-B14F-4D97-AF65-F5344CB8AC3E}">
        <p14:creationId xmlns:p14="http://schemas.microsoft.com/office/powerpoint/2010/main" val="23075865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7"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181;p73">
            <a:extLst>
              <a:ext uri="{FF2B5EF4-FFF2-40B4-BE49-F238E27FC236}">
                <a16:creationId xmlns:a16="http://schemas.microsoft.com/office/drawing/2014/main" id="{17709A0D-6E12-435E-BBBB-7A382A6B1B40}"/>
              </a:ext>
            </a:extLst>
          </p:cNvPr>
          <p:cNvSpPr/>
          <p:nvPr/>
        </p:nvSpPr>
        <p:spPr>
          <a:xfrm>
            <a:off x="3374341" y="2785090"/>
            <a:ext cx="4079522" cy="196986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 name="Google Shape;2181;p73">
            <a:extLst>
              <a:ext uri="{FF2B5EF4-FFF2-40B4-BE49-F238E27FC236}">
                <a16:creationId xmlns:a16="http://schemas.microsoft.com/office/drawing/2014/main" id="{9287D34C-5705-4C66-A0D3-B303E2B8802C}"/>
              </a:ext>
            </a:extLst>
          </p:cNvPr>
          <p:cNvSpPr/>
          <p:nvPr/>
        </p:nvSpPr>
        <p:spPr>
          <a:xfrm>
            <a:off x="4757911" y="717545"/>
            <a:ext cx="4079522" cy="15105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 name="TextBox 5">
            <a:extLst>
              <a:ext uri="{FF2B5EF4-FFF2-40B4-BE49-F238E27FC236}">
                <a16:creationId xmlns:a16="http://schemas.microsoft.com/office/drawing/2014/main" id="{3FD8707F-B460-4879-97BD-BD5B33A7A453}"/>
              </a:ext>
            </a:extLst>
          </p:cNvPr>
          <p:cNvSpPr txBox="1"/>
          <p:nvPr/>
        </p:nvSpPr>
        <p:spPr>
          <a:xfrm>
            <a:off x="4836933" y="800505"/>
            <a:ext cx="4000500" cy="1384995"/>
          </a:xfrm>
          <a:prstGeom prst="rect">
            <a:avLst/>
          </a:prstGeom>
          <a:noFill/>
        </p:spPr>
        <p:txBody>
          <a:bodyPr wrap="square" rtlCol="0">
            <a:spAutoFit/>
          </a:bodyPr>
          <a:lstStyle/>
          <a:p>
            <a:pPr algn="l"/>
            <a:r>
              <a:rPr lang="en-US" sz="2800" i="0" dirty="0" err="1">
                <a:solidFill>
                  <a:schemeClr val="tx1"/>
                </a:solidFill>
                <a:effectLst/>
                <a:latin typeface="Times New Roman" panose="02020603050405020304" pitchFamily="18" charset="0"/>
                <a:cs typeface="Times New Roman" panose="02020603050405020304" pitchFamily="18" charset="0"/>
              </a:rPr>
              <a:t>Các</a:t>
            </a:r>
            <a:r>
              <a:rPr lang="en-US" sz="2800" i="0" dirty="0">
                <a:solidFill>
                  <a:schemeClr val="tx1"/>
                </a:solidFill>
                <a:effectLst/>
                <a:latin typeface="Times New Roman" panose="02020603050405020304" pitchFamily="18" charset="0"/>
                <a:cs typeface="Times New Roman" panose="02020603050405020304" pitchFamily="18" charset="0"/>
              </a:rPr>
              <a:t> electron </a:t>
            </a:r>
            <a:r>
              <a:rPr lang="en-US" sz="2800" i="0" dirty="0" err="1">
                <a:solidFill>
                  <a:schemeClr val="tx1"/>
                </a:solidFill>
                <a:effectLst/>
                <a:latin typeface="Times New Roman" panose="02020603050405020304" pitchFamily="18" charset="0"/>
                <a:cs typeface="Times New Roman" panose="02020603050405020304" pitchFamily="18" charset="0"/>
              </a:rPr>
              <a:t>chuyển</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động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xung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quanh</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hạt</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nhân</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theo</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từng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khác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nhau</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85EA142-453B-4763-B031-A721DFF54B97}"/>
              </a:ext>
            </a:extLst>
          </p:cNvPr>
          <p:cNvSpPr txBox="1"/>
          <p:nvPr/>
        </p:nvSpPr>
        <p:spPr>
          <a:xfrm>
            <a:off x="3532385" y="2768929"/>
            <a:ext cx="3921478" cy="1815882"/>
          </a:xfrm>
          <a:prstGeom prst="rect">
            <a:avLst/>
          </a:prstGeom>
          <a:noFill/>
        </p:spPr>
        <p:txBody>
          <a:bodyPr wrap="square" rtlCol="0">
            <a:spAutoFit/>
          </a:bodyPr>
          <a:lstStyle/>
          <a:p>
            <a:pPr algn="l"/>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electron </a:t>
            </a:r>
            <a:r>
              <a:rPr lang="en-US" sz="2800" i="0" dirty="0" err="1">
                <a:solidFill>
                  <a:schemeClr val="tx1"/>
                </a:solidFill>
                <a:effectLst/>
                <a:latin typeface="Times New Roman" panose="02020603050405020304" pitchFamily="18" charset="0"/>
                <a:cs typeface="Times New Roman" panose="02020603050405020304" pitchFamily="18" charset="0"/>
              </a:rPr>
              <a:t>trong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cùng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chứa</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tối</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đa</a:t>
            </a:r>
            <a:r>
              <a:rPr lang="en-US" sz="2800" i="0" dirty="0">
                <a:solidFill>
                  <a:schemeClr val="tx1"/>
                </a:solidFill>
                <a:effectLst/>
                <a:latin typeface="Times New Roman" panose="02020603050405020304" pitchFamily="18" charset="0"/>
                <a:cs typeface="Times New Roman" panose="02020603050405020304" pitchFamily="18" charset="0"/>
              </a:rPr>
              <a:t> 2 electron</a:t>
            </a:r>
          </a:p>
          <a:p>
            <a:pPr algn="l"/>
            <a:r>
              <a:rPr lang="en-US" sz="2800" i="0" dirty="0" err="1">
                <a:solidFill>
                  <a:schemeClr val="tx1"/>
                </a:solidFill>
                <a:effectLst/>
                <a:latin typeface="Times New Roman" panose="02020603050405020304" pitchFamily="18" charset="0"/>
                <a:cs typeface="Times New Roman" panose="02020603050405020304" pitchFamily="18" charset="0"/>
              </a:rPr>
              <a:t>Các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khác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chứa</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tối</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đa</a:t>
            </a:r>
            <a:r>
              <a:rPr lang="en-US" sz="2800" i="0" dirty="0">
                <a:solidFill>
                  <a:schemeClr val="tx1"/>
                </a:solidFill>
                <a:effectLst/>
                <a:latin typeface="Times New Roman" panose="02020603050405020304" pitchFamily="18" charset="0"/>
                <a:cs typeface="Times New Roman" panose="02020603050405020304" pitchFamily="18" charset="0"/>
              </a:rPr>
              <a:t> 8 electron </a:t>
            </a:r>
            <a:r>
              <a:rPr lang="en-US" sz="2800" i="0" dirty="0" err="1">
                <a:solidFill>
                  <a:schemeClr val="tx1"/>
                </a:solidFill>
                <a:effectLst/>
                <a:latin typeface="Times New Roman" panose="02020603050405020304" pitchFamily="18" charset="0"/>
                <a:cs typeface="Times New Roman" panose="02020603050405020304" pitchFamily="18" charset="0"/>
              </a:rPr>
              <a:t>hoặc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nhiều</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hơn</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21112" y="248300"/>
            <a:ext cx="4218620" cy="2109310"/>
          </a:xfrm>
          <a:prstGeom prst="rect">
            <a:avLst/>
          </a:prstGeom>
        </p:spPr>
      </p:pic>
      <p:pic>
        <p:nvPicPr>
          <p:cNvPr id="1026" name="Picture 2" descr="Cho biết sơ đồ nguyên tử magie như hình bên Hãy chỉ ra: số p trong hạt nhân  | VietJack.com"/>
          <p:cNvPicPr>
            <a:picLocks noChangeAspect="1" noChangeArrowheads="1"/>
          </p:cNvPicPr>
          <p:nvPr/>
        </p:nvPicPr>
        <p:blipFill rotWithShape="1">
          <a:blip r:embed="rId3">
            <a:extLst>
              <a:ext uri="{28A0092B-C50C-407E-A947-70E740481C1C}">
                <a14:useLocalDpi xmlns:a14="http://schemas.microsoft.com/office/drawing/2010/main" val="0"/>
              </a:ext>
            </a:extLst>
          </a:blip>
          <a:srcRect l="2963" t="5197" r="6018" b="4801"/>
          <a:stretch/>
        </p:blipFill>
        <p:spPr bwMode="auto">
          <a:xfrm>
            <a:off x="231355" y="2478796"/>
            <a:ext cx="2666082" cy="2566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432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1381" y="734709"/>
            <a:ext cx="7495822" cy="584775"/>
          </a:xfrm>
          <a:prstGeom prst="rect">
            <a:avLst/>
          </a:prstGeom>
          <a:noFill/>
        </p:spPr>
        <p:txBody>
          <a:bodyPr wrap="square" rtlCol="0">
            <a:spAutoFit/>
          </a:bodyPr>
          <a:lstStyle/>
          <a:p>
            <a:pPr algn="l"/>
            <a:r>
              <a:rPr lang="en-US" sz="3200" b="1" dirty="0">
                <a:solidFill>
                  <a:srgbClr val="FF0000"/>
                </a:solidFill>
                <a:latin typeface="Times New Roman" panose="02020603050405020304" pitchFamily="18" charset="0"/>
                <a:cs typeface="Times New Roman" panose="02020603050405020304" pitchFamily="18" charset="0"/>
              </a:rPr>
              <a:t>2. </a:t>
            </a:r>
            <a:r>
              <a:rPr lang="vi-VN" sz="3200" b="1" dirty="0">
                <a:solidFill>
                  <a:srgbClr val="FF0000"/>
                </a:solidFill>
                <a:latin typeface="Times New Roman" panose="02020603050405020304" pitchFamily="18" charset="0"/>
                <a:cs typeface="Times New Roman" panose="02020603050405020304" pitchFamily="18" charset="0"/>
              </a:rPr>
              <a:t>Mô hình nguyên tử của Rơ-dơ-pho - Bo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1566740" y="1599870"/>
            <a:ext cx="7289308" cy="3108543"/>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Mô hình nguyên tử của </a:t>
            </a:r>
            <a:r>
              <a:rPr lang="en-US" sz="2800" dirty="0">
                <a:solidFill>
                  <a:srgbClr val="FF0000"/>
                </a:solidFill>
                <a:latin typeface="Times New Roman" panose="02020603050405020304" pitchFamily="18" charset="0"/>
                <a:cs typeface="Times New Roman" panose="02020603050405020304" pitchFamily="18" charset="0"/>
              </a:rPr>
              <a:t>Bo: </a:t>
            </a:r>
            <a:r>
              <a:rPr lang="vi-VN" sz="2800" dirty="0">
                <a:solidFill>
                  <a:srgbClr val="263E68"/>
                </a:solidFill>
                <a:latin typeface="Times New Roman" panose="02020603050405020304" pitchFamily="18" charset="0"/>
                <a:cs typeface="Times New Roman" panose="02020603050405020304" pitchFamily="18" charset="0"/>
              </a:rPr>
              <a:t>Các electron chuyển động xung quanh hạt nhân theo từng lớp khác nhau:</a:t>
            </a:r>
          </a:p>
          <a:p>
            <a:r>
              <a:rPr lang="en-US" sz="2800" dirty="0">
                <a:solidFill>
                  <a:srgbClr val="4472C4"/>
                </a:solidFill>
                <a:latin typeface="Times New Roman" panose="02020603050405020304" pitchFamily="18" charset="0"/>
                <a:cs typeface="Times New Roman" panose="02020603050405020304" pitchFamily="18" charset="0"/>
              </a:rPr>
              <a:t>+ </a:t>
            </a:r>
            <a:r>
              <a:rPr lang="vi-VN" sz="2800" dirty="0">
                <a:solidFill>
                  <a:srgbClr val="4472C4"/>
                </a:solidFill>
                <a:latin typeface="Times New Roman" panose="02020603050405020304" pitchFamily="18" charset="0"/>
                <a:cs typeface="Times New Roman" panose="02020603050405020304" pitchFamily="18" charset="0"/>
              </a:rPr>
              <a:t>Lớp trong cùng có 2 electron, bị hạt nhân hút mạnh nhất.</a:t>
            </a:r>
          </a:p>
          <a:p>
            <a:r>
              <a:rPr lang="en-US" sz="2800" dirty="0">
                <a:solidFill>
                  <a:srgbClr val="4472C4"/>
                </a:solidFill>
                <a:latin typeface="Times New Roman" panose="02020603050405020304" pitchFamily="18" charset="0"/>
                <a:cs typeface="Times New Roman" panose="02020603050405020304" pitchFamily="18" charset="0"/>
              </a:rPr>
              <a:t>+ </a:t>
            </a:r>
            <a:r>
              <a:rPr lang="vi-VN" sz="2800" dirty="0">
                <a:solidFill>
                  <a:srgbClr val="4472C4"/>
                </a:solidFill>
                <a:latin typeface="Times New Roman" panose="02020603050405020304" pitchFamily="18" charset="0"/>
                <a:cs typeface="Times New Roman" panose="02020603050405020304" pitchFamily="18" charset="0"/>
              </a:rPr>
              <a:t>Các lớp khác chứa tối đa 8 electron hoặc nhiều hơn, bị hạt nhân hút yếu hơn.</a:t>
            </a:r>
            <a:endParaRPr lang="en-US" sz="2800" dirty="0" err="1">
              <a:solidFill>
                <a:srgbClr val="4472C4"/>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1381" y="102709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568346" y="4190961"/>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7865052" y="4689892"/>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471697" y="4570878"/>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41" name="Picture 9" descr="AG00218_">
            <a:extLst>
              <a:ext uri="{FF2B5EF4-FFF2-40B4-BE49-F238E27FC236}">
                <a16:creationId xmlns:a16="http://schemas.microsoft.com/office/drawing/2014/main" id="{AD16E9CE-02C3-4C95-BC80-6BDD430472C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7880" y="1325974"/>
            <a:ext cx="1062103" cy="918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2881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41"/>
                                        </p:tgtEl>
                                        <p:attrNameLst>
                                          <p:attrName>style.visibility</p:attrName>
                                        </p:attrNameLst>
                                      </p:cBhvr>
                                      <p:to>
                                        <p:strVal val="visible"/>
                                      </p:to>
                                    </p:set>
                                    <p:animEffect transition="in" filter="circle(in)">
                                      <p:cBhvr>
                                        <p:cTn id="14" dur="20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52"/>
          <p:cNvSpPr/>
          <p:nvPr/>
        </p:nvSpPr>
        <p:spPr>
          <a:xfrm>
            <a:off x="827883" y="1366163"/>
            <a:ext cx="2336173" cy="241117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4" name="Google Shape;874;p52"/>
          <p:cNvSpPr/>
          <p:nvPr/>
        </p:nvSpPr>
        <p:spPr>
          <a:xfrm>
            <a:off x="5032068" y="1240487"/>
            <a:ext cx="2889954"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4" name="Google Shape;934;p52"/>
          <p:cNvGrpSpPr/>
          <p:nvPr/>
        </p:nvGrpSpPr>
        <p:grpSpPr>
          <a:xfrm>
            <a:off x="8146664"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Oval 109">
            <a:extLst>
              <a:ext uri="{FF2B5EF4-FFF2-40B4-BE49-F238E27FC236}">
                <a16:creationId xmlns:a16="http://schemas.microsoft.com/office/drawing/2014/main" id="{572B8CDE-507B-45CC-A737-26FA7ECA2A24}"/>
              </a:ext>
            </a:extLst>
          </p:cNvPr>
          <p:cNvSpPr/>
          <p:nvPr/>
        </p:nvSpPr>
        <p:spPr>
          <a:xfrm>
            <a:off x="986839" y="1592264"/>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D2875908-5A8B-4F08-8422-0372175BE03C}"/>
              </a:ext>
            </a:extLst>
          </p:cNvPr>
          <p:cNvSpPr/>
          <p:nvPr/>
        </p:nvSpPr>
        <p:spPr>
          <a:xfrm>
            <a:off x="1644066" y="2249491"/>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FF5BFBA6-9EA6-4AA5-9C79-0C5C31D63AE3}"/>
              </a:ext>
            </a:extLst>
          </p:cNvPr>
          <p:cNvSpPr/>
          <p:nvPr/>
        </p:nvSpPr>
        <p:spPr>
          <a:xfrm>
            <a:off x="1087560" y="1778689"/>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BCB2888C-B5B2-46D6-B9D0-99B2400F0BC3}"/>
              </a:ext>
            </a:extLst>
          </p:cNvPr>
          <p:cNvSpPr/>
          <p:nvPr/>
        </p:nvSpPr>
        <p:spPr>
          <a:xfrm>
            <a:off x="5497320" y="1810318"/>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89D44AD1-3F5F-400E-8FE0-67B043ADCCDE}"/>
              </a:ext>
            </a:extLst>
          </p:cNvPr>
          <p:cNvSpPr/>
          <p:nvPr/>
        </p:nvSpPr>
        <p:spPr>
          <a:xfrm>
            <a:off x="6154547" y="2467545"/>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7271552E-3739-4516-9126-A69004D2B22C}"/>
              </a:ext>
            </a:extLst>
          </p:cNvPr>
          <p:cNvSpPr/>
          <p:nvPr/>
        </p:nvSpPr>
        <p:spPr>
          <a:xfrm>
            <a:off x="5598041" y="1996743"/>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078353FA-7A81-4924-B2F5-0FA7046F4E57}"/>
              </a:ext>
            </a:extLst>
          </p:cNvPr>
          <p:cNvSpPr/>
          <p:nvPr/>
        </p:nvSpPr>
        <p:spPr>
          <a:xfrm>
            <a:off x="5244207" y="1584218"/>
            <a:ext cx="2411173" cy="2411173"/>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EFC304D3-979E-4401-B43F-1EC433AD4BB1}"/>
              </a:ext>
            </a:extLst>
          </p:cNvPr>
          <p:cNvSpPr/>
          <p:nvPr/>
        </p:nvSpPr>
        <p:spPr>
          <a:xfrm>
            <a:off x="6985722" y="3278032"/>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2D070C87-5671-4A2F-801B-C0D223A88DAA}"/>
              </a:ext>
            </a:extLst>
          </p:cNvPr>
          <p:cNvSpPr/>
          <p:nvPr/>
        </p:nvSpPr>
        <p:spPr>
          <a:xfrm>
            <a:off x="6311550" y="1408312"/>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B1BEA434-8D78-40DD-9469-391C3356711B}"/>
              </a:ext>
            </a:extLst>
          </p:cNvPr>
          <p:cNvSpPr/>
          <p:nvPr/>
        </p:nvSpPr>
        <p:spPr>
          <a:xfrm>
            <a:off x="7556407" y="2624548"/>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99B2A38C-4663-46A6-AFFF-5FD8144091AB}"/>
              </a:ext>
            </a:extLst>
          </p:cNvPr>
          <p:cNvSpPr/>
          <p:nvPr/>
        </p:nvSpPr>
        <p:spPr>
          <a:xfrm>
            <a:off x="5143763" y="2624548"/>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95F78FCE-685F-40DD-A782-1F0C11A4927D}"/>
              </a:ext>
            </a:extLst>
          </p:cNvPr>
          <p:cNvSpPr/>
          <p:nvPr/>
        </p:nvSpPr>
        <p:spPr>
          <a:xfrm>
            <a:off x="6311550" y="3857147"/>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2D28D22-DDCC-444A-B8B2-B631E057C645}"/>
              </a:ext>
            </a:extLst>
          </p:cNvPr>
          <p:cNvSpPr txBox="1"/>
          <p:nvPr/>
        </p:nvSpPr>
        <p:spPr>
          <a:xfrm>
            <a:off x="384796" y="3784393"/>
            <a:ext cx="3652041"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hydrogen</a:t>
            </a:r>
          </a:p>
        </p:txBody>
      </p:sp>
      <p:sp>
        <p:nvSpPr>
          <p:cNvPr id="126" name="TextBox 125">
            <a:extLst>
              <a:ext uri="{FF2B5EF4-FFF2-40B4-BE49-F238E27FC236}">
                <a16:creationId xmlns:a16="http://schemas.microsoft.com/office/drawing/2014/main" id="{581F3324-64D9-4C78-80FB-BC3FE46F6718}"/>
              </a:ext>
            </a:extLst>
          </p:cNvPr>
          <p:cNvSpPr txBox="1"/>
          <p:nvPr/>
        </p:nvSpPr>
        <p:spPr>
          <a:xfrm>
            <a:off x="3448677" y="1153223"/>
            <a:ext cx="1583391" cy="954107"/>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carbon</a:t>
            </a:r>
          </a:p>
        </p:txBody>
      </p:sp>
      <p:sp>
        <p:nvSpPr>
          <p:cNvPr id="19" name="TextBox 18">
            <a:extLst>
              <a:ext uri="{FF2B5EF4-FFF2-40B4-BE49-F238E27FC236}">
                <a16:creationId xmlns:a16="http://schemas.microsoft.com/office/drawing/2014/main" id="{AB62F91C-ED4D-4322-9976-E0436C2DC553}"/>
              </a:ext>
            </a:extLst>
          </p:cNvPr>
          <p:cNvSpPr txBox="1"/>
          <p:nvPr/>
        </p:nvSpPr>
        <p:spPr>
          <a:xfrm>
            <a:off x="1992726" y="68949"/>
            <a:ext cx="6104221" cy="1077218"/>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tả</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hydrogen </a:t>
            </a:r>
            <a:r>
              <a:rPr lang="en-US" sz="3200" b="1" dirty="0" err="1">
                <a:solidFill>
                  <a:srgbClr val="263E68"/>
                </a:solidFill>
                <a:latin typeface="Times New Roman" panose="02020603050405020304" pitchFamily="18" charset="0"/>
                <a:cs typeface="Times New Roman" panose="02020603050405020304" pitchFamily="18" charset="0"/>
              </a:rPr>
              <a:t>và</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
        <p:nvSpPr>
          <p:cNvPr id="2" name="TextBox 1"/>
          <p:cNvSpPr txBox="1"/>
          <p:nvPr/>
        </p:nvSpPr>
        <p:spPr>
          <a:xfrm>
            <a:off x="470980" y="4479932"/>
            <a:ext cx="7763229" cy="584775"/>
          </a:xfrm>
          <a:prstGeom prst="rect">
            <a:avLst/>
          </a:prstGeom>
          <a:solidFill>
            <a:srgbClr val="92D050"/>
          </a:solidFill>
        </p:spPr>
        <p:txBody>
          <a:bodyPr wrap="square" rtlCol="0">
            <a:spAutoFit/>
          </a:bodyPr>
          <a:lstStyle/>
          <a:p>
            <a:pPr algn="l"/>
            <a:r>
              <a:rPr lang="vi-VN" sz="3200" dirty="0">
                <a:solidFill>
                  <a:srgbClr val="FF0000"/>
                </a:solidFill>
                <a:latin typeface="Times New Roman" panose="02020603050405020304" pitchFamily="18" charset="0"/>
                <a:cs typeface="Times New Roman" panose="02020603050405020304" pitchFamily="18" charset="0"/>
              </a:rPr>
              <a:t>Nêu đặc điểm cấu tạo của các nguyên tử ?</a:t>
            </a:r>
            <a:endParaRPr lang="en-US" sz="3200" dirty="0" err="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68823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52"/>
          <p:cNvSpPr/>
          <p:nvPr/>
        </p:nvSpPr>
        <p:spPr>
          <a:xfrm>
            <a:off x="768512" y="1384294"/>
            <a:ext cx="2336173" cy="241117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34" name="Google Shape;934;p52"/>
          <p:cNvGrpSpPr/>
          <p:nvPr/>
        </p:nvGrpSpPr>
        <p:grpSpPr>
          <a:xfrm>
            <a:off x="8146664"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Oval 109">
            <a:extLst>
              <a:ext uri="{FF2B5EF4-FFF2-40B4-BE49-F238E27FC236}">
                <a16:creationId xmlns:a16="http://schemas.microsoft.com/office/drawing/2014/main" id="{572B8CDE-507B-45CC-A737-26FA7ECA2A24}"/>
              </a:ext>
            </a:extLst>
          </p:cNvPr>
          <p:cNvSpPr/>
          <p:nvPr/>
        </p:nvSpPr>
        <p:spPr>
          <a:xfrm>
            <a:off x="927468" y="1610395"/>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D2875908-5A8B-4F08-8422-0372175BE03C}"/>
              </a:ext>
            </a:extLst>
          </p:cNvPr>
          <p:cNvSpPr/>
          <p:nvPr/>
        </p:nvSpPr>
        <p:spPr>
          <a:xfrm>
            <a:off x="1584695" y="2267622"/>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FF5BFBA6-9EA6-4AA5-9C79-0C5C31D63AE3}"/>
              </a:ext>
            </a:extLst>
          </p:cNvPr>
          <p:cNvSpPr/>
          <p:nvPr/>
        </p:nvSpPr>
        <p:spPr>
          <a:xfrm>
            <a:off x="1028189" y="179682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2D28D22-DDCC-444A-B8B2-B631E057C645}"/>
              </a:ext>
            </a:extLst>
          </p:cNvPr>
          <p:cNvSpPr txBox="1"/>
          <p:nvPr/>
        </p:nvSpPr>
        <p:spPr>
          <a:xfrm>
            <a:off x="325425" y="3802524"/>
            <a:ext cx="3652041"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hydrogen</a:t>
            </a:r>
          </a:p>
        </p:txBody>
      </p:sp>
      <p:sp>
        <p:nvSpPr>
          <p:cNvPr id="2" name="TextBox 1">
            <a:extLst>
              <a:ext uri="{FF2B5EF4-FFF2-40B4-BE49-F238E27FC236}">
                <a16:creationId xmlns:a16="http://schemas.microsoft.com/office/drawing/2014/main" id="{3302AE72-3DEA-4563-98C9-BEAC25ED2A03}"/>
              </a:ext>
            </a:extLst>
          </p:cNvPr>
          <p:cNvSpPr txBox="1"/>
          <p:nvPr/>
        </p:nvSpPr>
        <p:spPr>
          <a:xfrm>
            <a:off x="3977466" y="1574697"/>
            <a:ext cx="4910667" cy="2062103"/>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hydrogen </a:t>
            </a:r>
            <a:r>
              <a:rPr lang="en-US" sz="3200" dirty="0" err="1">
                <a:solidFill>
                  <a:srgbClr val="263E68"/>
                </a:solidFill>
                <a:latin typeface="Times New Roman" panose="02020603050405020304" pitchFamily="18" charset="0"/>
                <a:cs typeface="Times New Roman" panose="02020603050405020304" pitchFamily="18" charset="0"/>
              </a:rPr>
              <a:t>gồm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ở </a:t>
            </a:r>
            <a:r>
              <a:rPr lang="en-US" sz="3200" dirty="0" err="1">
                <a:solidFill>
                  <a:srgbClr val="263E68"/>
                </a:solidFill>
                <a:latin typeface="Times New Roman" panose="02020603050405020304" pitchFamily="18" charset="0"/>
                <a:cs typeface="Times New Roman" panose="02020603050405020304" pitchFamily="18" charset="0"/>
              </a:rPr>
              <a:t>tâm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electron ở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16566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4" name="Google Shape;874;p52"/>
          <p:cNvSpPr/>
          <p:nvPr/>
        </p:nvSpPr>
        <p:spPr>
          <a:xfrm>
            <a:off x="5530235" y="1084823"/>
            <a:ext cx="2889954"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4" name="Google Shape;934;p52"/>
          <p:cNvGrpSpPr/>
          <p:nvPr/>
        </p:nvGrpSpPr>
        <p:grpSpPr>
          <a:xfrm>
            <a:off x="8632091"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Oval 115">
            <a:extLst>
              <a:ext uri="{FF2B5EF4-FFF2-40B4-BE49-F238E27FC236}">
                <a16:creationId xmlns:a16="http://schemas.microsoft.com/office/drawing/2014/main" id="{BCB2888C-B5B2-46D6-B9D0-99B2400F0BC3}"/>
              </a:ext>
            </a:extLst>
          </p:cNvPr>
          <p:cNvSpPr/>
          <p:nvPr/>
        </p:nvSpPr>
        <p:spPr>
          <a:xfrm>
            <a:off x="5982747" y="1561960"/>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89D44AD1-3F5F-400E-8FE0-67B043ADCCDE}"/>
              </a:ext>
            </a:extLst>
          </p:cNvPr>
          <p:cNvSpPr/>
          <p:nvPr/>
        </p:nvSpPr>
        <p:spPr>
          <a:xfrm>
            <a:off x="6639974" y="2219187"/>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7271552E-3739-4516-9126-A69004D2B22C}"/>
              </a:ext>
            </a:extLst>
          </p:cNvPr>
          <p:cNvSpPr/>
          <p:nvPr/>
        </p:nvSpPr>
        <p:spPr>
          <a:xfrm>
            <a:off x="6083468" y="1748385"/>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078353FA-7A81-4924-B2F5-0FA7046F4E57}"/>
              </a:ext>
            </a:extLst>
          </p:cNvPr>
          <p:cNvSpPr/>
          <p:nvPr/>
        </p:nvSpPr>
        <p:spPr>
          <a:xfrm>
            <a:off x="5729634" y="1335860"/>
            <a:ext cx="2411173" cy="2411173"/>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EFC304D3-979E-4401-B43F-1EC433AD4BB1}"/>
              </a:ext>
            </a:extLst>
          </p:cNvPr>
          <p:cNvSpPr/>
          <p:nvPr/>
        </p:nvSpPr>
        <p:spPr>
          <a:xfrm>
            <a:off x="7471149" y="3029674"/>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2D070C87-5671-4A2F-801B-C0D223A88DAA}"/>
              </a:ext>
            </a:extLst>
          </p:cNvPr>
          <p:cNvSpPr/>
          <p:nvPr/>
        </p:nvSpPr>
        <p:spPr>
          <a:xfrm>
            <a:off x="6796977" y="1159954"/>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B1BEA434-8D78-40DD-9469-391C3356711B}"/>
              </a:ext>
            </a:extLst>
          </p:cNvPr>
          <p:cNvSpPr/>
          <p:nvPr/>
        </p:nvSpPr>
        <p:spPr>
          <a:xfrm>
            <a:off x="8041834" y="237619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99B2A38C-4663-46A6-AFFF-5FD8144091AB}"/>
              </a:ext>
            </a:extLst>
          </p:cNvPr>
          <p:cNvSpPr/>
          <p:nvPr/>
        </p:nvSpPr>
        <p:spPr>
          <a:xfrm>
            <a:off x="5629190" y="237619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95F78FCE-685F-40DD-A782-1F0C11A4927D}"/>
              </a:ext>
            </a:extLst>
          </p:cNvPr>
          <p:cNvSpPr/>
          <p:nvPr/>
        </p:nvSpPr>
        <p:spPr>
          <a:xfrm>
            <a:off x="6796977" y="3608789"/>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a:extLst>
              <a:ext uri="{FF2B5EF4-FFF2-40B4-BE49-F238E27FC236}">
                <a16:creationId xmlns:a16="http://schemas.microsoft.com/office/drawing/2014/main" id="{581F3324-64D9-4C78-80FB-BC3FE46F6718}"/>
              </a:ext>
            </a:extLst>
          </p:cNvPr>
          <p:cNvSpPr txBox="1"/>
          <p:nvPr/>
        </p:nvSpPr>
        <p:spPr>
          <a:xfrm>
            <a:off x="5597916" y="4190344"/>
            <a:ext cx="3017819"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carbon</a:t>
            </a:r>
          </a:p>
        </p:txBody>
      </p:sp>
      <p:sp>
        <p:nvSpPr>
          <p:cNvPr id="50" name="TextBox 49">
            <a:extLst>
              <a:ext uri="{FF2B5EF4-FFF2-40B4-BE49-F238E27FC236}">
                <a16:creationId xmlns:a16="http://schemas.microsoft.com/office/drawing/2014/main" id="{4B778E42-5DEC-4DFC-ADF1-F7970AC89220}"/>
              </a:ext>
            </a:extLst>
          </p:cNvPr>
          <p:cNvSpPr txBox="1"/>
          <p:nvPr/>
        </p:nvSpPr>
        <p:spPr>
          <a:xfrm>
            <a:off x="158793" y="1282743"/>
            <a:ext cx="5112961"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ở </a:t>
            </a:r>
            <a:r>
              <a:rPr lang="en-US" sz="3200" dirty="0" err="1">
                <a:solidFill>
                  <a:srgbClr val="263E68"/>
                </a:solidFill>
                <a:latin typeface="Times New Roman" panose="02020603050405020304" pitchFamily="18" charset="0"/>
                <a:cs typeface="Times New Roman" panose="02020603050405020304" pitchFamily="18" charset="0"/>
              </a:rPr>
              <a:t>tâm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2 electron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4 electron</a:t>
            </a:r>
          </a:p>
        </p:txBody>
      </p:sp>
    </p:spTree>
    <p:extLst>
      <p:ext uri="{BB962C8B-B14F-4D97-AF65-F5344CB8AC3E}">
        <p14:creationId xmlns:p14="http://schemas.microsoft.com/office/powerpoint/2010/main" val="2260811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grpSp>
        <p:nvGrpSpPr>
          <p:cNvPr id="1095" name="Google Shape;1095;p55"/>
          <p:cNvGrpSpPr/>
          <p:nvPr/>
        </p:nvGrpSpPr>
        <p:grpSpPr>
          <a:xfrm>
            <a:off x="6712350" y="601515"/>
            <a:ext cx="303869" cy="388021"/>
            <a:chOff x="5905475" y="2032050"/>
            <a:chExt cx="454350" cy="580175"/>
          </a:xfrm>
        </p:grpSpPr>
        <p:sp>
          <p:nvSpPr>
            <p:cNvPr id="1096" name="Google Shape;1096;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2" name="Google Shape;1102;p55"/>
          <p:cNvGrpSpPr/>
          <p:nvPr/>
        </p:nvGrpSpPr>
        <p:grpSpPr>
          <a:xfrm flipH="1">
            <a:off x="2092455" y="601495"/>
            <a:ext cx="303869" cy="388021"/>
            <a:chOff x="5905475" y="2032050"/>
            <a:chExt cx="454350" cy="580175"/>
          </a:xfrm>
        </p:grpSpPr>
        <p:sp>
          <p:nvSpPr>
            <p:cNvPr id="1103" name="Google Shape;1103;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9" name="Google Shape;1109;p55"/>
          <p:cNvGrpSpPr/>
          <p:nvPr/>
        </p:nvGrpSpPr>
        <p:grpSpPr>
          <a:xfrm rot="5973186">
            <a:off x="5969350" y="4341428"/>
            <a:ext cx="525721" cy="428640"/>
            <a:chOff x="5426900" y="3064075"/>
            <a:chExt cx="281450" cy="229525"/>
          </a:xfrm>
        </p:grpSpPr>
        <p:sp>
          <p:nvSpPr>
            <p:cNvPr id="1110" name="Google Shape;1110;p5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2" name="Picture 51">
            <a:extLst>
              <a:ext uri="{FF2B5EF4-FFF2-40B4-BE49-F238E27FC236}">
                <a16:creationId xmlns:a16="http://schemas.microsoft.com/office/drawing/2014/main" id="{A4A005F3-08CF-4A1F-B4B7-6DDD5931D2AC}"/>
              </a:ext>
            </a:extLst>
          </p:cNvPr>
          <p:cNvPicPr>
            <a:picLocks noChangeAspect="1"/>
          </p:cNvPicPr>
          <p:nvPr/>
        </p:nvPicPr>
        <p:blipFill rotWithShape="1">
          <a:blip r:embed="rId3"/>
          <a:srcRect t="13271" b="19342"/>
          <a:stretch/>
        </p:blipFill>
        <p:spPr>
          <a:xfrm>
            <a:off x="1650217" y="524490"/>
            <a:ext cx="3159830" cy="2129314"/>
          </a:xfrm>
          <a:prstGeom prst="rect">
            <a:avLst/>
          </a:prstGeom>
        </p:spPr>
      </p:pic>
      <p:pic>
        <p:nvPicPr>
          <p:cNvPr id="53" name="Picture 2">
            <a:extLst>
              <a:ext uri="{FF2B5EF4-FFF2-40B4-BE49-F238E27FC236}">
                <a16:creationId xmlns:a16="http://schemas.microsoft.com/office/drawing/2014/main" id="{AB628561-C3FB-48A6-8D2E-C0F5CE370D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350173">
            <a:off x="-780009" y="615700"/>
            <a:ext cx="3226355" cy="172166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a:extLst>
              <a:ext uri="{FF2B5EF4-FFF2-40B4-BE49-F238E27FC236}">
                <a16:creationId xmlns:a16="http://schemas.microsoft.com/office/drawing/2014/main" id="{33D11491-9B8B-4BB0-B3AF-052F39F657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0132" y="2756069"/>
            <a:ext cx="2180848" cy="218084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25D9F4C5-A89F-48FD-88EC-DAADE962B149}"/>
              </a:ext>
            </a:extLst>
          </p:cNvPr>
          <p:cNvPicPr>
            <a:picLocks noChangeAspect="1"/>
          </p:cNvPicPr>
          <p:nvPr/>
        </p:nvPicPr>
        <p:blipFill>
          <a:blip r:embed="rId6"/>
          <a:stretch>
            <a:fillRect/>
          </a:stretch>
        </p:blipFill>
        <p:spPr>
          <a:xfrm>
            <a:off x="230643" y="2647950"/>
            <a:ext cx="3502379" cy="2251529"/>
          </a:xfrm>
          <a:prstGeom prst="rect">
            <a:avLst/>
          </a:prstGeom>
          <a:ln>
            <a:noFill/>
          </a:ln>
          <a:effectLst>
            <a:softEdge rad="112500"/>
          </a:effectLst>
        </p:spPr>
      </p:pic>
      <p:sp>
        <p:nvSpPr>
          <p:cNvPr id="56" name="TextBox 55">
            <a:extLst>
              <a:ext uri="{FF2B5EF4-FFF2-40B4-BE49-F238E27FC236}">
                <a16:creationId xmlns:a16="http://schemas.microsoft.com/office/drawing/2014/main" id="{7B6514A8-DABD-4F47-BFBA-B628A2623DED}"/>
              </a:ext>
            </a:extLst>
          </p:cNvPr>
          <p:cNvSpPr txBox="1"/>
          <p:nvPr/>
        </p:nvSpPr>
        <p:spPr>
          <a:xfrm>
            <a:off x="5410980" y="190000"/>
            <a:ext cx="3524905" cy="1938992"/>
          </a:xfrm>
          <a:prstGeom prst="rect">
            <a:avLst/>
          </a:prstGeom>
          <a:solidFill>
            <a:srgbClr val="B9B2D6"/>
          </a:solidFill>
        </p:spPr>
        <p:txBody>
          <a:bodyPr wrap="square" rtlCol="0">
            <a:spAutoFit/>
          </a:bodyPr>
          <a:lstStyle/>
          <a:p>
            <a:pPr algn="l"/>
            <a:r>
              <a:rPr lang="vi-VN" sz="4000" dirty="0">
                <a:solidFill>
                  <a:schemeClr val="bg2">
                    <a:lumMod val="40000"/>
                    <a:lumOff val="60000"/>
                  </a:schemeClr>
                </a:solidFill>
                <a:latin typeface="Times New Roman" panose="02020603050405020304" pitchFamily="18" charset="0"/>
                <a:cs typeface="Times New Roman" panose="02020603050405020304" pitchFamily="18" charset="0"/>
              </a:rPr>
              <a:t>Tất cả các vật thể đều </a:t>
            </a:r>
            <a:r>
              <a:rPr lang="vi-VN" sz="4000" i="0" dirty="0">
                <a:solidFill>
                  <a:schemeClr val="bg2">
                    <a:lumMod val="40000"/>
                    <a:lumOff val="60000"/>
                  </a:schemeClr>
                </a:solidFill>
                <a:effectLst/>
                <a:latin typeface="Times New Roman" panose="02020603050405020304" pitchFamily="18" charset="0"/>
                <a:cs typeface="Times New Roman" panose="02020603050405020304" pitchFamily="18" charset="0"/>
              </a:rPr>
              <a:t>được tạo nên từ chất</a:t>
            </a:r>
            <a:endParaRPr lang="en-US" sz="4000" i="0" dirty="0">
              <a:solidFill>
                <a:schemeClr val="bg2">
                  <a:lumMod val="40000"/>
                  <a:lumOff val="60000"/>
                </a:schemeClr>
              </a:solidFill>
              <a:effectLst/>
              <a:latin typeface="Times New Roman" panose="02020603050405020304" pitchFamily="18" charset="0"/>
              <a:cs typeface="Times New Roman" panose="02020603050405020304" pitchFamily="18" charset="0"/>
            </a:endParaRPr>
          </a:p>
        </p:txBody>
      </p:sp>
      <p:sp>
        <p:nvSpPr>
          <p:cNvPr id="57" name="TextBox 56">
            <a:extLst>
              <a:ext uri="{FF2B5EF4-FFF2-40B4-BE49-F238E27FC236}">
                <a16:creationId xmlns:a16="http://schemas.microsoft.com/office/drawing/2014/main" id="{3B282B6C-6DFA-4ADA-AFAF-3E3B84C4A89B}"/>
              </a:ext>
            </a:extLst>
          </p:cNvPr>
          <p:cNvSpPr txBox="1"/>
          <p:nvPr/>
        </p:nvSpPr>
        <p:spPr>
          <a:xfrm>
            <a:off x="4881566" y="2510888"/>
            <a:ext cx="4103310" cy="2062103"/>
          </a:xfrm>
          <a:prstGeom prst="rect">
            <a:avLst/>
          </a:prstGeom>
          <a:noFill/>
        </p:spPr>
        <p:txBody>
          <a:bodyPr wrap="square" rtlCol="0">
            <a:spAutoFit/>
          </a:bodyPr>
          <a:lstStyle/>
          <a:p>
            <a:pPr algn="l"/>
            <a:r>
              <a:rPr lang="vi-VN" sz="3200" i="0" dirty="0">
                <a:solidFill>
                  <a:srgbClr val="FF0000"/>
                </a:solidFill>
                <a:effectLst/>
                <a:latin typeface="Times New Roman" panose="02020603050405020304" pitchFamily="18" charset="0"/>
                <a:cs typeface="Times New Roman" panose="02020603050405020304" pitchFamily="18" charset="0"/>
              </a:rPr>
              <a:t>Mỗi chất đều được cấu tạo nên từ những hạt vô cùng bé. Những hạt đó là gì?</a:t>
            </a:r>
            <a:endParaRPr lang="en-US" sz="3200" i="0" dirty="0">
              <a:solidFill>
                <a:srgbClr val="FF0000"/>
              </a:solidFill>
              <a:effectLst/>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1000"/>
                                        <p:tgtEl>
                                          <p:spTgt spid="5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1000"/>
                                        <p:tgtEl>
                                          <p:spTgt spid="5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10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56"/>
                                        </p:tgtEl>
                                        <p:attrNameLst>
                                          <p:attrName>style.visibility</p:attrName>
                                        </p:attrNameLst>
                                      </p:cBhvr>
                                      <p:to>
                                        <p:strVal val="visible"/>
                                      </p:to>
                                    </p:set>
                                    <p:anim calcmode="lin" valueType="num">
                                      <p:cBhvr additive="base">
                                        <p:cTn id="24" dur="1500" fill="hold"/>
                                        <p:tgtEl>
                                          <p:spTgt spid="56"/>
                                        </p:tgtEl>
                                        <p:attrNameLst>
                                          <p:attrName>ppt_x</p:attrName>
                                        </p:attrNameLst>
                                      </p:cBhvr>
                                      <p:tavLst>
                                        <p:tav tm="0">
                                          <p:val>
                                            <p:strVal val="1+#ppt_w/2"/>
                                          </p:val>
                                        </p:tav>
                                        <p:tav tm="100000">
                                          <p:val>
                                            <p:strVal val="#ppt_x"/>
                                          </p:val>
                                        </p:tav>
                                      </p:tavLst>
                                    </p:anim>
                                    <p:anim calcmode="lin" valueType="num">
                                      <p:cBhvr additive="base">
                                        <p:cTn id="25" dur="1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 calcmode="lin" valueType="num">
                                      <p:cBhvr additive="base">
                                        <p:cTn id="30" dur="1500" fill="hold"/>
                                        <p:tgtEl>
                                          <p:spTgt spid="57"/>
                                        </p:tgtEl>
                                        <p:attrNameLst>
                                          <p:attrName>ppt_x</p:attrName>
                                        </p:attrNameLst>
                                      </p:cBhvr>
                                      <p:tavLst>
                                        <p:tav tm="0">
                                          <p:val>
                                            <p:strVal val="1+#ppt_w/2"/>
                                          </p:val>
                                        </p:tav>
                                        <p:tav tm="100000">
                                          <p:val>
                                            <p:strVal val="#ppt_x"/>
                                          </p:val>
                                        </p:tav>
                                      </p:tavLst>
                                    </p:anim>
                                    <p:anim calcmode="lin" valueType="num">
                                      <p:cBhvr additive="base">
                                        <p:cTn id="31" dur="15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80"/>
        <p:cNvGrpSpPr/>
        <p:nvPr/>
      </p:nvGrpSpPr>
      <p:grpSpPr>
        <a:xfrm>
          <a:off x="0" y="0"/>
          <a:ext cx="0" cy="0"/>
          <a:chOff x="0" y="0"/>
          <a:chExt cx="0" cy="0"/>
        </a:xfrm>
      </p:grpSpPr>
      <p:grpSp>
        <p:nvGrpSpPr>
          <p:cNvPr id="2184" name="Google Shape;2184;p73"/>
          <p:cNvGrpSpPr/>
          <p:nvPr/>
        </p:nvGrpSpPr>
        <p:grpSpPr>
          <a:xfrm>
            <a:off x="748271" y="285031"/>
            <a:ext cx="320453" cy="409255"/>
            <a:chOff x="5905475" y="2032050"/>
            <a:chExt cx="454350" cy="580175"/>
          </a:xfrm>
        </p:grpSpPr>
        <p:sp>
          <p:nvSpPr>
            <p:cNvPr id="2185" name="Google Shape;2185;p7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7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7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7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7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0" name="Google Shape;2190;p7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1" name="Google Shape;2191;p73"/>
          <p:cNvGrpSpPr/>
          <p:nvPr/>
        </p:nvGrpSpPr>
        <p:grpSpPr>
          <a:xfrm>
            <a:off x="8710614" y="256458"/>
            <a:ext cx="244304" cy="306056"/>
            <a:chOff x="7249250" y="2312150"/>
            <a:chExt cx="433317" cy="542846"/>
          </a:xfrm>
        </p:grpSpPr>
        <p:sp>
          <p:nvSpPr>
            <p:cNvPr id="2192" name="Google Shape;2192;p7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7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7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8" name="Google Shape;2208;p73"/>
          <p:cNvGrpSpPr/>
          <p:nvPr/>
        </p:nvGrpSpPr>
        <p:grpSpPr>
          <a:xfrm rot="5973186">
            <a:off x="8505636" y="4426274"/>
            <a:ext cx="525721" cy="428640"/>
            <a:chOff x="5426900" y="3064075"/>
            <a:chExt cx="281450" cy="229525"/>
          </a:xfrm>
        </p:grpSpPr>
        <p:sp>
          <p:nvSpPr>
            <p:cNvPr id="2209" name="Google Shape;2209;p7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7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7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7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7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7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7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7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7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D7DDD8D5-338C-42AE-836B-00DE8EF7880F}"/>
              </a:ext>
            </a:extLst>
          </p:cNvPr>
          <p:cNvSpPr txBox="1"/>
          <p:nvPr/>
        </p:nvSpPr>
        <p:spPr>
          <a:xfrm>
            <a:off x="1068724" y="502906"/>
            <a:ext cx="7458325"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Làm</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 </a:t>
            </a:r>
            <a:r>
              <a:rPr lang="en-US" sz="3200" b="1" dirty="0" err="1">
                <a:solidFill>
                  <a:srgbClr val="263E68"/>
                </a:solidFill>
                <a:latin typeface="Times New Roman" panose="02020603050405020304" pitchFamily="18" charset="0"/>
                <a:cs typeface="Times New Roman" panose="02020603050405020304" pitchFamily="18" charset="0"/>
              </a:rPr>
              <a:t>theo</a:t>
            </a:r>
            <a:r>
              <a:rPr lang="en-US" sz="3200" b="1" dirty="0">
                <a:solidFill>
                  <a:srgbClr val="263E68"/>
                </a:solidFill>
                <a:latin typeface="Times New Roman" panose="02020603050405020304" pitchFamily="18" charset="0"/>
                <a:cs typeface="Times New Roman" panose="02020603050405020304" pitchFamily="18" charset="0"/>
              </a:rPr>
              <a:t> Bo</a:t>
            </a:r>
          </a:p>
        </p:txBody>
      </p:sp>
      <p:pic>
        <p:nvPicPr>
          <p:cNvPr id="3" name="Picture 2">
            <a:extLst>
              <a:ext uri="{FF2B5EF4-FFF2-40B4-BE49-F238E27FC236}">
                <a16:creationId xmlns:a16="http://schemas.microsoft.com/office/drawing/2014/main" id="{E5BFFF1C-0933-4746-AB51-D131393EF1B4}"/>
              </a:ext>
            </a:extLst>
          </p:cNvPr>
          <p:cNvPicPr>
            <a:picLocks noChangeAspect="1"/>
          </p:cNvPicPr>
          <p:nvPr/>
        </p:nvPicPr>
        <p:blipFill>
          <a:blip r:embed="rId3"/>
          <a:stretch>
            <a:fillRect/>
          </a:stretch>
        </p:blipFill>
        <p:spPr>
          <a:xfrm>
            <a:off x="0" y="1576417"/>
            <a:ext cx="3106164" cy="2497874"/>
          </a:xfrm>
          <a:prstGeom prst="rect">
            <a:avLst/>
          </a:prstGeom>
        </p:spPr>
      </p:pic>
      <p:pic>
        <p:nvPicPr>
          <p:cNvPr id="1026" name="Picture 2">
            <a:extLst>
              <a:ext uri="{FF2B5EF4-FFF2-40B4-BE49-F238E27FC236}">
                <a16:creationId xmlns:a16="http://schemas.microsoft.com/office/drawing/2014/main" id="{2FEBA74D-F365-44BE-BFAE-D351DCDAB9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3562" y="1452045"/>
            <a:ext cx="2937353" cy="293735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B70C2837-C678-4B69-95AD-1D03520C17E5}"/>
              </a:ext>
            </a:extLst>
          </p:cNvPr>
          <p:cNvGrpSpPr/>
          <p:nvPr/>
        </p:nvGrpSpPr>
        <p:grpSpPr>
          <a:xfrm>
            <a:off x="6408055" y="1415511"/>
            <a:ext cx="2302559" cy="1912203"/>
            <a:chOff x="6408055" y="1415511"/>
            <a:chExt cx="2302559" cy="1912203"/>
          </a:xfrm>
        </p:grpSpPr>
        <p:pic>
          <p:nvPicPr>
            <p:cNvPr id="31" name="Picture 4" descr="Trái Bóng Màu Đỏ Quả Cầu Sáng - Miễn Phí vector hình ảnh trên Pixabay">
              <a:extLst>
                <a:ext uri="{FF2B5EF4-FFF2-40B4-BE49-F238E27FC236}">
                  <a16:creationId xmlns:a16="http://schemas.microsoft.com/office/drawing/2014/main" id="{D45EE6AE-72E7-4808-B1D8-045935F088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8055" y="1415511"/>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Trái Bóng Màu Đỏ Quả Cầu Sáng - Miễn Phí vector hình ảnh trên Pixabay">
              <a:extLst>
                <a:ext uri="{FF2B5EF4-FFF2-40B4-BE49-F238E27FC236}">
                  <a16:creationId xmlns:a16="http://schemas.microsoft.com/office/drawing/2014/main" id="{41D5EAD0-962A-493C-AF56-18CF07D71C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1842" y="1452349"/>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Trái Bóng Màu Đỏ Quả Cầu Sáng - Miễn Phí vector hình ảnh trên Pixabay">
              <a:extLst>
                <a:ext uri="{FF2B5EF4-FFF2-40B4-BE49-F238E27FC236}">
                  <a16:creationId xmlns:a16="http://schemas.microsoft.com/office/drawing/2014/main" id="{0CEB6A66-E6B6-4564-B8C8-081E351552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1864" y="2076071"/>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Trái Bóng Màu Đỏ Quả Cầu Sáng - Miễn Phí vector hình ảnh trên Pixabay">
              <a:extLst>
                <a:ext uri="{FF2B5EF4-FFF2-40B4-BE49-F238E27FC236}">
                  <a16:creationId xmlns:a16="http://schemas.microsoft.com/office/drawing/2014/main" id="{E4B582C8-A09A-4154-8BAE-3E7F60BEBA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996" y="1994908"/>
              <a:ext cx="947618" cy="12516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F91BD0EE-5EE4-4B94-8D65-B50733B7C083}"/>
              </a:ext>
            </a:extLst>
          </p:cNvPr>
          <p:cNvGrpSpPr/>
          <p:nvPr/>
        </p:nvGrpSpPr>
        <p:grpSpPr>
          <a:xfrm>
            <a:off x="6774193" y="3209713"/>
            <a:ext cx="1444237" cy="1448066"/>
            <a:chOff x="6674901" y="3192528"/>
            <a:chExt cx="1444237" cy="1448066"/>
          </a:xfrm>
        </p:grpSpPr>
        <p:pic>
          <p:nvPicPr>
            <p:cNvPr id="7" name="Picture 6">
              <a:extLst>
                <a:ext uri="{FF2B5EF4-FFF2-40B4-BE49-F238E27FC236}">
                  <a16:creationId xmlns:a16="http://schemas.microsoft.com/office/drawing/2014/main" id="{F31F7958-0DE7-45DC-A01E-868B3D22530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6683507" y="3192528"/>
              <a:ext cx="680790" cy="701592"/>
            </a:xfrm>
            <a:prstGeom prst="rect">
              <a:avLst/>
            </a:prstGeom>
          </p:spPr>
        </p:pic>
        <p:pic>
          <p:nvPicPr>
            <p:cNvPr id="36" name="Picture 35">
              <a:extLst>
                <a:ext uri="{FF2B5EF4-FFF2-40B4-BE49-F238E27FC236}">
                  <a16:creationId xmlns:a16="http://schemas.microsoft.com/office/drawing/2014/main" id="{0D0F8C88-3577-49B3-BB5E-E864E3B6F67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7157316" y="3355514"/>
              <a:ext cx="680790" cy="701592"/>
            </a:xfrm>
            <a:prstGeom prst="rect">
              <a:avLst/>
            </a:prstGeom>
          </p:spPr>
        </p:pic>
        <p:pic>
          <p:nvPicPr>
            <p:cNvPr id="37" name="Picture 36">
              <a:extLst>
                <a:ext uri="{FF2B5EF4-FFF2-40B4-BE49-F238E27FC236}">
                  <a16:creationId xmlns:a16="http://schemas.microsoft.com/office/drawing/2014/main" id="{F5A9CF12-73D5-454C-A505-A4C8FEF1AE7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6674901" y="3835095"/>
              <a:ext cx="680790" cy="701592"/>
            </a:xfrm>
            <a:prstGeom prst="rect">
              <a:avLst/>
            </a:prstGeom>
          </p:spPr>
        </p:pic>
        <p:pic>
          <p:nvPicPr>
            <p:cNvPr id="38" name="Picture 37">
              <a:extLst>
                <a:ext uri="{FF2B5EF4-FFF2-40B4-BE49-F238E27FC236}">
                  <a16:creationId xmlns:a16="http://schemas.microsoft.com/office/drawing/2014/main" id="{23A99947-257A-441D-8F06-0C8955D2C19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7438348" y="3939002"/>
              <a:ext cx="680790" cy="701592"/>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B8378D6-A860-4198-8D46-F888E2C7A6A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4533900" y="1138060"/>
            <a:ext cx="4511046" cy="2867380"/>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10" name="Oval 9">
            <a:extLst>
              <a:ext uri="{FF2B5EF4-FFF2-40B4-BE49-F238E27FC236}">
                <a16:creationId xmlns:a16="http://schemas.microsoft.com/office/drawing/2014/main" id="{406B464F-5FF1-47FE-8582-4816D8611DF4}"/>
              </a:ext>
            </a:extLst>
          </p:cNvPr>
          <p:cNvSpPr/>
          <p:nvPr/>
        </p:nvSpPr>
        <p:spPr>
          <a:xfrm>
            <a:off x="6560915" y="2226759"/>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551746" y="1667966"/>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TextBox 15">
            <a:extLst>
              <a:ext uri="{FF2B5EF4-FFF2-40B4-BE49-F238E27FC236}">
                <a16:creationId xmlns:a16="http://schemas.microsoft.com/office/drawing/2014/main" id="{B6626BED-3B47-4913-897C-4E5D3A51661C}"/>
              </a:ext>
            </a:extLst>
          </p:cNvPr>
          <p:cNvSpPr txBox="1"/>
          <p:nvPr/>
        </p:nvSpPr>
        <p:spPr>
          <a:xfrm>
            <a:off x="756616" y="1879252"/>
            <a:ext cx="2973961" cy="1384995"/>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Gắn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đỏ</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bìa</a:t>
            </a:r>
            <a:r>
              <a:rPr lang="en-US" sz="2800" dirty="0">
                <a:solidFill>
                  <a:srgbClr val="263E68"/>
                </a:solidFill>
                <a:latin typeface="Times New Roman" panose="02020603050405020304" pitchFamily="18" charset="0"/>
                <a:cs typeface="Times New Roman" panose="02020603050405020304" pitchFamily="18" charset="0"/>
              </a:rPr>
              <a:t> carton </a:t>
            </a:r>
            <a:r>
              <a:rPr lang="en-US" sz="2800" dirty="0" err="1">
                <a:solidFill>
                  <a:srgbClr val="263E68"/>
                </a:solidFill>
                <a:latin typeface="Times New Roman" panose="02020603050405020304" pitchFamily="18" charset="0"/>
                <a:cs typeface="Times New Roman" panose="02020603050405020304" pitchFamily="18" charset="0"/>
              </a:rPr>
              <a:t>làm</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hạt</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nhân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endParaRPr lang="en-US" sz="28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47414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E418EA1-39F7-4D67-BE97-BA53002B1EFD}"/>
              </a:ext>
            </a:extLst>
          </p:cNvPr>
          <p:cNvSpPr/>
          <p:nvPr/>
        </p:nvSpPr>
        <p:spPr>
          <a:xfrm>
            <a:off x="5547033" y="1528729"/>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1151E5-D743-4169-810E-8D9BDA837F27}"/>
              </a:ext>
            </a:extLst>
          </p:cNvPr>
          <p:cNvSpPr/>
          <p:nvPr/>
        </p:nvSpPr>
        <p:spPr>
          <a:xfrm>
            <a:off x="4778303" y="759999"/>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716930" y="1419748"/>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TextBox 16">
            <a:extLst>
              <a:ext uri="{FF2B5EF4-FFF2-40B4-BE49-F238E27FC236}">
                <a16:creationId xmlns:a16="http://schemas.microsoft.com/office/drawing/2014/main" id="{594E6DF1-F830-4E63-9DB0-9A7022613F19}"/>
              </a:ext>
            </a:extLst>
          </p:cNvPr>
          <p:cNvSpPr txBox="1"/>
          <p:nvPr/>
        </p:nvSpPr>
        <p:spPr>
          <a:xfrm>
            <a:off x="820418" y="1419748"/>
            <a:ext cx="3573520" cy="1815882"/>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Cắt</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giấy</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thành</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có</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bán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kính</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khác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nhau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độ</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dày</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khoảng</a:t>
            </a:r>
            <a:r>
              <a:rPr lang="en-US" sz="2800" dirty="0">
                <a:solidFill>
                  <a:srgbClr val="263E68"/>
                </a:solidFill>
                <a:latin typeface="Times New Roman" panose="02020603050405020304" pitchFamily="18" charset="0"/>
                <a:cs typeface="Times New Roman" panose="02020603050405020304" pitchFamily="18" charset="0"/>
              </a:rPr>
              <a:t> 1cm</a:t>
            </a:r>
          </a:p>
        </p:txBody>
      </p:sp>
    </p:spTree>
    <p:extLst>
      <p:ext uri="{BB962C8B-B14F-4D97-AF65-F5344CB8AC3E}">
        <p14:creationId xmlns:p14="http://schemas.microsoft.com/office/powerpoint/2010/main" val="3374049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D03C4A5-CFE5-4048-9AF1-A9E6E3384C7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4502431" y="661516"/>
            <a:ext cx="4511046"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8" name="Oval 7">
            <a:extLst>
              <a:ext uri="{FF2B5EF4-FFF2-40B4-BE49-F238E27FC236}">
                <a16:creationId xmlns:a16="http://schemas.microsoft.com/office/drawing/2014/main" id="{4E418EA1-39F7-4D67-BE97-BA53002B1EFD}"/>
              </a:ext>
            </a:extLst>
          </p:cNvPr>
          <p:cNvSpPr/>
          <p:nvPr/>
        </p:nvSpPr>
        <p:spPr>
          <a:xfrm>
            <a:off x="5829258" y="1619041"/>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1151E5-D743-4169-810E-8D9BDA837F27}"/>
              </a:ext>
            </a:extLst>
          </p:cNvPr>
          <p:cNvSpPr/>
          <p:nvPr/>
        </p:nvSpPr>
        <p:spPr>
          <a:xfrm>
            <a:off x="5060528" y="850311"/>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06B464F-5FF1-47FE-8582-4816D8611DF4}"/>
              </a:ext>
            </a:extLst>
          </p:cNvPr>
          <p:cNvSpPr/>
          <p:nvPr/>
        </p:nvSpPr>
        <p:spPr>
          <a:xfrm>
            <a:off x="6436740" y="2226523"/>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492883" y="1667967"/>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TextBox 17">
            <a:extLst>
              <a:ext uri="{FF2B5EF4-FFF2-40B4-BE49-F238E27FC236}">
                <a16:creationId xmlns:a16="http://schemas.microsoft.com/office/drawing/2014/main" id="{1923C3D6-C5CE-4844-B6AC-810DC7590BDC}"/>
              </a:ext>
            </a:extLst>
          </p:cNvPr>
          <p:cNvSpPr txBox="1"/>
          <p:nvPr/>
        </p:nvSpPr>
        <p:spPr>
          <a:xfrm>
            <a:off x="639464" y="1667967"/>
            <a:ext cx="3504974" cy="1815882"/>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Dán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bìa</a:t>
            </a:r>
            <a:r>
              <a:rPr lang="en-US" sz="2800" dirty="0">
                <a:solidFill>
                  <a:srgbClr val="263E68"/>
                </a:solidFill>
                <a:latin typeface="Times New Roman" panose="02020603050405020304" pitchFamily="18" charset="0"/>
                <a:cs typeface="Times New Roman" panose="02020603050405020304" pitchFamily="18" charset="0"/>
              </a:rPr>
              <a:t> carton </a:t>
            </a:r>
            <a:r>
              <a:rPr lang="en-US" sz="2800" dirty="0" err="1">
                <a:solidFill>
                  <a:srgbClr val="263E68"/>
                </a:solidFill>
                <a:latin typeface="Times New Roman" panose="02020603050405020304" pitchFamily="18" charset="0"/>
                <a:cs typeface="Times New Roman" panose="02020603050405020304" pitchFamily="18" charset="0"/>
              </a:rPr>
              <a:t>sao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cho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tâm</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của</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là</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đỏ</a:t>
            </a:r>
            <a:endParaRPr lang="en-US" sz="28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5182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031C0ED-1B63-4085-96E4-941E6EC4D56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4502431" y="661516"/>
            <a:ext cx="4511046"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8" name="Oval 7">
            <a:extLst>
              <a:ext uri="{FF2B5EF4-FFF2-40B4-BE49-F238E27FC236}">
                <a16:creationId xmlns:a16="http://schemas.microsoft.com/office/drawing/2014/main" id="{4E418EA1-39F7-4D67-BE97-BA53002B1EFD}"/>
              </a:ext>
            </a:extLst>
          </p:cNvPr>
          <p:cNvSpPr/>
          <p:nvPr/>
        </p:nvSpPr>
        <p:spPr>
          <a:xfrm>
            <a:off x="5851836" y="1619041"/>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1151E5-D743-4169-810E-8D9BDA837F27}"/>
              </a:ext>
            </a:extLst>
          </p:cNvPr>
          <p:cNvSpPr/>
          <p:nvPr/>
        </p:nvSpPr>
        <p:spPr>
          <a:xfrm>
            <a:off x="5083106" y="850311"/>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06B464F-5FF1-47FE-8582-4816D8611DF4}"/>
              </a:ext>
            </a:extLst>
          </p:cNvPr>
          <p:cNvSpPr/>
          <p:nvPr/>
        </p:nvSpPr>
        <p:spPr>
          <a:xfrm>
            <a:off x="6459318" y="2226523"/>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79B8A8F-C073-4839-BFF5-E3E531FA1B36}"/>
              </a:ext>
            </a:extLst>
          </p:cNvPr>
          <p:cNvSpPr/>
          <p:nvPr/>
        </p:nvSpPr>
        <p:spPr>
          <a:xfrm>
            <a:off x="5953282" y="1657695"/>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A067B40-B7A1-48A5-9DBA-BD4634F7409E}"/>
              </a:ext>
            </a:extLst>
          </p:cNvPr>
          <p:cNvSpPr/>
          <p:nvPr/>
        </p:nvSpPr>
        <p:spPr>
          <a:xfrm>
            <a:off x="7344063" y="3018338"/>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4541803-3549-49E1-AD55-C98C3F39C8FC}"/>
              </a:ext>
            </a:extLst>
          </p:cNvPr>
          <p:cNvSpPr/>
          <p:nvPr/>
        </p:nvSpPr>
        <p:spPr>
          <a:xfrm>
            <a:off x="8319151" y="2436284"/>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68A5DF7-A6B9-435B-A53B-98148AA279C2}"/>
              </a:ext>
            </a:extLst>
          </p:cNvPr>
          <p:cNvSpPr/>
          <p:nvPr/>
        </p:nvSpPr>
        <p:spPr>
          <a:xfrm>
            <a:off x="4929014" y="2436284"/>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441059" y="1630330"/>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A4307BE7-4A3B-4EF3-BE81-1F53FDFB8D54}"/>
              </a:ext>
            </a:extLst>
          </p:cNvPr>
          <p:cNvSpPr txBox="1"/>
          <p:nvPr/>
        </p:nvSpPr>
        <p:spPr>
          <a:xfrm>
            <a:off x="588271" y="1864056"/>
            <a:ext cx="3499005" cy="1384995"/>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Gắn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xanh</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lên</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như</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hình</a:t>
            </a:r>
            <a:endParaRPr lang="en-US" sz="2800" dirty="0">
              <a:solidFill>
                <a:srgbClr val="263E68"/>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5FD89024-0C0A-446D-920D-A69F6964FDCD}"/>
              </a:ext>
            </a:extLst>
          </p:cNvPr>
          <p:cNvSpPr/>
          <p:nvPr/>
        </p:nvSpPr>
        <p:spPr>
          <a:xfrm>
            <a:off x="6551593" y="4057999"/>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86F321F-FC25-4F51-8E61-FE971E310650}"/>
              </a:ext>
            </a:extLst>
          </p:cNvPr>
          <p:cNvSpPr/>
          <p:nvPr/>
        </p:nvSpPr>
        <p:spPr>
          <a:xfrm>
            <a:off x="6551593" y="727152"/>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63366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childTnLst>
                                </p:cTn>
                              </p:par>
                            </p:childTnLst>
                          </p:cTn>
                        </p:par>
                        <p:par>
                          <p:cTn id="25" fill="hold">
                            <p:stCondLst>
                              <p:cond delay="40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childTnLst>
                                </p:cTn>
                              </p:par>
                            </p:childTnLst>
                          </p:cTn>
                        </p:par>
                        <p:par>
                          <p:cTn id="29" fill="hold">
                            <p:stCondLst>
                              <p:cond delay="5000"/>
                            </p:stCondLst>
                            <p:childTnLst>
                              <p:par>
                                <p:cTn id="30" presetID="10" presetClass="entr" presetSubtype="0"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p:bldP spid="17"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B74A67E-7914-4606-A9C3-91F16E205FF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214489" y="661515"/>
            <a:ext cx="4165600"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grpSp>
        <p:nvGrpSpPr>
          <p:cNvPr id="7" name="Group 6">
            <a:extLst>
              <a:ext uri="{FF2B5EF4-FFF2-40B4-BE49-F238E27FC236}">
                <a16:creationId xmlns:a16="http://schemas.microsoft.com/office/drawing/2014/main" id="{D1CDC5A6-EEA5-48A3-8BB9-D9E22B1847C8}"/>
              </a:ext>
            </a:extLst>
          </p:cNvPr>
          <p:cNvGrpSpPr/>
          <p:nvPr/>
        </p:nvGrpSpPr>
        <p:grpSpPr>
          <a:xfrm>
            <a:off x="423155" y="690654"/>
            <a:ext cx="3802878" cy="3736838"/>
            <a:chOff x="5816706" y="1084750"/>
            <a:chExt cx="2862091" cy="2812393"/>
          </a:xfrm>
        </p:grpSpPr>
        <p:sp>
          <p:nvSpPr>
            <p:cNvPr id="4" name="Oval 3">
              <a:extLst>
                <a:ext uri="{FF2B5EF4-FFF2-40B4-BE49-F238E27FC236}">
                  <a16:creationId xmlns:a16="http://schemas.microsoft.com/office/drawing/2014/main" id="{E824B97F-155D-4446-96D9-2FE4F9881B40}"/>
                </a:ext>
              </a:extLst>
            </p:cNvPr>
            <p:cNvSpPr/>
            <p:nvPr/>
          </p:nvSpPr>
          <p:spPr>
            <a:xfrm>
              <a:off x="6511242" y="1783644"/>
              <a:ext cx="1433689" cy="143368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7DC4A55-978B-49AD-A4D0-EFB7E637B575}"/>
                </a:ext>
              </a:extLst>
            </p:cNvPr>
            <p:cNvSpPr/>
            <p:nvPr/>
          </p:nvSpPr>
          <p:spPr>
            <a:xfrm>
              <a:off x="5932688" y="1205088"/>
              <a:ext cx="2590800" cy="25908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B32D39A-6814-4B27-8A07-6E7F483BCC6D}"/>
                </a:ext>
              </a:extLst>
            </p:cNvPr>
            <p:cNvSpPr/>
            <p:nvPr/>
          </p:nvSpPr>
          <p:spPr>
            <a:xfrm>
              <a:off x="6968445" y="2240843"/>
              <a:ext cx="519289" cy="51928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6F464D5-FA74-4C0B-BA95-F356DAAC7287}"/>
                </a:ext>
              </a:extLst>
            </p:cNvPr>
            <p:cNvSpPr/>
            <p:nvPr/>
          </p:nvSpPr>
          <p:spPr>
            <a:xfrm>
              <a:off x="6555658" y="1892316"/>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69C4A4F-FFAB-4990-B1A2-658959502914}"/>
                </a:ext>
              </a:extLst>
            </p:cNvPr>
            <p:cNvSpPr/>
            <p:nvPr/>
          </p:nvSpPr>
          <p:spPr>
            <a:xfrm>
              <a:off x="7593388" y="2864641"/>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E61115C-A3BE-4C0F-85CB-EA7867CF41D7}"/>
                </a:ext>
              </a:extLst>
            </p:cNvPr>
            <p:cNvSpPr/>
            <p:nvPr/>
          </p:nvSpPr>
          <p:spPr>
            <a:xfrm>
              <a:off x="8368178" y="2398712"/>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BC7B2E9-5EE1-4A33-86D0-0BE4956F0075}"/>
                </a:ext>
              </a:extLst>
            </p:cNvPr>
            <p:cNvSpPr/>
            <p:nvPr/>
          </p:nvSpPr>
          <p:spPr>
            <a:xfrm>
              <a:off x="5816706" y="2398712"/>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1E61953-6949-47C5-85E4-C924A6C16E44}"/>
                </a:ext>
              </a:extLst>
            </p:cNvPr>
            <p:cNvSpPr/>
            <p:nvPr/>
          </p:nvSpPr>
          <p:spPr>
            <a:xfrm>
              <a:off x="7049969" y="1084750"/>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98F019D-2349-49CF-8800-5C0CC9E88959}"/>
                </a:ext>
              </a:extLst>
            </p:cNvPr>
            <p:cNvSpPr/>
            <p:nvPr/>
          </p:nvSpPr>
          <p:spPr>
            <a:xfrm>
              <a:off x="7071892" y="3586524"/>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Google Shape;714;p49">
            <a:extLst>
              <a:ext uri="{FF2B5EF4-FFF2-40B4-BE49-F238E27FC236}">
                <a16:creationId xmlns:a16="http://schemas.microsoft.com/office/drawing/2014/main" id="{6736C583-2107-4646-B881-C1F2EBCAF20B}"/>
              </a:ext>
            </a:extLst>
          </p:cNvPr>
          <p:cNvSpPr/>
          <p:nvPr/>
        </p:nvSpPr>
        <p:spPr>
          <a:xfrm>
            <a:off x="4533900" y="277237"/>
            <a:ext cx="4610100" cy="134204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Box 11">
            <a:extLst>
              <a:ext uri="{FF2B5EF4-FFF2-40B4-BE49-F238E27FC236}">
                <a16:creationId xmlns:a16="http://schemas.microsoft.com/office/drawing/2014/main" id="{0D6A9A0A-2E98-4A39-85B4-1746DBE3A5A1}"/>
              </a:ext>
            </a:extLst>
          </p:cNvPr>
          <p:cNvSpPr txBox="1"/>
          <p:nvPr/>
        </p:nvSpPr>
        <p:spPr>
          <a:xfrm>
            <a:off x="4572000" y="424523"/>
            <a:ext cx="4572000"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đường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tròn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giấy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màu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biểu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diễn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gì</a:t>
            </a:r>
            <a:r>
              <a:rPr lang="en-US" sz="3200" dirty="0">
                <a:solidFill>
                  <a:srgbClr val="263E68"/>
                </a:solidFill>
                <a:latin typeface="Times New Roman" panose="02020603050405020304" pitchFamily="18" charset="0"/>
                <a:cs typeface="Times New Roman" panose="02020603050405020304" pitchFamily="18" charset="0"/>
              </a:rPr>
              <a:t>? </a:t>
            </a:r>
          </a:p>
        </p:txBody>
      </p:sp>
      <p:sp>
        <p:nvSpPr>
          <p:cNvPr id="15" name="Google Shape;714;p49">
            <a:extLst>
              <a:ext uri="{FF2B5EF4-FFF2-40B4-BE49-F238E27FC236}">
                <a16:creationId xmlns:a16="http://schemas.microsoft.com/office/drawing/2014/main" id="{814F0766-766A-4A02-A4E2-1DD076E36F1C}"/>
              </a:ext>
            </a:extLst>
          </p:cNvPr>
          <p:cNvSpPr/>
          <p:nvPr/>
        </p:nvSpPr>
        <p:spPr>
          <a:xfrm>
            <a:off x="4580686" y="2176391"/>
            <a:ext cx="4610100" cy="283587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2FE530EA-EEFB-46D2-ACCC-29C9E035F4D6}"/>
              </a:ext>
            </a:extLst>
          </p:cNvPr>
          <p:cNvSpPr txBox="1"/>
          <p:nvPr/>
        </p:nvSpPr>
        <p:spPr>
          <a:xfrm>
            <a:off x="4907314" y="2317056"/>
            <a:ext cx="4046868"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Số</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nào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đã</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chứa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đa</a:t>
            </a:r>
            <a:r>
              <a:rPr lang="en-US" sz="3200" dirty="0">
                <a:solidFill>
                  <a:srgbClr val="263E68"/>
                </a:solidFill>
                <a:latin typeface="Times New Roman" panose="02020603050405020304" pitchFamily="18" charset="0"/>
                <a:cs typeface="Times New Roman" panose="02020603050405020304" pitchFamily="18" charset="0"/>
              </a:rPr>
              <a:t> electron? </a:t>
            </a:r>
          </a:p>
        </p:txBody>
      </p:sp>
      <p:sp>
        <p:nvSpPr>
          <p:cNvPr id="14" name="TextBox 13">
            <a:extLst>
              <a:ext uri="{FF2B5EF4-FFF2-40B4-BE49-F238E27FC236}">
                <a16:creationId xmlns:a16="http://schemas.microsoft.com/office/drawing/2014/main" id="{575FA671-687B-4B09-9C6A-18948702DD98}"/>
              </a:ext>
            </a:extLst>
          </p:cNvPr>
          <p:cNvSpPr txBox="1"/>
          <p:nvPr/>
        </p:nvSpPr>
        <p:spPr>
          <a:xfrm>
            <a:off x="1405005" y="22249"/>
            <a:ext cx="3051989"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a:t>
            </a:r>
          </a:p>
        </p:txBody>
      </p:sp>
      <p:cxnSp>
        <p:nvCxnSpPr>
          <p:cNvPr id="23" name="Straight Arrow Connector 22">
            <a:extLst>
              <a:ext uri="{FF2B5EF4-FFF2-40B4-BE49-F238E27FC236}">
                <a16:creationId xmlns:a16="http://schemas.microsoft.com/office/drawing/2014/main" id="{9D211C1A-AD0F-4B26-9CF1-7B356F8C9F2A}"/>
              </a:ext>
            </a:extLst>
          </p:cNvPr>
          <p:cNvCxnSpPr>
            <a:cxnSpLocks/>
          </p:cNvCxnSpPr>
          <p:nvPr/>
        </p:nvCxnSpPr>
        <p:spPr>
          <a:xfrm flipV="1">
            <a:off x="2707015" y="473027"/>
            <a:ext cx="250390" cy="12706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4F24053-5A56-42A8-9862-26B7AE2F27A6}"/>
              </a:ext>
            </a:extLst>
          </p:cNvPr>
          <p:cNvCxnSpPr>
            <a:cxnSpLocks/>
          </p:cNvCxnSpPr>
          <p:nvPr/>
        </p:nvCxnSpPr>
        <p:spPr>
          <a:xfrm flipH="1" flipV="1">
            <a:off x="3159597" y="473027"/>
            <a:ext cx="221475" cy="7976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084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p:bldP spid="15" grpId="0" animBg="1"/>
      <p:bldP spid="16"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E63E1DF9-9718-44C5-8524-DE7EF91FB7C4}"/>
              </a:ext>
            </a:extLst>
          </p:cNvPr>
          <p:cNvSpPr/>
          <p:nvPr/>
        </p:nvSpPr>
        <p:spPr>
          <a:xfrm>
            <a:off x="158589" y="532836"/>
            <a:ext cx="4038838" cy="3874672"/>
          </a:xfrm>
          <a:prstGeom prst="round2DiagRect">
            <a:avLst/>
          </a:prstGeom>
          <a:blipFill>
            <a:blip r:embed="rId2"/>
            <a:srcRect/>
            <a:stretch>
              <a:fillRect l="-858" t="-2425" r="858" b="-19737"/>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Diagonal Corners Rounded 5">
            <a:extLst>
              <a:ext uri="{FF2B5EF4-FFF2-40B4-BE49-F238E27FC236}">
                <a16:creationId xmlns:a16="http://schemas.microsoft.com/office/drawing/2014/main" id="{2C6F1BF0-02ED-4357-92D5-4F2F55991F4E}"/>
              </a:ext>
            </a:extLst>
          </p:cNvPr>
          <p:cNvSpPr/>
          <p:nvPr/>
        </p:nvSpPr>
        <p:spPr>
          <a:xfrm>
            <a:off x="4660136" y="584776"/>
            <a:ext cx="4256304" cy="3848569"/>
          </a:xfrm>
          <a:prstGeom prst="round2DiagRect">
            <a:avLst/>
          </a:prstGeom>
          <a:blipFill>
            <a:blip r:embed="rId3"/>
            <a:srcRect/>
            <a:stretch>
              <a:fillRect t="-16760" b="-46662"/>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390;p61">
            <a:extLst>
              <a:ext uri="{FF2B5EF4-FFF2-40B4-BE49-F238E27FC236}">
                <a16:creationId xmlns:a16="http://schemas.microsoft.com/office/drawing/2014/main" id="{9B2AA0D2-DC00-43F8-B1DB-63D68CD2DF68}"/>
              </a:ext>
            </a:extLst>
          </p:cNvPr>
          <p:cNvSpPr/>
          <p:nvPr/>
        </p:nvSpPr>
        <p:spPr>
          <a:xfrm>
            <a:off x="1235328" y="1"/>
            <a:ext cx="6849616" cy="53283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2BF4D726-2229-49F5-A9D3-0D4D22E28E29}"/>
              </a:ext>
            </a:extLst>
          </p:cNvPr>
          <p:cNvSpPr txBox="1"/>
          <p:nvPr/>
        </p:nvSpPr>
        <p:spPr>
          <a:xfrm>
            <a:off x="1681771" y="-51939"/>
            <a:ext cx="6671733"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số</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
        <p:nvSpPr>
          <p:cNvPr id="3" name="TextBox 2"/>
          <p:cNvSpPr txBox="1"/>
          <p:nvPr/>
        </p:nvSpPr>
        <p:spPr>
          <a:xfrm>
            <a:off x="2027104" y="4558725"/>
            <a:ext cx="4891489" cy="584775"/>
          </a:xfrm>
          <a:prstGeom prst="rect">
            <a:avLst/>
          </a:prstGeom>
          <a:noFill/>
        </p:spPr>
        <p:txBody>
          <a:bodyPr wrap="square" rtlCol="0">
            <a:spAutoFit/>
          </a:bodyPr>
          <a:lstStyle/>
          <a:p>
            <a:pPr algn="l"/>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1322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62"/>
          <p:cNvSpPr/>
          <p:nvPr/>
        </p:nvSpPr>
        <p:spPr>
          <a:xfrm>
            <a:off x="767584" y="1240804"/>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lt1"/>
              </a:solidFill>
              <a:latin typeface="Comfortaa"/>
              <a:ea typeface="Comfortaa"/>
              <a:cs typeface="Comfortaa"/>
              <a:sym typeface="Comfortaa"/>
            </a:endParaRPr>
          </a:p>
        </p:txBody>
      </p:sp>
      <p:sp>
        <p:nvSpPr>
          <p:cNvPr id="1446" name="Google Shape;1446;p62"/>
          <p:cNvSpPr/>
          <p:nvPr/>
        </p:nvSpPr>
        <p:spPr>
          <a:xfrm>
            <a:off x="180622" y="2611475"/>
            <a:ext cx="6324756" cy="10424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62"/>
          <p:cNvSpPr txBox="1">
            <a:spLocks noGrp="1"/>
          </p:cNvSpPr>
          <p:nvPr>
            <p:ph type="title"/>
          </p:nvPr>
        </p:nvSpPr>
        <p:spPr>
          <a:xfrm>
            <a:off x="720000" y="1463700"/>
            <a:ext cx="1347900" cy="77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03</a:t>
            </a:r>
            <a:endParaRPr b="1" dirty="0"/>
          </a:p>
        </p:txBody>
      </p:sp>
      <p:sp>
        <p:nvSpPr>
          <p:cNvPr id="1449" name="Google Shape;1449;p62"/>
          <p:cNvSpPr txBox="1">
            <a:spLocks noGrp="1"/>
          </p:cNvSpPr>
          <p:nvPr>
            <p:ph type="title" idx="2"/>
          </p:nvPr>
        </p:nvSpPr>
        <p:spPr>
          <a:xfrm>
            <a:off x="179847" y="2844237"/>
            <a:ext cx="6334629" cy="58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Cấu tạo nguyên tử</a:t>
            </a:r>
            <a:endParaRPr b="1" dirty="0"/>
          </a:p>
        </p:txBody>
      </p:sp>
      <p:grpSp>
        <p:nvGrpSpPr>
          <p:cNvPr id="1450" name="Google Shape;1450;p62"/>
          <p:cNvGrpSpPr/>
          <p:nvPr/>
        </p:nvGrpSpPr>
        <p:grpSpPr>
          <a:xfrm flipH="1">
            <a:off x="6508286" y="890525"/>
            <a:ext cx="2035491" cy="3362450"/>
            <a:chOff x="10246825" y="5541700"/>
            <a:chExt cx="962225" cy="1581288"/>
          </a:xfrm>
        </p:grpSpPr>
        <p:sp>
          <p:nvSpPr>
            <p:cNvPr id="1451" name="Google Shape;1451;p62"/>
            <p:cNvSpPr/>
            <p:nvPr/>
          </p:nvSpPr>
          <p:spPr>
            <a:xfrm>
              <a:off x="10627225" y="5784450"/>
              <a:ext cx="123450" cy="193300"/>
            </a:xfrm>
            <a:custGeom>
              <a:avLst/>
              <a:gdLst/>
              <a:ahLst/>
              <a:cxnLst/>
              <a:rect l="l" t="t" r="r" b="b"/>
              <a:pathLst>
                <a:path w="4938" h="7732" extrusionOk="0">
                  <a:moveTo>
                    <a:pt x="4910" y="1"/>
                  </a:moveTo>
                  <a:lnTo>
                    <a:pt x="3690" y="28"/>
                  </a:lnTo>
                  <a:cubicBezTo>
                    <a:pt x="3283" y="28"/>
                    <a:pt x="2876" y="28"/>
                    <a:pt x="2496" y="55"/>
                  </a:cubicBezTo>
                  <a:cubicBezTo>
                    <a:pt x="2089" y="82"/>
                    <a:pt x="1682" y="82"/>
                    <a:pt x="1275" y="109"/>
                  </a:cubicBezTo>
                  <a:cubicBezTo>
                    <a:pt x="896" y="109"/>
                    <a:pt x="489" y="109"/>
                    <a:pt x="109" y="137"/>
                  </a:cubicBezTo>
                  <a:cubicBezTo>
                    <a:pt x="28" y="381"/>
                    <a:pt x="28" y="625"/>
                    <a:pt x="109" y="869"/>
                  </a:cubicBezTo>
                  <a:cubicBezTo>
                    <a:pt x="163" y="855"/>
                    <a:pt x="224" y="849"/>
                    <a:pt x="289" y="849"/>
                  </a:cubicBezTo>
                  <a:cubicBezTo>
                    <a:pt x="353" y="849"/>
                    <a:pt x="421" y="855"/>
                    <a:pt x="489" y="869"/>
                  </a:cubicBezTo>
                  <a:cubicBezTo>
                    <a:pt x="570" y="869"/>
                    <a:pt x="652" y="923"/>
                    <a:pt x="706" y="977"/>
                  </a:cubicBezTo>
                  <a:cubicBezTo>
                    <a:pt x="787" y="1032"/>
                    <a:pt x="787" y="1167"/>
                    <a:pt x="679" y="1194"/>
                  </a:cubicBezTo>
                  <a:cubicBezTo>
                    <a:pt x="625" y="1222"/>
                    <a:pt x="543" y="1249"/>
                    <a:pt x="462" y="1276"/>
                  </a:cubicBezTo>
                  <a:cubicBezTo>
                    <a:pt x="380" y="1303"/>
                    <a:pt x="245" y="1303"/>
                    <a:pt x="82" y="1303"/>
                  </a:cubicBezTo>
                  <a:cubicBezTo>
                    <a:pt x="82" y="1764"/>
                    <a:pt x="28" y="2198"/>
                    <a:pt x="55" y="2605"/>
                  </a:cubicBezTo>
                  <a:cubicBezTo>
                    <a:pt x="191" y="2659"/>
                    <a:pt x="326" y="2659"/>
                    <a:pt x="435" y="2713"/>
                  </a:cubicBezTo>
                  <a:cubicBezTo>
                    <a:pt x="543" y="2740"/>
                    <a:pt x="625" y="2849"/>
                    <a:pt x="625" y="2957"/>
                  </a:cubicBezTo>
                  <a:cubicBezTo>
                    <a:pt x="597" y="3066"/>
                    <a:pt x="516" y="3174"/>
                    <a:pt x="408" y="3174"/>
                  </a:cubicBezTo>
                  <a:cubicBezTo>
                    <a:pt x="272" y="3202"/>
                    <a:pt x="163" y="3202"/>
                    <a:pt x="28" y="3229"/>
                  </a:cubicBezTo>
                  <a:lnTo>
                    <a:pt x="28" y="4368"/>
                  </a:lnTo>
                  <a:cubicBezTo>
                    <a:pt x="1" y="4666"/>
                    <a:pt x="109" y="4965"/>
                    <a:pt x="299" y="5209"/>
                  </a:cubicBezTo>
                  <a:cubicBezTo>
                    <a:pt x="733" y="5805"/>
                    <a:pt x="1167" y="6402"/>
                    <a:pt x="1601" y="6999"/>
                  </a:cubicBezTo>
                  <a:cubicBezTo>
                    <a:pt x="1764" y="7243"/>
                    <a:pt x="1954" y="7487"/>
                    <a:pt x="2171" y="7731"/>
                  </a:cubicBezTo>
                  <a:cubicBezTo>
                    <a:pt x="2252" y="7677"/>
                    <a:pt x="2306" y="7623"/>
                    <a:pt x="2333" y="7569"/>
                  </a:cubicBezTo>
                  <a:cubicBezTo>
                    <a:pt x="2713" y="7189"/>
                    <a:pt x="3066" y="6836"/>
                    <a:pt x="3418" y="6456"/>
                  </a:cubicBezTo>
                  <a:cubicBezTo>
                    <a:pt x="3771" y="6077"/>
                    <a:pt x="4151" y="5670"/>
                    <a:pt x="4503" y="5263"/>
                  </a:cubicBezTo>
                  <a:cubicBezTo>
                    <a:pt x="4747" y="5019"/>
                    <a:pt x="4883" y="4693"/>
                    <a:pt x="4856" y="4368"/>
                  </a:cubicBezTo>
                  <a:cubicBezTo>
                    <a:pt x="4856" y="3961"/>
                    <a:pt x="4883" y="3527"/>
                    <a:pt x="4883" y="3120"/>
                  </a:cubicBezTo>
                  <a:cubicBezTo>
                    <a:pt x="4910" y="2198"/>
                    <a:pt x="4910" y="1276"/>
                    <a:pt x="4937" y="354"/>
                  </a:cubicBezTo>
                  <a:cubicBezTo>
                    <a:pt x="4937" y="245"/>
                    <a:pt x="4910" y="137"/>
                    <a:pt x="491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62"/>
            <p:cNvSpPr/>
            <p:nvPr/>
          </p:nvSpPr>
          <p:spPr>
            <a:xfrm>
              <a:off x="10467875" y="5789375"/>
              <a:ext cx="41400" cy="461650"/>
            </a:xfrm>
            <a:custGeom>
              <a:avLst/>
              <a:gdLst/>
              <a:ahLst/>
              <a:cxnLst/>
              <a:rect l="l" t="t" r="r" b="b"/>
              <a:pathLst>
                <a:path w="1656" h="18466" extrusionOk="0">
                  <a:moveTo>
                    <a:pt x="777" y="1"/>
                  </a:moveTo>
                  <a:cubicBezTo>
                    <a:pt x="550" y="1"/>
                    <a:pt x="326" y="7"/>
                    <a:pt x="109" y="21"/>
                  </a:cubicBezTo>
                  <a:cubicBezTo>
                    <a:pt x="28" y="401"/>
                    <a:pt x="1" y="13800"/>
                    <a:pt x="55" y="18113"/>
                  </a:cubicBezTo>
                  <a:cubicBezTo>
                    <a:pt x="55" y="18221"/>
                    <a:pt x="55" y="18302"/>
                    <a:pt x="82" y="18465"/>
                  </a:cubicBezTo>
                  <a:cubicBezTo>
                    <a:pt x="597" y="18330"/>
                    <a:pt x="1113" y="18411"/>
                    <a:pt x="1655" y="18330"/>
                  </a:cubicBezTo>
                  <a:lnTo>
                    <a:pt x="1655" y="17950"/>
                  </a:lnTo>
                  <a:cubicBezTo>
                    <a:pt x="1655" y="16892"/>
                    <a:pt x="1628" y="15861"/>
                    <a:pt x="1628" y="14803"/>
                  </a:cubicBezTo>
                  <a:cubicBezTo>
                    <a:pt x="1601" y="12579"/>
                    <a:pt x="1601" y="10355"/>
                    <a:pt x="1574" y="8131"/>
                  </a:cubicBezTo>
                  <a:lnTo>
                    <a:pt x="1519" y="455"/>
                  </a:lnTo>
                  <a:cubicBezTo>
                    <a:pt x="1547" y="292"/>
                    <a:pt x="1519" y="157"/>
                    <a:pt x="1465" y="21"/>
                  </a:cubicBezTo>
                  <a:cubicBezTo>
                    <a:pt x="1235" y="7"/>
                    <a:pt x="1004" y="1"/>
                    <a:pt x="77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62"/>
            <p:cNvSpPr/>
            <p:nvPr/>
          </p:nvSpPr>
          <p:spPr>
            <a:xfrm>
              <a:off x="10469900" y="6648775"/>
              <a:ext cx="44800" cy="388700"/>
            </a:xfrm>
            <a:custGeom>
              <a:avLst/>
              <a:gdLst/>
              <a:ahLst/>
              <a:cxnLst/>
              <a:rect l="l" t="t" r="r" b="b"/>
              <a:pathLst>
                <a:path w="1792" h="15548" extrusionOk="0">
                  <a:moveTo>
                    <a:pt x="872" y="0"/>
                  </a:moveTo>
                  <a:cubicBezTo>
                    <a:pt x="577" y="0"/>
                    <a:pt x="285" y="20"/>
                    <a:pt x="1" y="65"/>
                  </a:cubicBezTo>
                  <a:lnTo>
                    <a:pt x="1" y="15282"/>
                  </a:lnTo>
                  <a:cubicBezTo>
                    <a:pt x="1" y="15363"/>
                    <a:pt x="1" y="15417"/>
                    <a:pt x="28" y="15499"/>
                  </a:cubicBezTo>
                  <a:cubicBezTo>
                    <a:pt x="267" y="15533"/>
                    <a:pt x="505" y="15548"/>
                    <a:pt x="742" y="15548"/>
                  </a:cubicBezTo>
                  <a:cubicBezTo>
                    <a:pt x="1070" y="15548"/>
                    <a:pt x="1394" y="15519"/>
                    <a:pt x="1710" y="15471"/>
                  </a:cubicBezTo>
                  <a:cubicBezTo>
                    <a:pt x="1791" y="14929"/>
                    <a:pt x="1683" y="391"/>
                    <a:pt x="1601" y="38"/>
                  </a:cubicBezTo>
                  <a:cubicBezTo>
                    <a:pt x="1357" y="14"/>
                    <a:pt x="1114" y="0"/>
                    <a:pt x="87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62"/>
            <p:cNvSpPr/>
            <p:nvPr/>
          </p:nvSpPr>
          <p:spPr>
            <a:xfrm>
              <a:off x="10912025" y="6359250"/>
              <a:ext cx="107850" cy="407825"/>
            </a:xfrm>
            <a:custGeom>
              <a:avLst/>
              <a:gdLst/>
              <a:ahLst/>
              <a:cxnLst/>
              <a:rect l="l" t="t" r="r" b="b"/>
              <a:pathLst>
                <a:path w="4314" h="16313" extrusionOk="0">
                  <a:moveTo>
                    <a:pt x="509" y="0"/>
                  </a:moveTo>
                  <a:cubicBezTo>
                    <a:pt x="349" y="0"/>
                    <a:pt x="189" y="12"/>
                    <a:pt x="28" y="37"/>
                  </a:cubicBezTo>
                  <a:cubicBezTo>
                    <a:pt x="28" y="118"/>
                    <a:pt x="1" y="200"/>
                    <a:pt x="1" y="281"/>
                  </a:cubicBezTo>
                  <a:cubicBezTo>
                    <a:pt x="28" y="525"/>
                    <a:pt x="28" y="769"/>
                    <a:pt x="28" y="1041"/>
                  </a:cubicBezTo>
                  <a:lnTo>
                    <a:pt x="191" y="1041"/>
                  </a:lnTo>
                  <a:cubicBezTo>
                    <a:pt x="950" y="1068"/>
                    <a:pt x="1628" y="1529"/>
                    <a:pt x="1926" y="2207"/>
                  </a:cubicBezTo>
                  <a:cubicBezTo>
                    <a:pt x="2171" y="2695"/>
                    <a:pt x="2360" y="3238"/>
                    <a:pt x="2469" y="3780"/>
                  </a:cubicBezTo>
                  <a:cubicBezTo>
                    <a:pt x="2632" y="4567"/>
                    <a:pt x="2740" y="5380"/>
                    <a:pt x="2794" y="6194"/>
                  </a:cubicBezTo>
                  <a:cubicBezTo>
                    <a:pt x="2822" y="6791"/>
                    <a:pt x="2849" y="7415"/>
                    <a:pt x="2876" y="8039"/>
                  </a:cubicBezTo>
                  <a:cubicBezTo>
                    <a:pt x="2984" y="9666"/>
                    <a:pt x="2930" y="11293"/>
                    <a:pt x="2876" y="12894"/>
                  </a:cubicBezTo>
                  <a:cubicBezTo>
                    <a:pt x="2849" y="13924"/>
                    <a:pt x="2849" y="14955"/>
                    <a:pt x="2849" y="15986"/>
                  </a:cubicBezTo>
                  <a:cubicBezTo>
                    <a:pt x="2849" y="16094"/>
                    <a:pt x="2849" y="16176"/>
                    <a:pt x="2876" y="16284"/>
                  </a:cubicBezTo>
                  <a:cubicBezTo>
                    <a:pt x="3039" y="16303"/>
                    <a:pt x="3203" y="16312"/>
                    <a:pt x="3365" y="16312"/>
                  </a:cubicBezTo>
                  <a:cubicBezTo>
                    <a:pt x="3660" y="16312"/>
                    <a:pt x="3952" y="16283"/>
                    <a:pt x="4232" y="16230"/>
                  </a:cubicBezTo>
                  <a:cubicBezTo>
                    <a:pt x="4232" y="16040"/>
                    <a:pt x="4286" y="15823"/>
                    <a:pt x="4286" y="15633"/>
                  </a:cubicBezTo>
                  <a:cubicBezTo>
                    <a:pt x="4286" y="15009"/>
                    <a:pt x="4313" y="14386"/>
                    <a:pt x="4313" y="13762"/>
                  </a:cubicBezTo>
                  <a:cubicBezTo>
                    <a:pt x="4313" y="12216"/>
                    <a:pt x="4313" y="10642"/>
                    <a:pt x="4286" y="9096"/>
                  </a:cubicBezTo>
                  <a:cubicBezTo>
                    <a:pt x="4232" y="7713"/>
                    <a:pt x="4124" y="6303"/>
                    <a:pt x="4042" y="4919"/>
                  </a:cubicBezTo>
                  <a:cubicBezTo>
                    <a:pt x="4042" y="4567"/>
                    <a:pt x="3988" y="4241"/>
                    <a:pt x="3934" y="3889"/>
                  </a:cubicBezTo>
                  <a:cubicBezTo>
                    <a:pt x="3798" y="3265"/>
                    <a:pt x="3608" y="2641"/>
                    <a:pt x="3337" y="2071"/>
                  </a:cubicBezTo>
                  <a:cubicBezTo>
                    <a:pt x="3147" y="1583"/>
                    <a:pt x="2876" y="1176"/>
                    <a:pt x="2523" y="797"/>
                  </a:cubicBezTo>
                  <a:cubicBezTo>
                    <a:pt x="2388" y="634"/>
                    <a:pt x="2252" y="498"/>
                    <a:pt x="2062" y="390"/>
                  </a:cubicBezTo>
                  <a:cubicBezTo>
                    <a:pt x="1580" y="138"/>
                    <a:pt x="1050" y="0"/>
                    <a:pt x="50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62"/>
            <p:cNvSpPr/>
            <p:nvPr/>
          </p:nvSpPr>
          <p:spPr>
            <a:xfrm>
              <a:off x="10608250" y="5553225"/>
              <a:ext cx="168875" cy="178025"/>
            </a:xfrm>
            <a:custGeom>
              <a:avLst/>
              <a:gdLst/>
              <a:ahLst/>
              <a:cxnLst/>
              <a:rect l="l" t="t" r="r" b="b"/>
              <a:pathLst>
                <a:path w="6755" h="7121" extrusionOk="0">
                  <a:moveTo>
                    <a:pt x="814" y="1"/>
                  </a:moveTo>
                  <a:cubicBezTo>
                    <a:pt x="624" y="1"/>
                    <a:pt x="407" y="1"/>
                    <a:pt x="190" y="28"/>
                  </a:cubicBezTo>
                  <a:cubicBezTo>
                    <a:pt x="136" y="1737"/>
                    <a:pt x="54" y="3364"/>
                    <a:pt x="0" y="5019"/>
                  </a:cubicBezTo>
                  <a:cubicBezTo>
                    <a:pt x="0" y="5100"/>
                    <a:pt x="27" y="5181"/>
                    <a:pt x="27" y="5236"/>
                  </a:cubicBezTo>
                  <a:lnTo>
                    <a:pt x="461" y="5154"/>
                  </a:lnTo>
                  <a:cubicBezTo>
                    <a:pt x="488" y="5046"/>
                    <a:pt x="516" y="4964"/>
                    <a:pt x="516" y="4883"/>
                  </a:cubicBezTo>
                  <a:cubicBezTo>
                    <a:pt x="543" y="4422"/>
                    <a:pt x="570" y="3961"/>
                    <a:pt x="597" y="3500"/>
                  </a:cubicBezTo>
                  <a:cubicBezTo>
                    <a:pt x="624" y="3337"/>
                    <a:pt x="651" y="3174"/>
                    <a:pt x="678" y="3012"/>
                  </a:cubicBezTo>
                  <a:cubicBezTo>
                    <a:pt x="728" y="2813"/>
                    <a:pt x="891" y="2683"/>
                    <a:pt x="1085" y="2683"/>
                  </a:cubicBezTo>
                  <a:cubicBezTo>
                    <a:pt x="1103" y="2683"/>
                    <a:pt x="1121" y="2684"/>
                    <a:pt x="1139" y="2686"/>
                  </a:cubicBezTo>
                  <a:cubicBezTo>
                    <a:pt x="1275" y="2686"/>
                    <a:pt x="1384" y="2740"/>
                    <a:pt x="1492" y="2795"/>
                  </a:cubicBezTo>
                  <a:cubicBezTo>
                    <a:pt x="1628" y="2849"/>
                    <a:pt x="1790" y="2930"/>
                    <a:pt x="1926" y="3039"/>
                  </a:cubicBezTo>
                  <a:cubicBezTo>
                    <a:pt x="2044" y="3171"/>
                    <a:pt x="2210" y="3240"/>
                    <a:pt x="2381" y="3240"/>
                  </a:cubicBezTo>
                  <a:cubicBezTo>
                    <a:pt x="2524" y="3240"/>
                    <a:pt x="2670" y="3192"/>
                    <a:pt x="2794" y="3093"/>
                  </a:cubicBezTo>
                  <a:cubicBezTo>
                    <a:pt x="2981" y="2981"/>
                    <a:pt x="3194" y="2920"/>
                    <a:pt x="3407" y="2920"/>
                  </a:cubicBezTo>
                  <a:cubicBezTo>
                    <a:pt x="3502" y="2920"/>
                    <a:pt x="3597" y="2932"/>
                    <a:pt x="3689" y="2957"/>
                  </a:cubicBezTo>
                  <a:cubicBezTo>
                    <a:pt x="3906" y="2984"/>
                    <a:pt x="4123" y="3093"/>
                    <a:pt x="4286" y="3228"/>
                  </a:cubicBezTo>
                  <a:cubicBezTo>
                    <a:pt x="4410" y="3352"/>
                    <a:pt x="4569" y="3414"/>
                    <a:pt x="4729" y="3414"/>
                  </a:cubicBezTo>
                  <a:cubicBezTo>
                    <a:pt x="4848" y="3414"/>
                    <a:pt x="4968" y="3380"/>
                    <a:pt x="5072" y="3310"/>
                  </a:cubicBezTo>
                  <a:cubicBezTo>
                    <a:pt x="5289" y="3201"/>
                    <a:pt x="5561" y="3147"/>
                    <a:pt x="5805" y="3147"/>
                  </a:cubicBezTo>
                  <a:cubicBezTo>
                    <a:pt x="6130" y="3147"/>
                    <a:pt x="6212" y="3228"/>
                    <a:pt x="6212" y="3527"/>
                  </a:cubicBezTo>
                  <a:cubicBezTo>
                    <a:pt x="6212" y="4585"/>
                    <a:pt x="6184" y="5615"/>
                    <a:pt x="6157" y="6673"/>
                  </a:cubicBezTo>
                  <a:cubicBezTo>
                    <a:pt x="6130" y="6809"/>
                    <a:pt x="6157" y="6944"/>
                    <a:pt x="6212" y="7080"/>
                  </a:cubicBezTo>
                  <a:cubicBezTo>
                    <a:pt x="6293" y="7107"/>
                    <a:pt x="6374" y="7121"/>
                    <a:pt x="6452" y="7121"/>
                  </a:cubicBezTo>
                  <a:cubicBezTo>
                    <a:pt x="6530" y="7121"/>
                    <a:pt x="6605" y="7107"/>
                    <a:pt x="6673" y="7080"/>
                  </a:cubicBezTo>
                  <a:cubicBezTo>
                    <a:pt x="6754" y="6565"/>
                    <a:pt x="6700" y="570"/>
                    <a:pt x="659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62"/>
            <p:cNvSpPr/>
            <p:nvPr/>
          </p:nvSpPr>
          <p:spPr>
            <a:xfrm>
              <a:off x="10467875" y="6301175"/>
              <a:ext cx="42750" cy="298150"/>
            </a:xfrm>
            <a:custGeom>
              <a:avLst/>
              <a:gdLst/>
              <a:ahLst/>
              <a:cxnLst/>
              <a:rect l="l" t="t" r="r" b="b"/>
              <a:pathLst>
                <a:path w="1710" h="11926" extrusionOk="0">
                  <a:moveTo>
                    <a:pt x="1086" y="0"/>
                  </a:moveTo>
                  <a:cubicBezTo>
                    <a:pt x="742" y="0"/>
                    <a:pt x="398" y="36"/>
                    <a:pt x="55" y="109"/>
                  </a:cubicBezTo>
                  <a:lnTo>
                    <a:pt x="55" y="516"/>
                  </a:lnTo>
                  <a:lnTo>
                    <a:pt x="55" y="7378"/>
                  </a:lnTo>
                  <a:lnTo>
                    <a:pt x="55" y="11474"/>
                  </a:lnTo>
                  <a:cubicBezTo>
                    <a:pt x="55" y="11609"/>
                    <a:pt x="1" y="11772"/>
                    <a:pt x="136" y="11908"/>
                  </a:cubicBezTo>
                  <a:cubicBezTo>
                    <a:pt x="350" y="11919"/>
                    <a:pt x="568" y="11925"/>
                    <a:pt x="787" y="11925"/>
                  </a:cubicBezTo>
                  <a:cubicBezTo>
                    <a:pt x="1096" y="11925"/>
                    <a:pt x="1407" y="11912"/>
                    <a:pt x="1709" y="11881"/>
                  </a:cubicBezTo>
                  <a:lnTo>
                    <a:pt x="1709" y="11419"/>
                  </a:lnTo>
                  <a:lnTo>
                    <a:pt x="1682" y="5642"/>
                  </a:lnTo>
                  <a:cubicBezTo>
                    <a:pt x="1682" y="3906"/>
                    <a:pt x="1682" y="2197"/>
                    <a:pt x="1655" y="461"/>
                  </a:cubicBezTo>
                  <a:cubicBezTo>
                    <a:pt x="1682" y="326"/>
                    <a:pt x="1655" y="163"/>
                    <a:pt x="1601" y="27"/>
                  </a:cubicBezTo>
                  <a:cubicBezTo>
                    <a:pt x="1429" y="9"/>
                    <a:pt x="1257" y="0"/>
                    <a:pt x="108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62"/>
            <p:cNvSpPr/>
            <p:nvPr/>
          </p:nvSpPr>
          <p:spPr>
            <a:xfrm>
              <a:off x="10469900" y="5742425"/>
              <a:ext cx="396725" cy="34125"/>
            </a:xfrm>
            <a:custGeom>
              <a:avLst/>
              <a:gdLst/>
              <a:ahLst/>
              <a:cxnLst/>
              <a:rect l="l" t="t" r="r" b="b"/>
              <a:pathLst>
                <a:path w="15869" h="1365" extrusionOk="0">
                  <a:moveTo>
                    <a:pt x="11664" y="0"/>
                  </a:moveTo>
                  <a:cubicBezTo>
                    <a:pt x="11013" y="27"/>
                    <a:pt x="10362" y="55"/>
                    <a:pt x="9738" y="82"/>
                  </a:cubicBezTo>
                  <a:cubicBezTo>
                    <a:pt x="8491" y="82"/>
                    <a:pt x="7243" y="109"/>
                    <a:pt x="5995" y="109"/>
                  </a:cubicBezTo>
                  <a:lnTo>
                    <a:pt x="354" y="109"/>
                  </a:lnTo>
                  <a:cubicBezTo>
                    <a:pt x="317" y="109"/>
                    <a:pt x="278" y="106"/>
                    <a:pt x="238" y="106"/>
                  </a:cubicBezTo>
                  <a:cubicBezTo>
                    <a:pt x="158" y="106"/>
                    <a:pt x="73" y="118"/>
                    <a:pt x="1" y="190"/>
                  </a:cubicBezTo>
                  <a:lnTo>
                    <a:pt x="1" y="1275"/>
                  </a:lnTo>
                  <a:cubicBezTo>
                    <a:pt x="28" y="1302"/>
                    <a:pt x="82" y="1302"/>
                    <a:pt x="137" y="1329"/>
                  </a:cubicBezTo>
                  <a:lnTo>
                    <a:pt x="3690" y="1329"/>
                  </a:lnTo>
                  <a:cubicBezTo>
                    <a:pt x="3994" y="1329"/>
                    <a:pt x="4280" y="1364"/>
                    <a:pt x="4563" y="1364"/>
                  </a:cubicBezTo>
                  <a:cubicBezTo>
                    <a:pt x="4634" y="1364"/>
                    <a:pt x="4704" y="1362"/>
                    <a:pt x="4775" y="1356"/>
                  </a:cubicBezTo>
                  <a:cubicBezTo>
                    <a:pt x="5480" y="1356"/>
                    <a:pt x="6185" y="1302"/>
                    <a:pt x="6890" y="1275"/>
                  </a:cubicBezTo>
                  <a:cubicBezTo>
                    <a:pt x="8084" y="1221"/>
                    <a:pt x="9277" y="1194"/>
                    <a:pt x="10471" y="1140"/>
                  </a:cubicBezTo>
                  <a:cubicBezTo>
                    <a:pt x="12098" y="1112"/>
                    <a:pt x="13726" y="1085"/>
                    <a:pt x="15353" y="1058"/>
                  </a:cubicBezTo>
                  <a:cubicBezTo>
                    <a:pt x="15401" y="1066"/>
                    <a:pt x="15448" y="1069"/>
                    <a:pt x="15496" y="1069"/>
                  </a:cubicBezTo>
                  <a:cubicBezTo>
                    <a:pt x="15611" y="1069"/>
                    <a:pt x="15726" y="1050"/>
                    <a:pt x="15841" y="1031"/>
                  </a:cubicBezTo>
                  <a:cubicBezTo>
                    <a:pt x="15868" y="678"/>
                    <a:pt x="15841" y="353"/>
                    <a:pt x="1578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62"/>
            <p:cNvSpPr/>
            <p:nvPr/>
          </p:nvSpPr>
          <p:spPr>
            <a:xfrm>
              <a:off x="10294950" y="6646550"/>
              <a:ext cx="104475" cy="246625"/>
            </a:xfrm>
            <a:custGeom>
              <a:avLst/>
              <a:gdLst/>
              <a:ahLst/>
              <a:cxnLst/>
              <a:rect l="l" t="t" r="r" b="b"/>
              <a:pathLst>
                <a:path w="4179" h="9865" extrusionOk="0">
                  <a:moveTo>
                    <a:pt x="617" y="1"/>
                  </a:moveTo>
                  <a:cubicBezTo>
                    <a:pt x="290" y="1"/>
                    <a:pt x="58" y="6"/>
                    <a:pt x="1" y="18"/>
                  </a:cubicBezTo>
                  <a:lnTo>
                    <a:pt x="1" y="534"/>
                  </a:lnTo>
                  <a:cubicBezTo>
                    <a:pt x="28" y="2677"/>
                    <a:pt x="191" y="4846"/>
                    <a:pt x="164" y="7016"/>
                  </a:cubicBezTo>
                  <a:lnTo>
                    <a:pt x="164" y="7125"/>
                  </a:lnTo>
                  <a:cubicBezTo>
                    <a:pt x="191" y="7559"/>
                    <a:pt x="272" y="8020"/>
                    <a:pt x="381" y="8454"/>
                  </a:cubicBezTo>
                  <a:cubicBezTo>
                    <a:pt x="571" y="9105"/>
                    <a:pt x="1113" y="9620"/>
                    <a:pt x="1764" y="9783"/>
                  </a:cubicBezTo>
                  <a:cubicBezTo>
                    <a:pt x="1927" y="9837"/>
                    <a:pt x="2103" y="9864"/>
                    <a:pt x="2279" y="9864"/>
                  </a:cubicBezTo>
                  <a:cubicBezTo>
                    <a:pt x="2456" y="9864"/>
                    <a:pt x="2632" y="9837"/>
                    <a:pt x="2795" y="9783"/>
                  </a:cubicBezTo>
                  <a:cubicBezTo>
                    <a:pt x="3554" y="9566"/>
                    <a:pt x="4097" y="8861"/>
                    <a:pt x="4070" y="8047"/>
                  </a:cubicBezTo>
                  <a:cubicBezTo>
                    <a:pt x="4151" y="6447"/>
                    <a:pt x="4178" y="4819"/>
                    <a:pt x="4151" y="3192"/>
                  </a:cubicBezTo>
                  <a:cubicBezTo>
                    <a:pt x="4124" y="2649"/>
                    <a:pt x="4097" y="2080"/>
                    <a:pt x="4070" y="1537"/>
                  </a:cubicBezTo>
                  <a:lnTo>
                    <a:pt x="4015" y="208"/>
                  </a:lnTo>
                  <a:cubicBezTo>
                    <a:pt x="4015" y="181"/>
                    <a:pt x="3988" y="127"/>
                    <a:pt x="3988" y="100"/>
                  </a:cubicBezTo>
                  <a:cubicBezTo>
                    <a:pt x="3801" y="58"/>
                    <a:pt x="1696" y="1"/>
                    <a:pt x="61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62"/>
            <p:cNvSpPr/>
            <p:nvPr/>
          </p:nvSpPr>
          <p:spPr>
            <a:xfrm>
              <a:off x="10629950" y="5631900"/>
              <a:ext cx="120050" cy="101725"/>
            </a:xfrm>
            <a:custGeom>
              <a:avLst/>
              <a:gdLst/>
              <a:ahLst/>
              <a:cxnLst/>
              <a:rect l="l" t="t" r="r" b="b"/>
              <a:pathLst>
                <a:path w="4802" h="4069" extrusionOk="0">
                  <a:moveTo>
                    <a:pt x="217" y="0"/>
                  </a:moveTo>
                  <a:cubicBezTo>
                    <a:pt x="190" y="678"/>
                    <a:pt x="163" y="1275"/>
                    <a:pt x="136" y="1872"/>
                  </a:cubicBezTo>
                  <a:cubicBezTo>
                    <a:pt x="136" y="1899"/>
                    <a:pt x="163" y="1953"/>
                    <a:pt x="190" y="1980"/>
                  </a:cubicBezTo>
                  <a:lnTo>
                    <a:pt x="380" y="1980"/>
                  </a:lnTo>
                  <a:cubicBezTo>
                    <a:pt x="516" y="1980"/>
                    <a:pt x="624" y="1980"/>
                    <a:pt x="760" y="2007"/>
                  </a:cubicBezTo>
                  <a:cubicBezTo>
                    <a:pt x="868" y="2007"/>
                    <a:pt x="949" y="2116"/>
                    <a:pt x="949" y="2224"/>
                  </a:cubicBezTo>
                  <a:cubicBezTo>
                    <a:pt x="949" y="2333"/>
                    <a:pt x="868" y="2441"/>
                    <a:pt x="760" y="2441"/>
                  </a:cubicBezTo>
                  <a:cubicBezTo>
                    <a:pt x="678" y="2468"/>
                    <a:pt x="570" y="2496"/>
                    <a:pt x="461" y="2496"/>
                  </a:cubicBezTo>
                  <a:cubicBezTo>
                    <a:pt x="353" y="2496"/>
                    <a:pt x="217" y="2496"/>
                    <a:pt x="82" y="2604"/>
                  </a:cubicBezTo>
                  <a:cubicBezTo>
                    <a:pt x="54" y="3011"/>
                    <a:pt x="27" y="3445"/>
                    <a:pt x="0" y="3879"/>
                  </a:cubicBezTo>
                  <a:cubicBezTo>
                    <a:pt x="0" y="3933"/>
                    <a:pt x="0" y="3987"/>
                    <a:pt x="0" y="4042"/>
                  </a:cubicBezTo>
                  <a:cubicBezTo>
                    <a:pt x="54" y="4042"/>
                    <a:pt x="82" y="4069"/>
                    <a:pt x="136" y="4069"/>
                  </a:cubicBezTo>
                  <a:cubicBezTo>
                    <a:pt x="760" y="4069"/>
                    <a:pt x="1411" y="4042"/>
                    <a:pt x="2062" y="4042"/>
                  </a:cubicBezTo>
                  <a:lnTo>
                    <a:pt x="4204" y="4014"/>
                  </a:lnTo>
                  <a:cubicBezTo>
                    <a:pt x="4394" y="4014"/>
                    <a:pt x="4584" y="3987"/>
                    <a:pt x="4747" y="3933"/>
                  </a:cubicBezTo>
                  <a:cubicBezTo>
                    <a:pt x="4747" y="3852"/>
                    <a:pt x="4747" y="3797"/>
                    <a:pt x="4747" y="3743"/>
                  </a:cubicBezTo>
                  <a:cubicBezTo>
                    <a:pt x="4774" y="3119"/>
                    <a:pt x="4801" y="2468"/>
                    <a:pt x="4801" y="1817"/>
                  </a:cubicBezTo>
                  <a:lnTo>
                    <a:pt x="4801" y="760"/>
                  </a:lnTo>
                  <a:cubicBezTo>
                    <a:pt x="4801" y="651"/>
                    <a:pt x="4774" y="570"/>
                    <a:pt x="4747" y="488"/>
                  </a:cubicBezTo>
                  <a:cubicBezTo>
                    <a:pt x="4530" y="570"/>
                    <a:pt x="4367" y="597"/>
                    <a:pt x="4204" y="678"/>
                  </a:cubicBezTo>
                  <a:cubicBezTo>
                    <a:pt x="4080" y="753"/>
                    <a:pt x="3938" y="788"/>
                    <a:pt x="3798" y="788"/>
                  </a:cubicBezTo>
                  <a:cubicBezTo>
                    <a:pt x="3633" y="788"/>
                    <a:pt x="3469" y="739"/>
                    <a:pt x="3336" y="651"/>
                  </a:cubicBezTo>
                  <a:cubicBezTo>
                    <a:pt x="3228" y="570"/>
                    <a:pt x="3119" y="488"/>
                    <a:pt x="3011" y="434"/>
                  </a:cubicBezTo>
                  <a:cubicBezTo>
                    <a:pt x="2879" y="331"/>
                    <a:pt x="2714" y="284"/>
                    <a:pt x="2553" y="284"/>
                  </a:cubicBezTo>
                  <a:cubicBezTo>
                    <a:pt x="2416" y="284"/>
                    <a:pt x="2282" y="318"/>
                    <a:pt x="2170" y="380"/>
                  </a:cubicBezTo>
                  <a:lnTo>
                    <a:pt x="2007" y="488"/>
                  </a:lnTo>
                  <a:cubicBezTo>
                    <a:pt x="1856" y="577"/>
                    <a:pt x="1687" y="618"/>
                    <a:pt x="1520" y="618"/>
                  </a:cubicBezTo>
                  <a:cubicBezTo>
                    <a:pt x="1327" y="618"/>
                    <a:pt x="1136" y="563"/>
                    <a:pt x="977" y="461"/>
                  </a:cubicBezTo>
                  <a:cubicBezTo>
                    <a:pt x="868" y="407"/>
                    <a:pt x="760" y="326"/>
                    <a:pt x="651" y="244"/>
                  </a:cubicBezTo>
                  <a:cubicBezTo>
                    <a:pt x="516" y="190"/>
                    <a:pt x="407" y="109"/>
                    <a:pt x="21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62"/>
            <p:cNvSpPr/>
            <p:nvPr/>
          </p:nvSpPr>
          <p:spPr>
            <a:xfrm>
              <a:off x="10468550" y="6255050"/>
              <a:ext cx="364175" cy="33950"/>
            </a:xfrm>
            <a:custGeom>
              <a:avLst/>
              <a:gdLst/>
              <a:ahLst/>
              <a:cxnLst/>
              <a:rect l="l" t="t" r="r" b="b"/>
              <a:pathLst>
                <a:path w="14567" h="1358" extrusionOk="0">
                  <a:moveTo>
                    <a:pt x="10579" y="1"/>
                  </a:moveTo>
                  <a:cubicBezTo>
                    <a:pt x="9847" y="1"/>
                    <a:pt x="9114" y="55"/>
                    <a:pt x="8382" y="55"/>
                  </a:cubicBezTo>
                  <a:lnTo>
                    <a:pt x="6429" y="137"/>
                  </a:lnTo>
                  <a:cubicBezTo>
                    <a:pt x="5046" y="191"/>
                    <a:pt x="3635" y="218"/>
                    <a:pt x="2225" y="218"/>
                  </a:cubicBezTo>
                  <a:cubicBezTo>
                    <a:pt x="1601" y="218"/>
                    <a:pt x="977" y="218"/>
                    <a:pt x="326" y="245"/>
                  </a:cubicBezTo>
                  <a:cubicBezTo>
                    <a:pt x="245" y="245"/>
                    <a:pt x="136" y="272"/>
                    <a:pt x="28" y="299"/>
                  </a:cubicBezTo>
                  <a:cubicBezTo>
                    <a:pt x="1" y="652"/>
                    <a:pt x="28" y="1004"/>
                    <a:pt x="82" y="1357"/>
                  </a:cubicBezTo>
                  <a:lnTo>
                    <a:pt x="1628" y="1357"/>
                  </a:lnTo>
                  <a:cubicBezTo>
                    <a:pt x="1981" y="1357"/>
                    <a:pt x="2360" y="1303"/>
                    <a:pt x="2713" y="1303"/>
                  </a:cubicBezTo>
                  <a:cubicBezTo>
                    <a:pt x="2889" y="1289"/>
                    <a:pt x="3066" y="1289"/>
                    <a:pt x="3245" y="1289"/>
                  </a:cubicBezTo>
                  <a:cubicBezTo>
                    <a:pt x="3425" y="1289"/>
                    <a:pt x="3608" y="1289"/>
                    <a:pt x="3798" y="1276"/>
                  </a:cubicBezTo>
                  <a:cubicBezTo>
                    <a:pt x="4693" y="1194"/>
                    <a:pt x="5615" y="1113"/>
                    <a:pt x="6538" y="1086"/>
                  </a:cubicBezTo>
                  <a:cubicBezTo>
                    <a:pt x="8056" y="1032"/>
                    <a:pt x="9575" y="1004"/>
                    <a:pt x="11121" y="977"/>
                  </a:cubicBezTo>
                  <a:cubicBezTo>
                    <a:pt x="11881" y="977"/>
                    <a:pt x="12640" y="1032"/>
                    <a:pt x="13400" y="1059"/>
                  </a:cubicBezTo>
                  <a:lnTo>
                    <a:pt x="14159" y="1059"/>
                  </a:lnTo>
                  <a:cubicBezTo>
                    <a:pt x="14295" y="1059"/>
                    <a:pt x="14431" y="1032"/>
                    <a:pt x="14512" y="950"/>
                  </a:cubicBezTo>
                  <a:cubicBezTo>
                    <a:pt x="14566" y="679"/>
                    <a:pt x="14566" y="381"/>
                    <a:pt x="14512" y="109"/>
                  </a:cubicBezTo>
                  <a:cubicBezTo>
                    <a:pt x="14403" y="28"/>
                    <a:pt x="14268" y="1"/>
                    <a:pt x="1413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62"/>
            <p:cNvSpPr/>
            <p:nvPr/>
          </p:nvSpPr>
          <p:spPr>
            <a:xfrm>
              <a:off x="10590600" y="6291375"/>
              <a:ext cx="233300" cy="173075"/>
            </a:xfrm>
            <a:custGeom>
              <a:avLst/>
              <a:gdLst/>
              <a:ahLst/>
              <a:cxnLst/>
              <a:rect l="l" t="t" r="r" b="b"/>
              <a:pathLst>
                <a:path w="9332" h="6923" extrusionOk="0">
                  <a:moveTo>
                    <a:pt x="5941" y="1"/>
                  </a:moveTo>
                  <a:cubicBezTo>
                    <a:pt x="4181" y="1"/>
                    <a:pt x="1854" y="49"/>
                    <a:pt x="1493" y="121"/>
                  </a:cubicBezTo>
                  <a:cubicBezTo>
                    <a:pt x="1466" y="230"/>
                    <a:pt x="1411" y="365"/>
                    <a:pt x="1384" y="474"/>
                  </a:cubicBezTo>
                  <a:cubicBezTo>
                    <a:pt x="1140" y="1450"/>
                    <a:pt x="896" y="2427"/>
                    <a:pt x="652" y="3403"/>
                  </a:cubicBezTo>
                  <a:cubicBezTo>
                    <a:pt x="516" y="3918"/>
                    <a:pt x="381" y="4461"/>
                    <a:pt x="245" y="4976"/>
                  </a:cubicBezTo>
                  <a:cubicBezTo>
                    <a:pt x="1" y="5654"/>
                    <a:pt x="408" y="6387"/>
                    <a:pt x="1113" y="6549"/>
                  </a:cubicBezTo>
                  <a:cubicBezTo>
                    <a:pt x="1249" y="6577"/>
                    <a:pt x="1357" y="6604"/>
                    <a:pt x="1493" y="6658"/>
                  </a:cubicBezTo>
                  <a:cubicBezTo>
                    <a:pt x="1981" y="6766"/>
                    <a:pt x="2496" y="6848"/>
                    <a:pt x="3012" y="6848"/>
                  </a:cubicBezTo>
                  <a:cubicBezTo>
                    <a:pt x="3859" y="6866"/>
                    <a:pt x="4719" y="6922"/>
                    <a:pt x="5575" y="6922"/>
                  </a:cubicBezTo>
                  <a:cubicBezTo>
                    <a:pt x="5979" y="6922"/>
                    <a:pt x="6382" y="6910"/>
                    <a:pt x="6782" y="6875"/>
                  </a:cubicBezTo>
                  <a:cubicBezTo>
                    <a:pt x="7324" y="6848"/>
                    <a:pt x="7867" y="6766"/>
                    <a:pt x="8382" y="6658"/>
                  </a:cubicBezTo>
                  <a:cubicBezTo>
                    <a:pt x="8599" y="6604"/>
                    <a:pt x="8789" y="6522"/>
                    <a:pt x="8952" y="6387"/>
                  </a:cubicBezTo>
                  <a:cubicBezTo>
                    <a:pt x="9196" y="6224"/>
                    <a:pt x="9332" y="5926"/>
                    <a:pt x="9277" y="5627"/>
                  </a:cubicBezTo>
                  <a:cubicBezTo>
                    <a:pt x="9250" y="5247"/>
                    <a:pt x="9169" y="4868"/>
                    <a:pt x="9060" y="4488"/>
                  </a:cubicBezTo>
                  <a:cubicBezTo>
                    <a:pt x="9006" y="4244"/>
                    <a:pt x="8925" y="4027"/>
                    <a:pt x="8870" y="3783"/>
                  </a:cubicBezTo>
                  <a:cubicBezTo>
                    <a:pt x="8545" y="2616"/>
                    <a:pt x="8247" y="1450"/>
                    <a:pt x="7948" y="284"/>
                  </a:cubicBezTo>
                  <a:cubicBezTo>
                    <a:pt x="7921" y="202"/>
                    <a:pt x="7894" y="121"/>
                    <a:pt x="7840" y="40"/>
                  </a:cubicBezTo>
                  <a:cubicBezTo>
                    <a:pt x="7559" y="13"/>
                    <a:pt x="6821" y="1"/>
                    <a:pt x="594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62"/>
            <p:cNvSpPr/>
            <p:nvPr/>
          </p:nvSpPr>
          <p:spPr>
            <a:xfrm>
              <a:off x="10259025" y="6609025"/>
              <a:ext cx="252275" cy="28500"/>
            </a:xfrm>
            <a:custGeom>
              <a:avLst/>
              <a:gdLst/>
              <a:ahLst/>
              <a:cxnLst/>
              <a:rect l="l" t="t" r="r" b="b"/>
              <a:pathLst>
                <a:path w="10091" h="1140" extrusionOk="0">
                  <a:moveTo>
                    <a:pt x="624" y="1"/>
                  </a:moveTo>
                  <a:cubicBezTo>
                    <a:pt x="434" y="28"/>
                    <a:pt x="245" y="28"/>
                    <a:pt x="82" y="82"/>
                  </a:cubicBezTo>
                  <a:cubicBezTo>
                    <a:pt x="28" y="299"/>
                    <a:pt x="0" y="543"/>
                    <a:pt x="55" y="787"/>
                  </a:cubicBezTo>
                  <a:cubicBezTo>
                    <a:pt x="55" y="896"/>
                    <a:pt x="136" y="977"/>
                    <a:pt x="245" y="1004"/>
                  </a:cubicBezTo>
                  <a:cubicBezTo>
                    <a:pt x="434" y="1031"/>
                    <a:pt x="624" y="1031"/>
                    <a:pt x="814" y="1058"/>
                  </a:cubicBezTo>
                  <a:lnTo>
                    <a:pt x="2713" y="1058"/>
                  </a:lnTo>
                  <a:cubicBezTo>
                    <a:pt x="2903" y="1058"/>
                    <a:pt x="3120" y="1031"/>
                    <a:pt x="3310" y="1031"/>
                  </a:cubicBezTo>
                  <a:cubicBezTo>
                    <a:pt x="3716" y="1031"/>
                    <a:pt x="4096" y="1058"/>
                    <a:pt x="4476" y="1058"/>
                  </a:cubicBezTo>
                  <a:cubicBezTo>
                    <a:pt x="5100" y="1058"/>
                    <a:pt x="5751" y="1085"/>
                    <a:pt x="6375" y="1085"/>
                  </a:cubicBezTo>
                  <a:cubicBezTo>
                    <a:pt x="6998" y="1113"/>
                    <a:pt x="7541" y="1140"/>
                    <a:pt x="8110" y="1140"/>
                  </a:cubicBezTo>
                  <a:cubicBezTo>
                    <a:pt x="8680" y="1140"/>
                    <a:pt x="9277" y="1113"/>
                    <a:pt x="9873" y="1085"/>
                  </a:cubicBezTo>
                  <a:cubicBezTo>
                    <a:pt x="9955" y="1085"/>
                    <a:pt x="10009" y="1058"/>
                    <a:pt x="10063" y="1031"/>
                  </a:cubicBezTo>
                  <a:cubicBezTo>
                    <a:pt x="10090" y="733"/>
                    <a:pt x="10090" y="434"/>
                    <a:pt x="10063" y="163"/>
                  </a:cubicBezTo>
                  <a:cubicBezTo>
                    <a:pt x="10009" y="136"/>
                    <a:pt x="9982" y="109"/>
                    <a:pt x="9928" y="109"/>
                  </a:cubicBezTo>
                  <a:cubicBezTo>
                    <a:pt x="9250" y="82"/>
                    <a:pt x="8599" y="28"/>
                    <a:pt x="7921" y="28"/>
                  </a:cubicBezTo>
                  <a:cubicBezTo>
                    <a:pt x="6958" y="14"/>
                    <a:pt x="6002" y="14"/>
                    <a:pt x="5045" y="14"/>
                  </a:cubicBezTo>
                  <a:cubicBezTo>
                    <a:pt x="4089" y="14"/>
                    <a:pt x="3133" y="14"/>
                    <a:pt x="217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62"/>
            <p:cNvSpPr/>
            <p:nvPr/>
          </p:nvSpPr>
          <p:spPr>
            <a:xfrm>
              <a:off x="10623850" y="6152275"/>
              <a:ext cx="164800" cy="42175"/>
            </a:xfrm>
            <a:custGeom>
              <a:avLst/>
              <a:gdLst/>
              <a:ahLst/>
              <a:cxnLst/>
              <a:rect l="l" t="t" r="r" b="b"/>
              <a:pathLst>
                <a:path w="6592" h="1687" extrusionOk="0">
                  <a:moveTo>
                    <a:pt x="3799" y="0"/>
                  </a:moveTo>
                  <a:cubicBezTo>
                    <a:pt x="3390" y="0"/>
                    <a:pt x="2981" y="11"/>
                    <a:pt x="2577" y="43"/>
                  </a:cubicBezTo>
                  <a:cubicBezTo>
                    <a:pt x="2197" y="43"/>
                    <a:pt x="1790" y="70"/>
                    <a:pt x="1410" y="98"/>
                  </a:cubicBezTo>
                  <a:cubicBezTo>
                    <a:pt x="1031" y="125"/>
                    <a:pt x="651" y="152"/>
                    <a:pt x="271" y="179"/>
                  </a:cubicBezTo>
                  <a:cubicBezTo>
                    <a:pt x="54" y="206"/>
                    <a:pt x="0" y="260"/>
                    <a:pt x="0" y="477"/>
                  </a:cubicBezTo>
                  <a:cubicBezTo>
                    <a:pt x="27" y="694"/>
                    <a:pt x="27" y="993"/>
                    <a:pt x="54" y="1237"/>
                  </a:cubicBezTo>
                  <a:cubicBezTo>
                    <a:pt x="81" y="1508"/>
                    <a:pt x="136" y="1535"/>
                    <a:pt x="380" y="1562"/>
                  </a:cubicBezTo>
                  <a:lnTo>
                    <a:pt x="597" y="1589"/>
                  </a:lnTo>
                  <a:cubicBezTo>
                    <a:pt x="1356" y="1617"/>
                    <a:pt x="2089" y="1671"/>
                    <a:pt x="2821" y="1671"/>
                  </a:cubicBezTo>
                  <a:cubicBezTo>
                    <a:pt x="3218" y="1681"/>
                    <a:pt x="3615" y="1687"/>
                    <a:pt x="4012" y="1687"/>
                  </a:cubicBezTo>
                  <a:cubicBezTo>
                    <a:pt x="4700" y="1687"/>
                    <a:pt x="5388" y="1668"/>
                    <a:pt x="6076" y="1617"/>
                  </a:cubicBezTo>
                  <a:cubicBezTo>
                    <a:pt x="6483" y="1589"/>
                    <a:pt x="6591" y="1481"/>
                    <a:pt x="6591" y="1074"/>
                  </a:cubicBezTo>
                  <a:cubicBezTo>
                    <a:pt x="6591" y="1020"/>
                    <a:pt x="6591" y="966"/>
                    <a:pt x="6591" y="911"/>
                  </a:cubicBezTo>
                  <a:cubicBezTo>
                    <a:pt x="6591" y="749"/>
                    <a:pt x="6564" y="559"/>
                    <a:pt x="6537" y="369"/>
                  </a:cubicBezTo>
                  <a:cubicBezTo>
                    <a:pt x="6510" y="287"/>
                    <a:pt x="6510" y="179"/>
                    <a:pt x="6483" y="98"/>
                  </a:cubicBezTo>
                  <a:cubicBezTo>
                    <a:pt x="6211" y="70"/>
                    <a:pt x="5940" y="43"/>
                    <a:pt x="5696" y="43"/>
                  </a:cubicBezTo>
                  <a:cubicBezTo>
                    <a:pt x="5070" y="27"/>
                    <a:pt x="4433" y="0"/>
                    <a:pt x="379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62"/>
            <p:cNvSpPr/>
            <p:nvPr/>
          </p:nvSpPr>
          <p:spPr>
            <a:xfrm>
              <a:off x="10292250" y="6543250"/>
              <a:ext cx="103775" cy="55625"/>
            </a:xfrm>
            <a:custGeom>
              <a:avLst/>
              <a:gdLst/>
              <a:ahLst/>
              <a:cxnLst/>
              <a:rect l="l" t="t" r="r" b="b"/>
              <a:pathLst>
                <a:path w="4151" h="2225" extrusionOk="0">
                  <a:moveTo>
                    <a:pt x="272" y="1"/>
                  </a:moveTo>
                  <a:cubicBezTo>
                    <a:pt x="217" y="1"/>
                    <a:pt x="136" y="1"/>
                    <a:pt x="82" y="28"/>
                  </a:cubicBezTo>
                  <a:cubicBezTo>
                    <a:pt x="0" y="760"/>
                    <a:pt x="28" y="1492"/>
                    <a:pt x="109" y="2225"/>
                  </a:cubicBezTo>
                  <a:lnTo>
                    <a:pt x="4096" y="2116"/>
                  </a:lnTo>
                  <a:cubicBezTo>
                    <a:pt x="4150" y="1411"/>
                    <a:pt x="4123" y="706"/>
                    <a:pt x="406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62"/>
            <p:cNvSpPr/>
            <p:nvPr/>
          </p:nvSpPr>
          <p:spPr>
            <a:xfrm>
              <a:off x="10600100" y="5783775"/>
              <a:ext cx="172950" cy="232625"/>
            </a:xfrm>
            <a:custGeom>
              <a:avLst/>
              <a:gdLst/>
              <a:ahLst/>
              <a:cxnLst/>
              <a:rect l="l" t="t" r="r" b="b"/>
              <a:pathLst>
                <a:path w="6918" h="9305" extrusionOk="0">
                  <a:moveTo>
                    <a:pt x="6538" y="1"/>
                  </a:moveTo>
                  <a:lnTo>
                    <a:pt x="6538" y="625"/>
                  </a:lnTo>
                  <a:cubicBezTo>
                    <a:pt x="6510" y="1791"/>
                    <a:pt x="6483" y="2957"/>
                    <a:pt x="6429" y="4124"/>
                  </a:cubicBezTo>
                  <a:cubicBezTo>
                    <a:pt x="6456" y="4802"/>
                    <a:pt x="6185" y="5426"/>
                    <a:pt x="5724" y="5914"/>
                  </a:cubicBezTo>
                  <a:cubicBezTo>
                    <a:pt x="5073" y="6592"/>
                    <a:pt x="4449" y="7297"/>
                    <a:pt x="3825" y="7975"/>
                  </a:cubicBezTo>
                  <a:cubicBezTo>
                    <a:pt x="3717" y="8084"/>
                    <a:pt x="3608" y="8192"/>
                    <a:pt x="3500" y="8274"/>
                  </a:cubicBezTo>
                  <a:cubicBezTo>
                    <a:pt x="3439" y="8322"/>
                    <a:pt x="3361" y="8349"/>
                    <a:pt x="3285" y="8349"/>
                  </a:cubicBezTo>
                  <a:cubicBezTo>
                    <a:pt x="3191" y="8349"/>
                    <a:pt x="3098" y="8309"/>
                    <a:pt x="3039" y="8219"/>
                  </a:cubicBezTo>
                  <a:cubicBezTo>
                    <a:pt x="2930" y="8111"/>
                    <a:pt x="2822" y="7975"/>
                    <a:pt x="2713" y="7840"/>
                  </a:cubicBezTo>
                  <a:cubicBezTo>
                    <a:pt x="2089" y="6999"/>
                    <a:pt x="1465" y="6158"/>
                    <a:pt x="869" y="5290"/>
                  </a:cubicBezTo>
                  <a:cubicBezTo>
                    <a:pt x="706" y="5046"/>
                    <a:pt x="625" y="4775"/>
                    <a:pt x="652" y="4503"/>
                  </a:cubicBezTo>
                  <a:lnTo>
                    <a:pt x="652" y="3500"/>
                  </a:lnTo>
                  <a:cubicBezTo>
                    <a:pt x="652" y="3391"/>
                    <a:pt x="625" y="3283"/>
                    <a:pt x="625" y="3174"/>
                  </a:cubicBezTo>
                  <a:lnTo>
                    <a:pt x="136" y="3174"/>
                  </a:lnTo>
                  <a:cubicBezTo>
                    <a:pt x="136" y="3310"/>
                    <a:pt x="109" y="3391"/>
                    <a:pt x="109" y="3500"/>
                  </a:cubicBezTo>
                  <a:cubicBezTo>
                    <a:pt x="109" y="3744"/>
                    <a:pt x="82" y="4015"/>
                    <a:pt x="82" y="4259"/>
                  </a:cubicBezTo>
                  <a:cubicBezTo>
                    <a:pt x="1" y="4748"/>
                    <a:pt x="109" y="5236"/>
                    <a:pt x="408" y="5615"/>
                  </a:cubicBezTo>
                  <a:cubicBezTo>
                    <a:pt x="489" y="5724"/>
                    <a:pt x="570" y="5832"/>
                    <a:pt x="652" y="5968"/>
                  </a:cubicBezTo>
                  <a:cubicBezTo>
                    <a:pt x="1303" y="6999"/>
                    <a:pt x="2035" y="7975"/>
                    <a:pt x="2849" y="8897"/>
                  </a:cubicBezTo>
                  <a:cubicBezTo>
                    <a:pt x="2957" y="9033"/>
                    <a:pt x="3120" y="9196"/>
                    <a:pt x="3283" y="9304"/>
                  </a:cubicBezTo>
                  <a:cubicBezTo>
                    <a:pt x="3418" y="9142"/>
                    <a:pt x="3527" y="9033"/>
                    <a:pt x="3635" y="8897"/>
                  </a:cubicBezTo>
                  <a:cubicBezTo>
                    <a:pt x="4286" y="8111"/>
                    <a:pt x="4937" y="7324"/>
                    <a:pt x="5588" y="6538"/>
                  </a:cubicBezTo>
                  <a:cubicBezTo>
                    <a:pt x="5859" y="6185"/>
                    <a:pt x="6131" y="5860"/>
                    <a:pt x="6402" y="5534"/>
                  </a:cubicBezTo>
                  <a:cubicBezTo>
                    <a:pt x="6565" y="5344"/>
                    <a:pt x="6673" y="5073"/>
                    <a:pt x="6673" y="4802"/>
                  </a:cubicBezTo>
                  <a:cubicBezTo>
                    <a:pt x="6673" y="4286"/>
                    <a:pt x="6727" y="3744"/>
                    <a:pt x="6755" y="3229"/>
                  </a:cubicBezTo>
                  <a:cubicBezTo>
                    <a:pt x="6809" y="2225"/>
                    <a:pt x="6863" y="1249"/>
                    <a:pt x="6917" y="245"/>
                  </a:cubicBezTo>
                  <a:cubicBezTo>
                    <a:pt x="6917" y="164"/>
                    <a:pt x="6890" y="82"/>
                    <a:pt x="686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62"/>
            <p:cNvSpPr/>
            <p:nvPr/>
          </p:nvSpPr>
          <p:spPr>
            <a:xfrm>
              <a:off x="10640800" y="6204875"/>
              <a:ext cx="132925" cy="41400"/>
            </a:xfrm>
            <a:custGeom>
              <a:avLst/>
              <a:gdLst/>
              <a:ahLst/>
              <a:cxnLst/>
              <a:rect l="l" t="t" r="r" b="b"/>
              <a:pathLst>
                <a:path w="5317" h="1656" extrusionOk="0">
                  <a:moveTo>
                    <a:pt x="407" y="1"/>
                  </a:moveTo>
                  <a:cubicBezTo>
                    <a:pt x="244" y="543"/>
                    <a:pt x="136" y="1059"/>
                    <a:pt x="0" y="1655"/>
                  </a:cubicBezTo>
                  <a:lnTo>
                    <a:pt x="434" y="1655"/>
                  </a:lnTo>
                  <a:cubicBezTo>
                    <a:pt x="1302" y="1628"/>
                    <a:pt x="2170" y="1574"/>
                    <a:pt x="3038" y="1547"/>
                  </a:cubicBezTo>
                  <a:cubicBezTo>
                    <a:pt x="3255" y="1538"/>
                    <a:pt x="3472" y="1535"/>
                    <a:pt x="3689" y="1535"/>
                  </a:cubicBezTo>
                  <a:cubicBezTo>
                    <a:pt x="4123" y="1535"/>
                    <a:pt x="4557" y="1547"/>
                    <a:pt x="4991" y="1547"/>
                  </a:cubicBezTo>
                  <a:cubicBezTo>
                    <a:pt x="5027" y="1547"/>
                    <a:pt x="5066" y="1550"/>
                    <a:pt x="5105" y="1550"/>
                  </a:cubicBezTo>
                  <a:cubicBezTo>
                    <a:pt x="5184" y="1550"/>
                    <a:pt x="5262" y="1538"/>
                    <a:pt x="5316" y="1465"/>
                  </a:cubicBezTo>
                  <a:cubicBezTo>
                    <a:pt x="5235" y="977"/>
                    <a:pt x="5099" y="489"/>
                    <a:pt x="4855" y="28"/>
                  </a:cubicBezTo>
                  <a:cubicBezTo>
                    <a:pt x="4230" y="62"/>
                    <a:pt x="3610" y="77"/>
                    <a:pt x="2991" y="77"/>
                  </a:cubicBezTo>
                  <a:cubicBezTo>
                    <a:pt x="2132" y="77"/>
                    <a:pt x="1274" y="48"/>
                    <a:pt x="40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62"/>
            <p:cNvSpPr/>
            <p:nvPr/>
          </p:nvSpPr>
          <p:spPr>
            <a:xfrm>
              <a:off x="10273275" y="6496850"/>
              <a:ext cx="142425" cy="34400"/>
            </a:xfrm>
            <a:custGeom>
              <a:avLst/>
              <a:gdLst/>
              <a:ahLst/>
              <a:cxnLst/>
              <a:rect l="l" t="t" r="r" b="b"/>
              <a:pathLst>
                <a:path w="5697" h="1376" extrusionOk="0">
                  <a:moveTo>
                    <a:pt x="4876" y="0"/>
                  </a:moveTo>
                  <a:cubicBezTo>
                    <a:pt x="4771" y="0"/>
                    <a:pt x="4665" y="3"/>
                    <a:pt x="4557" y="12"/>
                  </a:cubicBezTo>
                  <a:cubicBezTo>
                    <a:pt x="3716" y="39"/>
                    <a:pt x="2848" y="39"/>
                    <a:pt x="2007" y="93"/>
                  </a:cubicBezTo>
                  <a:cubicBezTo>
                    <a:pt x="1492" y="93"/>
                    <a:pt x="949" y="121"/>
                    <a:pt x="434" y="175"/>
                  </a:cubicBezTo>
                  <a:cubicBezTo>
                    <a:pt x="81" y="175"/>
                    <a:pt x="0" y="256"/>
                    <a:pt x="0" y="609"/>
                  </a:cubicBezTo>
                  <a:cubicBezTo>
                    <a:pt x="0" y="826"/>
                    <a:pt x="27" y="1043"/>
                    <a:pt x="54" y="1314"/>
                  </a:cubicBezTo>
                  <a:cubicBezTo>
                    <a:pt x="190" y="1314"/>
                    <a:pt x="271" y="1341"/>
                    <a:pt x="353" y="1341"/>
                  </a:cubicBezTo>
                  <a:lnTo>
                    <a:pt x="3770" y="1368"/>
                  </a:lnTo>
                  <a:lnTo>
                    <a:pt x="5099" y="1368"/>
                  </a:lnTo>
                  <a:cubicBezTo>
                    <a:pt x="5127" y="1373"/>
                    <a:pt x="5155" y="1375"/>
                    <a:pt x="5183" y="1375"/>
                  </a:cubicBezTo>
                  <a:cubicBezTo>
                    <a:pt x="5317" y="1375"/>
                    <a:pt x="5448" y="1323"/>
                    <a:pt x="5560" y="1233"/>
                  </a:cubicBezTo>
                  <a:cubicBezTo>
                    <a:pt x="5696" y="826"/>
                    <a:pt x="5669" y="392"/>
                    <a:pt x="5533" y="12"/>
                  </a:cubicBezTo>
                  <a:cubicBezTo>
                    <a:pt x="5298" y="12"/>
                    <a:pt x="5087" y="0"/>
                    <a:pt x="487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62"/>
            <p:cNvSpPr/>
            <p:nvPr/>
          </p:nvSpPr>
          <p:spPr>
            <a:xfrm>
              <a:off x="10819800" y="6352025"/>
              <a:ext cx="56325" cy="45625"/>
            </a:xfrm>
            <a:custGeom>
              <a:avLst/>
              <a:gdLst/>
              <a:ahLst/>
              <a:cxnLst/>
              <a:rect l="l" t="t" r="r" b="b"/>
              <a:pathLst>
                <a:path w="2253" h="1825" extrusionOk="0">
                  <a:moveTo>
                    <a:pt x="1466" y="1"/>
                  </a:moveTo>
                  <a:cubicBezTo>
                    <a:pt x="977" y="1"/>
                    <a:pt x="489" y="37"/>
                    <a:pt x="1" y="109"/>
                  </a:cubicBezTo>
                  <a:cubicBezTo>
                    <a:pt x="1" y="380"/>
                    <a:pt x="55" y="679"/>
                    <a:pt x="164" y="950"/>
                  </a:cubicBezTo>
                  <a:cubicBezTo>
                    <a:pt x="218" y="1221"/>
                    <a:pt x="299" y="1492"/>
                    <a:pt x="408" y="1764"/>
                  </a:cubicBezTo>
                  <a:cubicBezTo>
                    <a:pt x="720" y="1804"/>
                    <a:pt x="1032" y="1825"/>
                    <a:pt x="1340" y="1825"/>
                  </a:cubicBezTo>
                  <a:cubicBezTo>
                    <a:pt x="1649" y="1825"/>
                    <a:pt x="1954" y="1804"/>
                    <a:pt x="2252" y="1764"/>
                  </a:cubicBezTo>
                  <a:lnTo>
                    <a:pt x="2252" y="272"/>
                  </a:lnTo>
                  <a:cubicBezTo>
                    <a:pt x="2252" y="190"/>
                    <a:pt x="2225" y="109"/>
                    <a:pt x="2198" y="28"/>
                  </a:cubicBezTo>
                  <a:cubicBezTo>
                    <a:pt x="1954" y="10"/>
                    <a:pt x="1710" y="1"/>
                    <a:pt x="146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62"/>
            <p:cNvSpPr/>
            <p:nvPr/>
          </p:nvSpPr>
          <p:spPr>
            <a:xfrm>
              <a:off x="10468550" y="5682575"/>
              <a:ext cx="36650" cy="51750"/>
            </a:xfrm>
            <a:custGeom>
              <a:avLst/>
              <a:gdLst/>
              <a:ahLst/>
              <a:cxnLst/>
              <a:rect l="l" t="t" r="r" b="b"/>
              <a:pathLst>
                <a:path w="1466" h="2070" extrusionOk="0">
                  <a:moveTo>
                    <a:pt x="760" y="1"/>
                  </a:moveTo>
                  <a:cubicBezTo>
                    <a:pt x="523" y="1"/>
                    <a:pt x="285" y="21"/>
                    <a:pt x="55" y="62"/>
                  </a:cubicBezTo>
                  <a:cubicBezTo>
                    <a:pt x="1" y="713"/>
                    <a:pt x="1" y="1391"/>
                    <a:pt x="82" y="2042"/>
                  </a:cubicBezTo>
                  <a:cubicBezTo>
                    <a:pt x="245" y="2061"/>
                    <a:pt x="409" y="2070"/>
                    <a:pt x="571" y="2070"/>
                  </a:cubicBezTo>
                  <a:cubicBezTo>
                    <a:pt x="866" y="2070"/>
                    <a:pt x="1158" y="2040"/>
                    <a:pt x="1438" y="1987"/>
                  </a:cubicBezTo>
                  <a:lnTo>
                    <a:pt x="1465" y="62"/>
                  </a:lnTo>
                  <a:cubicBezTo>
                    <a:pt x="1235" y="21"/>
                    <a:pt x="997" y="1"/>
                    <a:pt x="76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62"/>
            <p:cNvSpPr/>
            <p:nvPr/>
          </p:nvSpPr>
          <p:spPr>
            <a:xfrm>
              <a:off x="10884900" y="6339825"/>
              <a:ext cx="16975" cy="68500"/>
            </a:xfrm>
            <a:custGeom>
              <a:avLst/>
              <a:gdLst/>
              <a:ahLst/>
              <a:cxnLst/>
              <a:rect l="l" t="t" r="r" b="b"/>
              <a:pathLst>
                <a:path w="679" h="2740" extrusionOk="0">
                  <a:moveTo>
                    <a:pt x="380" y="0"/>
                  </a:moveTo>
                  <a:lnTo>
                    <a:pt x="163" y="27"/>
                  </a:lnTo>
                  <a:cubicBezTo>
                    <a:pt x="163" y="950"/>
                    <a:pt x="1" y="1818"/>
                    <a:pt x="163" y="2740"/>
                  </a:cubicBezTo>
                  <a:lnTo>
                    <a:pt x="516" y="2740"/>
                  </a:lnTo>
                  <a:cubicBezTo>
                    <a:pt x="543" y="2658"/>
                    <a:pt x="543" y="2550"/>
                    <a:pt x="570" y="2469"/>
                  </a:cubicBezTo>
                  <a:cubicBezTo>
                    <a:pt x="597" y="2170"/>
                    <a:pt x="625" y="1872"/>
                    <a:pt x="625" y="1574"/>
                  </a:cubicBezTo>
                  <a:cubicBezTo>
                    <a:pt x="679" y="1085"/>
                    <a:pt x="652" y="597"/>
                    <a:pt x="570" y="136"/>
                  </a:cubicBezTo>
                  <a:cubicBezTo>
                    <a:pt x="570" y="82"/>
                    <a:pt x="543" y="55"/>
                    <a:pt x="516" y="27"/>
                  </a:cubicBezTo>
                  <a:cubicBezTo>
                    <a:pt x="489" y="27"/>
                    <a:pt x="435" y="0"/>
                    <a:pt x="38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62"/>
            <p:cNvSpPr/>
            <p:nvPr/>
          </p:nvSpPr>
          <p:spPr>
            <a:xfrm>
              <a:off x="10606200" y="5698350"/>
              <a:ext cx="13600" cy="35950"/>
            </a:xfrm>
            <a:custGeom>
              <a:avLst/>
              <a:gdLst/>
              <a:ahLst/>
              <a:cxnLst/>
              <a:rect l="l" t="t" r="r" b="b"/>
              <a:pathLst>
                <a:path w="544" h="1438" extrusionOk="0">
                  <a:moveTo>
                    <a:pt x="245" y="0"/>
                  </a:moveTo>
                  <a:cubicBezTo>
                    <a:pt x="191" y="27"/>
                    <a:pt x="136" y="27"/>
                    <a:pt x="82" y="55"/>
                  </a:cubicBezTo>
                  <a:cubicBezTo>
                    <a:pt x="1" y="488"/>
                    <a:pt x="1" y="977"/>
                    <a:pt x="82" y="1438"/>
                  </a:cubicBezTo>
                  <a:lnTo>
                    <a:pt x="408" y="1438"/>
                  </a:lnTo>
                  <a:cubicBezTo>
                    <a:pt x="516" y="950"/>
                    <a:pt x="543" y="488"/>
                    <a:pt x="46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62"/>
            <p:cNvSpPr/>
            <p:nvPr/>
          </p:nvSpPr>
          <p:spPr>
            <a:xfrm>
              <a:off x="10602150" y="5818375"/>
              <a:ext cx="15600" cy="31200"/>
            </a:xfrm>
            <a:custGeom>
              <a:avLst/>
              <a:gdLst/>
              <a:ahLst/>
              <a:cxnLst/>
              <a:rect l="l" t="t" r="r" b="b"/>
              <a:pathLst>
                <a:path w="624" h="1248" extrusionOk="0">
                  <a:moveTo>
                    <a:pt x="81" y="0"/>
                  </a:moveTo>
                  <a:cubicBezTo>
                    <a:pt x="0" y="407"/>
                    <a:pt x="0" y="841"/>
                    <a:pt x="81" y="1248"/>
                  </a:cubicBezTo>
                  <a:lnTo>
                    <a:pt x="515" y="1248"/>
                  </a:lnTo>
                  <a:cubicBezTo>
                    <a:pt x="543" y="1058"/>
                    <a:pt x="570" y="841"/>
                    <a:pt x="570" y="624"/>
                  </a:cubicBezTo>
                  <a:cubicBezTo>
                    <a:pt x="570" y="434"/>
                    <a:pt x="624" y="190"/>
                    <a:pt x="488"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62"/>
            <p:cNvSpPr/>
            <p:nvPr/>
          </p:nvSpPr>
          <p:spPr>
            <a:xfrm>
              <a:off x="10604175" y="5787850"/>
              <a:ext cx="12900" cy="17650"/>
            </a:xfrm>
            <a:custGeom>
              <a:avLst/>
              <a:gdLst/>
              <a:ahLst/>
              <a:cxnLst/>
              <a:rect l="l" t="t" r="r" b="b"/>
              <a:pathLst>
                <a:path w="516" h="706" extrusionOk="0">
                  <a:moveTo>
                    <a:pt x="434" y="1"/>
                  </a:moveTo>
                  <a:lnTo>
                    <a:pt x="55" y="28"/>
                  </a:lnTo>
                  <a:cubicBezTo>
                    <a:pt x="0" y="245"/>
                    <a:pt x="0" y="462"/>
                    <a:pt x="55" y="679"/>
                  </a:cubicBezTo>
                  <a:lnTo>
                    <a:pt x="434" y="706"/>
                  </a:lnTo>
                  <a:cubicBezTo>
                    <a:pt x="516" y="462"/>
                    <a:pt x="489" y="218"/>
                    <a:pt x="43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62"/>
            <p:cNvSpPr/>
            <p:nvPr/>
          </p:nvSpPr>
          <p:spPr>
            <a:xfrm>
              <a:off x="10246825" y="5541700"/>
              <a:ext cx="785250" cy="1563725"/>
            </a:xfrm>
            <a:custGeom>
              <a:avLst/>
              <a:gdLst/>
              <a:ahLst/>
              <a:cxnLst/>
              <a:rect l="l" t="t" r="r" b="b"/>
              <a:pathLst>
                <a:path w="31410" h="62549" extrusionOk="0">
                  <a:moveTo>
                    <a:pt x="21048" y="462"/>
                  </a:moveTo>
                  <a:cubicBezTo>
                    <a:pt x="21157" y="1031"/>
                    <a:pt x="21211" y="7026"/>
                    <a:pt x="21157" y="7541"/>
                  </a:cubicBezTo>
                  <a:cubicBezTo>
                    <a:pt x="21075" y="7568"/>
                    <a:pt x="20994" y="7582"/>
                    <a:pt x="20913" y="7582"/>
                  </a:cubicBezTo>
                  <a:cubicBezTo>
                    <a:pt x="20831" y="7582"/>
                    <a:pt x="20750" y="7568"/>
                    <a:pt x="20669" y="7541"/>
                  </a:cubicBezTo>
                  <a:cubicBezTo>
                    <a:pt x="20614" y="7405"/>
                    <a:pt x="20587" y="7270"/>
                    <a:pt x="20614" y="7134"/>
                  </a:cubicBezTo>
                  <a:cubicBezTo>
                    <a:pt x="20641" y="6076"/>
                    <a:pt x="20669" y="5046"/>
                    <a:pt x="20669" y="3988"/>
                  </a:cubicBezTo>
                  <a:cubicBezTo>
                    <a:pt x="20669" y="3689"/>
                    <a:pt x="20587" y="3608"/>
                    <a:pt x="20289" y="3608"/>
                  </a:cubicBezTo>
                  <a:cubicBezTo>
                    <a:pt x="20018" y="3608"/>
                    <a:pt x="19773" y="3662"/>
                    <a:pt x="19529" y="3771"/>
                  </a:cubicBezTo>
                  <a:cubicBezTo>
                    <a:pt x="19425" y="3841"/>
                    <a:pt x="19305" y="3875"/>
                    <a:pt x="19186" y="3875"/>
                  </a:cubicBezTo>
                  <a:cubicBezTo>
                    <a:pt x="19026" y="3875"/>
                    <a:pt x="18867" y="3813"/>
                    <a:pt x="18743" y="3689"/>
                  </a:cubicBezTo>
                  <a:cubicBezTo>
                    <a:pt x="18580" y="3554"/>
                    <a:pt x="18390" y="3445"/>
                    <a:pt x="18173" y="3418"/>
                  </a:cubicBezTo>
                  <a:cubicBezTo>
                    <a:pt x="18072" y="3393"/>
                    <a:pt x="17974" y="3381"/>
                    <a:pt x="17879" y="3381"/>
                  </a:cubicBezTo>
                  <a:cubicBezTo>
                    <a:pt x="17666" y="3381"/>
                    <a:pt x="17465" y="3442"/>
                    <a:pt x="17278" y="3554"/>
                  </a:cubicBezTo>
                  <a:cubicBezTo>
                    <a:pt x="17154" y="3653"/>
                    <a:pt x="17008" y="3701"/>
                    <a:pt x="16862" y="3701"/>
                  </a:cubicBezTo>
                  <a:cubicBezTo>
                    <a:pt x="16689" y="3701"/>
                    <a:pt x="16516" y="3632"/>
                    <a:pt x="16383" y="3500"/>
                  </a:cubicBezTo>
                  <a:cubicBezTo>
                    <a:pt x="16247" y="3391"/>
                    <a:pt x="16112" y="3310"/>
                    <a:pt x="15949" y="3256"/>
                  </a:cubicBezTo>
                  <a:cubicBezTo>
                    <a:pt x="15841" y="3201"/>
                    <a:pt x="15732" y="3147"/>
                    <a:pt x="15624" y="3147"/>
                  </a:cubicBezTo>
                  <a:cubicBezTo>
                    <a:pt x="15605" y="3145"/>
                    <a:pt x="15587" y="3144"/>
                    <a:pt x="15568" y="3144"/>
                  </a:cubicBezTo>
                  <a:cubicBezTo>
                    <a:pt x="15371" y="3144"/>
                    <a:pt x="15185" y="3274"/>
                    <a:pt x="15135" y="3473"/>
                  </a:cubicBezTo>
                  <a:cubicBezTo>
                    <a:pt x="15108" y="3635"/>
                    <a:pt x="15081" y="3798"/>
                    <a:pt x="15081" y="3961"/>
                  </a:cubicBezTo>
                  <a:cubicBezTo>
                    <a:pt x="15054" y="4422"/>
                    <a:pt x="15000" y="4883"/>
                    <a:pt x="14973" y="5344"/>
                  </a:cubicBezTo>
                  <a:cubicBezTo>
                    <a:pt x="14973" y="5425"/>
                    <a:pt x="14945" y="5507"/>
                    <a:pt x="14918" y="5615"/>
                  </a:cubicBezTo>
                  <a:lnTo>
                    <a:pt x="14511" y="5697"/>
                  </a:lnTo>
                  <a:cubicBezTo>
                    <a:pt x="14484" y="5642"/>
                    <a:pt x="14484" y="5561"/>
                    <a:pt x="14457" y="5480"/>
                  </a:cubicBezTo>
                  <a:cubicBezTo>
                    <a:pt x="14539" y="3825"/>
                    <a:pt x="14593" y="2198"/>
                    <a:pt x="14674" y="489"/>
                  </a:cubicBezTo>
                  <a:cubicBezTo>
                    <a:pt x="14891" y="462"/>
                    <a:pt x="15081" y="462"/>
                    <a:pt x="15298" y="462"/>
                  </a:cubicBezTo>
                  <a:close/>
                  <a:moveTo>
                    <a:pt x="14837" y="6266"/>
                  </a:moveTo>
                  <a:cubicBezTo>
                    <a:pt x="14918" y="6727"/>
                    <a:pt x="14891" y="7216"/>
                    <a:pt x="14783" y="7677"/>
                  </a:cubicBezTo>
                  <a:lnTo>
                    <a:pt x="14457" y="7677"/>
                  </a:lnTo>
                  <a:cubicBezTo>
                    <a:pt x="14376" y="7216"/>
                    <a:pt x="14376" y="6754"/>
                    <a:pt x="14457" y="6293"/>
                  </a:cubicBezTo>
                  <a:cubicBezTo>
                    <a:pt x="14511" y="6293"/>
                    <a:pt x="14566" y="6266"/>
                    <a:pt x="14620" y="6266"/>
                  </a:cubicBezTo>
                  <a:close/>
                  <a:moveTo>
                    <a:pt x="15542" y="3608"/>
                  </a:moveTo>
                  <a:cubicBezTo>
                    <a:pt x="15732" y="3717"/>
                    <a:pt x="15841" y="3798"/>
                    <a:pt x="15976" y="3852"/>
                  </a:cubicBezTo>
                  <a:cubicBezTo>
                    <a:pt x="16085" y="3934"/>
                    <a:pt x="16193" y="4015"/>
                    <a:pt x="16302" y="4069"/>
                  </a:cubicBezTo>
                  <a:cubicBezTo>
                    <a:pt x="16461" y="4171"/>
                    <a:pt x="16652" y="4226"/>
                    <a:pt x="16845" y="4226"/>
                  </a:cubicBezTo>
                  <a:cubicBezTo>
                    <a:pt x="17012" y="4226"/>
                    <a:pt x="17181" y="4185"/>
                    <a:pt x="17332" y="4096"/>
                  </a:cubicBezTo>
                  <a:lnTo>
                    <a:pt x="17495" y="3988"/>
                  </a:lnTo>
                  <a:cubicBezTo>
                    <a:pt x="17607" y="3926"/>
                    <a:pt x="17741" y="3892"/>
                    <a:pt x="17878" y="3892"/>
                  </a:cubicBezTo>
                  <a:cubicBezTo>
                    <a:pt x="18039" y="3892"/>
                    <a:pt x="18204" y="3939"/>
                    <a:pt x="18336" y="4042"/>
                  </a:cubicBezTo>
                  <a:cubicBezTo>
                    <a:pt x="18444" y="4096"/>
                    <a:pt x="18553" y="4178"/>
                    <a:pt x="18661" y="4259"/>
                  </a:cubicBezTo>
                  <a:cubicBezTo>
                    <a:pt x="18794" y="4347"/>
                    <a:pt x="18958" y="4396"/>
                    <a:pt x="19123" y="4396"/>
                  </a:cubicBezTo>
                  <a:cubicBezTo>
                    <a:pt x="19263" y="4396"/>
                    <a:pt x="19405" y="4361"/>
                    <a:pt x="19529" y="4286"/>
                  </a:cubicBezTo>
                  <a:cubicBezTo>
                    <a:pt x="19692" y="4205"/>
                    <a:pt x="19855" y="4178"/>
                    <a:pt x="20072" y="4096"/>
                  </a:cubicBezTo>
                  <a:cubicBezTo>
                    <a:pt x="20099" y="4178"/>
                    <a:pt x="20126" y="4259"/>
                    <a:pt x="20126" y="4368"/>
                  </a:cubicBezTo>
                  <a:lnTo>
                    <a:pt x="20126" y="5425"/>
                  </a:lnTo>
                  <a:cubicBezTo>
                    <a:pt x="20126" y="6076"/>
                    <a:pt x="20099" y="6727"/>
                    <a:pt x="20072" y="7351"/>
                  </a:cubicBezTo>
                  <a:cubicBezTo>
                    <a:pt x="20072" y="7405"/>
                    <a:pt x="20072" y="7460"/>
                    <a:pt x="20072" y="7541"/>
                  </a:cubicBezTo>
                  <a:cubicBezTo>
                    <a:pt x="19909" y="7595"/>
                    <a:pt x="19719" y="7622"/>
                    <a:pt x="19529" y="7622"/>
                  </a:cubicBezTo>
                  <a:lnTo>
                    <a:pt x="17387" y="7650"/>
                  </a:lnTo>
                  <a:cubicBezTo>
                    <a:pt x="16736" y="7650"/>
                    <a:pt x="16085" y="7677"/>
                    <a:pt x="15461" y="7677"/>
                  </a:cubicBezTo>
                  <a:cubicBezTo>
                    <a:pt x="15407" y="7677"/>
                    <a:pt x="15379" y="7650"/>
                    <a:pt x="15325" y="7650"/>
                  </a:cubicBezTo>
                  <a:cubicBezTo>
                    <a:pt x="15325" y="7595"/>
                    <a:pt x="15325" y="7541"/>
                    <a:pt x="15325" y="7487"/>
                  </a:cubicBezTo>
                  <a:cubicBezTo>
                    <a:pt x="15352" y="7053"/>
                    <a:pt x="15379" y="6619"/>
                    <a:pt x="15407" y="6212"/>
                  </a:cubicBezTo>
                  <a:cubicBezTo>
                    <a:pt x="15542" y="6104"/>
                    <a:pt x="15678" y="6104"/>
                    <a:pt x="15786" y="6104"/>
                  </a:cubicBezTo>
                  <a:cubicBezTo>
                    <a:pt x="15895" y="6104"/>
                    <a:pt x="16003" y="6076"/>
                    <a:pt x="16085" y="6049"/>
                  </a:cubicBezTo>
                  <a:cubicBezTo>
                    <a:pt x="16193" y="6049"/>
                    <a:pt x="16274" y="5941"/>
                    <a:pt x="16274" y="5832"/>
                  </a:cubicBezTo>
                  <a:cubicBezTo>
                    <a:pt x="16274" y="5724"/>
                    <a:pt x="16193" y="5615"/>
                    <a:pt x="16085" y="5615"/>
                  </a:cubicBezTo>
                  <a:cubicBezTo>
                    <a:pt x="15949" y="5588"/>
                    <a:pt x="15841" y="5588"/>
                    <a:pt x="15705" y="5588"/>
                  </a:cubicBezTo>
                  <a:lnTo>
                    <a:pt x="15515" y="5588"/>
                  </a:lnTo>
                  <a:cubicBezTo>
                    <a:pt x="15488" y="5561"/>
                    <a:pt x="15461" y="5507"/>
                    <a:pt x="15461" y="5480"/>
                  </a:cubicBezTo>
                  <a:cubicBezTo>
                    <a:pt x="15488" y="4883"/>
                    <a:pt x="15515" y="4286"/>
                    <a:pt x="15542" y="3608"/>
                  </a:cubicBezTo>
                  <a:close/>
                  <a:moveTo>
                    <a:pt x="9643" y="5636"/>
                  </a:moveTo>
                  <a:cubicBezTo>
                    <a:pt x="9873" y="5636"/>
                    <a:pt x="10104" y="5656"/>
                    <a:pt x="10334" y="5697"/>
                  </a:cubicBezTo>
                  <a:lnTo>
                    <a:pt x="10334" y="7622"/>
                  </a:lnTo>
                  <a:cubicBezTo>
                    <a:pt x="10037" y="7675"/>
                    <a:pt x="9739" y="7705"/>
                    <a:pt x="9448" y="7705"/>
                  </a:cubicBezTo>
                  <a:cubicBezTo>
                    <a:pt x="9289" y="7705"/>
                    <a:pt x="9132" y="7696"/>
                    <a:pt x="8978" y="7677"/>
                  </a:cubicBezTo>
                  <a:cubicBezTo>
                    <a:pt x="8897" y="7026"/>
                    <a:pt x="8870" y="6348"/>
                    <a:pt x="8951" y="5697"/>
                  </a:cubicBezTo>
                  <a:cubicBezTo>
                    <a:pt x="9182" y="5656"/>
                    <a:pt x="9412" y="5636"/>
                    <a:pt x="9643" y="5636"/>
                  </a:cubicBezTo>
                  <a:close/>
                  <a:moveTo>
                    <a:pt x="24710" y="8029"/>
                  </a:moveTo>
                  <a:cubicBezTo>
                    <a:pt x="24764" y="8382"/>
                    <a:pt x="24791" y="8707"/>
                    <a:pt x="24764" y="9060"/>
                  </a:cubicBezTo>
                  <a:cubicBezTo>
                    <a:pt x="24649" y="9079"/>
                    <a:pt x="24534" y="9098"/>
                    <a:pt x="24419" y="9098"/>
                  </a:cubicBezTo>
                  <a:cubicBezTo>
                    <a:pt x="24371" y="9098"/>
                    <a:pt x="24324" y="9095"/>
                    <a:pt x="24276" y="9087"/>
                  </a:cubicBezTo>
                  <a:cubicBezTo>
                    <a:pt x="22649" y="9114"/>
                    <a:pt x="21021" y="9141"/>
                    <a:pt x="19394" y="9169"/>
                  </a:cubicBezTo>
                  <a:cubicBezTo>
                    <a:pt x="18200" y="9223"/>
                    <a:pt x="17007" y="9250"/>
                    <a:pt x="15813" y="9304"/>
                  </a:cubicBezTo>
                  <a:cubicBezTo>
                    <a:pt x="15108" y="9331"/>
                    <a:pt x="14403" y="9385"/>
                    <a:pt x="13698" y="9385"/>
                  </a:cubicBezTo>
                  <a:cubicBezTo>
                    <a:pt x="13627" y="9391"/>
                    <a:pt x="13557" y="9393"/>
                    <a:pt x="13486" y="9393"/>
                  </a:cubicBezTo>
                  <a:cubicBezTo>
                    <a:pt x="13203" y="9393"/>
                    <a:pt x="12917" y="9358"/>
                    <a:pt x="12613" y="9358"/>
                  </a:cubicBezTo>
                  <a:lnTo>
                    <a:pt x="9060" y="9358"/>
                  </a:lnTo>
                  <a:cubicBezTo>
                    <a:pt x="9005" y="9331"/>
                    <a:pt x="8951" y="9331"/>
                    <a:pt x="8924" y="9304"/>
                  </a:cubicBezTo>
                  <a:lnTo>
                    <a:pt x="8924" y="8219"/>
                  </a:lnTo>
                  <a:cubicBezTo>
                    <a:pt x="8996" y="8147"/>
                    <a:pt x="9081" y="8135"/>
                    <a:pt x="9161" y="8135"/>
                  </a:cubicBezTo>
                  <a:cubicBezTo>
                    <a:pt x="9201" y="8135"/>
                    <a:pt x="9240" y="8138"/>
                    <a:pt x="9277" y="8138"/>
                  </a:cubicBezTo>
                  <a:lnTo>
                    <a:pt x="14918" y="8138"/>
                  </a:lnTo>
                  <a:cubicBezTo>
                    <a:pt x="16166" y="8138"/>
                    <a:pt x="17414" y="8111"/>
                    <a:pt x="18661" y="8111"/>
                  </a:cubicBezTo>
                  <a:cubicBezTo>
                    <a:pt x="19285" y="8084"/>
                    <a:pt x="19936" y="8056"/>
                    <a:pt x="20587" y="8029"/>
                  </a:cubicBezTo>
                  <a:close/>
                  <a:moveTo>
                    <a:pt x="14728" y="9847"/>
                  </a:moveTo>
                  <a:cubicBezTo>
                    <a:pt x="14783" y="10064"/>
                    <a:pt x="14810" y="10308"/>
                    <a:pt x="14728" y="10552"/>
                  </a:cubicBezTo>
                  <a:lnTo>
                    <a:pt x="14349" y="10525"/>
                  </a:lnTo>
                  <a:cubicBezTo>
                    <a:pt x="14294" y="10308"/>
                    <a:pt x="14294" y="10091"/>
                    <a:pt x="14349" y="9874"/>
                  </a:cubicBezTo>
                  <a:lnTo>
                    <a:pt x="14728" y="9847"/>
                  </a:lnTo>
                  <a:close/>
                  <a:moveTo>
                    <a:pt x="14701" y="11067"/>
                  </a:moveTo>
                  <a:cubicBezTo>
                    <a:pt x="14837" y="11257"/>
                    <a:pt x="14783" y="11501"/>
                    <a:pt x="14783" y="11691"/>
                  </a:cubicBezTo>
                  <a:cubicBezTo>
                    <a:pt x="14783" y="11908"/>
                    <a:pt x="14756" y="12125"/>
                    <a:pt x="14728" y="12315"/>
                  </a:cubicBezTo>
                  <a:lnTo>
                    <a:pt x="14294" y="12315"/>
                  </a:lnTo>
                  <a:cubicBezTo>
                    <a:pt x="14213" y="11908"/>
                    <a:pt x="14213" y="11474"/>
                    <a:pt x="14294" y="11067"/>
                  </a:cubicBezTo>
                  <a:close/>
                  <a:moveTo>
                    <a:pt x="20099" y="9711"/>
                  </a:moveTo>
                  <a:cubicBezTo>
                    <a:pt x="20126" y="9847"/>
                    <a:pt x="20126" y="9955"/>
                    <a:pt x="20126" y="10064"/>
                  </a:cubicBezTo>
                  <a:cubicBezTo>
                    <a:pt x="20126" y="10986"/>
                    <a:pt x="20126" y="11908"/>
                    <a:pt x="20099" y="12830"/>
                  </a:cubicBezTo>
                  <a:cubicBezTo>
                    <a:pt x="20099" y="13237"/>
                    <a:pt x="20072" y="13671"/>
                    <a:pt x="20072" y="14078"/>
                  </a:cubicBezTo>
                  <a:cubicBezTo>
                    <a:pt x="20099" y="14403"/>
                    <a:pt x="19963" y="14729"/>
                    <a:pt x="19719" y="14973"/>
                  </a:cubicBezTo>
                  <a:cubicBezTo>
                    <a:pt x="19367" y="15380"/>
                    <a:pt x="18987" y="15787"/>
                    <a:pt x="18634" y="16166"/>
                  </a:cubicBezTo>
                  <a:cubicBezTo>
                    <a:pt x="18282" y="16546"/>
                    <a:pt x="17929" y="16899"/>
                    <a:pt x="17549" y="17279"/>
                  </a:cubicBezTo>
                  <a:cubicBezTo>
                    <a:pt x="17522" y="17333"/>
                    <a:pt x="17441" y="17387"/>
                    <a:pt x="17387" y="17441"/>
                  </a:cubicBezTo>
                  <a:cubicBezTo>
                    <a:pt x="17170" y="17197"/>
                    <a:pt x="16980" y="16953"/>
                    <a:pt x="16817" y="16709"/>
                  </a:cubicBezTo>
                  <a:cubicBezTo>
                    <a:pt x="16383" y="16112"/>
                    <a:pt x="15949" y="15515"/>
                    <a:pt x="15515" y="14919"/>
                  </a:cubicBezTo>
                  <a:cubicBezTo>
                    <a:pt x="15325" y="14675"/>
                    <a:pt x="15217" y="14376"/>
                    <a:pt x="15244" y="14078"/>
                  </a:cubicBezTo>
                  <a:lnTo>
                    <a:pt x="15244" y="12939"/>
                  </a:lnTo>
                  <a:cubicBezTo>
                    <a:pt x="15379" y="12912"/>
                    <a:pt x="15488" y="12912"/>
                    <a:pt x="15596" y="12884"/>
                  </a:cubicBezTo>
                  <a:cubicBezTo>
                    <a:pt x="15732" y="12884"/>
                    <a:pt x="15813" y="12776"/>
                    <a:pt x="15841" y="12667"/>
                  </a:cubicBezTo>
                  <a:cubicBezTo>
                    <a:pt x="15841" y="12559"/>
                    <a:pt x="15759" y="12450"/>
                    <a:pt x="15651" y="12423"/>
                  </a:cubicBezTo>
                  <a:cubicBezTo>
                    <a:pt x="15515" y="12369"/>
                    <a:pt x="15407" y="12369"/>
                    <a:pt x="15244" y="12315"/>
                  </a:cubicBezTo>
                  <a:cubicBezTo>
                    <a:pt x="15244" y="11908"/>
                    <a:pt x="15298" y="11474"/>
                    <a:pt x="15298" y="11013"/>
                  </a:cubicBezTo>
                  <a:cubicBezTo>
                    <a:pt x="15461" y="11013"/>
                    <a:pt x="15596" y="11013"/>
                    <a:pt x="15678" y="10986"/>
                  </a:cubicBezTo>
                  <a:cubicBezTo>
                    <a:pt x="15759" y="10959"/>
                    <a:pt x="15841" y="10932"/>
                    <a:pt x="15895" y="10904"/>
                  </a:cubicBezTo>
                  <a:cubicBezTo>
                    <a:pt x="16003" y="10877"/>
                    <a:pt x="16003" y="10742"/>
                    <a:pt x="15922" y="10687"/>
                  </a:cubicBezTo>
                  <a:cubicBezTo>
                    <a:pt x="15868" y="10633"/>
                    <a:pt x="15786" y="10579"/>
                    <a:pt x="15705" y="10579"/>
                  </a:cubicBezTo>
                  <a:cubicBezTo>
                    <a:pt x="15637" y="10565"/>
                    <a:pt x="15569" y="10559"/>
                    <a:pt x="15505" y="10559"/>
                  </a:cubicBezTo>
                  <a:cubicBezTo>
                    <a:pt x="15440" y="10559"/>
                    <a:pt x="15379" y="10565"/>
                    <a:pt x="15325" y="10579"/>
                  </a:cubicBezTo>
                  <a:cubicBezTo>
                    <a:pt x="15244" y="10335"/>
                    <a:pt x="15244" y="10091"/>
                    <a:pt x="15325" y="9847"/>
                  </a:cubicBezTo>
                  <a:cubicBezTo>
                    <a:pt x="15705" y="9819"/>
                    <a:pt x="16112" y="9819"/>
                    <a:pt x="16491" y="9819"/>
                  </a:cubicBezTo>
                  <a:cubicBezTo>
                    <a:pt x="16898" y="9792"/>
                    <a:pt x="17305" y="9792"/>
                    <a:pt x="17685" y="9765"/>
                  </a:cubicBezTo>
                  <a:cubicBezTo>
                    <a:pt x="18092" y="9738"/>
                    <a:pt x="18499" y="9738"/>
                    <a:pt x="18878" y="9738"/>
                  </a:cubicBezTo>
                  <a:lnTo>
                    <a:pt x="20099" y="9711"/>
                  </a:lnTo>
                  <a:close/>
                  <a:moveTo>
                    <a:pt x="20994" y="9684"/>
                  </a:moveTo>
                  <a:cubicBezTo>
                    <a:pt x="21021" y="9765"/>
                    <a:pt x="21021" y="9847"/>
                    <a:pt x="21021" y="9928"/>
                  </a:cubicBezTo>
                  <a:cubicBezTo>
                    <a:pt x="20994" y="10932"/>
                    <a:pt x="20940" y="11908"/>
                    <a:pt x="20886" y="12912"/>
                  </a:cubicBezTo>
                  <a:cubicBezTo>
                    <a:pt x="20858" y="13427"/>
                    <a:pt x="20804" y="13969"/>
                    <a:pt x="20804" y="14485"/>
                  </a:cubicBezTo>
                  <a:cubicBezTo>
                    <a:pt x="20777" y="14756"/>
                    <a:pt x="20696" y="15027"/>
                    <a:pt x="20506" y="15217"/>
                  </a:cubicBezTo>
                  <a:cubicBezTo>
                    <a:pt x="20235" y="15543"/>
                    <a:pt x="19990" y="15868"/>
                    <a:pt x="19719" y="16221"/>
                  </a:cubicBezTo>
                  <a:cubicBezTo>
                    <a:pt x="19068" y="17007"/>
                    <a:pt x="18417" y="17794"/>
                    <a:pt x="17766" y="18580"/>
                  </a:cubicBezTo>
                  <a:cubicBezTo>
                    <a:pt x="17658" y="18716"/>
                    <a:pt x="17522" y="18825"/>
                    <a:pt x="17387" y="18987"/>
                  </a:cubicBezTo>
                  <a:cubicBezTo>
                    <a:pt x="17224" y="18879"/>
                    <a:pt x="17088" y="18716"/>
                    <a:pt x="16980" y="18580"/>
                  </a:cubicBezTo>
                  <a:cubicBezTo>
                    <a:pt x="16166" y="17658"/>
                    <a:pt x="15434" y="16682"/>
                    <a:pt x="14756" y="15651"/>
                  </a:cubicBezTo>
                  <a:cubicBezTo>
                    <a:pt x="14701" y="15515"/>
                    <a:pt x="14620" y="15407"/>
                    <a:pt x="14539" y="15298"/>
                  </a:cubicBezTo>
                  <a:cubicBezTo>
                    <a:pt x="14240" y="14919"/>
                    <a:pt x="14105" y="14431"/>
                    <a:pt x="14186" y="13942"/>
                  </a:cubicBezTo>
                  <a:cubicBezTo>
                    <a:pt x="14186" y="13698"/>
                    <a:pt x="14213" y="13427"/>
                    <a:pt x="14213" y="13183"/>
                  </a:cubicBezTo>
                  <a:cubicBezTo>
                    <a:pt x="14213" y="13074"/>
                    <a:pt x="14240" y="12993"/>
                    <a:pt x="14240" y="12857"/>
                  </a:cubicBezTo>
                  <a:lnTo>
                    <a:pt x="14728" y="12857"/>
                  </a:lnTo>
                  <a:cubicBezTo>
                    <a:pt x="14728" y="12966"/>
                    <a:pt x="14756" y="13074"/>
                    <a:pt x="14756" y="13183"/>
                  </a:cubicBezTo>
                  <a:lnTo>
                    <a:pt x="14756" y="14186"/>
                  </a:lnTo>
                  <a:cubicBezTo>
                    <a:pt x="14756" y="14458"/>
                    <a:pt x="14810" y="14729"/>
                    <a:pt x="14973" y="14973"/>
                  </a:cubicBezTo>
                  <a:cubicBezTo>
                    <a:pt x="15596" y="15841"/>
                    <a:pt x="16193" y="16682"/>
                    <a:pt x="16817" y="17523"/>
                  </a:cubicBezTo>
                  <a:cubicBezTo>
                    <a:pt x="16925" y="17658"/>
                    <a:pt x="17034" y="17794"/>
                    <a:pt x="17170" y="17902"/>
                  </a:cubicBezTo>
                  <a:cubicBezTo>
                    <a:pt x="17229" y="17992"/>
                    <a:pt x="17322" y="18032"/>
                    <a:pt x="17411" y="18032"/>
                  </a:cubicBezTo>
                  <a:cubicBezTo>
                    <a:pt x="17484" y="18032"/>
                    <a:pt x="17555" y="18005"/>
                    <a:pt x="17604" y="17957"/>
                  </a:cubicBezTo>
                  <a:cubicBezTo>
                    <a:pt x="17739" y="17875"/>
                    <a:pt x="17821" y="17767"/>
                    <a:pt x="17929" y="17658"/>
                  </a:cubicBezTo>
                  <a:cubicBezTo>
                    <a:pt x="18580" y="16980"/>
                    <a:pt x="19177" y="16275"/>
                    <a:pt x="19855" y="15597"/>
                  </a:cubicBezTo>
                  <a:cubicBezTo>
                    <a:pt x="20316" y="15109"/>
                    <a:pt x="20560" y="14485"/>
                    <a:pt x="20560" y="13807"/>
                  </a:cubicBezTo>
                  <a:cubicBezTo>
                    <a:pt x="20587" y="12640"/>
                    <a:pt x="20614" y="11474"/>
                    <a:pt x="20641" y="10308"/>
                  </a:cubicBezTo>
                  <a:lnTo>
                    <a:pt x="20641" y="9684"/>
                  </a:lnTo>
                  <a:close/>
                  <a:moveTo>
                    <a:pt x="18880" y="24423"/>
                  </a:moveTo>
                  <a:cubicBezTo>
                    <a:pt x="19514" y="24423"/>
                    <a:pt x="20151" y="24450"/>
                    <a:pt x="20777" y="24466"/>
                  </a:cubicBezTo>
                  <a:cubicBezTo>
                    <a:pt x="21021" y="24466"/>
                    <a:pt x="21292" y="24493"/>
                    <a:pt x="21564" y="24521"/>
                  </a:cubicBezTo>
                  <a:cubicBezTo>
                    <a:pt x="21591" y="24602"/>
                    <a:pt x="21591" y="24710"/>
                    <a:pt x="21618" y="24792"/>
                  </a:cubicBezTo>
                  <a:cubicBezTo>
                    <a:pt x="21645" y="24982"/>
                    <a:pt x="21672" y="25172"/>
                    <a:pt x="21672" y="25334"/>
                  </a:cubicBezTo>
                  <a:cubicBezTo>
                    <a:pt x="21672" y="25389"/>
                    <a:pt x="21672" y="25443"/>
                    <a:pt x="21672" y="25497"/>
                  </a:cubicBezTo>
                  <a:cubicBezTo>
                    <a:pt x="21672" y="25904"/>
                    <a:pt x="21564" y="26012"/>
                    <a:pt x="21157" y="26040"/>
                  </a:cubicBezTo>
                  <a:cubicBezTo>
                    <a:pt x="20469" y="26091"/>
                    <a:pt x="19781" y="26110"/>
                    <a:pt x="19093" y="26110"/>
                  </a:cubicBezTo>
                  <a:cubicBezTo>
                    <a:pt x="18696" y="26110"/>
                    <a:pt x="18299" y="26104"/>
                    <a:pt x="17902" y="26094"/>
                  </a:cubicBezTo>
                  <a:cubicBezTo>
                    <a:pt x="17170" y="26094"/>
                    <a:pt x="16437" y="26040"/>
                    <a:pt x="15678" y="26012"/>
                  </a:cubicBezTo>
                  <a:lnTo>
                    <a:pt x="15461" y="25985"/>
                  </a:lnTo>
                  <a:cubicBezTo>
                    <a:pt x="15217" y="25958"/>
                    <a:pt x="15162" y="25931"/>
                    <a:pt x="15135" y="25660"/>
                  </a:cubicBezTo>
                  <a:cubicBezTo>
                    <a:pt x="15108" y="25416"/>
                    <a:pt x="15108" y="25117"/>
                    <a:pt x="15081" y="24900"/>
                  </a:cubicBezTo>
                  <a:cubicBezTo>
                    <a:pt x="15081" y="24683"/>
                    <a:pt x="15135" y="24629"/>
                    <a:pt x="15352" y="24602"/>
                  </a:cubicBezTo>
                  <a:cubicBezTo>
                    <a:pt x="15732" y="24575"/>
                    <a:pt x="16112" y="24548"/>
                    <a:pt x="16491" y="24521"/>
                  </a:cubicBezTo>
                  <a:cubicBezTo>
                    <a:pt x="16871" y="24493"/>
                    <a:pt x="17278" y="24466"/>
                    <a:pt x="17658" y="24466"/>
                  </a:cubicBezTo>
                  <a:cubicBezTo>
                    <a:pt x="18062" y="24434"/>
                    <a:pt x="18471" y="24423"/>
                    <a:pt x="18880" y="24423"/>
                  </a:cubicBezTo>
                  <a:close/>
                  <a:moveTo>
                    <a:pt x="16166" y="26528"/>
                  </a:moveTo>
                  <a:cubicBezTo>
                    <a:pt x="17033" y="26575"/>
                    <a:pt x="17891" y="26604"/>
                    <a:pt x="18750" y="26604"/>
                  </a:cubicBezTo>
                  <a:cubicBezTo>
                    <a:pt x="19369" y="26604"/>
                    <a:pt x="19989" y="26589"/>
                    <a:pt x="20614" y="26555"/>
                  </a:cubicBezTo>
                  <a:cubicBezTo>
                    <a:pt x="20858" y="27016"/>
                    <a:pt x="20994" y="27504"/>
                    <a:pt x="21075" y="27992"/>
                  </a:cubicBezTo>
                  <a:cubicBezTo>
                    <a:pt x="21021" y="28065"/>
                    <a:pt x="20943" y="28077"/>
                    <a:pt x="20864" y="28077"/>
                  </a:cubicBezTo>
                  <a:cubicBezTo>
                    <a:pt x="20825" y="28077"/>
                    <a:pt x="20786" y="28074"/>
                    <a:pt x="20750" y="28074"/>
                  </a:cubicBezTo>
                  <a:cubicBezTo>
                    <a:pt x="20316" y="28074"/>
                    <a:pt x="19882" y="28062"/>
                    <a:pt x="19448" y="28062"/>
                  </a:cubicBezTo>
                  <a:cubicBezTo>
                    <a:pt x="19231" y="28062"/>
                    <a:pt x="19014" y="28065"/>
                    <a:pt x="18797" y="28074"/>
                  </a:cubicBezTo>
                  <a:cubicBezTo>
                    <a:pt x="17929" y="28101"/>
                    <a:pt x="17061" y="28155"/>
                    <a:pt x="16193" y="28182"/>
                  </a:cubicBezTo>
                  <a:lnTo>
                    <a:pt x="15759" y="28182"/>
                  </a:lnTo>
                  <a:cubicBezTo>
                    <a:pt x="15895" y="27586"/>
                    <a:pt x="16003" y="27070"/>
                    <a:pt x="16166" y="26528"/>
                  </a:cubicBezTo>
                  <a:close/>
                  <a:moveTo>
                    <a:pt x="9619" y="9908"/>
                  </a:moveTo>
                  <a:cubicBezTo>
                    <a:pt x="9846" y="9908"/>
                    <a:pt x="10077" y="9914"/>
                    <a:pt x="10307" y="9928"/>
                  </a:cubicBezTo>
                  <a:cubicBezTo>
                    <a:pt x="10361" y="10064"/>
                    <a:pt x="10389" y="10199"/>
                    <a:pt x="10361" y="10362"/>
                  </a:cubicBezTo>
                  <a:lnTo>
                    <a:pt x="10416" y="18038"/>
                  </a:lnTo>
                  <a:cubicBezTo>
                    <a:pt x="10443" y="20262"/>
                    <a:pt x="10443" y="22486"/>
                    <a:pt x="10470" y="24710"/>
                  </a:cubicBezTo>
                  <a:cubicBezTo>
                    <a:pt x="10470" y="25768"/>
                    <a:pt x="10497" y="26799"/>
                    <a:pt x="10497" y="27857"/>
                  </a:cubicBezTo>
                  <a:lnTo>
                    <a:pt x="10497" y="28237"/>
                  </a:lnTo>
                  <a:cubicBezTo>
                    <a:pt x="9955" y="28318"/>
                    <a:pt x="9439" y="28237"/>
                    <a:pt x="8924" y="28372"/>
                  </a:cubicBezTo>
                  <a:cubicBezTo>
                    <a:pt x="8897" y="28209"/>
                    <a:pt x="8897" y="28128"/>
                    <a:pt x="8897" y="28020"/>
                  </a:cubicBezTo>
                  <a:cubicBezTo>
                    <a:pt x="8843" y="23707"/>
                    <a:pt x="8870" y="10308"/>
                    <a:pt x="8951" y="9928"/>
                  </a:cubicBezTo>
                  <a:cubicBezTo>
                    <a:pt x="9168" y="9914"/>
                    <a:pt x="9392" y="9908"/>
                    <a:pt x="9619" y="9908"/>
                  </a:cubicBezTo>
                  <a:close/>
                  <a:moveTo>
                    <a:pt x="23001" y="28535"/>
                  </a:moveTo>
                  <a:cubicBezTo>
                    <a:pt x="23137" y="28535"/>
                    <a:pt x="23272" y="28562"/>
                    <a:pt x="23381" y="28643"/>
                  </a:cubicBezTo>
                  <a:cubicBezTo>
                    <a:pt x="23435" y="28915"/>
                    <a:pt x="23435" y="29213"/>
                    <a:pt x="23381" y="29484"/>
                  </a:cubicBezTo>
                  <a:cubicBezTo>
                    <a:pt x="23300" y="29566"/>
                    <a:pt x="23164" y="29593"/>
                    <a:pt x="23028" y="29593"/>
                  </a:cubicBezTo>
                  <a:lnTo>
                    <a:pt x="22269" y="29593"/>
                  </a:lnTo>
                  <a:cubicBezTo>
                    <a:pt x="21509" y="29566"/>
                    <a:pt x="20750" y="29511"/>
                    <a:pt x="19990" y="29511"/>
                  </a:cubicBezTo>
                  <a:cubicBezTo>
                    <a:pt x="18444" y="29538"/>
                    <a:pt x="16925" y="29566"/>
                    <a:pt x="15407" y="29620"/>
                  </a:cubicBezTo>
                  <a:cubicBezTo>
                    <a:pt x="14484" y="29647"/>
                    <a:pt x="13562" y="29728"/>
                    <a:pt x="12667" y="29810"/>
                  </a:cubicBezTo>
                  <a:cubicBezTo>
                    <a:pt x="12477" y="29823"/>
                    <a:pt x="12294" y="29823"/>
                    <a:pt x="12114" y="29823"/>
                  </a:cubicBezTo>
                  <a:cubicBezTo>
                    <a:pt x="11935" y="29823"/>
                    <a:pt x="11758" y="29823"/>
                    <a:pt x="11582" y="29837"/>
                  </a:cubicBezTo>
                  <a:cubicBezTo>
                    <a:pt x="11229" y="29837"/>
                    <a:pt x="10850" y="29891"/>
                    <a:pt x="10497" y="29891"/>
                  </a:cubicBezTo>
                  <a:lnTo>
                    <a:pt x="8951" y="29891"/>
                  </a:lnTo>
                  <a:cubicBezTo>
                    <a:pt x="8897" y="29538"/>
                    <a:pt x="8870" y="29186"/>
                    <a:pt x="8897" y="28833"/>
                  </a:cubicBezTo>
                  <a:cubicBezTo>
                    <a:pt x="9005" y="28806"/>
                    <a:pt x="9114" y="28779"/>
                    <a:pt x="9195" y="28779"/>
                  </a:cubicBezTo>
                  <a:cubicBezTo>
                    <a:pt x="9846" y="28752"/>
                    <a:pt x="10470" y="28752"/>
                    <a:pt x="11094" y="28752"/>
                  </a:cubicBezTo>
                  <a:cubicBezTo>
                    <a:pt x="12504" y="28752"/>
                    <a:pt x="13915" y="28725"/>
                    <a:pt x="15298" y="28671"/>
                  </a:cubicBezTo>
                  <a:lnTo>
                    <a:pt x="17251" y="28589"/>
                  </a:lnTo>
                  <a:cubicBezTo>
                    <a:pt x="17983" y="28589"/>
                    <a:pt x="18716" y="28535"/>
                    <a:pt x="19448" y="28535"/>
                  </a:cubicBezTo>
                  <a:close/>
                  <a:moveTo>
                    <a:pt x="24385" y="32414"/>
                  </a:moveTo>
                  <a:cubicBezTo>
                    <a:pt x="24629" y="32414"/>
                    <a:pt x="24873" y="32423"/>
                    <a:pt x="25117" y="32441"/>
                  </a:cubicBezTo>
                  <a:cubicBezTo>
                    <a:pt x="25144" y="32522"/>
                    <a:pt x="25171" y="32603"/>
                    <a:pt x="25171" y="32685"/>
                  </a:cubicBezTo>
                  <a:lnTo>
                    <a:pt x="25171" y="34177"/>
                  </a:lnTo>
                  <a:cubicBezTo>
                    <a:pt x="24873" y="34217"/>
                    <a:pt x="24568" y="34238"/>
                    <a:pt x="24259" y="34238"/>
                  </a:cubicBezTo>
                  <a:cubicBezTo>
                    <a:pt x="23951" y="34238"/>
                    <a:pt x="23639" y="34217"/>
                    <a:pt x="23327" y="34177"/>
                  </a:cubicBezTo>
                  <a:cubicBezTo>
                    <a:pt x="23218" y="33905"/>
                    <a:pt x="23137" y="33634"/>
                    <a:pt x="23083" y="33363"/>
                  </a:cubicBezTo>
                  <a:cubicBezTo>
                    <a:pt x="22974" y="33092"/>
                    <a:pt x="22920" y="32793"/>
                    <a:pt x="22920" y="32522"/>
                  </a:cubicBezTo>
                  <a:cubicBezTo>
                    <a:pt x="23408" y="32450"/>
                    <a:pt x="23896" y="32414"/>
                    <a:pt x="24385" y="32414"/>
                  </a:cubicBezTo>
                  <a:close/>
                  <a:moveTo>
                    <a:pt x="25903" y="31925"/>
                  </a:moveTo>
                  <a:cubicBezTo>
                    <a:pt x="25958" y="31925"/>
                    <a:pt x="26012" y="31952"/>
                    <a:pt x="26039" y="31952"/>
                  </a:cubicBezTo>
                  <a:cubicBezTo>
                    <a:pt x="26066" y="31980"/>
                    <a:pt x="26093" y="32007"/>
                    <a:pt x="26093" y="32061"/>
                  </a:cubicBezTo>
                  <a:cubicBezTo>
                    <a:pt x="26175" y="32522"/>
                    <a:pt x="26202" y="33010"/>
                    <a:pt x="26148" y="33499"/>
                  </a:cubicBezTo>
                  <a:cubicBezTo>
                    <a:pt x="26148" y="33797"/>
                    <a:pt x="26120" y="34095"/>
                    <a:pt x="26093" y="34394"/>
                  </a:cubicBezTo>
                  <a:cubicBezTo>
                    <a:pt x="26066" y="34475"/>
                    <a:pt x="26066" y="34583"/>
                    <a:pt x="26039" y="34665"/>
                  </a:cubicBezTo>
                  <a:lnTo>
                    <a:pt x="25686" y="34665"/>
                  </a:lnTo>
                  <a:cubicBezTo>
                    <a:pt x="25524" y="33743"/>
                    <a:pt x="25686" y="32875"/>
                    <a:pt x="25686" y="31952"/>
                  </a:cubicBezTo>
                  <a:lnTo>
                    <a:pt x="25903" y="31925"/>
                  </a:lnTo>
                  <a:close/>
                  <a:moveTo>
                    <a:pt x="19692" y="29988"/>
                  </a:moveTo>
                  <a:cubicBezTo>
                    <a:pt x="20572" y="29988"/>
                    <a:pt x="21310" y="30000"/>
                    <a:pt x="21591" y="30027"/>
                  </a:cubicBezTo>
                  <a:cubicBezTo>
                    <a:pt x="21645" y="30108"/>
                    <a:pt x="21672" y="30189"/>
                    <a:pt x="21699" y="30271"/>
                  </a:cubicBezTo>
                  <a:cubicBezTo>
                    <a:pt x="21998" y="31437"/>
                    <a:pt x="22323" y="32603"/>
                    <a:pt x="22621" y="33770"/>
                  </a:cubicBezTo>
                  <a:cubicBezTo>
                    <a:pt x="22676" y="34014"/>
                    <a:pt x="22784" y="34231"/>
                    <a:pt x="22811" y="34475"/>
                  </a:cubicBezTo>
                  <a:cubicBezTo>
                    <a:pt x="22920" y="34855"/>
                    <a:pt x="23001" y="35234"/>
                    <a:pt x="23055" y="35614"/>
                  </a:cubicBezTo>
                  <a:cubicBezTo>
                    <a:pt x="23083" y="35913"/>
                    <a:pt x="22947" y="36211"/>
                    <a:pt x="22703" y="36374"/>
                  </a:cubicBezTo>
                  <a:cubicBezTo>
                    <a:pt x="22540" y="36509"/>
                    <a:pt x="22350" y="36591"/>
                    <a:pt x="22160" y="36645"/>
                  </a:cubicBezTo>
                  <a:cubicBezTo>
                    <a:pt x="21618" y="36753"/>
                    <a:pt x="21075" y="36835"/>
                    <a:pt x="20533" y="36862"/>
                  </a:cubicBezTo>
                  <a:cubicBezTo>
                    <a:pt x="20133" y="36897"/>
                    <a:pt x="19730" y="36909"/>
                    <a:pt x="19326" y="36909"/>
                  </a:cubicBezTo>
                  <a:cubicBezTo>
                    <a:pt x="18470" y="36909"/>
                    <a:pt x="17610" y="36853"/>
                    <a:pt x="16763" y="36835"/>
                  </a:cubicBezTo>
                  <a:cubicBezTo>
                    <a:pt x="16247" y="36835"/>
                    <a:pt x="15732" y="36753"/>
                    <a:pt x="15244" y="36645"/>
                  </a:cubicBezTo>
                  <a:cubicBezTo>
                    <a:pt x="15108" y="36591"/>
                    <a:pt x="15000" y="36564"/>
                    <a:pt x="14864" y="36536"/>
                  </a:cubicBezTo>
                  <a:cubicBezTo>
                    <a:pt x="14159" y="36374"/>
                    <a:pt x="13779" y="35641"/>
                    <a:pt x="13996" y="34963"/>
                  </a:cubicBezTo>
                  <a:cubicBezTo>
                    <a:pt x="14132" y="34448"/>
                    <a:pt x="14267" y="33905"/>
                    <a:pt x="14403" y="33390"/>
                  </a:cubicBezTo>
                  <a:cubicBezTo>
                    <a:pt x="14647" y="32414"/>
                    <a:pt x="14891" y="31437"/>
                    <a:pt x="15135" y="30461"/>
                  </a:cubicBezTo>
                  <a:cubicBezTo>
                    <a:pt x="15162" y="30352"/>
                    <a:pt x="15217" y="30217"/>
                    <a:pt x="15244" y="30108"/>
                  </a:cubicBezTo>
                  <a:cubicBezTo>
                    <a:pt x="15605" y="30036"/>
                    <a:pt x="17932" y="29988"/>
                    <a:pt x="19692" y="29988"/>
                  </a:cubicBezTo>
                  <a:close/>
                  <a:moveTo>
                    <a:pt x="5934" y="38206"/>
                  </a:moveTo>
                  <a:cubicBezTo>
                    <a:pt x="6145" y="38206"/>
                    <a:pt x="6356" y="38218"/>
                    <a:pt x="6591" y="38218"/>
                  </a:cubicBezTo>
                  <a:cubicBezTo>
                    <a:pt x="6727" y="38598"/>
                    <a:pt x="6754" y="39032"/>
                    <a:pt x="6618" y="39439"/>
                  </a:cubicBezTo>
                  <a:cubicBezTo>
                    <a:pt x="6506" y="39529"/>
                    <a:pt x="6375" y="39581"/>
                    <a:pt x="6241" y="39581"/>
                  </a:cubicBezTo>
                  <a:cubicBezTo>
                    <a:pt x="6213" y="39581"/>
                    <a:pt x="6185" y="39579"/>
                    <a:pt x="6157" y="39574"/>
                  </a:cubicBezTo>
                  <a:lnTo>
                    <a:pt x="4828" y="39574"/>
                  </a:lnTo>
                  <a:lnTo>
                    <a:pt x="1411" y="39547"/>
                  </a:lnTo>
                  <a:cubicBezTo>
                    <a:pt x="1329" y="39547"/>
                    <a:pt x="1248" y="39520"/>
                    <a:pt x="1112" y="39520"/>
                  </a:cubicBezTo>
                  <a:cubicBezTo>
                    <a:pt x="1085" y="39249"/>
                    <a:pt x="1058" y="39032"/>
                    <a:pt x="1058" y="38815"/>
                  </a:cubicBezTo>
                  <a:cubicBezTo>
                    <a:pt x="1058" y="38462"/>
                    <a:pt x="1139" y="38381"/>
                    <a:pt x="1492" y="38381"/>
                  </a:cubicBezTo>
                  <a:cubicBezTo>
                    <a:pt x="2007" y="38327"/>
                    <a:pt x="2550" y="38299"/>
                    <a:pt x="3065" y="38299"/>
                  </a:cubicBezTo>
                  <a:cubicBezTo>
                    <a:pt x="3906" y="38245"/>
                    <a:pt x="4774" y="38245"/>
                    <a:pt x="5615" y="38218"/>
                  </a:cubicBezTo>
                  <a:cubicBezTo>
                    <a:pt x="5723" y="38209"/>
                    <a:pt x="5829" y="38206"/>
                    <a:pt x="5934" y="38206"/>
                  </a:cubicBezTo>
                  <a:close/>
                  <a:moveTo>
                    <a:pt x="5859" y="40063"/>
                  </a:moveTo>
                  <a:cubicBezTo>
                    <a:pt x="5940" y="40768"/>
                    <a:pt x="5940" y="41473"/>
                    <a:pt x="5886" y="42178"/>
                  </a:cubicBezTo>
                  <a:lnTo>
                    <a:pt x="1926" y="42287"/>
                  </a:lnTo>
                  <a:cubicBezTo>
                    <a:pt x="1817" y="41554"/>
                    <a:pt x="1817" y="40822"/>
                    <a:pt x="1872" y="40090"/>
                  </a:cubicBezTo>
                  <a:cubicBezTo>
                    <a:pt x="1953" y="40063"/>
                    <a:pt x="2007" y="40063"/>
                    <a:pt x="2089" y="40063"/>
                  </a:cubicBezTo>
                  <a:close/>
                  <a:moveTo>
                    <a:pt x="9928" y="30379"/>
                  </a:moveTo>
                  <a:cubicBezTo>
                    <a:pt x="10099" y="30379"/>
                    <a:pt x="10271" y="30388"/>
                    <a:pt x="10443" y="30406"/>
                  </a:cubicBezTo>
                  <a:cubicBezTo>
                    <a:pt x="10497" y="30542"/>
                    <a:pt x="10524" y="30705"/>
                    <a:pt x="10497" y="30840"/>
                  </a:cubicBezTo>
                  <a:cubicBezTo>
                    <a:pt x="10524" y="32576"/>
                    <a:pt x="10524" y="34285"/>
                    <a:pt x="10524" y="36021"/>
                  </a:cubicBezTo>
                  <a:lnTo>
                    <a:pt x="10551" y="41798"/>
                  </a:lnTo>
                  <a:lnTo>
                    <a:pt x="10551" y="42260"/>
                  </a:lnTo>
                  <a:cubicBezTo>
                    <a:pt x="10249" y="42291"/>
                    <a:pt x="9938" y="42304"/>
                    <a:pt x="9629" y="42304"/>
                  </a:cubicBezTo>
                  <a:cubicBezTo>
                    <a:pt x="9410" y="42304"/>
                    <a:pt x="9192" y="42298"/>
                    <a:pt x="8978" y="42287"/>
                  </a:cubicBezTo>
                  <a:cubicBezTo>
                    <a:pt x="8843" y="42151"/>
                    <a:pt x="8897" y="41988"/>
                    <a:pt x="8897" y="41853"/>
                  </a:cubicBezTo>
                  <a:lnTo>
                    <a:pt x="8897" y="37757"/>
                  </a:lnTo>
                  <a:lnTo>
                    <a:pt x="8897" y="30895"/>
                  </a:lnTo>
                  <a:lnTo>
                    <a:pt x="8897" y="30488"/>
                  </a:lnTo>
                  <a:cubicBezTo>
                    <a:pt x="9240" y="30415"/>
                    <a:pt x="9584" y="30379"/>
                    <a:pt x="9928" y="30379"/>
                  </a:cubicBezTo>
                  <a:close/>
                  <a:moveTo>
                    <a:pt x="2658" y="42694"/>
                  </a:moveTo>
                  <a:cubicBezTo>
                    <a:pt x="3621" y="42707"/>
                    <a:pt x="4577" y="42707"/>
                    <a:pt x="5533" y="42707"/>
                  </a:cubicBezTo>
                  <a:cubicBezTo>
                    <a:pt x="6490" y="42707"/>
                    <a:pt x="7446" y="42707"/>
                    <a:pt x="8409" y="42721"/>
                  </a:cubicBezTo>
                  <a:cubicBezTo>
                    <a:pt x="9087" y="42721"/>
                    <a:pt x="9738" y="42775"/>
                    <a:pt x="10416" y="42802"/>
                  </a:cubicBezTo>
                  <a:cubicBezTo>
                    <a:pt x="10470" y="42802"/>
                    <a:pt x="10497" y="42829"/>
                    <a:pt x="10551" y="42856"/>
                  </a:cubicBezTo>
                  <a:cubicBezTo>
                    <a:pt x="10578" y="43127"/>
                    <a:pt x="10578" y="43426"/>
                    <a:pt x="10551" y="43724"/>
                  </a:cubicBezTo>
                  <a:cubicBezTo>
                    <a:pt x="10497" y="43751"/>
                    <a:pt x="10443" y="43778"/>
                    <a:pt x="10361" y="43778"/>
                  </a:cubicBezTo>
                  <a:cubicBezTo>
                    <a:pt x="9765" y="43806"/>
                    <a:pt x="9168" y="43833"/>
                    <a:pt x="8598" y="43833"/>
                  </a:cubicBezTo>
                  <a:cubicBezTo>
                    <a:pt x="8029" y="43833"/>
                    <a:pt x="7486" y="43806"/>
                    <a:pt x="6863" y="43778"/>
                  </a:cubicBezTo>
                  <a:cubicBezTo>
                    <a:pt x="6239" y="43778"/>
                    <a:pt x="5588" y="43751"/>
                    <a:pt x="4964" y="43751"/>
                  </a:cubicBezTo>
                  <a:cubicBezTo>
                    <a:pt x="4584" y="43751"/>
                    <a:pt x="4204" y="43724"/>
                    <a:pt x="3798" y="43724"/>
                  </a:cubicBezTo>
                  <a:cubicBezTo>
                    <a:pt x="3608" y="43724"/>
                    <a:pt x="3391" y="43751"/>
                    <a:pt x="3201" y="43751"/>
                  </a:cubicBezTo>
                  <a:lnTo>
                    <a:pt x="1302" y="43751"/>
                  </a:lnTo>
                  <a:cubicBezTo>
                    <a:pt x="1112" y="43724"/>
                    <a:pt x="922" y="43724"/>
                    <a:pt x="733" y="43697"/>
                  </a:cubicBezTo>
                  <a:cubicBezTo>
                    <a:pt x="624" y="43670"/>
                    <a:pt x="543" y="43589"/>
                    <a:pt x="543" y="43480"/>
                  </a:cubicBezTo>
                  <a:cubicBezTo>
                    <a:pt x="488" y="43236"/>
                    <a:pt x="516" y="42992"/>
                    <a:pt x="570" y="42775"/>
                  </a:cubicBezTo>
                  <a:cubicBezTo>
                    <a:pt x="733" y="42721"/>
                    <a:pt x="922" y="42721"/>
                    <a:pt x="1112" y="42694"/>
                  </a:cubicBezTo>
                  <a:close/>
                  <a:moveTo>
                    <a:pt x="27117" y="32702"/>
                  </a:moveTo>
                  <a:cubicBezTo>
                    <a:pt x="27658" y="32702"/>
                    <a:pt x="28188" y="32840"/>
                    <a:pt x="28670" y="33092"/>
                  </a:cubicBezTo>
                  <a:cubicBezTo>
                    <a:pt x="28860" y="33200"/>
                    <a:pt x="28996" y="33336"/>
                    <a:pt x="29131" y="33499"/>
                  </a:cubicBezTo>
                  <a:cubicBezTo>
                    <a:pt x="29484" y="33878"/>
                    <a:pt x="29755" y="34285"/>
                    <a:pt x="29945" y="34773"/>
                  </a:cubicBezTo>
                  <a:cubicBezTo>
                    <a:pt x="30216" y="35343"/>
                    <a:pt x="30406" y="35967"/>
                    <a:pt x="30542" y="36591"/>
                  </a:cubicBezTo>
                  <a:cubicBezTo>
                    <a:pt x="30596" y="36943"/>
                    <a:pt x="30650" y="37269"/>
                    <a:pt x="30650" y="37621"/>
                  </a:cubicBezTo>
                  <a:cubicBezTo>
                    <a:pt x="30732" y="39005"/>
                    <a:pt x="30840" y="40415"/>
                    <a:pt x="30894" y="41798"/>
                  </a:cubicBezTo>
                  <a:cubicBezTo>
                    <a:pt x="30921" y="43344"/>
                    <a:pt x="30921" y="44918"/>
                    <a:pt x="30921" y="46464"/>
                  </a:cubicBezTo>
                  <a:cubicBezTo>
                    <a:pt x="30921" y="47088"/>
                    <a:pt x="30894" y="47711"/>
                    <a:pt x="30894" y="48335"/>
                  </a:cubicBezTo>
                  <a:cubicBezTo>
                    <a:pt x="30894" y="48525"/>
                    <a:pt x="30840" y="48742"/>
                    <a:pt x="30840" y="48932"/>
                  </a:cubicBezTo>
                  <a:cubicBezTo>
                    <a:pt x="30560" y="48985"/>
                    <a:pt x="30268" y="49014"/>
                    <a:pt x="29973" y="49014"/>
                  </a:cubicBezTo>
                  <a:cubicBezTo>
                    <a:pt x="29811" y="49014"/>
                    <a:pt x="29647" y="49005"/>
                    <a:pt x="29484" y="48986"/>
                  </a:cubicBezTo>
                  <a:cubicBezTo>
                    <a:pt x="29457" y="48878"/>
                    <a:pt x="29457" y="48796"/>
                    <a:pt x="29457" y="48688"/>
                  </a:cubicBezTo>
                  <a:cubicBezTo>
                    <a:pt x="29457" y="47657"/>
                    <a:pt x="29457" y="46626"/>
                    <a:pt x="29484" y="45596"/>
                  </a:cubicBezTo>
                  <a:cubicBezTo>
                    <a:pt x="29538" y="43995"/>
                    <a:pt x="29592" y="42368"/>
                    <a:pt x="29484" y="40741"/>
                  </a:cubicBezTo>
                  <a:cubicBezTo>
                    <a:pt x="29457" y="40117"/>
                    <a:pt x="29430" y="39493"/>
                    <a:pt x="29402" y="38896"/>
                  </a:cubicBezTo>
                  <a:cubicBezTo>
                    <a:pt x="29348" y="38082"/>
                    <a:pt x="29240" y="37269"/>
                    <a:pt x="29077" y="36482"/>
                  </a:cubicBezTo>
                  <a:cubicBezTo>
                    <a:pt x="28968" y="35940"/>
                    <a:pt x="28779" y="35397"/>
                    <a:pt x="28534" y="34909"/>
                  </a:cubicBezTo>
                  <a:cubicBezTo>
                    <a:pt x="28236" y="34231"/>
                    <a:pt x="27558" y="33770"/>
                    <a:pt x="26799" y="33743"/>
                  </a:cubicBezTo>
                  <a:lnTo>
                    <a:pt x="26636" y="33743"/>
                  </a:lnTo>
                  <a:cubicBezTo>
                    <a:pt x="26636" y="33471"/>
                    <a:pt x="26636" y="33227"/>
                    <a:pt x="26609" y="32983"/>
                  </a:cubicBezTo>
                  <a:cubicBezTo>
                    <a:pt x="26609" y="32902"/>
                    <a:pt x="26636" y="32820"/>
                    <a:pt x="26636" y="32739"/>
                  </a:cubicBezTo>
                  <a:cubicBezTo>
                    <a:pt x="26797" y="32714"/>
                    <a:pt x="26957" y="32702"/>
                    <a:pt x="27117" y="32702"/>
                  </a:cubicBezTo>
                  <a:close/>
                  <a:moveTo>
                    <a:pt x="2542" y="44195"/>
                  </a:moveTo>
                  <a:cubicBezTo>
                    <a:pt x="3621" y="44195"/>
                    <a:pt x="5726" y="44252"/>
                    <a:pt x="5913" y="44294"/>
                  </a:cubicBezTo>
                  <a:cubicBezTo>
                    <a:pt x="5913" y="44321"/>
                    <a:pt x="5940" y="44375"/>
                    <a:pt x="5940" y="44402"/>
                  </a:cubicBezTo>
                  <a:lnTo>
                    <a:pt x="5995" y="45731"/>
                  </a:lnTo>
                  <a:cubicBezTo>
                    <a:pt x="6022" y="46274"/>
                    <a:pt x="6049" y="46843"/>
                    <a:pt x="6076" y="47386"/>
                  </a:cubicBezTo>
                  <a:cubicBezTo>
                    <a:pt x="6103" y="49013"/>
                    <a:pt x="6076" y="50641"/>
                    <a:pt x="5995" y="52241"/>
                  </a:cubicBezTo>
                  <a:cubicBezTo>
                    <a:pt x="6022" y="53055"/>
                    <a:pt x="5479" y="53760"/>
                    <a:pt x="4720" y="53977"/>
                  </a:cubicBezTo>
                  <a:cubicBezTo>
                    <a:pt x="4557" y="54031"/>
                    <a:pt x="4381" y="54058"/>
                    <a:pt x="4204" y="54058"/>
                  </a:cubicBezTo>
                  <a:cubicBezTo>
                    <a:pt x="4028" y="54058"/>
                    <a:pt x="3852" y="54031"/>
                    <a:pt x="3689" y="53977"/>
                  </a:cubicBezTo>
                  <a:cubicBezTo>
                    <a:pt x="3038" y="53814"/>
                    <a:pt x="2496" y="53299"/>
                    <a:pt x="2306" y="52648"/>
                  </a:cubicBezTo>
                  <a:cubicBezTo>
                    <a:pt x="2197" y="52214"/>
                    <a:pt x="2116" y="51753"/>
                    <a:pt x="2089" y="51319"/>
                  </a:cubicBezTo>
                  <a:lnTo>
                    <a:pt x="2089" y="51210"/>
                  </a:lnTo>
                  <a:cubicBezTo>
                    <a:pt x="2116" y="49040"/>
                    <a:pt x="1953" y="46871"/>
                    <a:pt x="1926" y="44728"/>
                  </a:cubicBezTo>
                  <a:lnTo>
                    <a:pt x="1926" y="44212"/>
                  </a:lnTo>
                  <a:cubicBezTo>
                    <a:pt x="1983" y="44200"/>
                    <a:pt x="2215" y="44195"/>
                    <a:pt x="2542" y="44195"/>
                  </a:cubicBezTo>
                  <a:close/>
                  <a:moveTo>
                    <a:pt x="9795" y="44283"/>
                  </a:moveTo>
                  <a:cubicBezTo>
                    <a:pt x="10037" y="44283"/>
                    <a:pt x="10280" y="44297"/>
                    <a:pt x="10524" y="44321"/>
                  </a:cubicBezTo>
                  <a:cubicBezTo>
                    <a:pt x="10606" y="44674"/>
                    <a:pt x="10714" y="59212"/>
                    <a:pt x="10633" y="59754"/>
                  </a:cubicBezTo>
                  <a:cubicBezTo>
                    <a:pt x="10302" y="59802"/>
                    <a:pt x="9971" y="59831"/>
                    <a:pt x="9645" y="59831"/>
                  </a:cubicBezTo>
                  <a:cubicBezTo>
                    <a:pt x="9410" y="59831"/>
                    <a:pt x="9178" y="59816"/>
                    <a:pt x="8951" y="59782"/>
                  </a:cubicBezTo>
                  <a:cubicBezTo>
                    <a:pt x="8924" y="59700"/>
                    <a:pt x="8924" y="59646"/>
                    <a:pt x="8924" y="59565"/>
                  </a:cubicBezTo>
                  <a:lnTo>
                    <a:pt x="8924" y="44348"/>
                  </a:lnTo>
                  <a:cubicBezTo>
                    <a:pt x="9208" y="44303"/>
                    <a:pt x="9500" y="44283"/>
                    <a:pt x="9795" y="44283"/>
                  </a:cubicBezTo>
                  <a:close/>
                  <a:moveTo>
                    <a:pt x="12586" y="60351"/>
                  </a:moveTo>
                  <a:cubicBezTo>
                    <a:pt x="13779" y="60351"/>
                    <a:pt x="14973" y="60405"/>
                    <a:pt x="16166" y="60460"/>
                  </a:cubicBezTo>
                  <a:lnTo>
                    <a:pt x="16627" y="60460"/>
                  </a:lnTo>
                  <a:lnTo>
                    <a:pt x="19177" y="60541"/>
                  </a:lnTo>
                  <a:cubicBezTo>
                    <a:pt x="19231" y="60541"/>
                    <a:pt x="19312" y="60568"/>
                    <a:pt x="19367" y="60568"/>
                  </a:cubicBezTo>
                  <a:cubicBezTo>
                    <a:pt x="19502" y="61029"/>
                    <a:pt x="19529" y="61517"/>
                    <a:pt x="19448" y="62006"/>
                  </a:cubicBezTo>
                  <a:cubicBezTo>
                    <a:pt x="19394" y="62033"/>
                    <a:pt x="19285" y="62033"/>
                    <a:pt x="19204" y="62060"/>
                  </a:cubicBezTo>
                  <a:cubicBezTo>
                    <a:pt x="18227" y="62033"/>
                    <a:pt x="17224" y="62033"/>
                    <a:pt x="16247" y="62033"/>
                  </a:cubicBezTo>
                  <a:lnTo>
                    <a:pt x="16085" y="62033"/>
                  </a:lnTo>
                  <a:lnTo>
                    <a:pt x="9521" y="61897"/>
                  </a:lnTo>
                  <a:cubicBezTo>
                    <a:pt x="8002" y="61870"/>
                    <a:pt x="6483" y="61843"/>
                    <a:pt x="4964" y="61843"/>
                  </a:cubicBezTo>
                  <a:lnTo>
                    <a:pt x="1383" y="61843"/>
                  </a:lnTo>
                  <a:cubicBezTo>
                    <a:pt x="1275" y="61409"/>
                    <a:pt x="1275" y="60975"/>
                    <a:pt x="1356" y="60541"/>
                  </a:cubicBezTo>
                  <a:cubicBezTo>
                    <a:pt x="1383" y="60514"/>
                    <a:pt x="1411" y="60487"/>
                    <a:pt x="1465" y="60487"/>
                  </a:cubicBezTo>
                  <a:cubicBezTo>
                    <a:pt x="2007" y="60460"/>
                    <a:pt x="2523" y="60405"/>
                    <a:pt x="3065" y="60405"/>
                  </a:cubicBezTo>
                  <a:lnTo>
                    <a:pt x="7893" y="60405"/>
                  </a:lnTo>
                  <a:cubicBezTo>
                    <a:pt x="9466" y="60378"/>
                    <a:pt x="11012" y="60351"/>
                    <a:pt x="12586" y="60351"/>
                  </a:cubicBezTo>
                  <a:close/>
                  <a:moveTo>
                    <a:pt x="15434" y="1"/>
                  </a:moveTo>
                  <a:cubicBezTo>
                    <a:pt x="15108" y="1"/>
                    <a:pt x="14756" y="28"/>
                    <a:pt x="14430" y="28"/>
                  </a:cubicBezTo>
                  <a:cubicBezTo>
                    <a:pt x="14322" y="28"/>
                    <a:pt x="14213" y="109"/>
                    <a:pt x="14186" y="191"/>
                  </a:cubicBezTo>
                  <a:cubicBezTo>
                    <a:pt x="14159" y="353"/>
                    <a:pt x="14132" y="489"/>
                    <a:pt x="14132" y="652"/>
                  </a:cubicBezTo>
                  <a:cubicBezTo>
                    <a:pt x="14077" y="1574"/>
                    <a:pt x="14050" y="2469"/>
                    <a:pt x="14023" y="3364"/>
                  </a:cubicBezTo>
                  <a:cubicBezTo>
                    <a:pt x="13969" y="4530"/>
                    <a:pt x="13942" y="5697"/>
                    <a:pt x="13888" y="6836"/>
                  </a:cubicBezTo>
                  <a:cubicBezTo>
                    <a:pt x="13860" y="7053"/>
                    <a:pt x="13860" y="7243"/>
                    <a:pt x="13860" y="7460"/>
                  </a:cubicBezTo>
                  <a:cubicBezTo>
                    <a:pt x="13860" y="7541"/>
                    <a:pt x="13833" y="7650"/>
                    <a:pt x="13833" y="7731"/>
                  </a:cubicBezTo>
                  <a:lnTo>
                    <a:pt x="11609" y="7731"/>
                  </a:lnTo>
                  <a:cubicBezTo>
                    <a:pt x="11365" y="7731"/>
                    <a:pt x="11121" y="7731"/>
                    <a:pt x="10877" y="7704"/>
                  </a:cubicBezTo>
                  <a:cubicBezTo>
                    <a:pt x="10850" y="7297"/>
                    <a:pt x="10850" y="6890"/>
                    <a:pt x="10850" y="6483"/>
                  </a:cubicBezTo>
                  <a:cubicBezTo>
                    <a:pt x="10823" y="6076"/>
                    <a:pt x="10877" y="5670"/>
                    <a:pt x="10823" y="5290"/>
                  </a:cubicBezTo>
                  <a:cubicBezTo>
                    <a:pt x="10741" y="5236"/>
                    <a:pt x="10687" y="5208"/>
                    <a:pt x="10606" y="5181"/>
                  </a:cubicBezTo>
                  <a:cubicBezTo>
                    <a:pt x="10434" y="5130"/>
                    <a:pt x="10251" y="5111"/>
                    <a:pt x="10071" y="5111"/>
                  </a:cubicBezTo>
                  <a:cubicBezTo>
                    <a:pt x="9967" y="5111"/>
                    <a:pt x="9864" y="5117"/>
                    <a:pt x="9765" y="5127"/>
                  </a:cubicBezTo>
                  <a:cubicBezTo>
                    <a:pt x="9439" y="5127"/>
                    <a:pt x="9060" y="5154"/>
                    <a:pt x="8788" y="5181"/>
                  </a:cubicBezTo>
                  <a:cubicBezTo>
                    <a:pt x="8517" y="5208"/>
                    <a:pt x="8409" y="5344"/>
                    <a:pt x="8409" y="5615"/>
                  </a:cubicBezTo>
                  <a:lnTo>
                    <a:pt x="8409" y="5941"/>
                  </a:lnTo>
                  <a:lnTo>
                    <a:pt x="8409" y="34638"/>
                  </a:lnTo>
                  <a:lnTo>
                    <a:pt x="8409" y="41826"/>
                  </a:lnTo>
                  <a:cubicBezTo>
                    <a:pt x="8409" y="41961"/>
                    <a:pt x="8381" y="42097"/>
                    <a:pt x="8381" y="42260"/>
                  </a:cubicBezTo>
                  <a:cubicBezTo>
                    <a:pt x="8219" y="42273"/>
                    <a:pt x="8063" y="42280"/>
                    <a:pt x="7907" y="42280"/>
                  </a:cubicBezTo>
                  <a:cubicBezTo>
                    <a:pt x="7751" y="42280"/>
                    <a:pt x="7595" y="42273"/>
                    <a:pt x="7432" y="42260"/>
                  </a:cubicBezTo>
                  <a:cubicBezTo>
                    <a:pt x="7352" y="42267"/>
                    <a:pt x="7270" y="42270"/>
                    <a:pt x="7187" y="42270"/>
                  </a:cubicBezTo>
                  <a:cubicBezTo>
                    <a:pt x="6961" y="42270"/>
                    <a:pt x="6728" y="42245"/>
                    <a:pt x="6510" y="42205"/>
                  </a:cubicBezTo>
                  <a:lnTo>
                    <a:pt x="6510" y="41093"/>
                  </a:lnTo>
                  <a:cubicBezTo>
                    <a:pt x="6456" y="40741"/>
                    <a:pt x="6456" y="40388"/>
                    <a:pt x="6510" y="40035"/>
                  </a:cubicBezTo>
                  <a:cubicBezTo>
                    <a:pt x="6591" y="40008"/>
                    <a:pt x="6646" y="39981"/>
                    <a:pt x="6700" y="39981"/>
                  </a:cubicBezTo>
                  <a:cubicBezTo>
                    <a:pt x="6917" y="39954"/>
                    <a:pt x="7052" y="39818"/>
                    <a:pt x="7107" y="39601"/>
                  </a:cubicBezTo>
                  <a:cubicBezTo>
                    <a:pt x="7134" y="39520"/>
                    <a:pt x="7134" y="39439"/>
                    <a:pt x="7161" y="39357"/>
                  </a:cubicBezTo>
                  <a:cubicBezTo>
                    <a:pt x="7188" y="38950"/>
                    <a:pt x="7161" y="38571"/>
                    <a:pt x="7080" y="38191"/>
                  </a:cubicBezTo>
                  <a:cubicBezTo>
                    <a:pt x="7025" y="37893"/>
                    <a:pt x="6971" y="37811"/>
                    <a:pt x="6646" y="37784"/>
                  </a:cubicBezTo>
                  <a:cubicBezTo>
                    <a:pt x="6347" y="37757"/>
                    <a:pt x="6049" y="37730"/>
                    <a:pt x="5723" y="37730"/>
                  </a:cubicBezTo>
                  <a:cubicBezTo>
                    <a:pt x="5181" y="37730"/>
                    <a:pt x="4611" y="37757"/>
                    <a:pt x="4042" y="37784"/>
                  </a:cubicBezTo>
                  <a:cubicBezTo>
                    <a:pt x="3255" y="37811"/>
                    <a:pt x="2468" y="37865"/>
                    <a:pt x="1682" y="37920"/>
                  </a:cubicBezTo>
                  <a:cubicBezTo>
                    <a:pt x="1438" y="37920"/>
                    <a:pt x="1194" y="37920"/>
                    <a:pt x="977" y="37947"/>
                  </a:cubicBezTo>
                  <a:cubicBezTo>
                    <a:pt x="760" y="37974"/>
                    <a:pt x="678" y="38055"/>
                    <a:pt x="651" y="38245"/>
                  </a:cubicBezTo>
                  <a:cubicBezTo>
                    <a:pt x="597" y="38733"/>
                    <a:pt x="624" y="39222"/>
                    <a:pt x="705" y="39710"/>
                  </a:cubicBezTo>
                  <a:cubicBezTo>
                    <a:pt x="733" y="39873"/>
                    <a:pt x="841" y="39981"/>
                    <a:pt x="1004" y="40008"/>
                  </a:cubicBezTo>
                  <a:cubicBezTo>
                    <a:pt x="1112" y="40008"/>
                    <a:pt x="1221" y="40063"/>
                    <a:pt x="1302" y="40090"/>
                  </a:cubicBezTo>
                  <a:cubicBezTo>
                    <a:pt x="1329" y="40117"/>
                    <a:pt x="1329" y="40144"/>
                    <a:pt x="1329" y="40171"/>
                  </a:cubicBezTo>
                  <a:lnTo>
                    <a:pt x="1329" y="42070"/>
                  </a:lnTo>
                  <a:cubicBezTo>
                    <a:pt x="1329" y="42124"/>
                    <a:pt x="1302" y="42205"/>
                    <a:pt x="1275" y="42260"/>
                  </a:cubicBezTo>
                  <a:lnTo>
                    <a:pt x="922" y="42287"/>
                  </a:lnTo>
                  <a:cubicBezTo>
                    <a:pt x="733" y="42287"/>
                    <a:pt x="570" y="42314"/>
                    <a:pt x="380" y="42341"/>
                  </a:cubicBezTo>
                  <a:cubicBezTo>
                    <a:pt x="136" y="42368"/>
                    <a:pt x="27" y="42477"/>
                    <a:pt x="27" y="42721"/>
                  </a:cubicBezTo>
                  <a:cubicBezTo>
                    <a:pt x="0" y="43019"/>
                    <a:pt x="0" y="43344"/>
                    <a:pt x="54" y="43670"/>
                  </a:cubicBezTo>
                  <a:cubicBezTo>
                    <a:pt x="82" y="44050"/>
                    <a:pt x="217" y="44158"/>
                    <a:pt x="624" y="44158"/>
                  </a:cubicBezTo>
                  <a:lnTo>
                    <a:pt x="1112" y="44158"/>
                  </a:lnTo>
                  <a:cubicBezTo>
                    <a:pt x="1194" y="44158"/>
                    <a:pt x="1275" y="44185"/>
                    <a:pt x="1356" y="44212"/>
                  </a:cubicBezTo>
                  <a:cubicBezTo>
                    <a:pt x="1383" y="44863"/>
                    <a:pt x="1411" y="45514"/>
                    <a:pt x="1438" y="46165"/>
                  </a:cubicBezTo>
                  <a:cubicBezTo>
                    <a:pt x="1492" y="47874"/>
                    <a:pt x="1546" y="49610"/>
                    <a:pt x="1628" y="51319"/>
                  </a:cubicBezTo>
                  <a:cubicBezTo>
                    <a:pt x="1655" y="51780"/>
                    <a:pt x="1709" y="52241"/>
                    <a:pt x="1845" y="52702"/>
                  </a:cubicBezTo>
                  <a:cubicBezTo>
                    <a:pt x="2062" y="53543"/>
                    <a:pt x="2713" y="54221"/>
                    <a:pt x="3553" y="54411"/>
                  </a:cubicBezTo>
                  <a:cubicBezTo>
                    <a:pt x="3777" y="54481"/>
                    <a:pt x="4002" y="54514"/>
                    <a:pt x="4223" y="54514"/>
                  </a:cubicBezTo>
                  <a:cubicBezTo>
                    <a:pt x="5287" y="54514"/>
                    <a:pt x="6249" y="53744"/>
                    <a:pt x="6429" y="52621"/>
                  </a:cubicBezTo>
                  <a:cubicBezTo>
                    <a:pt x="6537" y="51997"/>
                    <a:pt x="6591" y="51373"/>
                    <a:pt x="6591" y="50749"/>
                  </a:cubicBezTo>
                  <a:cubicBezTo>
                    <a:pt x="6591" y="49990"/>
                    <a:pt x="6537" y="49257"/>
                    <a:pt x="6537" y="48498"/>
                  </a:cubicBezTo>
                  <a:lnTo>
                    <a:pt x="6537" y="44565"/>
                  </a:lnTo>
                  <a:cubicBezTo>
                    <a:pt x="6537" y="44484"/>
                    <a:pt x="6537" y="44375"/>
                    <a:pt x="6537" y="44267"/>
                  </a:cubicBezTo>
                  <a:cubicBezTo>
                    <a:pt x="6700" y="44253"/>
                    <a:pt x="6856" y="44246"/>
                    <a:pt x="7012" y="44246"/>
                  </a:cubicBezTo>
                  <a:cubicBezTo>
                    <a:pt x="7168" y="44246"/>
                    <a:pt x="7324" y="44253"/>
                    <a:pt x="7486" y="44267"/>
                  </a:cubicBezTo>
                  <a:cubicBezTo>
                    <a:pt x="7561" y="44260"/>
                    <a:pt x="7637" y="44257"/>
                    <a:pt x="7714" y="44257"/>
                  </a:cubicBezTo>
                  <a:cubicBezTo>
                    <a:pt x="7946" y="44257"/>
                    <a:pt x="8185" y="44287"/>
                    <a:pt x="8409" y="44348"/>
                  </a:cubicBezTo>
                  <a:lnTo>
                    <a:pt x="8409" y="59619"/>
                  </a:lnTo>
                  <a:cubicBezTo>
                    <a:pt x="8409" y="59700"/>
                    <a:pt x="8381" y="59754"/>
                    <a:pt x="8354" y="59836"/>
                  </a:cubicBezTo>
                  <a:cubicBezTo>
                    <a:pt x="8273" y="59836"/>
                    <a:pt x="8164" y="59863"/>
                    <a:pt x="8083" y="59863"/>
                  </a:cubicBezTo>
                  <a:cubicBezTo>
                    <a:pt x="7324" y="59863"/>
                    <a:pt x="6564" y="59890"/>
                    <a:pt x="5805" y="59890"/>
                  </a:cubicBezTo>
                  <a:cubicBezTo>
                    <a:pt x="4774" y="59917"/>
                    <a:pt x="3716" y="59917"/>
                    <a:pt x="2685" y="59917"/>
                  </a:cubicBezTo>
                  <a:cubicBezTo>
                    <a:pt x="2279" y="59917"/>
                    <a:pt x="1899" y="59944"/>
                    <a:pt x="1519" y="59998"/>
                  </a:cubicBezTo>
                  <a:cubicBezTo>
                    <a:pt x="1356" y="60026"/>
                    <a:pt x="1221" y="60053"/>
                    <a:pt x="1058" y="60107"/>
                  </a:cubicBezTo>
                  <a:cubicBezTo>
                    <a:pt x="922" y="60134"/>
                    <a:pt x="841" y="60270"/>
                    <a:pt x="814" y="60405"/>
                  </a:cubicBezTo>
                  <a:cubicBezTo>
                    <a:pt x="787" y="60514"/>
                    <a:pt x="787" y="60595"/>
                    <a:pt x="787" y="60677"/>
                  </a:cubicBezTo>
                  <a:lnTo>
                    <a:pt x="787" y="61762"/>
                  </a:lnTo>
                  <a:cubicBezTo>
                    <a:pt x="814" y="62277"/>
                    <a:pt x="868" y="62331"/>
                    <a:pt x="1383" y="62331"/>
                  </a:cubicBezTo>
                  <a:cubicBezTo>
                    <a:pt x="2930" y="62358"/>
                    <a:pt x="4476" y="62358"/>
                    <a:pt x="6022" y="62385"/>
                  </a:cubicBezTo>
                  <a:cubicBezTo>
                    <a:pt x="8653" y="62413"/>
                    <a:pt x="11284" y="62467"/>
                    <a:pt x="13915" y="62494"/>
                  </a:cubicBezTo>
                  <a:lnTo>
                    <a:pt x="14457" y="62494"/>
                  </a:lnTo>
                  <a:cubicBezTo>
                    <a:pt x="16003" y="62521"/>
                    <a:pt x="17576" y="62548"/>
                    <a:pt x="19150" y="62548"/>
                  </a:cubicBezTo>
                  <a:cubicBezTo>
                    <a:pt x="19312" y="62521"/>
                    <a:pt x="19475" y="62521"/>
                    <a:pt x="19611" y="62494"/>
                  </a:cubicBezTo>
                  <a:cubicBezTo>
                    <a:pt x="19746" y="62467"/>
                    <a:pt x="19855" y="62358"/>
                    <a:pt x="19882" y="62223"/>
                  </a:cubicBezTo>
                  <a:cubicBezTo>
                    <a:pt x="19909" y="62114"/>
                    <a:pt x="19936" y="62006"/>
                    <a:pt x="19936" y="61897"/>
                  </a:cubicBezTo>
                  <a:cubicBezTo>
                    <a:pt x="19936" y="61490"/>
                    <a:pt x="19909" y="61111"/>
                    <a:pt x="19909" y="60704"/>
                  </a:cubicBezTo>
                  <a:cubicBezTo>
                    <a:pt x="19909" y="60595"/>
                    <a:pt x="19882" y="60487"/>
                    <a:pt x="19855" y="60405"/>
                  </a:cubicBezTo>
                  <a:cubicBezTo>
                    <a:pt x="19855" y="60204"/>
                    <a:pt x="19692" y="60050"/>
                    <a:pt x="19517" y="60050"/>
                  </a:cubicBezTo>
                  <a:cubicBezTo>
                    <a:pt x="19503" y="60050"/>
                    <a:pt x="19489" y="60051"/>
                    <a:pt x="19475" y="60053"/>
                  </a:cubicBezTo>
                  <a:cubicBezTo>
                    <a:pt x="19231" y="60026"/>
                    <a:pt x="18987" y="59998"/>
                    <a:pt x="18743" y="59998"/>
                  </a:cubicBezTo>
                  <a:cubicBezTo>
                    <a:pt x="17007" y="59944"/>
                    <a:pt x="15298" y="59890"/>
                    <a:pt x="13562" y="59836"/>
                  </a:cubicBezTo>
                  <a:cubicBezTo>
                    <a:pt x="12884" y="59809"/>
                    <a:pt x="12233" y="59809"/>
                    <a:pt x="11555" y="59809"/>
                  </a:cubicBezTo>
                  <a:cubicBezTo>
                    <a:pt x="11446" y="59809"/>
                    <a:pt x="11365" y="59782"/>
                    <a:pt x="11229" y="59782"/>
                  </a:cubicBezTo>
                  <a:cubicBezTo>
                    <a:pt x="11202" y="59673"/>
                    <a:pt x="11202" y="59565"/>
                    <a:pt x="11202" y="59483"/>
                  </a:cubicBezTo>
                  <a:cubicBezTo>
                    <a:pt x="11202" y="58452"/>
                    <a:pt x="11175" y="57395"/>
                    <a:pt x="11175" y="56391"/>
                  </a:cubicBezTo>
                  <a:cubicBezTo>
                    <a:pt x="11148" y="51346"/>
                    <a:pt x="11094" y="46301"/>
                    <a:pt x="11067" y="41256"/>
                  </a:cubicBezTo>
                  <a:cubicBezTo>
                    <a:pt x="11067" y="39005"/>
                    <a:pt x="11040" y="36753"/>
                    <a:pt x="11040" y="34502"/>
                  </a:cubicBezTo>
                  <a:cubicBezTo>
                    <a:pt x="11012" y="33254"/>
                    <a:pt x="11012" y="32007"/>
                    <a:pt x="11012" y="30759"/>
                  </a:cubicBezTo>
                  <a:cubicBezTo>
                    <a:pt x="11012" y="30623"/>
                    <a:pt x="10958" y="30461"/>
                    <a:pt x="11067" y="30352"/>
                  </a:cubicBezTo>
                  <a:lnTo>
                    <a:pt x="14539" y="30162"/>
                  </a:lnTo>
                  <a:cubicBezTo>
                    <a:pt x="14566" y="30162"/>
                    <a:pt x="14620" y="30162"/>
                    <a:pt x="14647" y="30189"/>
                  </a:cubicBezTo>
                  <a:cubicBezTo>
                    <a:pt x="14647" y="30271"/>
                    <a:pt x="14620" y="30325"/>
                    <a:pt x="14620" y="30406"/>
                  </a:cubicBezTo>
                  <a:cubicBezTo>
                    <a:pt x="14484" y="30895"/>
                    <a:pt x="14376" y="31383"/>
                    <a:pt x="14240" y="31871"/>
                  </a:cubicBezTo>
                  <a:cubicBezTo>
                    <a:pt x="13969" y="32956"/>
                    <a:pt x="13671" y="34041"/>
                    <a:pt x="13481" y="35180"/>
                  </a:cubicBezTo>
                  <a:cubicBezTo>
                    <a:pt x="13454" y="35370"/>
                    <a:pt x="13454" y="35587"/>
                    <a:pt x="13481" y="35777"/>
                  </a:cubicBezTo>
                  <a:cubicBezTo>
                    <a:pt x="13562" y="36238"/>
                    <a:pt x="13860" y="36618"/>
                    <a:pt x="14267" y="36808"/>
                  </a:cubicBezTo>
                  <a:cubicBezTo>
                    <a:pt x="14647" y="36970"/>
                    <a:pt x="15054" y="37106"/>
                    <a:pt x="15461" y="37187"/>
                  </a:cubicBezTo>
                  <a:cubicBezTo>
                    <a:pt x="16247" y="37323"/>
                    <a:pt x="17061" y="37377"/>
                    <a:pt x="17875" y="37377"/>
                  </a:cubicBezTo>
                  <a:cubicBezTo>
                    <a:pt x="18038" y="37368"/>
                    <a:pt x="18203" y="37365"/>
                    <a:pt x="18370" y="37365"/>
                  </a:cubicBezTo>
                  <a:cubicBezTo>
                    <a:pt x="18704" y="37365"/>
                    <a:pt x="19041" y="37377"/>
                    <a:pt x="19367" y="37377"/>
                  </a:cubicBezTo>
                  <a:lnTo>
                    <a:pt x="19963" y="37377"/>
                  </a:lnTo>
                  <a:cubicBezTo>
                    <a:pt x="20452" y="37350"/>
                    <a:pt x="20940" y="37323"/>
                    <a:pt x="21428" y="37242"/>
                  </a:cubicBezTo>
                  <a:cubicBezTo>
                    <a:pt x="21889" y="37215"/>
                    <a:pt x="22350" y="37079"/>
                    <a:pt x="22811" y="36916"/>
                  </a:cubicBezTo>
                  <a:cubicBezTo>
                    <a:pt x="23272" y="36726"/>
                    <a:pt x="23598" y="36292"/>
                    <a:pt x="23598" y="35777"/>
                  </a:cubicBezTo>
                  <a:cubicBezTo>
                    <a:pt x="23598" y="35587"/>
                    <a:pt x="23571" y="35370"/>
                    <a:pt x="23544" y="35180"/>
                  </a:cubicBezTo>
                  <a:cubicBezTo>
                    <a:pt x="23517" y="35045"/>
                    <a:pt x="23489" y="34882"/>
                    <a:pt x="23435" y="34692"/>
                  </a:cubicBezTo>
                  <a:lnTo>
                    <a:pt x="25171" y="34692"/>
                  </a:lnTo>
                  <a:cubicBezTo>
                    <a:pt x="25171" y="34719"/>
                    <a:pt x="25198" y="34719"/>
                    <a:pt x="25252" y="34746"/>
                  </a:cubicBezTo>
                  <a:cubicBezTo>
                    <a:pt x="25300" y="34982"/>
                    <a:pt x="25512" y="35136"/>
                    <a:pt x="25745" y="35136"/>
                  </a:cubicBezTo>
                  <a:cubicBezTo>
                    <a:pt x="25779" y="35136"/>
                    <a:pt x="25814" y="35133"/>
                    <a:pt x="25849" y="35126"/>
                  </a:cubicBezTo>
                  <a:lnTo>
                    <a:pt x="26175" y="35126"/>
                  </a:lnTo>
                  <a:cubicBezTo>
                    <a:pt x="26310" y="35126"/>
                    <a:pt x="26419" y="35045"/>
                    <a:pt x="26446" y="34936"/>
                  </a:cubicBezTo>
                  <a:cubicBezTo>
                    <a:pt x="26500" y="34828"/>
                    <a:pt x="26554" y="34719"/>
                    <a:pt x="26582" y="34611"/>
                  </a:cubicBezTo>
                  <a:cubicBezTo>
                    <a:pt x="26609" y="34502"/>
                    <a:pt x="26609" y="34367"/>
                    <a:pt x="26636" y="34258"/>
                  </a:cubicBezTo>
                  <a:cubicBezTo>
                    <a:pt x="26676" y="34255"/>
                    <a:pt x="26717" y="34253"/>
                    <a:pt x="26756" y="34253"/>
                  </a:cubicBezTo>
                  <a:cubicBezTo>
                    <a:pt x="27384" y="34253"/>
                    <a:pt x="27925" y="34648"/>
                    <a:pt x="28155" y="35234"/>
                  </a:cubicBezTo>
                  <a:cubicBezTo>
                    <a:pt x="28263" y="35506"/>
                    <a:pt x="28372" y="35750"/>
                    <a:pt x="28480" y="36021"/>
                  </a:cubicBezTo>
                  <a:cubicBezTo>
                    <a:pt x="28697" y="36726"/>
                    <a:pt x="28833" y="37431"/>
                    <a:pt x="28860" y="38191"/>
                  </a:cubicBezTo>
                  <a:cubicBezTo>
                    <a:pt x="28996" y="39547"/>
                    <a:pt x="29077" y="40903"/>
                    <a:pt x="29077" y="42260"/>
                  </a:cubicBezTo>
                  <a:cubicBezTo>
                    <a:pt x="29050" y="44457"/>
                    <a:pt x="29023" y="46626"/>
                    <a:pt x="28996" y="48796"/>
                  </a:cubicBezTo>
                  <a:lnTo>
                    <a:pt x="28996" y="49068"/>
                  </a:lnTo>
                  <a:cubicBezTo>
                    <a:pt x="28996" y="49339"/>
                    <a:pt x="29050" y="49420"/>
                    <a:pt x="29348" y="49420"/>
                  </a:cubicBezTo>
                  <a:cubicBezTo>
                    <a:pt x="29864" y="49447"/>
                    <a:pt x="30406" y="49474"/>
                    <a:pt x="30949" y="49474"/>
                  </a:cubicBezTo>
                  <a:cubicBezTo>
                    <a:pt x="30978" y="49477"/>
                    <a:pt x="31006" y="49479"/>
                    <a:pt x="31032" y="49479"/>
                  </a:cubicBezTo>
                  <a:cubicBezTo>
                    <a:pt x="31267" y="49479"/>
                    <a:pt x="31355" y="49366"/>
                    <a:pt x="31355" y="49122"/>
                  </a:cubicBezTo>
                  <a:cubicBezTo>
                    <a:pt x="31355" y="48661"/>
                    <a:pt x="31382" y="48200"/>
                    <a:pt x="31382" y="47739"/>
                  </a:cubicBezTo>
                  <a:cubicBezTo>
                    <a:pt x="31410" y="46382"/>
                    <a:pt x="31410" y="45080"/>
                    <a:pt x="31410" y="43724"/>
                  </a:cubicBezTo>
                  <a:cubicBezTo>
                    <a:pt x="31410" y="42748"/>
                    <a:pt x="31355" y="41798"/>
                    <a:pt x="31328" y="40849"/>
                  </a:cubicBezTo>
                  <a:cubicBezTo>
                    <a:pt x="31274" y="39981"/>
                    <a:pt x="31220" y="39086"/>
                    <a:pt x="31166" y="38191"/>
                  </a:cubicBezTo>
                  <a:cubicBezTo>
                    <a:pt x="31166" y="37621"/>
                    <a:pt x="31111" y="37025"/>
                    <a:pt x="30976" y="36455"/>
                  </a:cubicBezTo>
                  <a:cubicBezTo>
                    <a:pt x="30840" y="35940"/>
                    <a:pt x="30677" y="35424"/>
                    <a:pt x="30487" y="34936"/>
                  </a:cubicBezTo>
                  <a:cubicBezTo>
                    <a:pt x="30270" y="34285"/>
                    <a:pt x="29918" y="33716"/>
                    <a:pt x="29484" y="33200"/>
                  </a:cubicBezTo>
                  <a:cubicBezTo>
                    <a:pt x="29185" y="32820"/>
                    <a:pt x="28751" y="32576"/>
                    <a:pt x="28290" y="32441"/>
                  </a:cubicBezTo>
                  <a:cubicBezTo>
                    <a:pt x="27884" y="32332"/>
                    <a:pt x="27477" y="32278"/>
                    <a:pt x="27043" y="32278"/>
                  </a:cubicBezTo>
                  <a:cubicBezTo>
                    <a:pt x="26975" y="32278"/>
                    <a:pt x="26900" y="32292"/>
                    <a:pt x="26829" y="32292"/>
                  </a:cubicBezTo>
                  <a:cubicBezTo>
                    <a:pt x="26758" y="32292"/>
                    <a:pt x="26690" y="32278"/>
                    <a:pt x="26636" y="32224"/>
                  </a:cubicBezTo>
                  <a:cubicBezTo>
                    <a:pt x="26609" y="32088"/>
                    <a:pt x="26609" y="31952"/>
                    <a:pt x="26582" y="31844"/>
                  </a:cubicBezTo>
                  <a:cubicBezTo>
                    <a:pt x="26554" y="31627"/>
                    <a:pt x="26392" y="31491"/>
                    <a:pt x="26202" y="31464"/>
                  </a:cubicBezTo>
                  <a:cubicBezTo>
                    <a:pt x="26066" y="31437"/>
                    <a:pt x="25931" y="31437"/>
                    <a:pt x="25822" y="31437"/>
                  </a:cubicBezTo>
                  <a:cubicBezTo>
                    <a:pt x="25334" y="31437"/>
                    <a:pt x="25307" y="31464"/>
                    <a:pt x="25144" y="31898"/>
                  </a:cubicBezTo>
                  <a:cubicBezTo>
                    <a:pt x="25144" y="31898"/>
                    <a:pt x="25117" y="31898"/>
                    <a:pt x="25090" y="31952"/>
                  </a:cubicBezTo>
                  <a:lnTo>
                    <a:pt x="23923" y="31952"/>
                  </a:lnTo>
                  <a:cubicBezTo>
                    <a:pt x="23720" y="31966"/>
                    <a:pt x="23523" y="31973"/>
                    <a:pt x="23327" y="31973"/>
                  </a:cubicBezTo>
                  <a:cubicBezTo>
                    <a:pt x="23130" y="31973"/>
                    <a:pt x="22933" y="31966"/>
                    <a:pt x="22730" y="31952"/>
                  </a:cubicBezTo>
                  <a:cubicBezTo>
                    <a:pt x="22486" y="31329"/>
                    <a:pt x="22323" y="30678"/>
                    <a:pt x="22242" y="30027"/>
                  </a:cubicBezTo>
                  <a:lnTo>
                    <a:pt x="23625" y="30027"/>
                  </a:lnTo>
                  <a:cubicBezTo>
                    <a:pt x="23842" y="30000"/>
                    <a:pt x="23896" y="29891"/>
                    <a:pt x="23896" y="29728"/>
                  </a:cubicBezTo>
                  <a:cubicBezTo>
                    <a:pt x="23923" y="29538"/>
                    <a:pt x="23923" y="29349"/>
                    <a:pt x="23923" y="29186"/>
                  </a:cubicBezTo>
                  <a:cubicBezTo>
                    <a:pt x="23923" y="28942"/>
                    <a:pt x="23923" y="28698"/>
                    <a:pt x="23896" y="28454"/>
                  </a:cubicBezTo>
                  <a:cubicBezTo>
                    <a:pt x="23896" y="28264"/>
                    <a:pt x="23761" y="28128"/>
                    <a:pt x="23571" y="28101"/>
                  </a:cubicBezTo>
                  <a:cubicBezTo>
                    <a:pt x="23517" y="28101"/>
                    <a:pt x="23462" y="28101"/>
                    <a:pt x="23381" y="28074"/>
                  </a:cubicBezTo>
                  <a:lnTo>
                    <a:pt x="22079" y="28047"/>
                  </a:lnTo>
                  <a:lnTo>
                    <a:pt x="21699" y="28047"/>
                  </a:lnTo>
                  <a:cubicBezTo>
                    <a:pt x="21509" y="27558"/>
                    <a:pt x="21374" y="27043"/>
                    <a:pt x="21265" y="26528"/>
                  </a:cubicBezTo>
                  <a:cubicBezTo>
                    <a:pt x="21320" y="26528"/>
                    <a:pt x="21347" y="26501"/>
                    <a:pt x="21374" y="26501"/>
                  </a:cubicBezTo>
                  <a:cubicBezTo>
                    <a:pt x="21862" y="26473"/>
                    <a:pt x="21998" y="26365"/>
                    <a:pt x="22079" y="25904"/>
                  </a:cubicBezTo>
                  <a:cubicBezTo>
                    <a:pt x="22160" y="25470"/>
                    <a:pt x="22160" y="25009"/>
                    <a:pt x="22079" y="24548"/>
                  </a:cubicBezTo>
                  <a:cubicBezTo>
                    <a:pt x="22079" y="24253"/>
                    <a:pt x="21856" y="24025"/>
                    <a:pt x="21573" y="24025"/>
                  </a:cubicBezTo>
                  <a:cubicBezTo>
                    <a:pt x="21543" y="24025"/>
                    <a:pt x="21513" y="24027"/>
                    <a:pt x="21482" y="24032"/>
                  </a:cubicBezTo>
                  <a:cubicBezTo>
                    <a:pt x="20506" y="23978"/>
                    <a:pt x="19529" y="23924"/>
                    <a:pt x="18553" y="23924"/>
                  </a:cubicBezTo>
                  <a:cubicBezTo>
                    <a:pt x="17739" y="23924"/>
                    <a:pt x="16925" y="23978"/>
                    <a:pt x="16112" y="24032"/>
                  </a:cubicBezTo>
                  <a:cubicBezTo>
                    <a:pt x="15813" y="24032"/>
                    <a:pt x="15488" y="24059"/>
                    <a:pt x="15190" y="24114"/>
                  </a:cubicBezTo>
                  <a:cubicBezTo>
                    <a:pt x="14756" y="24195"/>
                    <a:pt x="14647" y="24304"/>
                    <a:pt x="14593" y="24738"/>
                  </a:cubicBezTo>
                  <a:cubicBezTo>
                    <a:pt x="14539" y="25144"/>
                    <a:pt x="14566" y="25524"/>
                    <a:pt x="14647" y="25904"/>
                  </a:cubicBezTo>
                  <a:cubicBezTo>
                    <a:pt x="14674" y="26148"/>
                    <a:pt x="14837" y="26338"/>
                    <a:pt x="15081" y="26365"/>
                  </a:cubicBezTo>
                  <a:cubicBezTo>
                    <a:pt x="15244" y="26392"/>
                    <a:pt x="15434" y="26446"/>
                    <a:pt x="15624" y="26501"/>
                  </a:cubicBezTo>
                  <a:cubicBezTo>
                    <a:pt x="15542" y="26799"/>
                    <a:pt x="15488" y="27070"/>
                    <a:pt x="15407" y="27341"/>
                  </a:cubicBezTo>
                  <a:cubicBezTo>
                    <a:pt x="15379" y="27640"/>
                    <a:pt x="15271" y="27911"/>
                    <a:pt x="15162" y="28182"/>
                  </a:cubicBezTo>
                  <a:cubicBezTo>
                    <a:pt x="14864" y="28209"/>
                    <a:pt x="14566" y="28237"/>
                    <a:pt x="14294" y="28237"/>
                  </a:cubicBezTo>
                  <a:lnTo>
                    <a:pt x="12640" y="28237"/>
                  </a:lnTo>
                  <a:cubicBezTo>
                    <a:pt x="12459" y="28237"/>
                    <a:pt x="12278" y="28249"/>
                    <a:pt x="12097" y="28249"/>
                  </a:cubicBezTo>
                  <a:cubicBezTo>
                    <a:pt x="12007" y="28249"/>
                    <a:pt x="11917" y="28246"/>
                    <a:pt x="11826" y="28237"/>
                  </a:cubicBezTo>
                  <a:cubicBezTo>
                    <a:pt x="11754" y="28244"/>
                    <a:pt x="11679" y="28247"/>
                    <a:pt x="11603" y="28247"/>
                  </a:cubicBezTo>
                  <a:cubicBezTo>
                    <a:pt x="11397" y="28247"/>
                    <a:pt x="11184" y="28222"/>
                    <a:pt x="10985" y="28182"/>
                  </a:cubicBezTo>
                  <a:lnTo>
                    <a:pt x="10985" y="27911"/>
                  </a:lnTo>
                  <a:cubicBezTo>
                    <a:pt x="10958" y="25063"/>
                    <a:pt x="10931" y="22188"/>
                    <a:pt x="10931" y="19340"/>
                  </a:cubicBezTo>
                  <a:cubicBezTo>
                    <a:pt x="10904" y="17089"/>
                    <a:pt x="10904" y="14810"/>
                    <a:pt x="10904" y="12559"/>
                  </a:cubicBezTo>
                  <a:lnTo>
                    <a:pt x="10904" y="10335"/>
                  </a:lnTo>
                  <a:cubicBezTo>
                    <a:pt x="10877" y="10172"/>
                    <a:pt x="10904" y="10009"/>
                    <a:pt x="10985" y="9901"/>
                  </a:cubicBezTo>
                  <a:lnTo>
                    <a:pt x="12830" y="9901"/>
                  </a:lnTo>
                  <a:cubicBezTo>
                    <a:pt x="12953" y="9890"/>
                    <a:pt x="13082" y="9883"/>
                    <a:pt x="13211" y="9883"/>
                  </a:cubicBezTo>
                  <a:cubicBezTo>
                    <a:pt x="13393" y="9883"/>
                    <a:pt x="13577" y="9896"/>
                    <a:pt x="13752" y="9928"/>
                  </a:cubicBezTo>
                  <a:cubicBezTo>
                    <a:pt x="13752" y="10009"/>
                    <a:pt x="13779" y="10118"/>
                    <a:pt x="13752" y="10226"/>
                  </a:cubicBezTo>
                  <a:cubicBezTo>
                    <a:pt x="13752" y="10959"/>
                    <a:pt x="13725" y="11691"/>
                    <a:pt x="13698" y="12423"/>
                  </a:cubicBezTo>
                  <a:lnTo>
                    <a:pt x="13643" y="14702"/>
                  </a:lnTo>
                  <a:cubicBezTo>
                    <a:pt x="13643" y="14892"/>
                    <a:pt x="13671" y="15054"/>
                    <a:pt x="13752" y="15190"/>
                  </a:cubicBezTo>
                  <a:cubicBezTo>
                    <a:pt x="13888" y="15434"/>
                    <a:pt x="14023" y="15705"/>
                    <a:pt x="14186" y="15922"/>
                  </a:cubicBezTo>
                  <a:cubicBezTo>
                    <a:pt x="14756" y="16682"/>
                    <a:pt x="15298" y="17441"/>
                    <a:pt x="15841" y="18201"/>
                  </a:cubicBezTo>
                  <a:cubicBezTo>
                    <a:pt x="16193" y="18662"/>
                    <a:pt x="16600" y="19096"/>
                    <a:pt x="17034" y="19476"/>
                  </a:cubicBezTo>
                  <a:cubicBezTo>
                    <a:pt x="17160" y="19574"/>
                    <a:pt x="17257" y="19628"/>
                    <a:pt x="17355" y="19628"/>
                  </a:cubicBezTo>
                  <a:cubicBezTo>
                    <a:pt x="17447" y="19628"/>
                    <a:pt x="17540" y="19580"/>
                    <a:pt x="17658" y="19476"/>
                  </a:cubicBezTo>
                  <a:cubicBezTo>
                    <a:pt x="17821" y="19313"/>
                    <a:pt x="17956" y="19150"/>
                    <a:pt x="18092" y="18987"/>
                  </a:cubicBezTo>
                  <a:cubicBezTo>
                    <a:pt x="18851" y="18092"/>
                    <a:pt x="19584" y="17197"/>
                    <a:pt x="20316" y="16302"/>
                  </a:cubicBezTo>
                  <a:cubicBezTo>
                    <a:pt x="20587" y="15949"/>
                    <a:pt x="20831" y="15624"/>
                    <a:pt x="21103" y="15271"/>
                  </a:cubicBezTo>
                  <a:cubicBezTo>
                    <a:pt x="21265" y="15081"/>
                    <a:pt x="21347" y="14864"/>
                    <a:pt x="21347" y="14593"/>
                  </a:cubicBezTo>
                  <a:cubicBezTo>
                    <a:pt x="21320" y="14268"/>
                    <a:pt x="21347" y="13969"/>
                    <a:pt x="21374" y="13644"/>
                  </a:cubicBezTo>
                  <a:cubicBezTo>
                    <a:pt x="21455" y="12423"/>
                    <a:pt x="21537" y="11230"/>
                    <a:pt x="21591" y="10009"/>
                  </a:cubicBezTo>
                  <a:cubicBezTo>
                    <a:pt x="21591" y="9928"/>
                    <a:pt x="21591" y="9819"/>
                    <a:pt x="21618" y="9738"/>
                  </a:cubicBezTo>
                  <a:lnTo>
                    <a:pt x="21943" y="9711"/>
                  </a:lnTo>
                  <a:lnTo>
                    <a:pt x="23218" y="9711"/>
                  </a:lnTo>
                  <a:cubicBezTo>
                    <a:pt x="23761" y="9684"/>
                    <a:pt x="24303" y="9630"/>
                    <a:pt x="24873" y="9575"/>
                  </a:cubicBezTo>
                  <a:cubicBezTo>
                    <a:pt x="25198" y="9548"/>
                    <a:pt x="25280" y="9467"/>
                    <a:pt x="25280" y="9141"/>
                  </a:cubicBezTo>
                  <a:cubicBezTo>
                    <a:pt x="25280" y="8789"/>
                    <a:pt x="25252" y="8463"/>
                    <a:pt x="25225" y="8111"/>
                  </a:cubicBezTo>
                  <a:cubicBezTo>
                    <a:pt x="25198" y="7650"/>
                    <a:pt x="25117" y="7595"/>
                    <a:pt x="24629" y="7595"/>
                  </a:cubicBezTo>
                  <a:lnTo>
                    <a:pt x="22106" y="7595"/>
                  </a:lnTo>
                  <a:cubicBezTo>
                    <a:pt x="21971" y="7595"/>
                    <a:pt x="21835" y="7595"/>
                    <a:pt x="21726" y="7514"/>
                  </a:cubicBezTo>
                  <a:lnTo>
                    <a:pt x="21726" y="6565"/>
                  </a:lnTo>
                  <a:cubicBezTo>
                    <a:pt x="21699" y="4937"/>
                    <a:pt x="21672" y="3283"/>
                    <a:pt x="21645" y="1655"/>
                  </a:cubicBezTo>
                  <a:cubicBezTo>
                    <a:pt x="21645" y="1248"/>
                    <a:pt x="21618" y="841"/>
                    <a:pt x="21591" y="435"/>
                  </a:cubicBezTo>
                  <a:cubicBezTo>
                    <a:pt x="21564" y="163"/>
                    <a:pt x="21537" y="109"/>
                    <a:pt x="21265" y="55"/>
                  </a:cubicBezTo>
                  <a:cubicBezTo>
                    <a:pt x="21075" y="28"/>
                    <a:pt x="20886" y="1"/>
                    <a:pt x="2069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62"/>
            <p:cNvSpPr/>
            <p:nvPr/>
          </p:nvSpPr>
          <p:spPr>
            <a:xfrm>
              <a:off x="10741150" y="6009750"/>
              <a:ext cx="44775" cy="39875"/>
            </a:xfrm>
            <a:custGeom>
              <a:avLst/>
              <a:gdLst/>
              <a:ahLst/>
              <a:cxnLst/>
              <a:rect l="l" t="t" r="r" b="b"/>
              <a:pathLst>
                <a:path w="1791" h="1595" extrusionOk="0">
                  <a:moveTo>
                    <a:pt x="923" y="455"/>
                  </a:moveTo>
                  <a:cubicBezTo>
                    <a:pt x="1140" y="482"/>
                    <a:pt x="1275" y="591"/>
                    <a:pt x="1275" y="726"/>
                  </a:cubicBezTo>
                  <a:cubicBezTo>
                    <a:pt x="1221" y="971"/>
                    <a:pt x="1031" y="1133"/>
                    <a:pt x="787" y="1133"/>
                  </a:cubicBezTo>
                  <a:lnTo>
                    <a:pt x="733" y="1106"/>
                  </a:lnTo>
                  <a:cubicBezTo>
                    <a:pt x="624" y="998"/>
                    <a:pt x="570" y="835"/>
                    <a:pt x="624" y="726"/>
                  </a:cubicBezTo>
                  <a:cubicBezTo>
                    <a:pt x="651" y="564"/>
                    <a:pt x="787" y="455"/>
                    <a:pt x="923" y="455"/>
                  </a:cubicBezTo>
                  <a:close/>
                  <a:moveTo>
                    <a:pt x="882" y="1"/>
                  </a:moveTo>
                  <a:cubicBezTo>
                    <a:pt x="814" y="1"/>
                    <a:pt x="746" y="8"/>
                    <a:pt x="679" y="21"/>
                  </a:cubicBezTo>
                  <a:lnTo>
                    <a:pt x="679" y="48"/>
                  </a:lnTo>
                  <a:cubicBezTo>
                    <a:pt x="190" y="238"/>
                    <a:pt x="0" y="808"/>
                    <a:pt x="245" y="1242"/>
                  </a:cubicBezTo>
                  <a:cubicBezTo>
                    <a:pt x="353" y="1486"/>
                    <a:pt x="597" y="1594"/>
                    <a:pt x="841" y="1594"/>
                  </a:cubicBezTo>
                  <a:cubicBezTo>
                    <a:pt x="1302" y="1567"/>
                    <a:pt x="1655" y="1269"/>
                    <a:pt x="1736" y="835"/>
                  </a:cubicBezTo>
                  <a:cubicBezTo>
                    <a:pt x="1791" y="618"/>
                    <a:pt x="1709" y="374"/>
                    <a:pt x="1547" y="238"/>
                  </a:cubicBezTo>
                  <a:cubicBezTo>
                    <a:pt x="1384" y="157"/>
                    <a:pt x="1248" y="75"/>
                    <a:pt x="1085" y="21"/>
                  </a:cubicBezTo>
                  <a:cubicBezTo>
                    <a:pt x="1018" y="8"/>
                    <a:pt x="950" y="1"/>
                    <a:pt x="88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62"/>
            <p:cNvSpPr/>
            <p:nvPr/>
          </p:nvSpPr>
          <p:spPr>
            <a:xfrm>
              <a:off x="10844900" y="6879750"/>
              <a:ext cx="348575" cy="218200"/>
            </a:xfrm>
            <a:custGeom>
              <a:avLst/>
              <a:gdLst/>
              <a:ahLst/>
              <a:cxnLst/>
              <a:rect l="l" t="t" r="r" b="b"/>
              <a:pathLst>
                <a:path w="13943" h="8728" extrusionOk="0">
                  <a:moveTo>
                    <a:pt x="2889" y="1"/>
                  </a:moveTo>
                  <a:cubicBezTo>
                    <a:pt x="2821" y="1"/>
                    <a:pt x="2754" y="7"/>
                    <a:pt x="2686" y="21"/>
                  </a:cubicBezTo>
                  <a:cubicBezTo>
                    <a:pt x="2496" y="21"/>
                    <a:pt x="2333" y="130"/>
                    <a:pt x="2279" y="319"/>
                  </a:cubicBezTo>
                  <a:cubicBezTo>
                    <a:pt x="2252" y="374"/>
                    <a:pt x="2225" y="428"/>
                    <a:pt x="2197" y="509"/>
                  </a:cubicBezTo>
                  <a:cubicBezTo>
                    <a:pt x="1655" y="2028"/>
                    <a:pt x="1167" y="3601"/>
                    <a:pt x="651" y="5147"/>
                  </a:cubicBezTo>
                  <a:cubicBezTo>
                    <a:pt x="407" y="6070"/>
                    <a:pt x="190" y="6965"/>
                    <a:pt x="55" y="7887"/>
                  </a:cubicBezTo>
                  <a:cubicBezTo>
                    <a:pt x="28" y="7941"/>
                    <a:pt x="28" y="7995"/>
                    <a:pt x="28" y="8050"/>
                  </a:cubicBezTo>
                  <a:cubicBezTo>
                    <a:pt x="0" y="8240"/>
                    <a:pt x="136" y="8429"/>
                    <a:pt x="299" y="8511"/>
                  </a:cubicBezTo>
                  <a:cubicBezTo>
                    <a:pt x="418" y="8550"/>
                    <a:pt x="523" y="8576"/>
                    <a:pt x="634" y="8576"/>
                  </a:cubicBezTo>
                  <a:cubicBezTo>
                    <a:pt x="675" y="8576"/>
                    <a:pt x="716" y="8572"/>
                    <a:pt x="760" y="8565"/>
                  </a:cubicBezTo>
                  <a:cubicBezTo>
                    <a:pt x="1031" y="8565"/>
                    <a:pt x="1302" y="8538"/>
                    <a:pt x="1574" y="8538"/>
                  </a:cubicBezTo>
                  <a:cubicBezTo>
                    <a:pt x="2930" y="8538"/>
                    <a:pt x="4286" y="8538"/>
                    <a:pt x="5642" y="8565"/>
                  </a:cubicBezTo>
                  <a:cubicBezTo>
                    <a:pt x="6863" y="8646"/>
                    <a:pt x="8083" y="8646"/>
                    <a:pt x="8924" y="8674"/>
                  </a:cubicBezTo>
                  <a:lnTo>
                    <a:pt x="12559" y="8728"/>
                  </a:lnTo>
                  <a:cubicBezTo>
                    <a:pt x="12830" y="8728"/>
                    <a:pt x="13101" y="8701"/>
                    <a:pt x="13372" y="8674"/>
                  </a:cubicBezTo>
                  <a:cubicBezTo>
                    <a:pt x="13388" y="8675"/>
                    <a:pt x="13404" y="8676"/>
                    <a:pt x="13419" y="8676"/>
                  </a:cubicBezTo>
                  <a:cubicBezTo>
                    <a:pt x="13647" y="8676"/>
                    <a:pt x="13864" y="8495"/>
                    <a:pt x="13915" y="8267"/>
                  </a:cubicBezTo>
                  <a:cubicBezTo>
                    <a:pt x="13942" y="8104"/>
                    <a:pt x="13942" y="7968"/>
                    <a:pt x="13915" y="7806"/>
                  </a:cubicBezTo>
                  <a:cubicBezTo>
                    <a:pt x="13481" y="5826"/>
                    <a:pt x="13020" y="3845"/>
                    <a:pt x="12477" y="1893"/>
                  </a:cubicBezTo>
                  <a:cubicBezTo>
                    <a:pt x="12369" y="1431"/>
                    <a:pt x="12206" y="997"/>
                    <a:pt x="12071" y="564"/>
                  </a:cubicBezTo>
                  <a:cubicBezTo>
                    <a:pt x="11962" y="211"/>
                    <a:pt x="11908" y="211"/>
                    <a:pt x="11555" y="211"/>
                  </a:cubicBezTo>
                  <a:lnTo>
                    <a:pt x="10986" y="211"/>
                  </a:lnTo>
                  <a:cubicBezTo>
                    <a:pt x="9684" y="184"/>
                    <a:pt x="8382" y="157"/>
                    <a:pt x="7080" y="157"/>
                  </a:cubicBezTo>
                  <a:cubicBezTo>
                    <a:pt x="5778" y="130"/>
                    <a:pt x="4422" y="102"/>
                    <a:pt x="3093" y="21"/>
                  </a:cubicBezTo>
                  <a:cubicBezTo>
                    <a:pt x="3025" y="7"/>
                    <a:pt x="2957" y="1"/>
                    <a:pt x="288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62"/>
            <p:cNvSpPr/>
            <p:nvPr/>
          </p:nvSpPr>
          <p:spPr>
            <a:xfrm>
              <a:off x="10869300" y="6826700"/>
              <a:ext cx="315350" cy="47475"/>
            </a:xfrm>
            <a:custGeom>
              <a:avLst/>
              <a:gdLst/>
              <a:ahLst/>
              <a:cxnLst/>
              <a:rect l="l" t="t" r="r" b="b"/>
              <a:pathLst>
                <a:path w="12614" h="1899" extrusionOk="0">
                  <a:moveTo>
                    <a:pt x="326" y="0"/>
                  </a:moveTo>
                  <a:cubicBezTo>
                    <a:pt x="218" y="27"/>
                    <a:pt x="137" y="27"/>
                    <a:pt x="55" y="54"/>
                  </a:cubicBezTo>
                  <a:cubicBezTo>
                    <a:pt x="1" y="570"/>
                    <a:pt x="1" y="1085"/>
                    <a:pt x="55" y="1601"/>
                  </a:cubicBezTo>
                  <a:cubicBezTo>
                    <a:pt x="353" y="1628"/>
                    <a:pt x="652" y="1682"/>
                    <a:pt x="950" y="1709"/>
                  </a:cubicBezTo>
                  <a:lnTo>
                    <a:pt x="1981" y="1709"/>
                  </a:lnTo>
                  <a:cubicBezTo>
                    <a:pt x="2659" y="1709"/>
                    <a:pt x="3310" y="1736"/>
                    <a:pt x="3988" y="1763"/>
                  </a:cubicBezTo>
                  <a:cubicBezTo>
                    <a:pt x="4883" y="1790"/>
                    <a:pt x="5751" y="1818"/>
                    <a:pt x="6646" y="1845"/>
                  </a:cubicBezTo>
                  <a:cubicBezTo>
                    <a:pt x="7704" y="1845"/>
                    <a:pt x="8762" y="1845"/>
                    <a:pt x="9820" y="1872"/>
                  </a:cubicBezTo>
                  <a:cubicBezTo>
                    <a:pt x="10579" y="1872"/>
                    <a:pt x="11366" y="1872"/>
                    <a:pt x="12125" y="1899"/>
                  </a:cubicBezTo>
                  <a:cubicBezTo>
                    <a:pt x="12478" y="1899"/>
                    <a:pt x="12586" y="1845"/>
                    <a:pt x="12613" y="1492"/>
                  </a:cubicBezTo>
                  <a:cubicBezTo>
                    <a:pt x="12613" y="1139"/>
                    <a:pt x="12613" y="814"/>
                    <a:pt x="12613" y="488"/>
                  </a:cubicBezTo>
                  <a:cubicBezTo>
                    <a:pt x="12586" y="434"/>
                    <a:pt x="12586" y="380"/>
                    <a:pt x="12559" y="326"/>
                  </a:cubicBezTo>
                  <a:cubicBezTo>
                    <a:pt x="12342" y="271"/>
                    <a:pt x="12152" y="244"/>
                    <a:pt x="11935" y="244"/>
                  </a:cubicBezTo>
                  <a:cubicBezTo>
                    <a:pt x="11312" y="244"/>
                    <a:pt x="10715" y="244"/>
                    <a:pt x="10091" y="217"/>
                  </a:cubicBezTo>
                  <a:cubicBezTo>
                    <a:pt x="8736" y="169"/>
                    <a:pt x="7360" y="77"/>
                    <a:pt x="6020" y="77"/>
                  </a:cubicBezTo>
                  <a:cubicBezTo>
                    <a:pt x="5858" y="77"/>
                    <a:pt x="5696" y="79"/>
                    <a:pt x="5534" y="82"/>
                  </a:cubicBezTo>
                  <a:cubicBezTo>
                    <a:pt x="5073" y="82"/>
                    <a:pt x="4639" y="54"/>
                    <a:pt x="4178" y="54"/>
                  </a:cubicBezTo>
                  <a:cubicBezTo>
                    <a:pt x="2876" y="54"/>
                    <a:pt x="1601" y="27"/>
                    <a:pt x="32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62"/>
            <p:cNvSpPr/>
            <p:nvPr/>
          </p:nvSpPr>
          <p:spPr>
            <a:xfrm>
              <a:off x="10831325" y="6815000"/>
              <a:ext cx="377725" cy="295850"/>
            </a:xfrm>
            <a:custGeom>
              <a:avLst/>
              <a:gdLst/>
              <a:ahLst/>
              <a:cxnLst/>
              <a:rect l="l" t="t" r="r" b="b"/>
              <a:pathLst>
                <a:path w="15109" h="11834" extrusionOk="0">
                  <a:moveTo>
                    <a:pt x="1845" y="468"/>
                  </a:moveTo>
                  <a:cubicBezTo>
                    <a:pt x="3120" y="495"/>
                    <a:pt x="4395" y="522"/>
                    <a:pt x="5697" y="522"/>
                  </a:cubicBezTo>
                  <a:cubicBezTo>
                    <a:pt x="6158" y="522"/>
                    <a:pt x="6592" y="550"/>
                    <a:pt x="7053" y="550"/>
                  </a:cubicBezTo>
                  <a:cubicBezTo>
                    <a:pt x="7215" y="547"/>
                    <a:pt x="7377" y="545"/>
                    <a:pt x="7539" y="545"/>
                  </a:cubicBezTo>
                  <a:cubicBezTo>
                    <a:pt x="8879" y="545"/>
                    <a:pt x="10255" y="637"/>
                    <a:pt x="11610" y="685"/>
                  </a:cubicBezTo>
                  <a:cubicBezTo>
                    <a:pt x="12234" y="712"/>
                    <a:pt x="12831" y="712"/>
                    <a:pt x="13454" y="712"/>
                  </a:cubicBezTo>
                  <a:cubicBezTo>
                    <a:pt x="13671" y="712"/>
                    <a:pt x="13861" y="739"/>
                    <a:pt x="14078" y="794"/>
                  </a:cubicBezTo>
                  <a:cubicBezTo>
                    <a:pt x="14105" y="848"/>
                    <a:pt x="14105" y="902"/>
                    <a:pt x="14132" y="956"/>
                  </a:cubicBezTo>
                  <a:cubicBezTo>
                    <a:pt x="14132" y="1282"/>
                    <a:pt x="14132" y="1607"/>
                    <a:pt x="14132" y="1960"/>
                  </a:cubicBezTo>
                  <a:cubicBezTo>
                    <a:pt x="14105" y="2313"/>
                    <a:pt x="13997" y="2367"/>
                    <a:pt x="13644" y="2367"/>
                  </a:cubicBezTo>
                  <a:cubicBezTo>
                    <a:pt x="12885" y="2340"/>
                    <a:pt x="12098" y="2340"/>
                    <a:pt x="11339" y="2340"/>
                  </a:cubicBezTo>
                  <a:cubicBezTo>
                    <a:pt x="10281" y="2313"/>
                    <a:pt x="9223" y="2313"/>
                    <a:pt x="8165" y="2313"/>
                  </a:cubicBezTo>
                  <a:cubicBezTo>
                    <a:pt x="7270" y="2286"/>
                    <a:pt x="6402" y="2258"/>
                    <a:pt x="5507" y="2231"/>
                  </a:cubicBezTo>
                  <a:cubicBezTo>
                    <a:pt x="4829" y="2204"/>
                    <a:pt x="4178" y="2177"/>
                    <a:pt x="3500" y="2177"/>
                  </a:cubicBezTo>
                  <a:lnTo>
                    <a:pt x="2469" y="2177"/>
                  </a:lnTo>
                  <a:cubicBezTo>
                    <a:pt x="2171" y="2150"/>
                    <a:pt x="1872" y="2096"/>
                    <a:pt x="1574" y="2069"/>
                  </a:cubicBezTo>
                  <a:cubicBezTo>
                    <a:pt x="1520" y="1553"/>
                    <a:pt x="1520" y="1038"/>
                    <a:pt x="1574" y="522"/>
                  </a:cubicBezTo>
                  <a:cubicBezTo>
                    <a:pt x="1656" y="495"/>
                    <a:pt x="1737" y="495"/>
                    <a:pt x="1845" y="468"/>
                  </a:cubicBezTo>
                  <a:close/>
                  <a:moveTo>
                    <a:pt x="3432" y="2591"/>
                  </a:moveTo>
                  <a:cubicBezTo>
                    <a:pt x="3500" y="2591"/>
                    <a:pt x="3568" y="2597"/>
                    <a:pt x="3636" y="2611"/>
                  </a:cubicBezTo>
                  <a:cubicBezTo>
                    <a:pt x="4965" y="2692"/>
                    <a:pt x="6321" y="2720"/>
                    <a:pt x="7623" y="2747"/>
                  </a:cubicBezTo>
                  <a:cubicBezTo>
                    <a:pt x="8925" y="2747"/>
                    <a:pt x="10227" y="2774"/>
                    <a:pt x="11529" y="2801"/>
                  </a:cubicBezTo>
                  <a:lnTo>
                    <a:pt x="12098" y="2801"/>
                  </a:lnTo>
                  <a:cubicBezTo>
                    <a:pt x="12451" y="2801"/>
                    <a:pt x="12505" y="2801"/>
                    <a:pt x="12614" y="3154"/>
                  </a:cubicBezTo>
                  <a:cubicBezTo>
                    <a:pt x="12749" y="3587"/>
                    <a:pt x="12912" y="4021"/>
                    <a:pt x="13020" y="4483"/>
                  </a:cubicBezTo>
                  <a:cubicBezTo>
                    <a:pt x="13563" y="6435"/>
                    <a:pt x="14024" y="8416"/>
                    <a:pt x="14458" y="10396"/>
                  </a:cubicBezTo>
                  <a:cubicBezTo>
                    <a:pt x="14485" y="10558"/>
                    <a:pt x="14485" y="10694"/>
                    <a:pt x="14458" y="10857"/>
                  </a:cubicBezTo>
                  <a:cubicBezTo>
                    <a:pt x="14407" y="11085"/>
                    <a:pt x="14190" y="11266"/>
                    <a:pt x="13962" y="11266"/>
                  </a:cubicBezTo>
                  <a:cubicBezTo>
                    <a:pt x="13947" y="11266"/>
                    <a:pt x="13931" y="11265"/>
                    <a:pt x="13915" y="11264"/>
                  </a:cubicBezTo>
                  <a:cubicBezTo>
                    <a:pt x="13644" y="11291"/>
                    <a:pt x="13373" y="11318"/>
                    <a:pt x="13102" y="11318"/>
                  </a:cubicBezTo>
                  <a:lnTo>
                    <a:pt x="9467" y="11264"/>
                  </a:lnTo>
                  <a:cubicBezTo>
                    <a:pt x="8626" y="11236"/>
                    <a:pt x="7406" y="11236"/>
                    <a:pt x="6185" y="11155"/>
                  </a:cubicBezTo>
                  <a:cubicBezTo>
                    <a:pt x="4829" y="11128"/>
                    <a:pt x="3473" y="11128"/>
                    <a:pt x="2117" y="11128"/>
                  </a:cubicBezTo>
                  <a:cubicBezTo>
                    <a:pt x="1845" y="11128"/>
                    <a:pt x="1574" y="11155"/>
                    <a:pt x="1303" y="11155"/>
                  </a:cubicBezTo>
                  <a:cubicBezTo>
                    <a:pt x="1259" y="11162"/>
                    <a:pt x="1218" y="11166"/>
                    <a:pt x="1177" y="11166"/>
                  </a:cubicBezTo>
                  <a:cubicBezTo>
                    <a:pt x="1066" y="11166"/>
                    <a:pt x="961" y="11140"/>
                    <a:pt x="842" y="11101"/>
                  </a:cubicBezTo>
                  <a:cubicBezTo>
                    <a:pt x="679" y="11019"/>
                    <a:pt x="543" y="10830"/>
                    <a:pt x="571" y="10640"/>
                  </a:cubicBezTo>
                  <a:cubicBezTo>
                    <a:pt x="571" y="10585"/>
                    <a:pt x="571" y="10531"/>
                    <a:pt x="598" y="10477"/>
                  </a:cubicBezTo>
                  <a:cubicBezTo>
                    <a:pt x="733" y="9555"/>
                    <a:pt x="950" y="8660"/>
                    <a:pt x="1194" y="7737"/>
                  </a:cubicBezTo>
                  <a:cubicBezTo>
                    <a:pt x="1710" y="6191"/>
                    <a:pt x="2198" y="4618"/>
                    <a:pt x="2740" y="3099"/>
                  </a:cubicBezTo>
                  <a:cubicBezTo>
                    <a:pt x="2768" y="3018"/>
                    <a:pt x="2795" y="2964"/>
                    <a:pt x="2822" y="2909"/>
                  </a:cubicBezTo>
                  <a:cubicBezTo>
                    <a:pt x="2876" y="2720"/>
                    <a:pt x="3039" y="2611"/>
                    <a:pt x="3229" y="2611"/>
                  </a:cubicBezTo>
                  <a:cubicBezTo>
                    <a:pt x="3297" y="2597"/>
                    <a:pt x="3364" y="2591"/>
                    <a:pt x="3432" y="2591"/>
                  </a:cubicBezTo>
                  <a:close/>
                  <a:moveTo>
                    <a:pt x="4141" y="0"/>
                  </a:moveTo>
                  <a:cubicBezTo>
                    <a:pt x="3425" y="0"/>
                    <a:pt x="2713" y="7"/>
                    <a:pt x="2008" y="7"/>
                  </a:cubicBezTo>
                  <a:lnTo>
                    <a:pt x="1791" y="7"/>
                  </a:lnTo>
                  <a:cubicBezTo>
                    <a:pt x="1411" y="7"/>
                    <a:pt x="1222" y="116"/>
                    <a:pt x="1140" y="604"/>
                  </a:cubicBezTo>
                  <a:cubicBezTo>
                    <a:pt x="1086" y="984"/>
                    <a:pt x="1086" y="1363"/>
                    <a:pt x="1086" y="1716"/>
                  </a:cubicBezTo>
                  <a:cubicBezTo>
                    <a:pt x="1059" y="1879"/>
                    <a:pt x="1059" y="2014"/>
                    <a:pt x="1086" y="2150"/>
                  </a:cubicBezTo>
                  <a:cubicBezTo>
                    <a:pt x="1113" y="2503"/>
                    <a:pt x="1249" y="2611"/>
                    <a:pt x="1574" y="2611"/>
                  </a:cubicBezTo>
                  <a:lnTo>
                    <a:pt x="2035" y="2611"/>
                  </a:lnTo>
                  <a:cubicBezTo>
                    <a:pt x="2144" y="2611"/>
                    <a:pt x="2252" y="2638"/>
                    <a:pt x="2361" y="2665"/>
                  </a:cubicBezTo>
                  <a:cubicBezTo>
                    <a:pt x="2334" y="2747"/>
                    <a:pt x="2306" y="2828"/>
                    <a:pt x="2279" y="2909"/>
                  </a:cubicBezTo>
                  <a:cubicBezTo>
                    <a:pt x="1683" y="4455"/>
                    <a:pt x="1194" y="6029"/>
                    <a:pt x="706" y="7629"/>
                  </a:cubicBezTo>
                  <a:cubicBezTo>
                    <a:pt x="435" y="8578"/>
                    <a:pt x="218" y="9555"/>
                    <a:pt x="55" y="10558"/>
                  </a:cubicBezTo>
                  <a:cubicBezTo>
                    <a:pt x="1" y="10857"/>
                    <a:pt x="109" y="11182"/>
                    <a:pt x="299" y="11426"/>
                  </a:cubicBezTo>
                  <a:cubicBezTo>
                    <a:pt x="381" y="11589"/>
                    <a:pt x="571" y="11670"/>
                    <a:pt x="760" y="11670"/>
                  </a:cubicBezTo>
                  <a:lnTo>
                    <a:pt x="1167" y="11670"/>
                  </a:lnTo>
                  <a:cubicBezTo>
                    <a:pt x="2144" y="11643"/>
                    <a:pt x="3120" y="11643"/>
                    <a:pt x="4070" y="11643"/>
                  </a:cubicBezTo>
                  <a:cubicBezTo>
                    <a:pt x="5805" y="11670"/>
                    <a:pt x="7541" y="11725"/>
                    <a:pt x="9277" y="11779"/>
                  </a:cubicBezTo>
                  <a:lnTo>
                    <a:pt x="11881" y="11779"/>
                  </a:lnTo>
                  <a:cubicBezTo>
                    <a:pt x="12180" y="11779"/>
                    <a:pt x="12478" y="11833"/>
                    <a:pt x="12749" y="11833"/>
                  </a:cubicBezTo>
                  <a:lnTo>
                    <a:pt x="13915" y="11833"/>
                  </a:lnTo>
                  <a:cubicBezTo>
                    <a:pt x="14132" y="11833"/>
                    <a:pt x="14322" y="11779"/>
                    <a:pt x="14512" y="11697"/>
                  </a:cubicBezTo>
                  <a:cubicBezTo>
                    <a:pt x="14892" y="11589"/>
                    <a:pt x="15109" y="11209"/>
                    <a:pt x="15028" y="10830"/>
                  </a:cubicBezTo>
                  <a:cubicBezTo>
                    <a:pt x="15000" y="10640"/>
                    <a:pt x="14973" y="10423"/>
                    <a:pt x="14946" y="10233"/>
                  </a:cubicBezTo>
                  <a:cubicBezTo>
                    <a:pt x="14675" y="9012"/>
                    <a:pt x="14404" y="7792"/>
                    <a:pt x="14105" y="6571"/>
                  </a:cubicBezTo>
                  <a:cubicBezTo>
                    <a:pt x="13861" y="5405"/>
                    <a:pt x="13536" y="4238"/>
                    <a:pt x="13156" y="3126"/>
                  </a:cubicBezTo>
                  <a:cubicBezTo>
                    <a:pt x="13129" y="3045"/>
                    <a:pt x="13129" y="2964"/>
                    <a:pt x="13102" y="2882"/>
                  </a:cubicBezTo>
                  <a:cubicBezTo>
                    <a:pt x="13265" y="2882"/>
                    <a:pt x="13346" y="2855"/>
                    <a:pt x="13482" y="2855"/>
                  </a:cubicBezTo>
                  <a:cubicBezTo>
                    <a:pt x="13726" y="2882"/>
                    <a:pt x="13943" y="2909"/>
                    <a:pt x="14214" y="2909"/>
                  </a:cubicBezTo>
                  <a:cubicBezTo>
                    <a:pt x="14485" y="2909"/>
                    <a:pt x="14566" y="2828"/>
                    <a:pt x="14621" y="2557"/>
                  </a:cubicBezTo>
                  <a:lnTo>
                    <a:pt x="14621" y="2448"/>
                  </a:lnTo>
                  <a:cubicBezTo>
                    <a:pt x="14621" y="1879"/>
                    <a:pt x="14621" y="1309"/>
                    <a:pt x="14621" y="739"/>
                  </a:cubicBezTo>
                  <a:cubicBezTo>
                    <a:pt x="14621" y="414"/>
                    <a:pt x="14539" y="333"/>
                    <a:pt x="14241" y="306"/>
                  </a:cubicBezTo>
                  <a:lnTo>
                    <a:pt x="13997" y="278"/>
                  </a:lnTo>
                  <a:cubicBezTo>
                    <a:pt x="13237" y="251"/>
                    <a:pt x="12451" y="170"/>
                    <a:pt x="11691" y="170"/>
                  </a:cubicBezTo>
                  <a:cubicBezTo>
                    <a:pt x="10932" y="170"/>
                    <a:pt x="10172" y="116"/>
                    <a:pt x="9413" y="116"/>
                  </a:cubicBezTo>
                  <a:cubicBezTo>
                    <a:pt x="8382" y="89"/>
                    <a:pt x="7324" y="89"/>
                    <a:pt x="6294" y="34"/>
                  </a:cubicBezTo>
                  <a:cubicBezTo>
                    <a:pt x="5575" y="7"/>
                    <a:pt x="4856" y="0"/>
                    <a:pt x="4141"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62"/>
            <p:cNvSpPr/>
            <p:nvPr/>
          </p:nvSpPr>
          <p:spPr>
            <a:xfrm>
              <a:off x="10627225" y="5796313"/>
              <a:ext cx="122775" cy="193950"/>
            </a:xfrm>
            <a:custGeom>
              <a:avLst/>
              <a:gdLst/>
              <a:ahLst/>
              <a:cxnLst/>
              <a:rect l="l" t="t" r="r" b="b"/>
              <a:pathLst>
                <a:path w="4911" h="7758" extrusionOk="0">
                  <a:moveTo>
                    <a:pt x="4883" y="0"/>
                  </a:moveTo>
                  <a:lnTo>
                    <a:pt x="3663" y="27"/>
                  </a:lnTo>
                  <a:cubicBezTo>
                    <a:pt x="3283" y="27"/>
                    <a:pt x="2876" y="27"/>
                    <a:pt x="2469" y="55"/>
                  </a:cubicBezTo>
                  <a:cubicBezTo>
                    <a:pt x="2089" y="82"/>
                    <a:pt x="1683" y="109"/>
                    <a:pt x="1276" y="109"/>
                  </a:cubicBezTo>
                  <a:cubicBezTo>
                    <a:pt x="1072" y="122"/>
                    <a:pt x="876" y="122"/>
                    <a:pt x="679" y="122"/>
                  </a:cubicBezTo>
                  <a:cubicBezTo>
                    <a:pt x="482" y="122"/>
                    <a:pt x="286" y="122"/>
                    <a:pt x="82" y="136"/>
                  </a:cubicBezTo>
                  <a:cubicBezTo>
                    <a:pt x="1" y="380"/>
                    <a:pt x="1" y="624"/>
                    <a:pt x="82" y="868"/>
                  </a:cubicBezTo>
                  <a:lnTo>
                    <a:pt x="489" y="868"/>
                  </a:lnTo>
                  <a:cubicBezTo>
                    <a:pt x="571" y="895"/>
                    <a:pt x="652" y="923"/>
                    <a:pt x="706" y="977"/>
                  </a:cubicBezTo>
                  <a:cubicBezTo>
                    <a:pt x="788" y="1031"/>
                    <a:pt x="760" y="1167"/>
                    <a:pt x="679" y="1221"/>
                  </a:cubicBezTo>
                  <a:cubicBezTo>
                    <a:pt x="625" y="1248"/>
                    <a:pt x="543" y="1275"/>
                    <a:pt x="462" y="1275"/>
                  </a:cubicBezTo>
                  <a:cubicBezTo>
                    <a:pt x="354" y="1302"/>
                    <a:pt x="245" y="1302"/>
                    <a:pt x="82" y="1329"/>
                  </a:cubicBezTo>
                  <a:cubicBezTo>
                    <a:pt x="82" y="1763"/>
                    <a:pt x="1" y="2197"/>
                    <a:pt x="28" y="2631"/>
                  </a:cubicBezTo>
                  <a:cubicBezTo>
                    <a:pt x="191" y="2658"/>
                    <a:pt x="299" y="2686"/>
                    <a:pt x="435" y="2713"/>
                  </a:cubicBezTo>
                  <a:cubicBezTo>
                    <a:pt x="543" y="2740"/>
                    <a:pt x="625" y="2848"/>
                    <a:pt x="625" y="2957"/>
                  </a:cubicBezTo>
                  <a:cubicBezTo>
                    <a:pt x="598" y="3092"/>
                    <a:pt x="516" y="3174"/>
                    <a:pt x="381" y="3201"/>
                  </a:cubicBezTo>
                  <a:cubicBezTo>
                    <a:pt x="272" y="3228"/>
                    <a:pt x="164" y="3228"/>
                    <a:pt x="28" y="3228"/>
                  </a:cubicBezTo>
                  <a:lnTo>
                    <a:pt x="28" y="4367"/>
                  </a:lnTo>
                  <a:cubicBezTo>
                    <a:pt x="1" y="4666"/>
                    <a:pt x="109" y="4991"/>
                    <a:pt x="299" y="5235"/>
                  </a:cubicBezTo>
                  <a:cubicBezTo>
                    <a:pt x="733" y="5832"/>
                    <a:pt x="1140" y="6429"/>
                    <a:pt x="1574" y="6998"/>
                  </a:cubicBezTo>
                  <a:cubicBezTo>
                    <a:pt x="1764" y="7270"/>
                    <a:pt x="1954" y="7487"/>
                    <a:pt x="2171" y="7758"/>
                  </a:cubicBezTo>
                  <a:cubicBezTo>
                    <a:pt x="2225" y="7676"/>
                    <a:pt x="2279" y="7649"/>
                    <a:pt x="2334" y="7595"/>
                  </a:cubicBezTo>
                  <a:cubicBezTo>
                    <a:pt x="2686" y="7215"/>
                    <a:pt x="3066" y="6836"/>
                    <a:pt x="3419" y="6456"/>
                  </a:cubicBezTo>
                  <a:cubicBezTo>
                    <a:pt x="3771" y="6103"/>
                    <a:pt x="4124" y="5669"/>
                    <a:pt x="4504" y="5289"/>
                  </a:cubicBezTo>
                  <a:cubicBezTo>
                    <a:pt x="4748" y="5045"/>
                    <a:pt x="4856" y="4720"/>
                    <a:pt x="4856" y="4367"/>
                  </a:cubicBezTo>
                  <a:cubicBezTo>
                    <a:pt x="4856" y="3960"/>
                    <a:pt x="4856" y="3554"/>
                    <a:pt x="4883" y="3147"/>
                  </a:cubicBezTo>
                  <a:cubicBezTo>
                    <a:pt x="4883" y="2224"/>
                    <a:pt x="4910" y="1275"/>
                    <a:pt x="4910" y="353"/>
                  </a:cubicBezTo>
                  <a:cubicBezTo>
                    <a:pt x="4910" y="244"/>
                    <a:pt x="4910" y="136"/>
                    <a:pt x="488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62"/>
            <p:cNvSpPr/>
            <p:nvPr/>
          </p:nvSpPr>
          <p:spPr>
            <a:xfrm>
              <a:off x="10467875" y="5801213"/>
              <a:ext cx="41400" cy="461650"/>
            </a:xfrm>
            <a:custGeom>
              <a:avLst/>
              <a:gdLst/>
              <a:ahLst/>
              <a:cxnLst/>
              <a:rect l="l" t="t" r="r" b="b"/>
              <a:pathLst>
                <a:path w="1656" h="18466" extrusionOk="0">
                  <a:moveTo>
                    <a:pt x="777" y="1"/>
                  </a:moveTo>
                  <a:cubicBezTo>
                    <a:pt x="550" y="1"/>
                    <a:pt x="326" y="8"/>
                    <a:pt x="109" y="21"/>
                  </a:cubicBezTo>
                  <a:cubicBezTo>
                    <a:pt x="28" y="428"/>
                    <a:pt x="1" y="13827"/>
                    <a:pt x="55" y="18113"/>
                  </a:cubicBezTo>
                  <a:cubicBezTo>
                    <a:pt x="55" y="18221"/>
                    <a:pt x="55" y="18330"/>
                    <a:pt x="82" y="18466"/>
                  </a:cubicBezTo>
                  <a:cubicBezTo>
                    <a:pt x="625" y="18357"/>
                    <a:pt x="1140" y="18438"/>
                    <a:pt x="1655" y="18330"/>
                  </a:cubicBezTo>
                  <a:lnTo>
                    <a:pt x="1655" y="17950"/>
                  </a:lnTo>
                  <a:cubicBezTo>
                    <a:pt x="1655" y="16919"/>
                    <a:pt x="1628" y="15862"/>
                    <a:pt x="1628" y="14804"/>
                  </a:cubicBezTo>
                  <a:cubicBezTo>
                    <a:pt x="1601" y="12580"/>
                    <a:pt x="1601" y="10355"/>
                    <a:pt x="1574" y="8158"/>
                  </a:cubicBezTo>
                  <a:cubicBezTo>
                    <a:pt x="1574" y="5582"/>
                    <a:pt x="1547" y="3032"/>
                    <a:pt x="1520" y="455"/>
                  </a:cubicBezTo>
                  <a:cubicBezTo>
                    <a:pt x="1547" y="320"/>
                    <a:pt x="1520" y="157"/>
                    <a:pt x="1466" y="21"/>
                  </a:cubicBezTo>
                  <a:cubicBezTo>
                    <a:pt x="1235" y="8"/>
                    <a:pt x="1004"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62"/>
            <p:cNvSpPr/>
            <p:nvPr/>
          </p:nvSpPr>
          <p:spPr>
            <a:xfrm>
              <a:off x="10278025" y="7062313"/>
              <a:ext cx="457050" cy="42750"/>
            </a:xfrm>
            <a:custGeom>
              <a:avLst/>
              <a:gdLst/>
              <a:ahLst/>
              <a:cxnLst/>
              <a:rect l="l" t="t" r="r" b="b"/>
              <a:pathLst>
                <a:path w="18282" h="1710" extrusionOk="0">
                  <a:moveTo>
                    <a:pt x="11311" y="0"/>
                  </a:moveTo>
                  <a:cubicBezTo>
                    <a:pt x="9765" y="0"/>
                    <a:pt x="8192" y="55"/>
                    <a:pt x="6645" y="55"/>
                  </a:cubicBezTo>
                  <a:cubicBezTo>
                    <a:pt x="5018" y="55"/>
                    <a:pt x="3418" y="55"/>
                    <a:pt x="1817" y="82"/>
                  </a:cubicBezTo>
                  <a:cubicBezTo>
                    <a:pt x="1275" y="82"/>
                    <a:pt x="732" y="136"/>
                    <a:pt x="190" y="163"/>
                  </a:cubicBezTo>
                  <a:cubicBezTo>
                    <a:pt x="163" y="163"/>
                    <a:pt x="109" y="190"/>
                    <a:pt x="82" y="190"/>
                  </a:cubicBezTo>
                  <a:cubicBezTo>
                    <a:pt x="0" y="624"/>
                    <a:pt x="27" y="1085"/>
                    <a:pt x="109" y="1492"/>
                  </a:cubicBezTo>
                  <a:lnTo>
                    <a:pt x="3689" y="1492"/>
                  </a:lnTo>
                  <a:cubicBezTo>
                    <a:pt x="5208" y="1492"/>
                    <a:pt x="6754" y="1547"/>
                    <a:pt x="8273" y="1574"/>
                  </a:cubicBezTo>
                  <a:lnTo>
                    <a:pt x="14837" y="1682"/>
                  </a:lnTo>
                  <a:lnTo>
                    <a:pt x="14973" y="1682"/>
                  </a:lnTo>
                  <a:lnTo>
                    <a:pt x="17956" y="1709"/>
                  </a:lnTo>
                  <a:cubicBezTo>
                    <a:pt x="18038" y="1709"/>
                    <a:pt x="18119" y="1682"/>
                    <a:pt x="18200" y="1682"/>
                  </a:cubicBezTo>
                  <a:cubicBezTo>
                    <a:pt x="18282" y="1194"/>
                    <a:pt x="18255" y="706"/>
                    <a:pt x="18119" y="245"/>
                  </a:cubicBezTo>
                  <a:cubicBezTo>
                    <a:pt x="18065" y="245"/>
                    <a:pt x="17983" y="217"/>
                    <a:pt x="17929" y="217"/>
                  </a:cubicBezTo>
                  <a:lnTo>
                    <a:pt x="15352" y="136"/>
                  </a:lnTo>
                  <a:lnTo>
                    <a:pt x="14891" y="136"/>
                  </a:lnTo>
                  <a:cubicBezTo>
                    <a:pt x="13698" y="82"/>
                    <a:pt x="12504" y="28"/>
                    <a:pt x="1131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62"/>
            <p:cNvSpPr/>
            <p:nvPr/>
          </p:nvSpPr>
          <p:spPr>
            <a:xfrm>
              <a:off x="10469250" y="6660863"/>
              <a:ext cx="44775" cy="388800"/>
            </a:xfrm>
            <a:custGeom>
              <a:avLst/>
              <a:gdLst/>
              <a:ahLst/>
              <a:cxnLst/>
              <a:rect l="l" t="t" r="r" b="b"/>
              <a:pathLst>
                <a:path w="1791" h="15552" extrusionOk="0">
                  <a:moveTo>
                    <a:pt x="1051" y="0"/>
                  </a:moveTo>
                  <a:cubicBezTo>
                    <a:pt x="701" y="0"/>
                    <a:pt x="350" y="30"/>
                    <a:pt x="0" y="83"/>
                  </a:cubicBezTo>
                  <a:lnTo>
                    <a:pt x="0" y="15272"/>
                  </a:lnTo>
                  <a:cubicBezTo>
                    <a:pt x="27" y="15353"/>
                    <a:pt x="27" y="15435"/>
                    <a:pt x="54" y="15516"/>
                  </a:cubicBezTo>
                  <a:cubicBezTo>
                    <a:pt x="290" y="15538"/>
                    <a:pt x="526" y="15552"/>
                    <a:pt x="762" y="15552"/>
                  </a:cubicBezTo>
                  <a:cubicBezTo>
                    <a:pt x="1096" y="15552"/>
                    <a:pt x="1429" y="15525"/>
                    <a:pt x="1763" y="15462"/>
                  </a:cubicBezTo>
                  <a:cubicBezTo>
                    <a:pt x="1790" y="14919"/>
                    <a:pt x="1682" y="381"/>
                    <a:pt x="1628" y="28"/>
                  </a:cubicBezTo>
                  <a:cubicBezTo>
                    <a:pt x="1435" y="9"/>
                    <a:pt x="1243" y="0"/>
                    <a:pt x="105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62"/>
            <p:cNvSpPr/>
            <p:nvPr/>
          </p:nvSpPr>
          <p:spPr>
            <a:xfrm>
              <a:off x="10911350" y="6371363"/>
              <a:ext cx="107850" cy="407750"/>
            </a:xfrm>
            <a:custGeom>
              <a:avLst/>
              <a:gdLst/>
              <a:ahLst/>
              <a:cxnLst/>
              <a:rect l="l" t="t" r="r" b="b"/>
              <a:pathLst>
                <a:path w="4314" h="16310" extrusionOk="0">
                  <a:moveTo>
                    <a:pt x="474" y="1"/>
                  </a:moveTo>
                  <a:cubicBezTo>
                    <a:pt x="326" y="1"/>
                    <a:pt x="177" y="9"/>
                    <a:pt x="28" y="26"/>
                  </a:cubicBezTo>
                  <a:cubicBezTo>
                    <a:pt x="28" y="135"/>
                    <a:pt x="1" y="189"/>
                    <a:pt x="1" y="271"/>
                  </a:cubicBezTo>
                  <a:lnTo>
                    <a:pt x="28" y="1030"/>
                  </a:lnTo>
                  <a:cubicBezTo>
                    <a:pt x="82" y="1030"/>
                    <a:pt x="136" y="1057"/>
                    <a:pt x="191" y="1057"/>
                  </a:cubicBezTo>
                  <a:cubicBezTo>
                    <a:pt x="950" y="1057"/>
                    <a:pt x="1628" y="1518"/>
                    <a:pt x="1927" y="2223"/>
                  </a:cubicBezTo>
                  <a:cubicBezTo>
                    <a:pt x="2171" y="2712"/>
                    <a:pt x="2361" y="3227"/>
                    <a:pt x="2496" y="3770"/>
                  </a:cubicBezTo>
                  <a:cubicBezTo>
                    <a:pt x="2659" y="4556"/>
                    <a:pt x="2740" y="5370"/>
                    <a:pt x="2795" y="6184"/>
                  </a:cubicBezTo>
                  <a:cubicBezTo>
                    <a:pt x="2822" y="6807"/>
                    <a:pt x="2849" y="7431"/>
                    <a:pt x="2876" y="8028"/>
                  </a:cubicBezTo>
                  <a:cubicBezTo>
                    <a:pt x="2984" y="9655"/>
                    <a:pt x="2957" y="11283"/>
                    <a:pt x="2876" y="12910"/>
                  </a:cubicBezTo>
                  <a:cubicBezTo>
                    <a:pt x="2849" y="13914"/>
                    <a:pt x="2849" y="14972"/>
                    <a:pt x="2849" y="16002"/>
                  </a:cubicBezTo>
                  <a:cubicBezTo>
                    <a:pt x="2849" y="16084"/>
                    <a:pt x="2849" y="16192"/>
                    <a:pt x="2876" y="16274"/>
                  </a:cubicBezTo>
                  <a:cubicBezTo>
                    <a:pt x="3067" y="16296"/>
                    <a:pt x="3258" y="16309"/>
                    <a:pt x="3447" y="16309"/>
                  </a:cubicBezTo>
                  <a:cubicBezTo>
                    <a:pt x="3714" y="16309"/>
                    <a:pt x="3978" y="16283"/>
                    <a:pt x="4232" y="16219"/>
                  </a:cubicBezTo>
                  <a:cubicBezTo>
                    <a:pt x="4232" y="16029"/>
                    <a:pt x="4286" y="15812"/>
                    <a:pt x="4286" y="15623"/>
                  </a:cubicBezTo>
                  <a:cubicBezTo>
                    <a:pt x="4286" y="14999"/>
                    <a:pt x="4314" y="14375"/>
                    <a:pt x="4314" y="13778"/>
                  </a:cubicBezTo>
                  <a:cubicBezTo>
                    <a:pt x="4314" y="12205"/>
                    <a:pt x="4314" y="10659"/>
                    <a:pt x="4286" y="9086"/>
                  </a:cubicBezTo>
                  <a:cubicBezTo>
                    <a:pt x="4232" y="7702"/>
                    <a:pt x="4124" y="6319"/>
                    <a:pt x="4042" y="4936"/>
                  </a:cubicBezTo>
                  <a:cubicBezTo>
                    <a:pt x="4042" y="4583"/>
                    <a:pt x="4015" y="4231"/>
                    <a:pt x="3934" y="3878"/>
                  </a:cubicBezTo>
                  <a:cubicBezTo>
                    <a:pt x="3825" y="3254"/>
                    <a:pt x="3608" y="2630"/>
                    <a:pt x="3337" y="2061"/>
                  </a:cubicBezTo>
                  <a:cubicBezTo>
                    <a:pt x="3147" y="1600"/>
                    <a:pt x="2876" y="1166"/>
                    <a:pt x="2523" y="786"/>
                  </a:cubicBezTo>
                  <a:cubicBezTo>
                    <a:pt x="2415" y="623"/>
                    <a:pt x="2252" y="488"/>
                    <a:pt x="2062" y="379"/>
                  </a:cubicBezTo>
                  <a:cubicBezTo>
                    <a:pt x="1570" y="122"/>
                    <a:pt x="1027" y="1"/>
                    <a:pt x="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62"/>
            <p:cNvSpPr/>
            <p:nvPr/>
          </p:nvSpPr>
          <p:spPr>
            <a:xfrm>
              <a:off x="10608250" y="5565088"/>
              <a:ext cx="168875" cy="178025"/>
            </a:xfrm>
            <a:custGeom>
              <a:avLst/>
              <a:gdLst/>
              <a:ahLst/>
              <a:cxnLst/>
              <a:rect l="l" t="t" r="r" b="b"/>
              <a:pathLst>
                <a:path w="6755" h="7121" extrusionOk="0">
                  <a:moveTo>
                    <a:pt x="814" y="0"/>
                  </a:moveTo>
                  <a:cubicBezTo>
                    <a:pt x="597" y="0"/>
                    <a:pt x="407" y="0"/>
                    <a:pt x="190" y="27"/>
                  </a:cubicBezTo>
                  <a:cubicBezTo>
                    <a:pt x="109" y="1709"/>
                    <a:pt x="55" y="3363"/>
                    <a:pt x="0" y="5018"/>
                  </a:cubicBezTo>
                  <a:cubicBezTo>
                    <a:pt x="0" y="5099"/>
                    <a:pt x="0" y="5181"/>
                    <a:pt x="28" y="5235"/>
                  </a:cubicBezTo>
                  <a:lnTo>
                    <a:pt x="434" y="5154"/>
                  </a:lnTo>
                  <a:cubicBezTo>
                    <a:pt x="462" y="5045"/>
                    <a:pt x="489" y="4964"/>
                    <a:pt x="489" y="4882"/>
                  </a:cubicBezTo>
                  <a:cubicBezTo>
                    <a:pt x="543" y="4421"/>
                    <a:pt x="570" y="3960"/>
                    <a:pt x="597" y="3499"/>
                  </a:cubicBezTo>
                  <a:cubicBezTo>
                    <a:pt x="597" y="3336"/>
                    <a:pt x="624" y="3146"/>
                    <a:pt x="679" y="3011"/>
                  </a:cubicBezTo>
                  <a:cubicBezTo>
                    <a:pt x="703" y="2812"/>
                    <a:pt x="887" y="2682"/>
                    <a:pt x="1084" y="2682"/>
                  </a:cubicBezTo>
                  <a:cubicBezTo>
                    <a:pt x="1103" y="2682"/>
                    <a:pt x="1121" y="2683"/>
                    <a:pt x="1140" y="2685"/>
                  </a:cubicBezTo>
                  <a:cubicBezTo>
                    <a:pt x="1248" y="2685"/>
                    <a:pt x="1357" y="2740"/>
                    <a:pt x="1465" y="2767"/>
                  </a:cubicBezTo>
                  <a:cubicBezTo>
                    <a:pt x="1628" y="2848"/>
                    <a:pt x="1764" y="2929"/>
                    <a:pt x="1899" y="3038"/>
                  </a:cubicBezTo>
                  <a:cubicBezTo>
                    <a:pt x="2032" y="3171"/>
                    <a:pt x="2205" y="3239"/>
                    <a:pt x="2379" y="3239"/>
                  </a:cubicBezTo>
                  <a:cubicBezTo>
                    <a:pt x="2524" y="3239"/>
                    <a:pt x="2671" y="3191"/>
                    <a:pt x="2794" y="3092"/>
                  </a:cubicBezTo>
                  <a:cubicBezTo>
                    <a:pt x="2981" y="2980"/>
                    <a:pt x="3195" y="2919"/>
                    <a:pt x="3407" y="2919"/>
                  </a:cubicBezTo>
                  <a:cubicBezTo>
                    <a:pt x="3502" y="2919"/>
                    <a:pt x="3597" y="2931"/>
                    <a:pt x="3689" y="2957"/>
                  </a:cubicBezTo>
                  <a:cubicBezTo>
                    <a:pt x="3906" y="2984"/>
                    <a:pt x="4096" y="3092"/>
                    <a:pt x="4286" y="3228"/>
                  </a:cubicBezTo>
                  <a:cubicBezTo>
                    <a:pt x="4399" y="3341"/>
                    <a:pt x="4560" y="3406"/>
                    <a:pt x="4723" y="3406"/>
                  </a:cubicBezTo>
                  <a:cubicBezTo>
                    <a:pt x="4834" y="3406"/>
                    <a:pt x="4946" y="3375"/>
                    <a:pt x="5046" y="3309"/>
                  </a:cubicBezTo>
                  <a:cubicBezTo>
                    <a:pt x="5249" y="3196"/>
                    <a:pt x="5452" y="3140"/>
                    <a:pt x="5671" y="3140"/>
                  </a:cubicBezTo>
                  <a:cubicBezTo>
                    <a:pt x="5715" y="3140"/>
                    <a:pt x="5760" y="3142"/>
                    <a:pt x="5805" y="3146"/>
                  </a:cubicBezTo>
                  <a:cubicBezTo>
                    <a:pt x="6130" y="3146"/>
                    <a:pt x="6185" y="3228"/>
                    <a:pt x="6185" y="3526"/>
                  </a:cubicBezTo>
                  <a:cubicBezTo>
                    <a:pt x="6185" y="4584"/>
                    <a:pt x="6158" y="5615"/>
                    <a:pt x="6158" y="6673"/>
                  </a:cubicBezTo>
                  <a:cubicBezTo>
                    <a:pt x="6130" y="6808"/>
                    <a:pt x="6130" y="6944"/>
                    <a:pt x="6212" y="7079"/>
                  </a:cubicBezTo>
                  <a:cubicBezTo>
                    <a:pt x="6280" y="7107"/>
                    <a:pt x="6354" y="7120"/>
                    <a:pt x="6432" y="7120"/>
                  </a:cubicBezTo>
                  <a:cubicBezTo>
                    <a:pt x="6510" y="7120"/>
                    <a:pt x="6592" y="7107"/>
                    <a:pt x="6673" y="7079"/>
                  </a:cubicBezTo>
                  <a:cubicBezTo>
                    <a:pt x="6754" y="6591"/>
                    <a:pt x="6700" y="570"/>
                    <a:pt x="656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62"/>
            <p:cNvSpPr/>
            <p:nvPr/>
          </p:nvSpPr>
          <p:spPr>
            <a:xfrm>
              <a:off x="10467875" y="6313013"/>
              <a:ext cx="42750" cy="298225"/>
            </a:xfrm>
            <a:custGeom>
              <a:avLst/>
              <a:gdLst/>
              <a:ahLst/>
              <a:cxnLst/>
              <a:rect l="l" t="t" r="r" b="b"/>
              <a:pathLst>
                <a:path w="1710" h="11929" extrusionOk="0">
                  <a:moveTo>
                    <a:pt x="1059" y="1"/>
                  </a:moveTo>
                  <a:cubicBezTo>
                    <a:pt x="715" y="1"/>
                    <a:pt x="372" y="37"/>
                    <a:pt x="28" y="109"/>
                  </a:cubicBezTo>
                  <a:lnTo>
                    <a:pt x="28" y="516"/>
                  </a:lnTo>
                  <a:lnTo>
                    <a:pt x="28" y="7405"/>
                  </a:lnTo>
                  <a:lnTo>
                    <a:pt x="28" y="11474"/>
                  </a:lnTo>
                  <a:cubicBezTo>
                    <a:pt x="28" y="11610"/>
                    <a:pt x="1" y="11772"/>
                    <a:pt x="109" y="11908"/>
                  </a:cubicBezTo>
                  <a:cubicBezTo>
                    <a:pt x="367" y="11922"/>
                    <a:pt x="631" y="11928"/>
                    <a:pt x="899" y="11928"/>
                  </a:cubicBezTo>
                  <a:cubicBezTo>
                    <a:pt x="1167" y="11928"/>
                    <a:pt x="1438" y="11922"/>
                    <a:pt x="1710" y="11908"/>
                  </a:cubicBezTo>
                  <a:lnTo>
                    <a:pt x="1710" y="11447"/>
                  </a:lnTo>
                  <a:lnTo>
                    <a:pt x="1655" y="5642"/>
                  </a:lnTo>
                  <a:cubicBezTo>
                    <a:pt x="1655" y="3934"/>
                    <a:pt x="1655" y="2198"/>
                    <a:pt x="1628" y="489"/>
                  </a:cubicBezTo>
                  <a:cubicBezTo>
                    <a:pt x="1655" y="326"/>
                    <a:pt x="1628" y="163"/>
                    <a:pt x="1574" y="28"/>
                  </a:cubicBezTo>
                  <a:cubicBezTo>
                    <a:pt x="1402" y="10"/>
                    <a:pt x="1230" y="1"/>
                    <a:pt x="1059"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62"/>
            <p:cNvSpPr/>
            <p:nvPr/>
          </p:nvSpPr>
          <p:spPr>
            <a:xfrm>
              <a:off x="10469250" y="5754263"/>
              <a:ext cx="396700" cy="34600"/>
            </a:xfrm>
            <a:custGeom>
              <a:avLst/>
              <a:gdLst/>
              <a:ahLst/>
              <a:cxnLst/>
              <a:rect l="l" t="t" r="r" b="b"/>
              <a:pathLst>
                <a:path w="15868" h="1384" extrusionOk="0">
                  <a:moveTo>
                    <a:pt x="11663" y="1"/>
                  </a:moveTo>
                  <a:cubicBezTo>
                    <a:pt x="11012" y="28"/>
                    <a:pt x="10361" y="82"/>
                    <a:pt x="9738" y="82"/>
                  </a:cubicBezTo>
                  <a:cubicBezTo>
                    <a:pt x="8490" y="109"/>
                    <a:pt x="7242" y="109"/>
                    <a:pt x="5994" y="136"/>
                  </a:cubicBezTo>
                  <a:lnTo>
                    <a:pt x="353" y="136"/>
                  </a:lnTo>
                  <a:cubicBezTo>
                    <a:pt x="317" y="136"/>
                    <a:pt x="280" y="133"/>
                    <a:pt x="244" y="133"/>
                  </a:cubicBezTo>
                  <a:cubicBezTo>
                    <a:pt x="172" y="133"/>
                    <a:pt x="100" y="145"/>
                    <a:pt x="27" y="218"/>
                  </a:cubicBezTo>
                  <a:lnTo>
                    <a:pt x="0" y="1303"/>
                  </a:lnTo>
                  <a:cubicBezTo>
                    <a:pt x="54" y="1303"/>
                    <a:pt x="109" y="1330"/>
                    <a:pt x="163" y="1330"/>
                  </a:cubicBezTo>
                  <a:lnTo>
                    <a:pt x="3716" y="1330"/>
                  </a:lnTo>
                  <a:cubicBezTo>
                    <a:pt x="4096" y="1330"/>
                    <a:pt x="4421" y="1384"/>
                    <a:pt x="4801" y="1384"/>
                  </a:cubicBezTo>
                  <a:cubicBezTo>
                    <a:pt x="5506" y="1357"/>
                    <a:pt x="6211" y="1303"/>
                    <a:pt x="6917" y="1275"/>
                  </a:cubicBezTo>
                  <a:cubicBezTo>
                    <a:pt x="8110" y="1248"/>
                    <a:pt x="9304" y="1194"/>
                    <a:pt x="10497" y="1167"/>
                  </a:cubicBezTo>
                  <a:cubicBezTo>
                    <a:pt x="12124" y="1113"/>
                    <a:pt x="13752" y="1113"/>
                    <a:pt x="15352" y="1086"/>
                  </a:cubicBezTo>
                  <a:cubicBezTo>
                    <a:pt x="15542" y="1086"/>
                    <a:pt x="15705" y="1058"/>
                    <a:pt x="15868" y="1031"/>
                  </a:cubicBezTo>
                  <a:cubicBezTo>
                    <a:pt x="15868" y="679"/>
                    <a:pt x="15840" y="353"/>
                    <a:pt x="15786"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62"/>
            <p:cNvSpPr/>
            <p:nvPr/>
          </p:nvSpPr>
          <p:spPr>
            <a:xfrm>
              <a:off x="10294300" y="6658663"/>
              <a:ext cx="105125" cy="246350"/>
            </a:xfrm>
            <a:custGeom>
              <a:avLst/>
              <a:gdLst/>
              <a:ahLst/>
              <a:cxnLst/>
              <a:rect l="l" t="t" r="r" b="b"/>
              <a:pathLst>
                <a:path w="4205" h="9854" extrusionOk="0">
                  <a:moveTo>
                    <a:pt x="453" y="0"/>
                  </a:moveTo>
                  <a:cubicBezTo>
                    <a:pt x="213" y="0"/>
                    <a:pt x="47" y="3"/>
                    <a:pt x="0" y="8"/>
                  </a:cubicBezTo>
                  <a:lnTo>
                    <a:pt x="0" y="523"/>
                  </a:lnTo>
                  <a:cubicBezTo>
                    <a:pt x="27" y="2666"/>
                    <a:pt x="190" y="4836"/>
                    <a:pt x="190" y="7006"/>
                  </a:cubicBezTo>
                  <a:lnTo>
                    <a:pt x="190" y="7114"/>
                  </a:lnTo>
                  <a:cubicBezTo>
                    <a:pt x="217" y="7548"/>
                    <a:pt x="271" y="8009"/>
                    <a:pt x="407" y="8443"/>
                  </a:cubicBezTo>
                  <a:cubicBezTo>
                    <a:pt x="597" y="9094"/>
                    <a:pt x="1112" y="9610"/>
                    <a:pt x="1790" y="9772"/>
                  </a:cubicBezTo>
                  <a:cubicBezTo>
                    <a:pt x="1953" y="9827"/>
                    <a:pt x="2123" y="9854"/>
                    <a:pt x="2292" y="9854"/>
                  </a:cubicBezTo>
                  <a:cubicBezTo>
                    <a:pt x="2462" y="9854"/>
                    <a:pt x="2631" y="9827"/>
                    <a:pt x="2794" y="9772"/>
                  </a:cubicBezTo>
                  <a:cubicBezTo>
                    <a:pt x="3580" y="9555"/>
                    <a:pt x="4096" y="8850"/>
                    <a:pt x="4096" y="8036"/>
                  </a:cubicBezTo>
                  <a:cubicBezTo>
                    <a:pt x="4150" y="6409"/>
                    <a:pt x="4204" y="4809"/>
                    <a:pt x="4150" y="3181"/>
                  </a:cubicBezTo>
                  <a:cubicBezTo>
                    <a:pt x="4123" y="2612"/>
                    <a:pt x="4096" y="2069"/>
                    <a:pt x="4096" y="1527"/>
                  </a:cubicBezTo>
                  <a:cubicBezTo>
                    <a:pt x="4096" y="1066"/>
                    <a:pt x="4042" y="632"/>
                    <a:pt x="4042" y="198"/>
                  </a:cubicBezTo>
                  <a:cubicBezTo>
                    <a:pt x="4014" y="171"/>
                    <a:pt x="4014" y="116"/>
                    <a:pt x="3987" y="62"/>
                  </a:cubicBezTo>
                  <a:cubicBezTo>
                    <a:pt x="3812" y="40"/>
                    <a:pt x="1470" y="0"/>
                    <a:pt x="45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62"/>
            <p:cNvSpPr/>
            <p:nvPr/>
          </p:nvSpPr>
          <p:spPr>
            <a:xfrm>
              <a:off x="10629950" y="5643738"/>
              <a:ext cx="120050" cy="101750"/>
            </a:xfrm>
            <a:custGeom>
              <a:avLst/>
              <a:gdLst/>
              <a:ahLst/>
              <a:cxnLst/>
              <a:rect l="l" t="t" r="r" b="b"/>
              <a:pathLst>
                <a:path w="4802" h="4070" extrusionOk="0">
                  <a:moveTo>
                    <a:pt x="217" y="0"/>
                  </a:moveTo>
                  <a:cubicBezTo>
                    <a:pt x="190" y="679"/>
                    <a:pt x="136" y="1275"/>
                    <a:pt x="136" y="1899"/>
                  </a:cubicBezTo>
                  <a:cubicBezTo>
                    <a:pt x="136" y="1926"/>
                    <a:pt x="163" y="1953"/>
                    <a:pt x="163" y="1981"/>
                  </a:cubicBezTo>
                  <a:lnTo>
                    <a:pt x="380" y="1981"/>
                  </a:lnTo>
                  <a:cubicBezTo>
                    <a:pt x="489" y="1981"/>
                    <a:pt x="624" y="2008"/>
                    <a:pt x="760" y="2008"/>
                  </a:cubicBezTo>
                  <a:cubicBezTo>
                    <a:pt x="868" y="2035"/>
                    <a:pt x="923" y="2116"/>
                    <a:pt x="923" y="2225"/>
                  </a:cubicBezTo>
                  <a:cubicBezTo>
                    <a:pt x="923" y="2333"/>
                    <a:pt x="868" y="2442"/>
                    <a:pt x="760" y="2469"/>
                  </a:cubicBezTo>
                  <a:cubicBezTo>
                    <a:pt x="651" y="2469"/>
                    <a:pt x="543" y="2496"/>
                    <a:pt x="462" y="2496"/>
                  </a:cubicBezTo>
                  <a:cubicBezTo>
                    <a:pt x="326" y="2496"/>
                    <a:pt x="190" y="2496"/>
                    <a:pt x="82" y="2604"/>
                  </a:cubicBezTo>
                  <a:cubicBezTo>
                    <a:pt x="55" y="3038"/>
                    <a:pt x="28" y="3472"/>
                    <a:pt x="0" y="3906"/>
                  </a:cubicBezTo>
                  <a:cubicBezTo>
                    <a:pt x="0" y="3961"/>
                    <a:pt x="0" y="3988"/>
                    <a:pt x="0" y="4042"/>
                  </a:cubicBezTo>
                  <a:cubicBezTo>
                    <a:pt x="28" y="4069"/>
                    <a:pt x="82" y="4069"/>
                    <a:pt x="109" y="4069"/>
                  </a:cubicBezTo>
                  <a:cubicBezTo>
                    <a:pt x="760" y="4069"/>
                    <a:pt x="1411" y="4042"/>
                    <a:pt x="2035" y="4042"/>
                  </a:cubicBezTo>
                  <a:lnTo>
                    <a:pt x="4205" y="4015"/>
                  </a:lnTo>
                  <a:cubicBezTo>
                    <a:pt x="4252" y="4022"/>
                    <a:pt x="4298" y="4025"/>
                    <a:pt x="4342" y="4025"/>
                  </a:cubicBezTo>
                  <a:cubicBezTo>
                    <a:pt x="4476" y="4025"/>
                    <a:pt x="4598" y="3994"/>
                    <a:pt x="4720" y="3933"/>
                  </a:cubicBezTo>
                  <a:cubicBezTo>
                    <a:pt x="4720" y="3879"/>
                    <a:pt x="4720" y="3825"/>
                    <a:pt x="4747" y="3771"/>
                  </a:cubicBezTo>
                  <a:cubicBezTo>
                    <a:pt x="4774" y="3120"/>
                    <a:pt x="4801" y="2469"/>
                    <a:pt x="4801" y="1845"/>
                  </a:cubicBezTo>
                  <a:lnTo>
                    <a:pt x="4801" y="760"/>
                  </a:lnTo>
                  <a:cubicBezTo>
                    <a:pt x="4774" y="679"/>
                    <a:pt x="4747" y="570"/>
                    <a:pt x="4720" y="489"/>
                  </a:cubicBezTo>
                  <a:cubicBezTo>
                    <a:pt x="4530" y="570"/>
                    <a:pt x="4367" y="624"/>
                    <a:pt x="4205" y="706"/>
                  </a:cubicBezTo>
                  <a:cubicBezTo>
                    <a:pt x="4076" y="764"/>
                    <a:pt x="3942" y="793"/>
                    <a:pt x="3809" y="793"/>
                  </a:cubicBezTo>
                  <a:cubicBezTo>
                    <a:pt x="3635" y="793"/>
                    <a:pt x="3464" y="744"/>
                    <a:pt x="3310" y="651"/>
                  </a:cubicBezTo>
                  <a:cubicBezTo>
                    <a:pt x="3201" y="597"/>
                    <a:pt x="3093" y="516"/>
                    <a:pt x="2984" y="434"/>
                  </a:cubicBezTo>
                  <a:cubicBezTo>
                    <a:pt x="2852" y="346"/>
                    <a:pt x="2696" y="298"/>
                    <a:pt x="2538" y="298"/>
                  </a:cubicBezTo>
                  <a:cubicBezTo>
                    <a:pt x="2403" y="298"/>
                    <a:pt x="2268" y="333"/>
                    <a:pt x="2143" y="407"/>
                  </a:cubicBezTo>
                  <a:lnTo>
                    <a:pt x="1980" y="489"/>
                  </a:lnTo>
                  <a:cubicBezTo>
                    <a:pt x="1836" y="580"/>
                    <a:pt x="1667" y="628"/>
                    <a:pt x="1496" y="628"/>
                  </a:cubicBezTo>
                  <a:cubicBezTo>
                    <a:pt x="1314" y="628"/>
                    <a:pt x="1131" y="574"/>
                    <a:pt x="977" y="462"/>
                  </a:cubicBezTo>
                  <a:cubicBezTo>
                    <a:pt x="868" y="407"/>
                    <a:pt x="760" y="326"/>
                    <a:pt x="624" y="272"/>
                  </a:cubicBezTo>
                  <a:cubicBezTo>
                    <a:pt x="516" y="190"/>
                    <a:pt x="407" y="109"/>
                    <a:pt x="2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62"/>
            <p:cNvSpPr/>
            <p:nvPr/>
          </p:nvSpPr>
          <p:spPr>
            <a:xfrm>
              <a:off x="10468550" y="6266913"/>
              <a:ext cx="363500" cy="33925"/>
            </a:xfrm>
            <a:custGeom>
              <a:avLst/>
              <a:gdLst/>
              <a:ahLst/>
              <a:cxnLst/>
              <a:rect l="l" t="t" r="r" b="b"/>
              <a:pathLst>
                <a:path w="14540" h="1357" extrusionOk="0">
                  <a:moveTo>
                    <a:pt x="10552" y="0"/>
                  </a:moveTo>
                  <a:cubicBezTo>
                    <a:pt x="9820" y="0"/>
                    <a:pt x="9087" y="54"/>
                    <a:pt x="8355" y="82"/>
                  </a:cubicBezTo>
                  <a:cubicBezTo>
                    <a:pt x="7731" y="109"/>
                    <a:pt x="7080" y="109"/>
                    <a:pt x="6429" y="136"/>
                  </a:cubicBezTo>
                  <a:cubicBezTo>
                    <a:pt x="5278" y="180"/>
                    <a:pt x="4144" y="224"/>
                    <a:pt x="2999" y="224"/>
                  </a:cubicBezTo>
                  <a:cubicBezTo>
                    <a:pt x="2742" y="224"/>
                    <a:pt x="2484" y="222"/>
                    <a:pt x="2225" y="217"/>
                  </a:cubicBezTo>
                  <a:cubicBezTo>
                    <a:pt x="1601" y="217"/>
                    <a:pt x="950" y="244"/>
                    <a:pt x="326" y="244"/>
                  </a:cubicBezTo>
                  <a:cubicBezTo>
                    <a:pt x="218" y="271"/>
                    <a:pt x="109" y="271"/>
                    <a:pt x="28" y="299"/>
                  </a:cubicBezTo>
                  <a:cubicBezTo>
                    <a:pt x="1" y="651"/>
                    <a:pt x="1" y="1004"/>
                    <a:pt x="55" y="1356"/>
                  </a:cubicBezTo>
                  <a:lnTo>
                    <a:pt x="1628" y="1356"/>
                  </a:lnTo>
                  <a:cubicBezTo>
                    <a:pt x="1981" y="1356"/>
                    <a:pt x="2334" y="1329"/>
                    <a:pt x="2713" y="1302"/>
                  </a:cubicBezTo>
                  <a:cubicBezTo>
                    <a:pt x="3066" y="1302"/>
                    <a:pt x="3419" y="1302"/>
                    <a:pt x="3771" y="1275"/>
                  </a:cubicBezTo>
                  <a:cubicBezTo>
                    <a:pt x="4693" y="1221"/>
                    <a:pt x="5616" y="1139"/>
                    <a:pt x="6511" y="1085"/>
                  </a:cubicBezTo>
                  <a:cubicBezTo>
                    <a:pt x="8057" y="1031"/>
                    <a:pt x="9576" y="1004"/>
                    <a:pt x="11122" y="1004"/>
                  </a:cubicBezTo>
                  <a:cubicBezTo>
                    <a:pt x="11881" y="1004"/>
                    <a:pt x="12641" y="1031"/>
                    <a:pt x="13400" y="1058"/>
                  </a:cubicBezTo>
                  <a:lnTo>
                    <a:pt x="14160" y="1058"/>
                  </a:lnTo>
                  <a:cubicBezTo>
                    <a:pt x="14184" y="1063"/>
                    <a:pt x="14207" y="1065"/>
                    <a:pt x="14229" y="1065"/>
                  </a:cubicBezTo>
                  <a:cubicBezTo>
                    <a:pt x="14334" y="1065"/>
                    <a:pt x="14423" y="1017"/>
                    <a:pt x="14512" y="950"/>
                  </a:cubicBezTo>
                  <a:cubicBezTo>
                    <a:pt x="14539" y="678"/>
                    <a:pt x="14539" y="407"/>
                    <a:pt x="14485" y="136"/>
                  </a:cubicBezTo>
                  <a:cubicBezTo>
                    <a:pt x="14402" y="53"/>
                    <a:pt x="14304" y="18"/>
                    <a:pt x="14201" y="18"/>
                  </a:cubicBezTo>
                  <a:cubicBezTo>
                    <a:pt x="14169" y="18"/>
                    <a:pt x="14137" y="21"/>
                    <a:pt x="14105" y="27"/>
                  </a:cubicBezTo>
                  <a:cubicBezTo>
                    <a:pt x="12939" y="27"/>
                    <a:pt x="11746" y="0"/>
                    <a:pt x="10552"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62"/>
            <p:cNvSpPr/>
            <p:nvPr/>
          </p:nvSpPr>
          <p:spPr>
            <a:xfrm>
              <a:off x="10590625" y="6303663"/>
              <a:ext cx="233275" cy="172825"/>
            </a:xfrm>
            <a:custGeom>
              <a:avLst/>
              <a:gdLst/>
              <a:ahLst/>
              <a:cxnLst/>
              <a:rect l="l" t="t" r="r" b="b"/>
              <a:pathLst>
                <a:path w="9331" h="6913" extrusionOk="0">
                  <a:moveTo>
                    <a:pt x="6435" y="1"/>
                  </a:moveTo>
                  <a:cubicBezTo>
                    <a:pt x="4643" y="1"/>
                    <a:pt x="1862" y="51"/>
                    <a:pt x="1465" y="131"/>
                  </a:cubicBezTo>
                  <a:cubicBezTo>
                    <a:pt x="1438" y="239"/>
                    <a:pt x="1411" y="348"/>
                    <a:pt x="1384" y="483"/>
                  </a:cubicBezTo>
                  <a:cubicBezTo>
                    <a:pt x="1112" y="1460"/>
                    <a:pt x="868" y="2436"/>
                    <a:pt x="624" y="3385"/>
                  </a:cubicBezTo>
                  <a:cubicBezTo>
                    <a:pt x="488" y="3928"/>
                    <a:pt x="353" y="4443"/>
                    <a:pt x="217" y="4959"/>
                  </a:cubicBezTo>
                  <a:cubicBezTo>
                    <a:pt x="0" y="5637"/>
                    <a:pt x="407" y="6369"/>
                    <a:pt x="1085" y="6532"/>
                  </a:cubicBezTo>
                  <a:cubicBezTo>
                    <a:pt x="1221" y="6586"/>
                    <a:pt x="1356" y="6613"/>
                    <a:pt x="1465" y="6640"/>
                  </a:cubicBezTo>
                  <a:cubicBezTo>
                    <a:pt x="1980" y="6776"/>
                    <a:pt x="2496" y="6830"/>
                    <a:pt x="2984" y="6857"/>
                  </a:cubicBezTo>
                  <a:cubicBezTo>
                    <a:pt x="3778" y="6874"/>
                    <a:pt x="4561" y="6912"/>
                    <a:pt x="5347" y="6912"/>
                  </a:cubicBezTo>
                  <a:cubicBezTo>
                    <a:pt x="5823" y="6912"/>
                    <a:pt x="6300" y="6898"/>
                    <a:pt x="6781" y="6857"/>
                  </a:cubicBezTo>
                  <a:cubicBezTo>
                    <a:pt x="7324" y="6830"/>
                    <a:pt x="7866" y="6749"/>
                    <a:pt x="8382" y="6640"/>
                  </a:cubicBezTo>
                  <a:cubicBezTo>
                    <a:pt x="8599" y="6586"/>
                    <a:pt x="8761" y="6505"/>
                    <a:pt x="8951" y="6369"/>
                  </a:cubicBezTo>
                  <a:cubicBezTo>
                    <a:pt x="9195" y="6206"/>
                    <a:pt x="9331" y="5908"/>
                    <a:pt x="9277" y="5610"/>
                  </a:cubicBezTo>
                  <a:cubicBezTo>
                    <a:pt x="9222" y="5230"/>
                    <a:pt x="9141" y="4850"/>
                    <a:pt x="9060" y="4470"/>
                  </a:cubicBezTo>
                  <a:cubicBezTo>
                    <a:pt x="9005" y="4226"/>
                    <a:pt x="8924" y="4009"/>
                    <a:pt x="8843" y="3765"/>
                  </a:cubicBezTo>
                  <a:lnTo>
                    <a:pt x="7948" y="266"/>
                  </a:lnTo>
                  <a:cubicBezTo>
                    <a:pt x="7920" y="185"/>
                    <a:pt x="7893" y="103"/>
                    <a:pt x="7839" y="22"/>
                  </a:cubicBezTo>
                  <a:cubicBezTo>
                    <a:pt x="7614" y="8"/>
                    <a:pt x="7090" y="1"/>
                    <a:pt x="6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62"/>
            <p:cNvSpPr/>
            <p:nvPr/>
          </p:nvSpPr>
          <p:spPr>
            <a:xfrm>
              <a:off x="10259025" y="6621538"/>
              <a:ext cx="252275" cy="27850"/>
            </a:xfrm>
            <a:custGeom>
              <a:avLst/>
              <a:gdLst/>
              <a:ahLst/>
              <a:cxnLst/>
              <a:rect l="l" t="t" r="r" b="b"/>
              <a:pathLst>
                <a:path w="10091" h="1114" extrusionOk="0">
                  <a:moveTo>
                    <a:pt x="625" y="1"/>
                  </a:moveTo>
                  <a:cubicBezTo>
                    <a:pt x="435" y="1"/>
                    <a:pt x="245" y="28"/>
                    <a:pt x="82" y="55"/>
                  </a:cubicBezTo>
                  <a:cubicBezTo>
                    <a:pt x="1" y="272"/>
                    <a:pt x="1" y="516"/>
                    <a:pt x="28" y="760"/>
                  </a:cubicBezTo>
                  <a:cubicBezTo>
                    <a:pt x="55" y="869"/>
                    <a:pt x="136" y="950"/>
                    <a:pt x="245" y="977"/>
                  </a:cubicBezTo>
                  <a:cubicBezTo>
                    <a:pt x="435" y="1005"/>
                    <a:pt x="625" y="1005"/>
                    <a:pt x="814" y="1032"/>
                  </a:cubicBezTo>
                  <a:lnTo>
                    <a:pt x="2713" y="1032"/>
                  </a:lnTo>
                  <a:cubicBezTo>
                    <a:pt x="2865" y="1032"/>
                    <a:pt x="3034" y="997"/>
                    <a:pt x="3193" y="997"/>
                  </a:cubicBezTo>
                  <a:cubicBezTo>
                    <a:pt x="3233" y="997"/>
                    <a:pt x="3272" y="999"/>
                    <a:pt x="3310" y="1005"/>
                  </a:cubicBezTo>
                  <a:cubicBezTo>
                    <a:pt x="3717" y="1005"/>
                    <a:pt x="4096" y="1032"/>
                    <a:pt x="4476" y="1032"/>
                  </a:cubicBezTo>
                  <a:cubicBezTo>
                    <a:pt x="5100" y="1032"/>
                    <a:pt x="5724" y="1059"/>
                    <a:pt x="6375" y="1059"/>
                  </a:cubicBezTo>
                  <a:cubicBezTo>
                    <a:pt x="6999" y="1086"/>
                    <a:pt x="7514" y="1113"/>
                    <a:pt x="8111" y="1113"/>
                  </a:cubicBezTo>
                  <a:cubicBezTo>
                    <a:pt x="8680" y="1113"/>
                    <a:pt x="9277" y="1086"/>
                    <a:pt x="9874" y="1059"/>
                  </a:cubicBezTo>
                  <a:cubicBezTo>
                    <a:pt x="9955" y="1059"/>
                    <a:pt x="10009" y="1032"/>
                    <a:pt x="10064" y="1005"/>
                  </a:cubicBezTo>
                  <a:cubicBezTo>
                    <a:pt x="10091" y="706"/>
                    <a:pt x="10091" y="408"/>
                    <a:pt x="10064" y="137"/>
                  </a:cubicBezTo>
                  <a:cubicBezTo>
                    <a:pt x="10009" y="109"/>
                    <a:pt x="9982" y="82"/>
                    <a:pt x="9928" y="82"/>
                  </a:cubicBezTo>
                  <a:cubicBezTo>
                    <a:pt x="9250" y="55"/>
                    <a:pt x="8599" y="1"/>
                    <a:pt x="79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62"/>
            <p:cNvSpPr/>
            <p:nvPr/>
          </p:nvSpPr>
          <p:spPr>
            <a:xfrm>
              <a:off x="10623850" y="6164413"/>
              <a:ext cx="164800" cy="42175"/>
            </a:xfrm>
            <a:custGeom>
              <a:avLst/>
              <a:gdLst/>
              <a:ahLst/>
              <a:cxnLst/>
              <a:rect l="l" t="t" r="r" b="b"/>
              <a:pathLst>
                <a:path w="6592" h="1687" extrusionOk="0">
                  <a:moveTo>
                    <a:pt x="3894" y="0"/>
                  </a:moveTo>
                  <a:cubicBezTo>
                    <a:pt x="3453" y="0"/>
                    <a:pt x="3013" y="9"/>
                    <a:pt x="2577" y="32"/>
                  </a:cubicBezTo>
                  <a:cubicBezTo>
                    <a:pt x="2197" y="59"/>
                    <a:pt x="1818" y="59"/>
                    <a:pt x="1411" y="86"/>
                  </a:cubicBezTo>
                  <a:cubicBezTo>
                    <a:pt x="1031" y="113"/>
                    <a:pt x="651" y="140"/>
                    <a:pt x="272" y="194"/>
                  </a:cubicBezTo>
                  <a:cubicBezTo>
                    <a:pt x="55" y="194"/>
                    <a:pt x="0" y="249"/>
                    <a:pt x="0" y="493"/>
                  </a:cubicBezTo>
                  <a:cubicBezTo>
                    <a:pt x="27" y="710"/>
                    <a:pt x="27" y="1008"/>
                    <a:pt x="55" y="1252"/>
                  </a:cubicBezTo>
                  <a:cubicBezTo>
                    <a:pt x="82" y="1496"/>
                    <a:pt x="136" y="1523"/>
                    <a:pt x="380" y="1551"/>
                  </a:cubicBezTo>
                  <a:cubicBezTo>
                    <a:pt x="461" y="1551"/>
                    <a:pt x="516" y="1551"/>
                    <a:pt x="597" y="1578"/>
                  </a:cubicBezTo>
                  <a:cubicBezTo>
                    <a:pt x="1357" y="1605"/>
                    <a:pt x="2089" y="1659"/>
                    <a:pt x="2848" y="1686"/>
                  </a:cubicBezTo>
                  <a:cubicBezTo>
                    <a:pt x="3906" y="1686"/>
                    <a:pt x="4991" y="1686"/>
                    <a:pt x="6076" y="1605"/>
                  </a:cubicBezTo>
                  <a:cubicBezTo>
                    <a:pt x="6483" y="1578"/>
                    <a:pt x="6591" y="1496"/>
                    <a:pt x="6591" y="1062"/>
                  </a:cubicBezTo>
                  <a:cubicBezTo>
                    <a:pt x="6591" y="1035"/>
                    <a:pt x="6591" y="981"/>
                    <a:pt x="6591" y="927"/>
                  </a:cubicBezTo>
                  <a:cubicBezTo>
                    <a:pt x="6591" y="737"/>
                    <a:pt x="6564" y="574"/>
                    <a:pt x="6537" y="384"/>
                  </a:cubicBezTo>
                  <a:cubicBezTo>
                    <a:pt x="6537" y="276"/>
                    <a:pt x="6510" y="194"/>
                    <a:pt x="6483" y="113"/>
                  </a:cubicBezTo>
                  <a:cubicBezTo>
                    <a:pt x="6212" y="86"/>
                    <a:pt x="5968" y="32"/>
                    <a:pt x="5696" y="32"/>
                  </a:cubicBezTo>
                  <a:cubicBezTo>
                    <a:pt x="5101" y="16"/>
                    <a:pt x="4497" y="0"/>
                    <a:pt x="389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62"/>
            <p:cNvSpPr/>
            <p:nvPr/>
          </p:nvSpPr>
          <p:spPr>
            <a:xfrm>
              <a:off x="10292250" y="6555088"/>
              <a:ext cx="103775" cy="55650"/>
            </a:xfrm>
            <a:custGeom>
              <a:avLst/>
              <a:gdLst/>
              <a:ahLst/>
              <a:cxnLst/>
              <a:rect l="l" t="t" r="r" b="b"/>
              <a:pathLst>
                <a:path w="4151" h="2226" extrusionOk="0">
                  <a:moveTo>
                    <a:pt x="272" y="1"/>
                  </a:moveTo>
                  <a:cubicBezTo>
                    <a:pt x="218" y="1"/>
                    <a:pt x="136" y="28"/>
                    <a:pt x="55" y="28"/>
                  </a:cubicBezTo>
                  <a:cubicBezTo>
                    <a:pt x="1" y="760"/>
                    <a:pt x="28" y="1493"/>
                    <a:pt x="109" y="2225"/>
                  </a:cubicBezTo>
                  <a:lnTo>
                    <a:pt x="4096" y="2144"/>
                  </a:lnTo>
                  <a:cubicBezTo>
                    <a:pt x="4151" y="1438"/>
                    <a:pt x="4124" y="733"/>
                    <a:pt x="4042" y="28"/>
                  </a:cubicBezTo>
                  <a:cubicBezTo>
                    <a:pt x="3988" y="1"/>
                    <a:pt x="3961" y="1"/>
                    <a:pt x="3907"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62"/>
            <p:cNvSpPr/>
            <p:nvPr/>
          </p:nvSpPr>
          <p:spPr>
            <a:xfrm>
              <a:off x="10599425" y="5795638"/>
              <a:ext cx="172950" cy="232600"/>
            </a:xfrm>
            <a:custGeom>
              <a:avLst/>
              <a:gdLst/>
              <a:ahLst/>
              <a:cxnLst/>
              <a:rect l="l" t="t" r="r" b="b"/>
              <a:pathLst>
                <a:path w="6918" h="9304" extrusionOk="0">
                  <a:moveTo>
                    <a:pt x="6863" y="0"/>
                  </a:moveTo>
                  <a:lnTo>
                    <a:pt x="6538" y="27"/>
                  </a:lnTo>
                  <a:lnTo>
                    <a:pt x="6538" y="624"/>
                  </a:lnTo>
                  <a:cubicBezTo>
                    <a:pt x="6511" y="1790"/>
                    <a:pt x="6483" y="2984"/>
                    <a:pt x="6456" y="4150"/>
                  </a:cubicBezTo>
                  <a:cubicBezTo>
                    <a:pt x="6456" y="4801"/>
                    <a:pt x="6212" y="5452"/>
                    <a:pt x="5751" y="5913"/>
                  </a:cubicBezTo>
                  <a:cubicBezTo>
                    <a:pt x="5100" y="6591"/>
                    <a:pt x="4476" y="7297"/>
                    <a:pt x="3825" y="8002"/>
                  </a:cubicBezTo>
                  <a:cubicBezTo>
                    <a:pt x="3744" y="8110"/>
                    <a:pt x="3635" y="8192"/>
                    <a:pt x="3500" y="8273"/>
                  </a:cubicBezTo>
                  <a:cubicBezTo>
                    <a:pt x="3451" y="8334"/>
                    <a:pt x="3380" y="8362"/>
                    <a:pt x="3307" y="8362"/>
                  </a:cubicBezTo>
                  <a:cubicBezTo>
                    <a:pt x="3218" y="8362"/>
                    <a:pt x="3125" y="8320"/>
                    <a:pt x="3066" y="8246"/>
                  </a:cubicBezTo>
                  <a:cubicBezTo>
                    <a:pt x="2957" y="8110"/>
                    <a:pt x="2822" y="7975"/>
                    <a:pt x="2713" y="7866"/>
                  </a:cubicBezTo>
                  <a:cubicBezTo>
                    <a:pt x="2117" y="6998"/>
                    <a:pt x="1493" y="6157"/>
                    <a:pt x="869" y="5289"/>
                  </a:cubicBezTo>
                  <a:cubicBezTo>
                    <a:pt x="733" y="5072"/>
                    <a:pt x="652" y="4801"/>
                    <a:pt x="652" y="4530"/>
                  </a:cubicBezTo>
                  <a:lnTo>
                    <a:pt x="652" y="3499"/>
                  </a:lnTo>
                  <a:cubicBezTo>
                    <a:pt x="652" y="3418"/>
                    <a:pt x="652" y="3309"/>
                    <a:pt x="625" y="3201"/>
                  </a:cubicBezTo>
                  <a:lnTo>
                    <a:pt x="136" y="3201"/>
                  </a:lnTo>
                  <a:cubicBezTo>
                    <a:pt x="136" y="3309"/>
                    <a:pt x="109" y="3418"/>
                    <a:pt x="109" y="3499"/>
                  </a:cubicBezTo>
                  <a:cubicBezTo>
                    <a:pt x="109" y="3770"/>
                    <a:pt x="82" y="4015"/>
                    <a:pt x="82" y="4286"/>
                  </a:cubicBezTo>
                  <a:cubicBezTo>
                    <a:pt x="1" y="4747"/>
                    <a:pt x="136" y="5235"/>
                    <a:pt x="408" y="5642"/>
                  </a:cubicBezTo>
                  <a:cubicBezTo>
                    <a:pt x="489" y="5750"/>
                    <a:pt x="570" y="5859"/>
                    <a:pt x="652" y="5967"/>
                  </a:cubicBezTo>
                  <a:cubicBezTo>
                    <a:pt x="1303" y="6998"/>
                    <a:pt x="2035" y="7975"/>
                    <a:pt x="2849" y="8897"/>
                  </a:cubicBezTo>
                  <a:cubicBezTo>
                    <a:pt x="2957" y="9060"/>
                    <a:pt x="3120" y="9195"/>
                    <a:pt x="3283" y="9304"/>
                  </a:cubicBezTo>
                  <a:cubicBezTo>
                    <a:pt x="3418" y="9168"/>
                    <a:pt x="3527" y="9032"/>
                    <a:pt x="3635" y="8897"/>
                  </a:cubicBezTo>
                  <a:cubicBezTo>
                    <a:pt x="4286" y="8110"/>
                    <a:pt x="4937" y="7324"/>
                    <a:pt x="5588" y="6564"/>
                  </a:cubicBezTo>
                  <a:cubicBezTo>
                    <a:pt x="5860" y="6212"/>
                    <a:pt x="6131" y="5886"/>
                    <a:pt x="6402" y="5561"/>
                  </a:cubicBezTo>
                  <a:cubicBezTo>
                    <a:pt x="6565" y="5344"/>
                    <a:pt x="6673" y="5099"/>
                    <a:pt x="6673" y="4828"/>
                  </a:cubicBezTo>
                  <a:cubicBezTo>
                    <a:pt x="6673" y="4286"/>
                    <a:pt x="6728" y="3770"/>
                    <a:pt x="6755" y="3228"/>
                  </a:cubicBezTo>
                  <a:cubicBezTo>
                    <a:pt x="6809" y="2251"/>
                    <a:pt x="6863" y="1248"/>
                    <a:pt x="6917" y="271"/>
                  </a:cubicBezTo>
                  <a:cubicBezTo>
                    <a:pt x="6917" y="190"/>
                    <a:pt x="6890" y="82"/>
                    <a:pt x="686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62"/>
            <p:cNvSpPr/>
            <p:nvPr/>
          </p:nvSpPr>
          <p:spPr>
            <a:xfrm>
              <a:off x="10640125" y="6216738"/>
              <a:ext cx="132925" cy="41375"/>
            </a:xfrm>
            <a:custGeom>
              <a:avLst/>
              <a:gdLst/>
              <a:ahLst/>
              <a:cxnLst/>
              <a:rect l="l" t="t" r="r" b="b"/>
              <a:pathLst>
                <a:path w="5317" h="1655" extrusionOk="0">
                  <a:moveTo>
                    <a:pt x="434" y="0"/>
                  </a:moveTo>
                  <a:cubicBezTo>
                    <a:pt x="272" y="543"/>
                    <a:pt x="136" y="1085"/>
                    <a:pt x="0" y="1655"/>
                  </a:cubicBezTo>
                  <a:lnTo>
                    <a:pt x="434" y="1655"/>
                  </a:lnTo>
                  <a:cubicBezTo>
                    <a:pt x="1302" y="1628"/>
                    <a:pt x="2170" y="1573"/>
                    <a:pt x="3038" y="1546"/>
                  </a:cubicBezTo>
                  <a:cubicBezTo>
                    <a:pt x="3255" y="1537"/>
                    <a:pt x="3472" y="1534"/>
                    <a:pt x="3689" y="1534"/>
                  </a:cubicBezTo>
                  <a:cubicBezTo>
                    <a:pt x="4123" y="1534"/>
                    <a:pt x="4557" y="1546"/>
                    <a:pt x="4991" y="1546"/>
                  </a:cubicBezTo>
                  <a:cubicBezTo>
                    <a:pt x="5020" y="1553"/>
                    <a:pt x="5051" y="1557"/>
                    <a:pt x="5083" y="1557"/>
                  </a:cubicBezTo>
                  <a:cubicBezTo>
                    <a:pt x="5168" y="1557"/>
                    <a:pt x="5257" y="1532"/>
                    <a:pt x="5317" y="1492"/>
                  </a:cubicBezTo>
                  <a:cubicBezTo>
                    <a:pt x="5262" y="977"/>
                    <a:pt x="5100" y="488"/>
                    <a:pt x="4883" y="54"/>
                  </a:cubicBezTo>
                  <a:cubicBezTo>
                    <a:pt x="4354" y="74"/>
                    <a:pt x="3826" y="83"/>
                    <a:pt x="3298" y="83"/>
                  </a:cubicBezTo>
                  <a:cubicBezTo>
                    <a:pt x="2337" y="83"/>
                    <a:pt x="1380" y="53"/>
                    <a:pt x="43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62"/>
            <p:cNvSpPr/>
            <p:nvPr/>
          </p:nvSpPr>
          <p:spPr>
            <a:xfrm>
              <a:off x="10272600" y="6508688"/>
              <a:ext cx="142425" cy="34400"/>
            </a:xfrm>
            <a:custGeom>
              <a:avLst/>
              <a:gdLst/>
              <a:ahLst/>
              <a:cxnLst/>
              <a:rect l="l" t="t" r="r" b="b"/>
              <a:pathLst>
                <a:path w="5697" h="1376" extrusionOk="0">
                  <a:moveTo>
                    <a:pt x="4883" y="0"/>
                  </a:moveTo>
                  <a:cubicBezTo>
                    <a:pt x="4774" y="0"/>
                    <a:pt x="4665" y="3"/>
                    <a:pt x="4557" y="12"/>
                  </a:cubicBezTo>
                  <a:cubicBezTo>
                    <a:pt x="3716" y="40"/>
                    <a:pt x="2875" y="67"/>
                    <a:pt x="2034" y="94"/>
                  </a:cubicBezTo>
                  <a:cubicBezTo>
                    <a:pt x="1492" y="94"/>
                    <a:pt x="977" y="148"/>
                    <a:pt x="461" y="175"/>
                  </a:cubicBezTo>
                  <a:cubicBezTo>
                    <a:pt x="109" y="202"/>
                    <a:pt x="27" y="284"/>
                    <a:pt x="0" y="609"/>
                  </a:cubicBezTo>
                  <a:cubicBezTo>
                    <a:pt x="27" y="826"/>
                    <a:pt x="54" y="1070"/>
                    <a:pt x="54" y="1314"/>
                  </a:cubicBezTo>
                  <a:cubicBezTo>
                    <a:pt x="190" y="1314"/>
                    <a:pt x="271" y="1342"/>
                    <a:pt x="380" y="1342"/>
                  </a:cubicBezTo>
                  <a:lnTo>
                    <a:pt x="3797" y="1369"/>
                  </a:lnTo>
                  <a:lnTo>
                    <a:pt x="5099" y="1369"/>
                  </a:lnTo>
                  <a:cubicBezTo>
                    <a:pt x="5132" y="1373"/>
                    <a:pt x="5164" y="1376"/>
                    <a:pt x="5195" y="1376"/>
                  </a:cubicBezTo>
                  <a:cubicBezTo>
                    <a:pt x="5344" y="1376"/>
                    <a:pt x="5475" y="1323"/>
                    <a:pt x="5588" y="1233"/>
                  </a:cubicBezTo>
                  <a:cubicBezTo>
                    <a:pt x="5696" y="853"/>
                    <a:pt x="5696" y="419"/>
                    <a:pt x="5561" y="12"/>
                  </a:cubicBezTo>
                  <a:cubicBezTo>
                    <a:pt x="5325" y="12"/>
                    <a:pt x="5102" y="0"/>
                    <a:pt x="488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62"/>
            <p:cNvSpPr/>
            <p:nvPr/>
          </p:nvSpPr>
          <p:spPr>
            <a:xfrm>
              <a:off x="10819125" y="6363863"/>
              <a:ext cx="57000" cy="45650"/>
            </a:xfrm>
            <a:custGeom>
              <a:avLst/>
              <a:gdLst/>
              <a:ahLst/>
              <a:cxnLst/>
              <a:rect l="l" t="t" r="r" b="b"/>
              <a:pathLst>
                <a:path w="2280" h="1826" extrusionOk="0">
                  <a:moveTo>
                    <a:pt x="1474" y="1"/>
                  </a:moveTo>
                  <a:cubicBezTo>
                    <a:pt x="977" y="1"/>
                    <a:pt x="489" y="37"/>
                    <a:pt x="1" y="109"/>
                  </a:cubicBezTo>
                  <a:cubicBezTo>
                    <a:pt x="1" y="408"/>
                    <a:pt x="82" y="679"/>
                    <a:pt x="164" y="950"/>
                  </a:cubicBezTo>
                  <a:cubicBezTo>
                    <a:pt x="218" y="1249"/>
                    <a:pt x="299" y="1520"/>
                    <a:pt x="408" y="1764"/>
                  </a:cubicBezTo>
                  <a:cubicBezTo>
                    <a:pt x="720" y="1805"/>
                    <a:pt x="1032" y="1825"/>
                    <a:pt x="1344" y="1825"/>
                  </a:cubicBezTo>
                  <a:cubicBezTo>
                    <a:pt x="1656" y="1825"/>
                    <a:pt x="1967" y="1805"/>
                    <a:pt x="2279" y="1764"/>
                  </a:cubicBezTo>
                  <a:lnTo>
                    <a:pt x="2279" y="272"/>
                  </a:lnTo>
                  <a:cubicBezTo>
                    <a:pt x="2252" y="191"/>
                    <a:pt x="2252" y="109"/>
                    <a:pt x="2225" y="28"/>
                  </a:cubicBezTo>
                  <a:cubicBezTo>
                    <a:pt x="1972" y="10"/>
                    <a:pt x="1722" y="1"/>
                    <a:pt x="1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62"/>
            <p:cNvSpPr/>
            <p:nvPr/>
          </p:nvSpPr>
          <p:spPr>
            <a:xfrm>
              <a:off x="10467875" y="5694413"/>
              <a:ext cx="37325" cy="51950"/>
            </a:xfrm>
            <a:custGeom>
              <a:avLst/>
              <a:gdLst/>
              <a:ahLst/>
              <a:cxnLst/>
              <a:rect l="l" t="t" r="r" b="b"/>
              <a:pathLst>
                <a:path w="1493" h="2078" extrusionOk="0">
                  <a:moveTo>
                    <a:pt x="777" y="1"/>
                  </a:moveTo>
                  <a:cubicBezTo>
                    <a:pt x="543" y="1"/>
                    <a:pt x="313" y="21"/>
                    <a:pt x="82" y="62"/>
                  </a:cubicBezTo>
                  <a:cubicBezTo>
                    <a:pt x="1" y="740"/>
                    <a:pt x="28" y="1391"/>
                    <a:pt x="109" y="2042"/>
                  </a:cubicBezTo>
                  <a:cubicBezTo>
                    <a:pt x="300" y="2065"/>
                    <a:pt x="491" y="2078"/>
                    <a:pt x="680" y="2078"/>
                  </a:cubicBezTo>
                  <a:cubicBezTo>
                    <a:pt x="948" y="2078"/>
                    <a:pt x="1211" y="2051"/>
                    <a:pt x="1466" y="1988"/>
                  </a:cubicBezTo>
                  <a:lnTo>
                    <a:pt x="1493" y="62"/>
                  </a:lnTo>
                  <a:cubicBezTo>
                    <a:pt x="1249" y="21"/>
                    <a:pt x="1011"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62"/>
            <p:cNvSpPr/>
            <p:nvPr/>
          </p:nvSpPr>
          <p:spPr>
            <a:xfrm>
              <a:off x="10884225" y="6352338"/>
              <a:ext cx="17675" cy="68525"/>
            </a:xfrm>
            <a:custGeom>
              <a:avLst/>
              <a:gdLst/>
              <a:ahLst/>
              <a:cxnLst/>
              <a:rect l="l" t="t" r="r" b="b"/>
              <a:pathLst>
                <a:path w="707" h="2741" extrusionOk="0">
                  <a:moveTo>
                    <a:pt x="408" y="1"/>
                  </a:moveTo>
                  <a:cubicBezTo>
                    <a:pt x="353" y="1"/>
                    <a:pt x="299" y="1"/>
                    <a:pt x="191" y="28"/>
                  </a:cubicBezTo>
                  <a:cubicBezTo>
                    <a:pt x="191" y="923"/>
                    <a:pt x="1" y="1818"/>
                    <a:pt x="191" y="2740"/>
                  </a:cubicBezTo>
                  <a:lnTo>
                    <a:pt x="516" y="2740"/>
                  </a:lnTo>
                  <a:cubicBezTo>
                    <a:pt x="543" y="2632"/>
                    <a:pt x="570" y="2550"/>
                    <a:pt x="598" y="2442"/>
                  </a:cubicBezTo>
                  <a:cubicBezTo>
                    <a:pt x="625" y="2171"/>
                    <a:pt x="652" y="1872"/>
                    <a:pt x="652" y="1574"/>
                  </a:cubicBezTo>
                  <a:cubicBezTo>
                    <a:pt x="706" y="1086"/>
                    <a:pt x="679" y="598"/>
                    <a:pt x="598" y="109"/>
                  </a:cubicBezTo>
                  <a:cubicBezTo>
                    <a:pt x="598" y="82"/>
                    <a:pt x="570" y="55"/>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62"/>
            <p:cNvSpPr/>
            <p:nvPr/>
          </p:nvSpPr>
          <p:spPr>
            <a:xfrm>
              <a:off x="10605525" y="5710863"/>
              <a:ext cx="13600" cy="35300"/>
            </a:xfrm>
            <a:custGeom>
              <a:avLst/>
              <a:gdLst/>
              <a:ahLst/>
              <a:cxnLst/>
              <a:rect l="l" t="t" r="r" b="b"/>
              <a:pathLst>
                <a:path w="544" h="1412" extrusionOk="0">
                  <a:moveTo>
                    <a:pt x="245" y="1"/>
                  </a:moveTo>
                  <a:cubicBezTo>
                    <a:pt x="191" y="1"/>
                    <a:pt x="164" y="1"/>
                    <a:pt x="109" y="28"/>
                  </a:cubicBezTo>
                  <a:cubicBezTo>
                    <a:pt x="28" y="489"/>
                    <a:pt x="1" y="950"/>
                    <a:pt x="82" y="1411"/>
                  </a:cubicBezTo>
                  <a:lnTo>
                    <a:pt x="435" y="1411"/>
                  </a:lnTo>
                  <a:cubicBezTo>
                    <a:pt x="543" y="950"/>
                    <a:pt x="543" y="462"/>
                    <a:pt x="46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62"/>
            <p:cNvSpPr/>
            <p:nvPr/>
          </p:nvSpPr>
          <p:spPr>
            <a:xfrm>
              <a:off x="10601475" y="5830888"/>
              <a:ext cx="16300" cy="31225"/>
            </a:xfrm>
            <a:custGeom>
              <a:avLst/>
              <a:gdLst/>
              <a:ahLst/>
              <a:cxnLst/>
              <a:rect l="l" t="t" r="r" b="b"/>
              <a:pathLst>
                <a:path w="652" h="1249" extrusionOk="0">
                  <a:moveTo>
                    <a:pt x="109" y="1"/>
                  </a:moveTo>
                  <a:cubicBezTo>
                    <a:pt x="0" y="408"/>
                    <a:pt x="0" y="841"/>
                    <a:pt x="109" y="1248"/>
                  </a:cubicBezTo>
                  <a:lnTo>
                    <a:pt x="543" y="1248"/>
                  </a:lnTo>
                  <a:cubicBezTo>
                    <a:pt x="570" y="1031"/>
                    <a:pt x="597" y="814"/>
                    <a:pt x="570" y="624"/>
                  </a:cubicBezTo>
                  <a:cubicBezTo>
                    <a:pt x="570" y="408"/>
                    <a:pt x="651" y="191"/>
                    <a:pt x="516"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62"/>
            <p:cNvSpPr/>
            <p:nvPr/>
          </p:nvSpPr>
          <p:spPr>
            <a:xfrm>
              <a:off x="10604175" y="5799688"/>
              <a:ext cx="12225" cy="17675"/>
            </a:xfrm>
            <a:custGeom>
              <a:avLst/>
              <a:gdLst/>
              <a:ahLst/>
              <a:cxnLst/>
              <a:rect l="l" t="t" r="r" b="b"/>
              <a:pathLst>
                <a:path w="489" h="707" extrusionOk="0">
                  <a:moveTo>
                    <a:pt x="435" y="1"/>
                  </a:moveTo>
                  <a:lnTo>
                    <a:pt x="55" y="28"/>
                  </a:lnTo>
                  <a:cubicBezTo>
                    <a:pt x="1" y="245"/>
                    <a:pt x="1" y="462"/>
                    <a:pt x="55" y="679"/>
                  </a:cubicBezTo>
                  <a:lnTo>
                    <a:pt x="435" y="706"/>
                  </a:lnTo>
                  <a:cubicBezTo>
                    <a:pt x="489" y="489"/>
                    <a:pt x="489" y="245"/>
                    <a:pt x="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62"/>
            <p:cNvSpPr/>
            <p:nvPr/>
          </p:nvSpPr>
          <p:spPr>
            <a:xfrm>
              <a:off x="10246825" y="5553563"/>
              <a:ext cx="784575" cy="1563025"/>
            </a:xfrm>
            <a:custGeom>
              <a:avLst/>
              <a:gdLst/>
              <a:ahLst/>
              <a:cxnLst/>
              <a:rect l="l" t="t" r="r" b="b"/>
              <a:pathLst>
                <a:path w="31383" h="62521" extrusionOk="0">
                  <a:moveTo>
                    <a:pt x="21021" y="461"/>
                  </a:moveTo>
                  <a:cubicBezTo>
                    <a:pt x="21157" y="1031"/>
                    <a:pt x="21211" y="7052"/>
                    <a:pt x="21130" y="7540"/>
                  </a:cubicBezTo>
                  <a:cubicBezTo>
                    <a:pt x="21049" y="7568"/>
                    <a:pt x="20967" y="7581"/>
                    <a:pt x="20889" y="7581"/>
                  </a:cubicBezTo>
                  <a:cubicBezTo>
                    <a:pt x="20811" y="7581"/>
                    <a:pt x="20737" y="7568"/>
                    <a:pt x="20669" y="7540"/>
                  </a:cubicBezTo>
                  <a:cubicBezTo>
                    <a:pt x="20587" y="7405"/>
                    <a:pt x="20587" y="7269"/>
                    <a:pt x="20615" y="7134"/>
                  </a:cubicBezTo>
                  <a:cubicBezTo>
                    <a:pt x="20615" y="6076"/>
                    <a:pt x="20642" y="5045"/>
                    <a:pt x="20642" y="3987"/>
                  </a:cubicBezTo>
                  <a:cubicBezTo>
                    <a:pt x="20642" y="3689"/>
                    <a:pt x="20587" y="3607"/>
                    <a:pt x="20262" y="3607"/>
                  </a:cubicBezTo>
                  <a:cubicBezTo>
                    <a:pt x="20217" y="3603"/>
                    <a:pt x="20172" y="3601"/>
                    <a:pt x="20128" y="3601"/>
                  </a:cubicBezTo>
                  <a:cubicBezTo>
                    <a:pt x="19909" y="3601"/>
                    <a:pt x="19706" y="3657"/>
                    <a:pt x="19503" y="3770"/>
                  </a:cubicBezTo>
                  <a:cubicBezTo>
                    <a:pt x="19403" y="3836"/>
                    <a:pt x="19291" y="3867"/>
                    <a:pt x="19180" y="3867"/>
                  </a:cubicBezTo>
                  <a:cubicBezTo>
                    <a:pt x="19017" y="3867"/>
                    <a:pt x="18856" y="3802"/>
                    <a:pt x="18743" y="3689"/>
                  </a:cubicBezTo>
                  <a:cubicBezTo>
                    <a:pt x="18553" y="3553"/>
                    <a:pt x="18363" y="3445"/>
                    <a:pt x="18146" y="3418"/>
                  </a:cubicBezTo>
                  <a:cubicBezTo>
                    <a:pt x="18054" y="3392"/>
                    <a:pt x="17959" y="3380"/>
                    <a:pt x="17864" y="3380"/>
                  </a:cubicBezTo>
                  <a:cubicBezTo>
                    <a:pt x="17652" y="3380"/>
                    <a:pt x="17438" y="3441"/>
                    <a:pt x="17251" y="3553"/>
                  </a:cubicBezTo>
                  <a:cubicBezTo>
                    <a:pt x="17128" y="3652"/>
                    <a:pt x="16981" y="3700"/>
                    <a:pt x="16836" y="3700"/>
                  </a:cubicBezTo>
                  <a:cubicBezTo>
                    <a:pt x="16662" y="3700"/>
                    <a:pt x="16489" y="3632"/>
                    <a:pt x="16356" y="3499"/>
                  </a:cubicBezTo>
                  <a:cubicBezTo>
                    <a:pt x="16221" y="3390"/>
                    <a:pt x="16085" y="3309"/>
                    <a:pt x="15922" y="3228"/>
                  </a:cubicBezTo>
                  <a:cubicBezTo>
                    <a:pt x="15814" y="3201"/>
                    <a:pt x="15705" y="3146"/>
                    <a:pt x="15597" y="3146"/>
                  </a:cubicBezTo>
                  <a:cubicBezTo>
                    <a:pt x="15578" y="3144"/>
                    <a:pt x="15560" y="3143"/>
                    <a:pt x="15541" y="3143"/>
                  </a:cubicBezTo>
                  <a:cubicBezTo>
                    <a:pt x="15344" y="3143"/>
                    <a:pt x="15160" y="3273"/>
                    <a:pt x="15136" y="3472"/>
                  </a:cubicBezTo>
                  <a:cubicBezTo>
                    <a:pt x="15081" y="3607"/>
                    <a:pt x="15054" y="3797"/>
                    <a:pt x="15054" y="3960"/>
                  </a:cubicBezTo>
                  <a:cubicBezTo>
                    <a:pt x="15027" y="4421"/>
                    <a:pt x="15000" y="4882"/>
                    <a:pt x="14946" y="5343"/>
                  </a:cubicBezTo>
                  <a:cubicBezTo>
                    <a:pt x="14946" y="5425"/>
                    <a:pt x="14919" y="5506"/>
                    <a:pt x="14891" y="5615"/>
                  </a:cubicBezTo>
                  <a:lnTo>
                    <a:pt x="14485" y="5696"/>
                  </a:lnTo>
                  <a:cubicBezTo>
                    <a:pt x="14457" y="5642"/>
                    <a:pt x="14457" y="5560"/>
                    <a:pt x="14457" y="5479"/>
                  </a:cubicBezTo>
                  <a:cubicBezTo>
                    <a:pt x="14512" y="3824"/>
                    <a:pt x="14566" y="2170"/>
                    <a:pt x="14647" y="488"/>
                  </a:cubicBezTo>
                  <a:cubicBezTo>
                    <a:pt x="14864" y="461"/>
                    <a:pt x="15054" y="461"/>
                    <a:pt x="15271" y="461"/>
                  </a:cubicBezTo>
                  <a:close/>
                  <a:moveTo>
                    <a:pt x="15542" y="3607"/>
                  </a:moveTo>
                  <a:cubicBezTo>
                    <a:pt x="15732" y="3716"/>
                    <a:pt x="15841" y="3797"/>
                    <a:pt x="15949" y="3879"/>
                  </a:cubicBezTo>
                  <a:cubicBezTo>
                    <a:pt x="16085" y="3933"/>
                    <a:pt x="16193" y="4014"/>
                    <a:pt x="16302" y="4069"/>
                  </a:cubicBezTo>
                  <a:cubicBezTo>
                    <a:pt x="16456" y="4181"/>
                    <a:pt x="16639" y="4235"/>
                    <a:pt x="16821" y="4235"/>
                  </a:cubicBezTo>
                  <a:cubicBezTo>
                    <a:pt x="16992" y="4235"/>
                    <a:pt x="17161" y="4187"/>
                    <a:pt x="17305" y="4096"/>
                  </a:cubicBezTo>
                  <a:lnTo>
                    <a:pt x="17468" y="4014"/>
                  </a:lnTo>
                  <a:cubicBezTo>
                    <a:pt x="17593" y="3940"/>
                    <a:pt x="17728" y="3905"/>
                    <a:pt x="17863" y="3905"/>
                  </a:cubicBezTo>
                  <a:cubicBezTo>
                    <a:pt x="18021" y="3905"/>
                    <a:pt x="18177" y="3953"/>
                    <a:pt x="18309" y="4041"/>
                  </a:cubicBezTo>
                  <a:cubicBezTo>
                    <a:pt x="18418" y="4123"/>
                    <a:pt x="18526" y="4204"/>
                    <a:pt x="18635" y="4258"/>
                  </a:cubicBezTo>
                  <a:cubicBezTo>
                    <a:pt x="18789" y="4351"/>
                    <a:pt x="18960" y="4400"/>
                    <a:pt x="19134" y="4400"/>
                  </a:cubicBezTo>
                  <a:cubicBezTo>
                    <a:pt x="19267" y="4400"/>
                    <a:pt x="19401" y="4371"/>
                    <a:pt x="19530" y="4313"/>
                  </a:cubicBezTo>
                  <a:cubicBezTo>
                    <a:pt x="19692" y="4231"/>
                    <a:pt x="19855" y="4177"/>
                    <a:pt x="20045" y="4096"/>
                  </a:cubicBezTo>
                  <a:cubicBezTo>
                    <a:pt x="20072" y="4177"/>
                    <a:pt x="20099" y="4286"/>
                    <a:pt x="20126" y="4367"/>
                  </a:cubicBezTo>
                  <a:lnTo>
                    <a:pt x="20126" y="5452"/>
                  </a:lnTo>
                  <a:cubicBezTo>
                    <a:pt x="20126" y="6076"/>
                    <a:pt x="20099" y="6727"/>
                    <a:pt x="20072" y="7378"/>
                  </a:cubicBezTo>
                  <a:cubicBezTo>
                    <a:pt x="20045" y="7432"/>
                    <a:pt x="20045" y="7486"/>
                    <a:pt x="20045" y="7540"/>
                  </a:cubicBezTo>
                  <a:cubicBezTo>
                    <a:pt x="19923" y="7601"/>
                    <a:pt x="19801" y="7632"/>
                    <a:pt x="19667" y="7632"/>
                  </a:cubicBezTo>
                  <a:cubicBezTo>
                    <a:pt x="19623" y="7632"/>
                    <a:pt x="19577" y="7629"/>
                    <a:pt x="19530" y="7622"/>
                  </a:cubicBezTo>
                  <a:lnTo>
                    <a:pt x="17360" y="7649"/>
                  </a:lnTo>
                  <a:cubicBezTo>
                    <a:pt x="16736" y="7649"/>
                    <a:pt x="16085" y="7676"/>
                    <a:pt x="15434" y="7676"/>
                  </a:cubicBezTo>
                  <a:cubicBezTo>
                    <a:pt x="15407" y="7676"/>
                    <a:pt x="15353" y="7676"/>
                    <a:pt x="15325" y="7649"/>
                  </a:cubicBezTo>
                  <a:cubicBezTo>
                    <a:pt x="15325" y="7595"/>
                    <a:pt x="15325" y="7568"/>
                    <a:pt x="15325" y="7513"/>
                  </a:cubicBezTo>
                  <a:cubicBezTo>
                    <a:pt x="15353" y="7079"/>
                    <a:pt x="15380" y="6645"/>
                    <a:pt x="15407" y="6211"/>
                  </a:cubicBezTo>
                  <a:cubicBezTo>
                    <a:pt x="15515" y="6103"/>
                    <a:pt x="15651" y="6103"/>
                    <a:pt x="15787" y="6103"/>
                  </a:cubicBezTo>
                  <a:cubicBezTo>
                    <a:pt x="15868" y="6103"/>
                    <a:pt x="15976" y="6076"/>
                    <a:pt x="16085" y="6076"/>
                  </a:cubicBezTo>
                  <a:cubicBezTo>
                    <a:pt x="16193" y="6049"/>
                    <a:pt x="16248" y="5940"/>
                    <a:pt x="16248" y="5832"/>
                  </a:cubicBezTo>
                  <a:cubicBezTo>
                    <a:pt x="16248" y="5723"/>
                    <a:pt x="16193" y="5642"/>
                    <a:pt x="16085" y="5615"/>
                  </a:cubicBezTo>
                  <a:cubicBezTo>
                    <a:pt x="15949" y="5615"/>
                    <a:pt x="15814" y="5588"/>
                    <a:pt x="15705" y="5588"/>
                  </a:cubicBezTo>
                  <a:lnTo>
                    <a:pt x="15488" y="5588"/>
                  </a:lnTo>
                  <a:cubicBezTo>
                    <a:pt x="15488" y="5560"/>
                    <a:pt x="15461" y="5533"/>
                    <a:pt x="15461" y="5506"/>
                  </a:cubicBezTo>
                  <a:cubicBezTo>
                    <a:pt x="15461" y="4882"/>
                    <a:pt x="15515" y="4286"/>
                    <a:pt x="15542" y="3607"/>
                  </a:cubicBezTo>
                  <a:close/>
                  <a:moveTo>
                    <a:pt x="14810" y="6293"/>
                  </a:moveTo>
                  <a:cubicBezTo>
                    <a:pt x="14891" y="6754"/>
                    <a:pt x="14891" y="7242"/>
                    <a:pt x="14783" y="7703"/>
                  </a:cubicBezTo>
                  <a:lnTo>
                    <a:pt x="14430" y="7703"/>
                  </a:lnTo>
                  <a:cubicBezTo>
                    <a:pt x="14349" y="7242"/>
                    <a:pt x="14376" y="6781"/>
                    <a:pt x="14457" y="6320"/>
                  </a:cubicBezTo>
                  <a:cubicBezTo>
                    <a:pt x="14512" y="6293"/>
                    <a:pt x="14539" y="6293"/>
                    <a:pt x="14593" y="6293"/>
                  </a:cubicBezTo>
                  <a:close/>
                  <a:moveTo>
                    <a:pt x="9640" y="5635"/>
                  </a:moveTo>
                  <a:cubicBezTo>
                    <a:pt x="9874" y="5635"/>
                    <a:pt x="10104" y="5655"/>
                    <a:pt x="10335" y="5696"/>
                  </a:cubicBezTo>
                  <a:lnTo>
                    <a:pt x="10335" y="7622"/>
                  </a:lnTo>
                  <a:cubicBezTo>
                    <a:pt x="10065" y="7685"/>
                    <a:pt x="9794" y="7712"/>
                    <a:pt x="9530" y="7712"/>
                  </a:cubicBezTo>
                  <a:cubicBezTo>
                    <a:pt x="9343" y="7712"/>
                    <a:pt x="9158" y="7699"/>
                    <a:pt x="8978" y="7676"/>
                  </a:cubicBezTo>
                  <a:cubicBezTo>
                    <a:pt x="8870" y="7025"/>
                    <a:pt x="8870" y="6374"/>
                    <a:pt x="8924" y="5696"/>
                  </a:cubicBezTo>
                  <a:cubicBezTo>
                    <a:pt x="9168" y="5655"/>
                    <a:pt x="9406" y="5635"/>
                    <a:pt x="9640" y="5635"/>
                  </a:cubicBezTo>
                  <a:close/>
                  <a:moveTo>
                    <a:pt x="24683" y="8029"/>
                  </a:moveTo>
                  <a:cubicBezTo>
                    <a:pt x="24737" y="8381"/>
                    <a:pt x="24765" y="8707"/>
                    <a:pt x="24765" y="9059"/>
                  </a:cubicBezTo>
                  <a:cubicBezTo>
                    <a:pt x="24602" y="9086"/>
                    <a:pt x="24439" y="9114"/>
                    <a:pt x="24249" y="9114"/>
                  </a:cubicBezTo>
                  <a:cubicBezTo>
                    <a:pt x="22649" y="9141"/>
                    <a:pt x="21021" y="9141"/>
                    <a:pt x="19394" y="9195"/>
                  </a:cubicBezTo>
                  <a:cubicBezTo>
                    <a:pt x="18201" y="9222"/>
                    <a:pt x="17007" y="9276"/>
                    <a:pt x="15814" y="9303"/>
                  </a:cubicBezTo>
                  <a:cubicBezTo>
                    <a:pt x="15108" y="9331"/>
                    <a:pt x="14403" y="9385"/>
                    <a:pt x="13698" y="9412"/>
                  </a:cubicBezTo>
                  <a:cubicBezTo>
                    <a:pt x="13318" y="9412"/>
                    <a:pt x="12993" y="9358"/>
                    <a:pt x="12613" y="9358"/>
                  </a:cubicBezTo>
                  <a:lnTo>
                    <a:pt x="9060" y="9358"/>
                  </a:lnTo>
                  <a:cubicBezTo>
                    <a:pt x="9006" y="9358"/>
                    <a:pt x="8951" y="9331"/>
                    <a:pt x="8897" y="9331"/>
                  </a:cubicBezTo>
                  <a:lnTo>
                    <a:pt x="8924" y="8246"/>
                  </a:lnTo>
                  <a:cubicBezTo>
                    <a:pt x="8997" y="8173"/>
                    <a:pt x="9069" y="8161"/>
                    <a:pt x="9141" y="8161"/>
                  </a:cubicBezTo>
                  <a:cubicBezTo>
                    <a:pt x="9177" y="8161"/>
                    <a:pt x="9214" y="8164"/>
                    <a:pt x="9250" y="8164"/>
                  </a:cubicBezTo>
                  <a:lnTo>
                    <a:pt x="14891" y="8164"/>
                  </a:lnTo>
                  <a:cubicBezTo>
                    <a:pt x="16139" y="8137"/>
                    <a:pt x="17387" y="8137"/>
                    <a:pt x="18635" y="8110"/>
                  </a:cubicBezTo>
                  <a:cubicBezTo>
                    <a:pt x="19258" y="8110"/>
                    <a:pt x="19909" y="8056"/>
                    <a:pt x="20560" y="8029"/>
                  </a:cubicBezTo>
                  <a:close/>
                  <a:moveTo>
                    <a:pt x="14729" y="9846"/>
                  </a:moveTo>
                  <a:cubicBezTo>
                    <a:pt x="14783" y="10090"/>
                    <a:pt x="14810" y="10334"/>
                    <a:pt x="14729" y="10578"/>
                  </a:cubicBezTo>
                  <a:lnTo>
                    <a:pt x="14349" y="10524"/>
                  </a:lnTo>
                  <a:cubicBezTo>
                    <a:pt x="14295" y="10307"/>
                    <a:pt x="14295" y="10090"/>
                    <a:pt x="14349" y="9873"/>
                  </a:cubicBezTo>
                  <a:lnTo>
                    <a:pt x="14729" y="9846"/>
                  </a:lnTo>
                  <a:close/>
                  <a:moveTo>
                    <a:pt x="14702" y="11094"/>
                  </a:moveTo>
                  <a:cubicBezTo>
                    <a:pt x="14837" y="11284"/>
                    <a:pt x="14756" y="11501"/>
                    <a:pt x="14756" y="11717"/>
                  </a:cubicBezTo>
                  <a:cubicBezTo>
                    <a:pt x="14783" y="11934"/>
                    <a:pt x="14756" y="12151"/>
                    <a:pt x="14729" y="12341"/>
                  </a:cubicBezTo>
                  <a:lnTo>
                    <a:pt x="14295" y="12341"/>
                  </a:lnTo>
                  <a:cubicBezTo>
                    <a:pt x="14186" y="11934"/>
                    <a:pt x="14186" y="11501"/>
                    <a:pt x="14295" y="11094"/>
                  </a:cubicBezTo>
                  <a:close/>
                  <a:moveTo>
                    <a:pt x="20099" y="9710"/>
                  </a:moveTo>
                  <a:cubicBezTo>
                    <a:pt x="20126" y="9846"/>
                    <a:pt x="20126" y="9954"/>
                    <a:pt x="20126" y="10063"/>
                  </a:cubicBezTo>
                  <a:cubicBezTo>
                    <a:pt x="20126" y="10985"/>
                    <a:pt x="20099" y="11934"/>
                    <a:pt x="20099" y="12857"/>
                  </a:cubicBezTo>
                  <a:cubicBezTo>
                    <a:pt x="20072" y="13264"/>
                    <a:pt x="20072" y="13670"/>
                    <a:pt x="20072" y="14077"/>
                  </a:cubicBezTo>
                  <a:cubicBezTo>
                    <a:pt x="20072" y="14430"/>
                    <a:pt x="19964" y="14755"/>
                    <a:pt x="19720" y="14999"/>
                  </a:cubicBezTo>
                  <a:cubicBezTo>
                    <a:pt x="19340" y="15379"/>
                    <a:pt x="18987" y="15813"/>
                    <a:pt x="18635" y="16166"/>
                  </a:cubicBezTo>
                  <a:cubicBezTo>
                    <a:pt x="18282" y="16546"/>
                    <a:pt x="17902" y="16925"/>
                    <a:pt x="17550" y="17305"/>
                  </a:cubicBezTo>
                  <a:cubicBezTo>
                    <a:pt x="17495" y="17359"/>
                    <a:pt x="17441" y="17386"/>
                    <a:pt x="17387" y="17468"/>
                  </a:cubicBezTo>
                  <a:cubicBezTo>
                    <a:pt x="17170" y="17197"/>
                    <a:pt x="16980" y="16980"/>
                    <a:pt x="16790" y="16708"/>
                  </a:cubicBezTo>
                  <a:cubicBezTo>
                    <a:pt x="16356" y="16139"/>
                    <a:pt x="15949" y="15542"/>
                    <a:pt x="15515" y="14945"/>
                  </a:cubicBezTo>
                  <a:cubicBezTo>
                    <a:pt x="15325" y="14701"/>
                    <a:pt x="15217" y="14376"/>
                    <a:pt x="15244" y="14077"/>
                  </a:cubicBezTo>
                  <a:lnTo>
                    <a:pt x="15244" y="12938"/>
                  </a:lnTo>
                  <a:cubicBezTo>
                    <a:pt x="15380" y="12938"/>
                    <a:pt x="15488" y="12938"/>
                    <a:pt x="15597" y="12911"/>
                  </a:cubicBezTo>
                  <a:cubicBezTo>
                    <a:pt x="15732" y="12884"/>
                    <a:pt x="15814" y="12802"/>
                    <a:pt x="15841" y="12667"/>
                  </a:cubicBezTo>
                  <a:cubicBezTo>
                    <a:pt x="15841" y="12558"/>
                    <a:pt x="15759" y="12450"/>
                    <a:pt x="15651" y="12423"/>
                  </a:cubicBezTo>
                  <a:cubicBezTo>
                    <a:pt x="15515" y="12396"/>
                    <a:pt x="15407" y="12368"/>
                    <a:pt x="15244" y="12341"/>
                  </a:cubicBezTo>
                  <a:cubicBezTo>
                    <a:pt x="15217" y="11907"/>
                    <a:pt x="15298" y="11473"/>
                    <a:pt x="15298" y="11039"/>
                  </a:cubicBezTo>
                  <a:cubicBezTo>
                    <a:pt x="15461" y="11012"/>
                    <a:pt x="15570" y="11012"/>
                    <a:pt x="15678" y="10985"/>
                  </a:cubicBezTo>
                  <a:cubicBezTo>
                    <a:pt x="15759" y="10985"/>
                    <a:pt x="15841" y="10958"/>
                    <a:pt x="15895" y="10931"/>
                  </a:cubicBezTo>
                  <a:cubicBezTo>
                    <a:pt x="15976" y="10877"/>
                    <a:pt x="16004" y="10741"/>
                    <a:pt x="15922" y="10687"/>
                  </a:cubicBezTo>
                  <a:cubicBezTo>
                    <a:pt x="15868" y="10633"/>
                    <a:pt x="15787" y="10605"/>
                    <a:pt x="15705" y="10578"/>
                  </a:cubicBezTo>
                  <a:lnTo>
                    <a:pt x="15298" y="10578"/>
                  </a:lnTo>
                  <a:cubicBezTo>
                    <a:pt x="15217" y="10334"/>
                    <a:pt x="15217" y="10090"/>
                    <a:pt x="15298" y="9846"/>
                  </a:cubicBezTo>
                  <a:cubicBezTo>
                    <a:pt x="15502" y="9832"/>
                    <a:pt x="15698" y="9832"/>
                    <a:pt x="15895" y="9832"/>
                  </a:cubicBezTo>
                  <a:cubicBezTo>
                    <a:pt x="16092" y="9832"/>
                    <a:pt x="16288" y="9832"/>
                    <a:pt x="16492" y="9819"/>
                  </a:cubicBezTo>
                  <a:cubicBezTo>
                    <a:pt x="16899" y="9819"/>
                    <a:pt x="17305" y="9792"/>
                    <a:pt x="17685" y="9765"/>
                  </a:cubicBezTo>
                  <a:cubicBezTo>
                    <a:pt x="18092" y="9737"/>
                    <a:pt x="18499" y="9737"/>
                    <a:pt x="18879" y="9737"/>
                  </a:cubicBezTo>
                  <a:lnTo>
                    <a:pt x="20099" y="9710"/>
                  </a:lnTo>
                  <a:close/>
                  <a:moveTo>
                    <a:pt x="20967" y="9683"/>
                  </a:moveTo>
                  <a:cubicBezTo>
                    <a:pt x="20994" y="9765"/>
                    <a:pt x="21021" y="9873"/>
                    <a:pt x="21021" y="9954"/>
                  </a:cubicBezTo>
                  <a:cubicBezTo>
                    <a:pt x="20967" y="10931"/>
                    <a:pt x="20913" y="11934"/>
                    <a:pt x="20859" y="12911"/>
                  </a:cubicBezTo>
                  <a:cubicBezTo>
                    <a:pt x="20832" y="13453"/>
                    <a:pt x="20777" y="13969"/>
                    <a:pt x="20777" y="14511"/>
                  </a:cubicBezTo>
                  <a:cubicBezTo>
                    <a:pt x="20777" y="14782"/>
                    <a:pt x="20669" y="15027"/>
                    <a:pt x="20506" y="15244"/>
                  </a:cubicBezTo>
                  <a:cubicBezTo>
                    <a:pt x="20235" y="15569"/>
                    <a:pt x="19964" y="15895"/>
                    <a:pt x="19692" y="16247"/>
                  </a:cubicBezTo>
                  <a:cubicBezTo>
                    <a:pt x="19041" y="17007"/>
                    <a:pt x="18390" y="17793"/>
                    <a:pt x="17739" y="18580"/>
                  </a:cubicBezTo>
                  <a:cubicBezTo>
                    <a:pt x="17631" y="18715"/>
                    <a:pt x="17522" y="18851"/>
                    <a:pt x="17387" y="18987"/>
                  </a:cubicBezTo>
                  <a:cubicBezTo>
                    <a:pt x="17224" y="18878"/>
                    <a:pt x="17061" y="18743"/>
                    <a:pt x="16953" y="18580"/>
                  </a:cubicBezTo>
                  <a:cubicBezTo>
                    <a:pt x="16139" y="17658"/>
                    <a:pt x="15407" y="16681"/>
                    <a:pt x="14756" y="15650"/>
                  </a:cubicBezTo>
                  <a:cubicBezTo>
                    <a:pt x="14674" y="15542"/>
                    <a:pt x="14593" y="15433"/>
                    <a:pt x="14512" y="15325"/>
                  </a:cubicBezTo>
                  <a:cubicBezTo>
                    <a:pt x="14240" y="14918"/>
                    <a:pt x="14105" y="14430"/>
                    <a:pt x="14186" y="13969"/>
                  </a:cubicBezTo>
                  <a:cubicBezTo>
                    <a:pt x="14186" y="13698"/>
                    <a:pt x="14213" y="13453"/>
                    <a:pt x="14213" y="13182"/>
                  </a:cubicBezTo>
                  <a:cubicBezTo>
                    <a:pt x="14213" y="13101"/>
                    <a:pt x="14240" y="12992"/>
                    <a:pt x="14240" y="12884"/>
                  </a:cubicBezTo>
                  <a:lnTo>
                    <a:pt x="14729" y="12884"/>
                  </a:lnTo>
                  <a:cubicBezTo>
                    <a:pt x="14756" y="12992"/>
                    <a:pt x="14756" y="13101"/>
                    <a:pt x="14756" y="13182"/>
                  </a:cubicBezTo>
                  <a:lnTo>
                    <a:pt x="14756" y="14213"/>
                  </a:lnTo>
                  <a:cubicBezTo>
                    <a:pt x="14756" y="14484"/>
                    <a:pt x="14837" y="14755"/>
                    <a:pt x="14973" y="14972"/>
                  </a:cubicBezTo>
                  <a:cubicBezTo>
                    <a:pt x="15597" y="15840"/>
                    <a:pt x="16221" y="16681"/>
                    <a:pt x="16844" y="17549"/>
                  </a:cubicBezTo>
                  <a:cubicBezTo>
                    <a:pt x="16926" y="17658"/>
                    <a:pt x="17061" y="17793"/>
                    <a:pt x="17170" y="17929"/>
                  </a:cubicBezTo>
                  <a:cubicBezTo>
                    <a:pt x="17229" y="18003"/>
                    <a:pt x="17322" y="18045"/>
                    <a:pt x="17415" y="18045"/>
                  </a:cubicBezTo>
                  <a:cubicBezTo>
                    <a:pt x="17492" y="18045"/>
                    <a:pt x="17570" y="18017"/>
                    <a:pt x="17631" y="17956"/>
                  </a:cubicBezTo>
                  <a:cubicBezTo>
                    <a:pt x="17739" y="17875"/>
                    <a:pt x="17848" y="17793"/>
                    <a:pt x="17929" y="17685"/>
                  </a:cubicBezTo>
                  <a:cubicBezTo>
                    <a:pt x="18580" y="16980"/>
                    <a:pt x="19204" y="16274"/>
                    <a:pt x="19855" y="15596"/>
                  </a:cubicBezTo>
                  <a:cubicBezTo>
                    <a:pt x="20316" y="15135"/>
                    <a:pt x="20560" y="14484"/>
                    <a:pt x="20560" y="13833"/>
                  </a:cubicBezTo>
                  <a:cubicBezTo>
                    <a:pt x="20615" y="12667"/>
                    <a:pt x="20615" y="11473"/>
                    <a:pt x="20642" y="10307"/>
                  </a:cubicBezTo>
                  <a:lnTo>
                    <a:pt x="20642" y="9710"/>
                  </a:lnTo>
                  <a:lnTo>
                    <a:pt x="20967" y="9683"/>
                  </a:lnTo>
                  <a:close/>
                  <a:moveTo>
                    <a:pt x="18975" y="24434"/>
                  </a:moveTo>
                  <a:cubicBezTo>
                    <a:pt x="19578" y="24434"/>
                    <a:pt x="20182" y="24450"/>
                    <a:pt x="20777" y="24466"/>
                  </a:cubicBezTo>
                  <a:cubicBezTo>
                    <a:pt x="21049" y="24466"/>
                    <a:pt x="21293" y="24520"/>
                    <a:pt x="21564" y="24547"/>
                  </a:cubicBezTo>
                  <a:cubicBezTo>
                    <a:pt x="21591" y="24628"/>
                    <a:pt x="21618" y="24710"/>
                    <a:pt x="21618" y="24818"/>
                  </a:cubicBezTo>
                  <a:cubicBezTo>
                    <a:pt x="21645" y="25008"/>
                    <a:pt x="21672" y="25171"/>
                    <a:pt x="21672" y="25361"/>
                  </a:cubicBezTo>
                  <a:cubicBezTo>
                    <a:pt x="21672" y="25415"/>
                    <a:pt x="21672" y="25469"/>
                    <a:pt x="21672" y="25496"/>
                  </a:cubicBezTo>
                  <a:cubicBezTo>
                    <a:pt x="21672" y="25930"/>
                    <a:pt x="21564" y="26012"/>
                    <a:pt x="21157" y="26039"/>
                  </a:cubicBezTo>
                  <a:cubicBezTo>
                    <a:pt x="20072" y="26120"/>
                    <a:pt x="18987" y="26120"/>
                    <a:pt x="17929" y="26120"/>
                  </a:cubicBezTo>
                  <a:cubicBezTo>
                    <a:pt x="17170" y="26093"/>
                    <a:pt x="16438" y="26039"/>
                    <a:pt x="15678" y="26012"/>
                  </a:cubicBezTo>
                  <a:cubicBezTo>
                    <a:pt x="15597" y="25985"/>
                    <a:pt x="15542" y="25985"/>
                    <a:pt x="15461" y="25985"/>
                  </a:cubicBezTo>
                  <a:cubicBezTo>
                    <a:pt x="15217" y="25957"/>
                    <a:pt x="15163" y="25930"/>
                    <a:pt x="15136" y="25686"/>
                  </a:cubicBezTo>
                  <a:cubicBezTo>
                    <a:pt x="15108" y="25442"/>
                    <a:pt x="15108" y="25144"/>
                    <a:pt x="15081" y="24927"/>
                  </a:cubicBezTo>
                  <a:cubicBezTo>
                    <a:pt x="15081" y="24683"/>
                    <a:pt x="15136" y="24628"/>
                    <a:pt x="15353" y="24628"/>
                  </a:cubicBezTo>
                  <a:cubicBezTo>
                    <a:pt x="15732" y="24574"/>
                    <a:pt x="16112" y="24547"/>
                    <a:pt x="16492" y="24520"/>
                  </a:cubicBezTo>
                  <a:cubicBezTo>
                    <a:pt x="16899" y="24493"/>
                    <a:pt x="17278" y="24493"/>
                    <a:pt x="17658" y="24466"/>
                  </a:cubicBezTo>
                  <a:cubicBezTo>
                    <a:pt x="18094" y="24443"/>
                    <a:pt x="18534" y="24434"/>
                    <a:pt x="18975" y="24434"/>
                  </a:cubicBezTo>
                  <a:close/>
                  <a:moveTo>
                    <a:pt x="16166" y="26527"/>
                  </a:moveTo>
                  <a:cubicBezTo>
                    <a:pt x="17112" y="26580"/>
                    <a:pt x="18069" y="26610"/>
                    <a:pt x="19030" y="26610"/>
                  </a:cubicBezTo>
                  <a:cubicBezTo>
                    <a:pt x="19558" y="26610"/>
                    <a:pt x="20086" y="26601"/>
                    <a:pt x="20615" y="26581"/>
                  </a:cubicBezTo>
                  <a:cubicBezTo>
                    <a:pt x="20832" y="27015"/>
                    <a:pt x="20994" y="27504"/>
                    <a:pt x="21049" y="28019"/>
                  </a:cubicBezTo>
                  <a:cubicBezTo>
                    <a:pt x="20989" y="28059"/>
                    <a:pt x="20900" y="28084"/>
                    <a:pt x="20815" y="28084"/>
                  </a:cubicBezTo>
                  <a:cubicBezTo>
                    <a:pt x="20783" y="28084"/>
                    <a:pt x="20752" y="28080"/>
                    <a:pt x="20723" y="28073"/>
                  </a:cubicBezTo>
                  <a:cubicBezTo>
                    <a:pt x="20289" y="28073"/>
                    <a:pt x="19855" y="28061"/>
                    <a:pt x="19421" y="28061"/>
                  </a:cubicBezTo>
                  <a:cubicBezTo>
                    <a:pt x="19204" y="28061"/>
                    <a:pt x="18987" y="28064"/>
                    <a:pt x="18770" y="28073"/>
                  </a:cubicBezTo>
                  <a:cubicBezTo>
                    <a:pt x="17902" y="28100"/>
                    <a:pt x="17034" y="28155"/>
                    <a:pt x="16166" y="28182"/>
                  </a:cubicBezTo>
                  <a:lnTo>
                    <a:pt x="15732" y="28182"/>
                  </a:lnTo>
                  <a:cubicBezTo>
                    <a:pt x="15868" y="27612"/>
                    <a:pt x="16004" y="27070"/>
                    <a:pt x="16166" y="26527"/>
                  </a:cubicBezTo>
                  <a:close/>
                  <a:moveTo>
                    <a:pt x="9619" y="9907"/>
                  </a:moveTo>
                  <a:cubicBezTo>
                    <a:pt x="9846" y="9907"/>
                    <a:pt x="10077" y="9914"/>
                    <a:pt x="10308" y="9927"/>
                  </a:cubicBezTo>
                  <a:cubicBezTo>
                    <a:pt x="10362" y="10063"/>
                    <a:pt x="10389" y="10226"/>
                    <a:pt x="10362" y="10361"/>
                  </a:cubicBezTo>
                  <a:cubicBezTo>
                    <a:pt x="10389" y="12938"/>
                    <a:pt x="10416" y="15488"/>
                    <a:pt x="10416" y="18064"/>
                  </a:cubicBezTo>
                  <a:cubicBezTo>
                    <a:pt x="10443" y="20261"/>
                    <a:pt x="10443" y="22486"/>
                    <a:pt x="10470" y="24710"/>
                  </a:cubicBezTo>
                  <a:cubicBezTo>
                    <a:pt x="10470" y="25768"/>
                    <a:pt x="10497" y="26825"/>
                    <a:pt x="10497" y="27856"/>
                  </a:cubicBezTo>
                  <a:lnTo>
                    <a:pt x="10497" y="28236"/>
                  </a:lnTo>
                  <a:cubicBezTo>
                    <a:pt x="9982" y="28344"/>
                    <a:pt x="9467" y="28263"/>
                    <a:pt x="8924" y="28372"/>
                  </a:cubicBezTo>
                  <a:cubicBezTo>
                    <a:pt x="8897" y="28236"/>
                    <a:pt x="8897" y="28127"/>
                    <a:pt x="8897" y="28019"/>
                  </a:cubicBezTo>
                  <a:cubicBezTo>
                    <a:pt x="8843" y="23733"/>
                    <a:pt x="8870" y="10334"/>
                    <a:pt x="8951" y="9927"/>
                  </a:cubicBezTo>
                  <a:cubicBezTo>
                    <a:pt x="9168" y="9914"/>
                    <a:pt x="9392" y="9907"/>
                    <a:pt x="9619" y="9907"/>
                  </a:cubicBezTo>
                  <a:close/>
                  <a:moveTo>
                    <a:pt x="19421" y="28534"/>
                  </a:moveTo>
                  <a:cubicBezTo>
                    <a:pt x="20615" y="28534"/>
                    <a:pt x="21808" y="28561"/>
                    <a:pt x="22974" y="28561"/>
                  </a:cubicBezTo>
                  <a:cubicBezTo>
                    <a:pt x="23006" y="28555"/>
                    <a:pt x="23038" y="28552"/>
                    <a:pt x="23070" y="28552"/>
                  </a:cubicBezTo>
                  <a:cubicBezTo>
                    <a:pt x="23173" y="28552"/>
                    <a:pt x="23271" y="28587"/>
                    <a:pt x="23354" y="28670"/>
                  </a:cubicBezTo>
                  <a:cubicBezTo>
                    <a:pt x="23408" y="28941"/>
                    <a:pt x="23408" y="29212"/>
                    <a:pt x="23381" y="29484"/>
                  </a:cubicBezTo>
                  <a:cubicBezTo>
                    <a:pt x="23292" y="29551"/>
                    <a:pt x="23203" y="29599"/>
                    <a:pt x="23098" y="29599"/>
                  </a:cubicBezTo>
                  <a:cubicBezTo>
                    <a:pt x="23076" y="29599"/>
                    <a:pt x="23053" y="29597"/>
                    <a:pt x="23029" y="29592"/>
                  </a:cubicBezTo>
                  <a:lnTo>
                    <a:pt x="22269" y="29592"/>
                  </a:lnTo>
                  <a:cubicBezTo>
                    <a:pt x="21510" y="29565"/>
                    <a:pt x="20750" y="29538"/>
                    <a:pt x="19991" y="29538"/>
                  </a:cubicBezTo>
                  <a:cubicBezTo>
                    <a:pt x="18445" y="29538"/>
                    <a:pt x="16926" y="29565"/>
                    <a:pt x="15380" y="29619"/>
                  </a:cubicBezTo>
                  <a:cubicBezTo>
                    <a:pt x="14485" y="29673"/>
                    <a:pt x="13562" y="29755"/>
                    <a:pt x="12640" y="29809"/>
                  </a:cubicBezTo>
                  <a:cubicBezTo>
                    <a:pt x="12288" y="29836"/>
                    <a:pt x="11935" y="29836"/>
                    <a:pt x="11555" y="29836"/>
                  </a:cubicBezTo>
                  <a:cubicBezTo>
                    <a:pt x="11203" y="29863"/>
                    <a:pt x="10850" y="29890"/>
                    <a:pt x="10497" y="29890"/>
                  </a:cubicBezTo>
                  <a:lnTo>
                    <a:pt x="8924" y="29890"/>
                  </a:lnTo>
                  <a:cubicBezTo>
                    <a:pt x="8870" y="29538"/>
                    <a:pt x="8870" y="29185"/>
                    <a:pt x="8897" y="28833"/>
                  </a:cubicBezTo>
                  <a:cubicBezTo>
                    <a:pt x="8978" y="28805"/>
                    <a:pt x="9087" y="28805"/>
                    <a:pt x="9195" y="28778"/>
                  </a:cubicBezTo>
                  <a:cubicBezTo>
                    <a:pt x="9819" y="28778"/>
                    <a:pt x="10470" y="28751"/>
                    <a:pt x="11094" y="28751"/>
                  </a:cubicBezTo>
                  <a:cubicBezTo>
                    <a:pt x="11353" y="28756"/>
                    <a:pt x="11611" y="28758"/>
                    <a:pt x="11868" y="28758"/>
                  </a:cubicBezTo>
                  <a:cubicBezTo>
                    <a:pt x="13013" y="28758"/>
                    <a:pt x="14147" y="28714"/>
                    <a:pt x="15298" y="28670"/>
                  </a:cubicBezTo>
                  <a:cubicBezTo>
                    <a:pt x="15949" y="28643"/>
                    <a:pt x="16573" y="28643"/>
                    <a:pt x="17224" y="28616"/>
                  </a:cubicBezTo>
                  <a:cubicBezTo>
                    <a:pt x="17956" y="28588"/>
                    <a:pt x="18689" y="28534"/>
                    <a:pt x="19421" y="28534"/>
                  </a:cubicBezTo>
                  <a:close/>
                  <a:moveTo>
                    <a:pt x="24366" y="32413"/>
                  </a:moveTo>
                  <a:cubicBezTo>
                    <a:pt x="24614" y="32413"/>
                    <a:pt x="24864" y="32422"/>
                    <a:pt x="25117" y="32440"/>
                  </a:cubicBezTo>
                  <a:cubicBezTo>
                    <a:pt x="25144" y="32521"/>
                    <a:pt x="25144" y="32603"/>
                    <a:pt x="25171" y="32684"/>
                  </a:cubicBezTo>
                  <a:lnTo>
                    <a:pt x="25171" y="34176"/>
                  </a:lnTo>
                  <a:cubicBezTo>
                    <a:pt x="24859" y="34217"/>
                    <a:pt x="24548" y="34237"/>
                    <a:pt x="24236" y="34237"/>
                  </a:cubicBezTo>
                  <a:cubicBezTo>
                    <a:pt x="23924" y="34237"/>
                    <a:pt x="23612" y="34217"/>
                    <a:pt x="23300" y="34176"/>
                  </a:cubicBezTo>
                  <a:cubicBezTo>
                    <a:pt x="23191" y="33932"/>
                    <a:pt x="23110" y="33661"/>
                    <a:pt x="23056" y="33362"/>
                  </a:cubicBezTo>
                  <a:cubicBezTo>
                    <a:pt x="22974" y="33091"/>
                    <a:pt x="22893" y="32820"/>
                    <a:pt x="22893" y="32521"/>
                  </a:cubicBezTo>
                  <a:cubicBezTo>
                    <a:pt x="23381" y="32449"/>
                    <a:pt x="23869" y="32413"/>
                    <a:pt x="24366" y="32413"/>
                  </a:cubicBezTo>
                  <a:close/>
                  <a:moveTo>
                    <a:pt x="25904" y="31952"/>
                  </a:moveTo>
                  <a:cubicBezTo>
                    <a:pt x="25958" y="31952"/>
                    <a:pt x="26012" y="31952"/>
                    <a:pt x="26066" y="31979"/>
                  </a:cubicBezTo>
                  <a:cubicBezTo>
                    <a:pt x="26094" y="32006"/>
                    <a:pt x="26094" y="32033"/>
                    <a:pt x="26121" y="32060"/>
                  </a:cubicBezTo>
                  <a:cubicBezTo>
                    <a:pt x="26202" y="32549"/>
                    <a:pt x="26202" y="33037"/>
                    <a:pt x="26175" y="33525"/>
                  </a:cubicBezTo>
                  <a:cubicBezTo>
                    <a:pt x="26148" y="33823"/>
                    <a:pt x="26121" y="34122"/>
                    <a:pt x="26094" y="34393"/>
                  </a:cubicBezTo>
                  <a:cubicBezTo>
                    <a:pt x="26094" y="34501"/>
                    <a:pt x="26066" y="34583"/>
                    <a:pt x="26039" y="34691"/>
                  </a:cubicBezTo>
                  <a:lnTo>
                    <a:pt x="25714" y="34691"/>
                  </a:lnTo>
                  <a:cubicBezTo>
                    <a:pt x="25524" y="33769"/>
                    <a:pt x="25714" y="32874"/>
                    <a:pt x="25714" y="31979"/>
                  </a:cubicBezTo>
                  <a:lnTo>
                    <a:pt x="25687" y="31979"/>
                  </a:lnTo>
                  <a:cubicBezTo>
                    <a:pt x="25795" y="31952"/>
                    <a:pt x="25849" y="31952"/>
                    <a:pt x="25904" y="31952"/>
                  </a:cubicBezTo>
                  <a:close/>
                  <a:moveTo>
                    <a:pt x="20187" y="30005"/>
                  </a:moveTo>
                  <a:cubicBezTo>
                    <a:pt x="20842" y="30005"/>
                    <a:pt x="21366" y="30012"/>
                    <a:pt x="21591" y="30026"/>
                  </a:cubicBezTo>
                  <a:cubicBezTo>
                    <a:pt x="21645" y="30107"/>
                    <a:pt x="21672" y="30189"/>
                    <a:pt x="21700" y="30270"/>
                  </a:cubicBezTo>
                  <a:lnTo>
                    <a:pt x="22622" y="33769"/>
                  </a:lnTo>
                  <a:cubicBezTo>
                    <a:pt x="22676" y="34013"/>
                    <a:pt x="22757" y="34230"/>
                    <a:pt x="22812" y="34474"/>
                  </a:cubicBezTo>
                  <a:cubicBezTo>
                    <a:pt x="22920" y="34854"/>
                    <a:pt x="22974" y="35234"/>
                    <a:pt x="23029" y="35614"/>
                  </a:cubicBezTo>
                  <a:cubicBezTo>
                    <a:pt x="23083" y="35912"/>
                    <a:pt x="22947" y="36210"/>
                    <a:pt x="22703" y="36373"/>
                  </a:cubicBezTo>
                  <a:cubicBezTo>
                    <a:pt x="22540" y="36509"/>
                    <a:pt x="22351" y="36590"/>
                    <a:pt x="22134" y="36644"/>
                  </a:cubicBezTo>
                  <a:cubicBezTo>
                    <a:pt x="21618" y="36753"/>
                    <a:pt x="21076" y="36834"/>
                    <a:pt x="20533" y="36861"/>
                  </a:cubicBezTo>
                  <a:cubicBezTo>
                    <a:pt x="20063" y="36902"/>
                    <a:pt x="19588" y="36916"/>
                    <a:pt x="19113" y="36916"/>
                  </a:cubicBezTo>
                  <a:cubicBezTo>
                    <a:pt x="18328" y="36916"/>
                    <a:pt x="17540" y="36878"/>
                    <a:pt x="16763" y="36861"/>
                  </a:cubicBezTo>
                  <a:cubicBezTo>
                    <a:pt x="16248" y="36834"/>
                    <a:pt x="15732" y="36780"/>
                    <a:pt x="15217" y="36644"/>
                  </a:cubicBezTo>
                  <a:cubicBezTo>
                    <a:pt x="15108" y="36617"/>
                    <a:pt x="14973" y="36590"/>
                    <a:pt x="14864" y="36536"/>
                  </a:cubicBezTo>
                  <a:cubicBezTo>
                    <a:pt x="14159" y="36373"/>
                    <a:pt x="13752" y="35641"/>
                    <a:pt x="13969" y="34963"/>
                  </a:cubicBezTo>
                  <a:cubicBezTo>
                    <a:pt x="14105" y="34447"/>
                    <a:pt x="14240" y="33932"/>
                    <a:pt x="14376" y="33389"/>
                  </a:cubicBezTo>
                  <a:cubicBezTo>
                    <a:pt x="14620" y="32440"/>
                    <a:pt x="14864" y="31464"/>
                    <a:pt x="15136" y="30487"/>
                  </a:cubicBezTo>
                  <a:cubicBezTo>
                    <a:pt x="15163" y="30352"/>
                    <a:pt x="15190" y="30243"/>
                    <a:pt x="15217" y="30135"/>
                  </a:cubicBezTo>
                  <a:cubicBezTo>
                    <a:pt x="15614" y="30055"/>
                    <a:pt x="18395" y="30005"/>
                    <a:pt x="20187" y="30005"/>
                  </a:cubicBezTo>
                  <a:close/>
                  <a:moveTo>
                    <a:pt x="5913" y="38205"/>
                  </a:moveTo>
                  <a:cubicBezTo>
                    <a:pt x="6130" y="38205"/>
                    <a:pt x="6347" y="38217"/>
                    <a:pt x="6564" y="38217"/>
                  </a:cubicBezTo>
                  <a:cubicBezTo>
                    <a:pt x="6700" y="38624"/>
                    <a:pt x="6727" y="39058"/>
                    <a:pt x="6592" y="39438"/>
                  </a:cubicBezTo>
                  <a:cubicBezTo>
                    <a:pt x="6479" y="39528"/>
                    <a:pt x="6348" y="39581"/>
                    <a:pt x="6214" y="39581"/>
                  </a:cubicBezTo>
                  <a:cubicBezTo>
                    <a:pt x="6186" y="39581"/>
                    <a:pt x="6158" y="39578"/>
                    <a:pt x="6130" y="39574"/>
                  </a:cubicBezTo>
                  <a:lnTo>
                    <a:pt x="4828" y="39574"/>
                  </a:lnTo>
                  <a:lnTo>
                    <a:pt x="1384" y="39547"/>
                  </a:lnTo>
                  <a:cubicBezTo>
                    <a:pt x="1302" y="39547"/>
                    <a:pt x="1221" y="39519"/>
                    <a:pt x="1085" y="39519"/>
                  </a:cubicBezTo>
                  <a:cubicBezTo>
                    <a:pt x="1085" y="39275"/>
                    <a:pt x="1058" y="39031"/>
                    <a:pt x="1031" y="38814"/>
                  </a:cubicBezTo>
                  <a:cubicBezTo>
                    <a:pt x="1031" y="38489"/>
                    <a:pt x="1140" y="38407"/>
                    <a:pt x="1465" y="38380"/>
                  </a:cubicBezTo>
                  <a:cubicBezTo>
                    <a:pt x="2008" y="38353"/>
                    <a:pt x="2523" y="38299"/>
                    <a:pt x="3038" y="38299"/>
                  </a:cubicBezTo>
                  <a:cubicBezTo>
                    <a:pt x="3906" y="38272"/>
                    <a:pt x="4747" y="38245"/>
                    <a:pt x="5588" y="38217"/>
                  </a:cubicBezTo>
                  <a:cubicBezTo>
                    <a:pt x="5696" y="38208"/>
                    <a:pt x="5805" y="38205"/>
                    <a:pt x="5913" y="38205"/>
                  </a:cubicBezTo>
                  <a:close/>
                  <a:moveTo>
                    <a:pt x="5724" y="40062"/>
                  </a:moveTo>
                  <a:cubicBezTo>
                    <a:pt x="5778" y="40062"/>
                    <a:pt x="5805" y="40062"/>
                    <a:pt x="5859" y="40089"/>
                  </a:cubicBezTo>
                  <a:cubicBezTo>
                    <a:pt x="5941" y="40794"/>
                    <a:pt x="5968" y="41499"/>
                    <a:pt x="5913" y="42205"/>
                  </a:cubicBezTo>
                  <a:lnTo>
                    <a:pt x="1926" y="42286"/>
                  </a:lnTo>
                  <a:cubicBezTo>
                    <a:pt x="1845" y="41554"/>
                    <a:pt x="1818" y="40821"/>
                    <a:pt x="1872" y="40089"/>
                  </a:cubicBezTo>
                  <a:cubicBezTo>
                    <a:pt x="1953" y="40089"/>
                    <a:pt x="2035" y="40062"/>
                    <a:pt x="2089" y="40062"/>
                  </a:cubicBezTo>
                  <a:close/>
                  <a:moveTo>
                    <a:pt x="9901" y="30379"/>
                  </a:moveTo>
                  <a:cubicBezTo>
                    <a:pt x="10072" y="30379"/>
                    <a:pt x="10244" y="30388"/>
                    <a:pt x="10416" y="30406"/>
                  </a:cubicBezTo>
                  <a:cubicBezTo>
                    <a:pt x="10470" y="30541"/>
                    <a:pt x="10497" y="30704"/>
                    <a:pt x="10470" y="30867"/>
                  </a:cubicBezTo>
                  <a:cubicBezTo>
                    <a:pt x="10497" y="32576"/>
                    <a:pt x="10497" y="34312"/>
                    <a:pt x="10497" y="36020"/>
                  </a:cubicBezTo>
                  <a:lnTo>
                    <a:pt x="10552" y="41825"/>
                  </a:lnTo>
                  <a:lnTo>
                    <a:pt x="10552" y="42286"/>
                  </a:lnTo>
                  <a:cubicBezTo>
                    <a:pt x="10280" y="42300"/>
                    <a:pt x="10009" y="42306"/>
                    <a:pt x="9741" y="42306"/>
                  </a:cubicBezTo>
                  <a:cubicBezTo>
                    <a:pt x="9473" y="42306"/>
                    <a:pt x="9209" y="42300"/>
                    <a:pt x="8951" y="42286"/>
                  </a:cubicBezTo>
                  <a:cubicBezTo>
                    <a:pt x="8843" y="42150"/>
                    <a:pt x="8870" y="41988"/>
                    <a:pt x="8870" y="41852"/>
                  </a:cubicBezTo>
                  <a:lnTo>
                    <a:pt x="8870" y="37783"/>
                  </a:lnTo>
                  <a:lnTo>
                    <a:pt x="8870" y="30894"/>
                  </a:lnTo>
                  <a:lnTo>
                    <a:pt x="8870" y="30487"/>
                  </a:lnTo>
                  <a:cubicBezTo>
                    <a:pt x="9214" y="30415"/>
                    <a:pt x="9557" y="30379"/>
                    <a:pt x="9901" y="30379"/>
                  </a:cubicBezTo>
                  <a:close/>
                  <a:moveTo>
                    <a:pt x="8409" y="42720"/>
                  </a:moveTo>
                  <a:cubicBezTo>
                    <a:pt x="9087" y="42720"/>
                    <a:pt x="9738" y="42774"/>
                    <a:pt x="10416" y="42801"/>
                  </a:cubicBezTo>
                  <a:cubicBezTo>
                    <a:pt x="10470" y="42801"/>
                    <a:pt x="10497" y="42828"/>
                    <a:pt x="10552" y="42856"/>
                  </a:cubicBezTo>
                  <a:cubicBezTo>
                    <a:pt x="10579" y="43127"/>
                    <a:pt x="10579" y="43425"/>
                    <a:pt x="10552" y="43724"/>
                  </a:cubicBezTo>
                  <a:cubicBezTo>
                    <a:pt x="10497" y="43751"/>
                    <a:pt x="10443" y="43778"/>
                    <a:pt x="10362" y="43778"/>
                  </a:cubicBezTo>
                  <a:cubicBezTo>
                    <a:pt x="9765" y="43805"/>
                    <a:pt x="9168" y="43832"/>
                    <a:pt x="8599" y="43832"/>
                  </a:cubicBezTo>
                  <a:cubicBezTo>
                    <a:pt x="8002" y="43832"/>
                    <a:pt x="7487" y="43805"/>
                    <a:pt x="6863" y="43778"/>
                  </a:cubicBezTo>
                  <a:cubicBezTo>
                    <a:pt x="6212" y="43778"/>
                    <a:pt x="5588" y="43751"/>
                    <a:pt x="4964" y="43751"/>
                  </a:cubicBezTo>
                  <a:cubicBezTo>
                    <a:pt x="4584" y="43751"/>
                    <a:pt x="4205" y="43724"/>
                    <a:pt x="3798" y="43724"/>
                  </a:cubicBezTo>
                  <a:cubicBezTo>
                    <a:pt x="3760" y="43718"/>
                    <a:pt x="3721" y="43716"/>
                    <a:pt x="3681" y="43716"/>
                  </a:cubicBezTo>
                  <a:cubicBezTo>
                    <a:pt x="3522" y="43716"/>
                    <a:pt x="3353" y="43751"/>
                    <a:pt x="3201" y="43751"/>
                  </a:cubicBezTo>
                  <a:lnTo>
                    <a:pt x="1302" y="43751"/>
                  </a:lnTo>
                  <a:cubicBezTo>
                    <a:pt x="1113" y="43724"/>
                    <a:pt x="923" y="43724"/>
                    <a:pt x="733" y="43696"/>
                  </a:cubicBezTo>
                  <a:cubicBezTo>
                    <a:pt x="624" y="43669"/>
                    <a:pt x="543" y="43588"/>
                    <a:pt x="516" y="43479"/>
                  </a:cubicBezTo>
                  <a:cubicBezTo>
                    <a:pt x="489" y="43235"/>
                    <a:pt x="489" y="42991"/>
                    <a:pt x="570" y="42774"/>
                  </a:cubicBezTo>
                  <a:cubicBezTo>
                    <a:pt x="733" y="42747"/>
                    <a:pt x="923" y="42720"/>
                    <a:pt x="1113" y="42720"/>
                  </a:cubicBezTo>
                  <a:close/>
                  <a:moveTo>
                    <a:pt x="27055" y="32713"/>
                  </a:moveTo>
                  <a:cubicBezTo>
                    <a:pt x="27608" y="32713"/>
                    <a:pt x="28151" y="32834"/>
                    <a:pt x="28643" y="33091"/>
                  </a:cubicBezTo>
                  <a:cubicBezTo>
                    <a:pt x="28833" y="33200"/>
                    <a:pt x="28969" y="33335"/>
                    <a:pt x="29104" y="33498"/>
                  </a:cubicBezTo>
                  <a:cubicBezTo>
                    <a:pt x="29457" y="33878"/>
                    <a:pt x="29728" y="34312"/>
                    <a:pt x="29918" y="34773"/>
                  </a:cubicBezTo>
                  <a:cubicBezTo>
                    <a:pt x="30189" y="35342"/>
                    <a:pt x="30379" y="35966"/>
                    <a:pt x="30515" y="36590"/>
                  </a:cubicBezTo>
                  <a:cubicBezTo>
                    <a:pt x="30569" y="36943"/>
                    <a:pt x="30623" y="37295"/>
                    <a:pt x="30623" y="37648"/>
                  </a:cubicBezTo>
                  <a:cubicBezTo>
                    <a:pt x="30705" y="39031"/>
                    <a:pt x="30813" y="40414"/>
                    <a:pt x="30867" y="41798"/>
                  </a:cubicBezTo>
                  <a:cubicBezTo>
                    <a:pt x="30895" y="43371"/>
                    <a:pt x="30895" y="44917"/>
                    <a:pt x="30895" y="46490"/>
                  </a:cubicBezTo>
                  <a:cubicBezTo>
                    <a:pt x="30895" y="47087"/>
                    <a:pt x="30867" y="47711"/>
                    <a:pt x="30867" y="48335"/>
                  </a:cubicBezTo>
                  <a:cubicBezTo>
                    <a:pt x="30867" y="48524"/>
                    <a:pt x="30813" y="48741"/>
                    <a:pt x="30813" y="48931"/>
                  </a:cubicBezTo>
                  <a:cubicBezTo>
                    <a:pt x="30559" y="48995"/>
                    <a:pt x="30295" y="49021"/>
                    <a:pt x="30028" y="49021"/>
                  </a:cubicBezTo>
                  <a:cubicBezTo>
                    <a:pt x="29839" y="49021"/>
                    <a:pt x="29648" y="49008"/>
                    <a:pt x="29457" y="48986"/>
                  </a:cubicBezTo>
                  <a:cubicBezTo>
                    <a:pt x="29430" y="48904"/>
                    <a:pt x="29430" y="48796"/>
                    <a:pt x="29430" y="48714"/>
                  </a:cubicBezTo>
                  <a:cubicBezTo>
                    <a:pt x="29430" y="47684"/>
                    <a:pt x="29430" y="46626"/>
                    <a:pt x="29457" y="45622"/>
                  </a:cubicBezTo>
                  <a:cubicBezTo>
                    <a:pt x="29511" y="43995"/>
                    <a:pt x="29565" y="42367"/>
                    <a:pt x="29457" y="40740"/>
                  </a:cubicBezTo>
                  <a:cubicBezTo>
                    <a:pt x="29430" y="40143"/>
                    <a:pt x="29403" y="39519"/>
                    <a:pt x="29376" y="38896"/>
                  </a:cubicBezTo>
                  <a:cubicBezTo>
                    <a:pt x="29321" y="38082"/>
                    <a:pt x="29240" y="37268"/>
                    <a:pt x="29077" y="36482"/>
                  </a:cubicBezTo>
                  <a:cubicBezTo>
                    <a:pt x="28942" y="35939"/>
                    <a:pt x="28752" y="35424"/>
                    <a:pt x="28508" y="34935"/>
                  </a:cubicBezTo>
                  <a:cubicBezTo>
                    <a:pt x="28209" y="34230"/>
                    <a:pt x="27531" y="33769"/>
                    <a:pt x="26772" y="33769"/>
                  </a:cubicBezTo>
                  <a:cubicBezTo>
                    <a:pt x="26717" y="33769"/>
                    <a:pt x="26663" y="33742"/>
                    <a:pt x="26609" y="33742"/>
                  </a:cubicBezTo>
                  <a:lnTo>
                    <a:pt x="26582" y="32983"/>
                  </a:lnTo>
                  <a:cubicBezTo>
                    <a:pt x="26582" y="32901"/>
                    <a:pt x="26609" y="32847"/>
                    <a:pt x="26609" y="32738"/>
                  </a:cubicBezTo>
                  <a:cubicBezTo>
                    <a:pt x="26758" y="32721"/>
                    <a:pt x="26907" y="32713"/>
                    <a:pt x="27055" y="32713"/>
                  </a:cubicBezTo>
                  <a:close/>
                  <a:moveTo>
                    <a:pt x="2352" y="44204"/>
                  </a:moveTo>
                  <a:cubicBezTo>
                    <a:pt x="3369" y="44204"/>
                    <a:pt x="5711" y="44244"/>
                    <a:pt x="5886" y="44266"/>
                  </a:cubicBezTo>
                  <a:cubicBezTo>
                    <a:pt x="5913" y="44320"/>
                    <a:pt x="5913" y="44375"/>
                    <a:pt x="5941" y="44402"/>
                  </a:cubicBezTo>
                  <a:cubicBezTo>
                    <a:pt x="5941" y="44836"/>
                    <a:pt x="5995" y="45270"/>
                    <a:pt x="5995" y="45731"/>
                  </a:cubicBezTo>
                  <a:cubicBezTo>
                    <a:pt x="5995" y="46273"/>
                    <a:pt x="6022" y="46816"/>
                    <a:pt x="6049" y="47385"/>
                  </a:cubicBezTo>
                  <a:cubicBezTo>
                    <a:pt x="6103" y="49013"/>
                    <a:pt x="6049" y="50613"/>
                    <a:pt x="5995" y="52240"/>
                  </a:cubicBezTo>
                  <a:cubicBezTo>
                    <a:pt x="5995" y="53054"/>
                    <a:pt x="5479" y="53759"/>
                    <a:pt x="4693" y="53976"/>
                  </a:cubicBezTo>
                  <a:cubicBezTo>
                    <a:pt x="4530" y="54031"/>
                    <a:pt x="4361" y="54058"/>
                    <a:pt x="4191" y="54058"/>
                  </a:cubicBezTo>
                  <a:cubicBezTo>
                    <a:pt x="4022" y="54058"/>
                    <a:pt x="3852" y="54031"/>
                    <a:pt x="3689" y="53976"/>
                  </a:cubicBezTo>
                  <a:cubicBezTo>
                    <a:pt x="3011" y="53814"/>
                    <a:pt x="2496" y="53298"/>
                    <a:pt x="2306" y="52647"/>
                  </a:cubicBezTo>
                  <a:cubicBezTo>
                    <a:pt x="2170" y="52213"/>
                    <a:pt x="2116" y="51752"/>
                    <a:pt x="2089" y="51318"/>
                  </a:cubicBezTo>
                  <a:lnTo>
                    <a:pt x="2089" y="51210"/>
                  </a:lnTo>
                  <a:cubicBezTo>
                    <a:pt x="2089" y="49040"/>
                    <a:pt x="1926" y="46870"/>
                    <a:pt x="1899" y="44727"/>
                  </a:cubicBezTo>
                  <a:lnTo>
                    <a:pt x="1899" y="44212"/>
                  </a:lnTo>
                  <a:cubicBezTo>
                    <a:pt x="1946" y="44207"/>
                    <a:pt x="2112" y="44204"/>
                    <a:pt x="2352" y="44204"/>
                  </a:cubicBezTo>
                  <a:close/>
                  <a:moveTo>
                    <a:pt x="9948" y="44292"/>
                  </a:moveTo>
                  <a:cubicBezTo>
                    <a:pt x="10140" y="44292"/>
                    <a:pt x="10332" y="44301"/>
                    <a:pt x="10525" y="44320"/>
                  </a:cubicBezTo>
                  <a:cubicBezTo>
                    <a:pt x="10579" y="44673"/>
                    <a:pt x="10687" y="59211"/>
                    <a:pt x="10660" y="59754"/>
                  </a:cubicBezTo>
                  <a:cubicBezTo>
                    <a:pt x="10326" y="59817"/>
                    <a:pt x="9993" y="59844"/>
                    <a:pt x="9659" y="59844"/>
                  </a:cubicBezTo>
                  <a:cubicBezTo>
                    <a:pt x="9423" y="59844"/>
                    <a:pt x="9187" y="59830"/>
                    <a:pt x="8951" y="59808"/>
                  </a:cubicBezTo>
                  <a:cubicBezTo>
                    <a:pt x="8924" y="59727"/>
                    <a:pt x="8924" y="59645"/>
                    <a:pt x="8897" y="59564"/>
                  </a:cubicBezTo>
                  <a:lnTo>
                    <a:pt x="8897" y="44375"/>
                  </a:lnTo>
                  <a:cubicBezTo>
                    <a:pt x="9247" y="44322"/>
                    <a:pt x="9598" y="44292"/>
                    <a:pt x="9948" y="44292"/>
                  </a:cubicBezTo>
                  <a:close/>
                  <a:moveTo>
                    <a:pt x="12559" y="60350"/>
                  </a:moveTo>
                  <a:cubicBezTo>
                    <a:pt x="13752" y="60378"/>
                    <a:pt x="14946" y="60432"/>
                    <a:pt x="16139" y="60486"/>
                  </a:cubicBezTo>
                  <a:lnTo>
                    <a:pt x="16600" y="60486"/>
                  </a:lnTo>
                  <a:lnTo>
                    <a:pt x="19177" y="60567"/>
                  </a:lnTo>
                  <a:cubicBezTo>
                    <a:pt x="19231" y="60567"/>
                    <a:pt x="19313" y="60595"/>
                    <a:pt x="19367" y="60595"/>
                  </a:cubicBezTo>
                  <a:cubicBezTo>
                    <a:pt x="19503" y="61056"/>
                    <a:pt x="19530" y="61544"/>
                    <a:pt x="19448" y="62032"/>
                  </a:cubicBezTo>
                  <a:cubicBezTo>
                    <a:pt x="19367" y="62032"/>
                    <a:pt x="19286" y="62059"/>
                    <a:pt x="19204" y="62059"/>
                  </a:cubicBezTo>
                  <a:lnTo>
                    <a:pt x="16221" y="62032"/>
                  </a:lnTo>
                  <a:lnTo>
                    <a:pt x="16085" y="62032"/>
                  </a:lnTo>
                  <a:lnTo>
                    <a:pt x="9521" y="61924"/>
                  </a:lnTo>
                  <a:cubicBezTo>
                    <a:pt x="8002" y="61897"/>
                    <a:pt x="6456" y="61842"/>
                    <a:pt x="4937" y="61842"/>
                  </a:cubicBezTo>
                  <a:lnTo>
                    <a:pt x="1357" y="61842"/>
                  </a:lnTo>
                  <a:cubicBezTo>
                    <a:pt x="1275" y="61435"/>
                    <a:pt x="1248" y="60974"/>
                    <a:pt x="1330" y="60540"/>
                  </a:cubicBezTo>
                  <a:cubicBezTo>
                    <a:pt x="1357" y="60540"/>
                    <a:pt x="1411" y="60513"/>
                    <a:pt x="1438" y="60513"/>
                  </a:cubicBezTo>
                  <a:cubicBezTo>
                    <a:pt x="1980" y="60486"/>
                    <a:pt x="2523" y="60432"/>
                    <a:pt x="3065" y="60432"/>
                  </a:cubicBezTo>
                  <a:cubicBezTo>
                    <a:pt x="4666" y="60405"/>
                    <a:pt x="6266" y="60405"/>
                    <a:pt x="7893" y="60405"/>
                  </a:cubicBezTo>
                  <a:cubicBezTo>
                    <a:pt x="9440" y="60405"/>
                    <a:pt x="11013" y="60350"/>
                    <a:pt x="12559" y="60350"/>
                  </a:cubicBezTo>
                  <a:close/>
                  <a:moveTo>
                    <a:pt x="15434" y="0"/>
                  </a:moveTo>
                  <a:cubicBezTo>
                    <a:pt x="15108" y="0"/>
                    <a:pt x="14756" y="27"/>
                    <a:pt x="14430" y="27"/>
                  </a:cubicBezTo>
                  <a:cubicBezTo>
                    <a:pt x="14322" y="27"/>
                    <a:pt x="14213" y="81"/>
                    <a:pt x="14186" y="190"/>
                  </a:cubicBezTo>
                  <a:cubicBezTo>
                    <a:pt x="14159" y="326"/>
                    <a:pt x="14132" y="488"/>
                    <a:pt x="14132" y="651"/>
                  </a:cubicBezTo>
                  <a:cubicBezTo>
                    <a:pt x="14078" y="1546"/>
                    <a:pt x="14051" y="2468"/>
                    <a:pt x="14023" y="3363"/>
                  </a:cubicBezTo>
                  <a:cubicBezTo>
                    <a:pt x="13996" y="4503"/>
                    <a:pt x="13942" y="5669"/>
                    <a:pt x="13888" y="6835"/>
                  </a:cubicBezTo>
                  <a:cubicBezTo>
                    <a:pt x="13888" y="7025"/>
                    <a:pt x="13888" y="7242"/>
                    <a:pt x="13888" y="7459"/>
                  </a:cubicBezTo>
                  <a:cubicBezTo>
                    <a:pt x="13861" y="7540"/>
                    <a:pt x="13834" y="7649"/>
                    <a:pt x="13834" y="7730"/>
                  </a:cubicBezTo>
                  <a:lnTo>
                    <a:pt x="11609" y="7730"/>
                  </a:lnTo>
                  <a:cubicBezTo>
                    <a:pt x="11365" y="7730"/>
                    <a:pt x="11121" y="7730"/>
                    <a:pt x="10877" y="7703"/>
                  </a:cubicBezTo>
                  <a:cubicBezTo>
                    <a:pt x="10850" y="7296"/>
                    <a:pt x="10823" y="6889"/>
                    <a:pt x="10850" y="6483"/>
                  </a:cubicBezTo>
                  <a:cubicBezTo>
                    <a:pt x="10823" y="6076"/>
                    <a:pt x="10850" y="5669"/>
                    <a:pt x="10823" y="5289"/>
                  </a:cubicBezTo>
                  <a:cubicBezTo>
                    <a:pt x="10742" y="5235"/>
                    <a:pt x="10660" y="5208"/>
                    <a:pt x="10606" y="5181"/>
                  </a:cubicBezTo>
                  <a:cubicBezTo>
                    <a:pt x="10387" y="5141"/>
                    <a:pt x="10184" y="5116"/>
                    <a:pt x="9973" y="5116"/>
                  </a:cubicBezTo>
                  <a:cubicBezTo>
                    <a:pt x="9896" y="5116"/>
                    <a:pt x="9818" y="5119"/>
                    <a:pt x="9738" y="5126"/>
                  </a:cubicBezTo>
                  <a:cubicBezTo>
                    <a:pt x="9440" y="5126"/>
                    <a:pt x="9060" y="5154"/>
                    <a:pt x="8789" y="5181"/>
                  </a:cubicBezTo>
                  <a:cubicBezTo>
                    <a:pt x="8517" y="5208"/>
                    <a:pt x="8382" y="5343"/>
                    <a:pt x="8382" y="5615"/>
                  </a:cubicBezTo>
                  <a:lnTo>
                    <a:pt x="8382" y="5967"/>
                  </a:lnTo>
                  <a:lnTo>
                    <a:pt x="8382" y="34637"/>
                  </a:lnTo>
                  <a:lnTo>
                    <a:pt x="8382" y="41825"/>
                  </a:lnTo>
                  <a:cubicBezTo>
                    <a:pt x="8382" y="41961"/>
                    <a:pt x="8382" y="42096"/>
                    <a:pt x="8382" y="42259"/>
                  </a:cubicBezTo>
                  <a:cubicBezTo>
                    <a:pt x="8219" y="42272"/>
                    <a:pt x="8063" y="42279"/>
                    <a:pt x="7907" y="42279"/>
                  </a:cubicBezTo>
                  <a:cubicBezTo>
                    <a:pt x="7751" y="42279"/>
                    <a:pt x="7595" y="42272"/>
                    <a:pt x="7432" y="42259"/>
                  </a:cubicBezTo>
                  <a:cubicBezTo>
                    <a:pt x="7313" y="42269"/>
                    <a:pt x="7198" y="42275"/>
                    <a:pt x="7085" y="42275"/>
                  </a:cubicBezTo>
                  <a:cubicBezTo>
                    <a:pt x="6888" y="42275"/>
                    <a:pt x="6699" y="42256"/>
                    <a:pt x="6510" y="42205"/>
                  </a:cubicBezTo>
                  <a:lnTo>
                    <a:pt x="6510" y="41120"/>
                  </a:lnTo>
                  <a:cubicBezTo>
                    <a:pt x="6456" y="40767"/>
                    <a:pt x="6456" y="40387"/>
                    <a:pt x="6510" y="40035"/>
                  </a:cubicBezTo>
                  <a:cubicBezTo>
                    <a:pt x="6592" y="40008"/>
                    <a:pt x="6646" y="39980"/>
                    <a:pt x="6700" y="39980"/>
                  </a:cubicBezTo>
                  <a:cubicBezTo>
                    <a:pt x="6890" y="39953"/>
                    <a:pt x="7053" y="39818"/>
                    <a:pt x="7107" y="39628"/>
                  </a:cubicBezTo>
                  <a:cubicBezTo>
                    <a:pt x="7107" y="39519"/>
                    <a:pt x="7134" y="39438"/>
                    <a:pt x="7134" y="39357"/>
                  </a:cubicBezTo>
                  <a:cubicBezTo>
                    <a:pt x="7188" y="38977"/>
                    <a:pt x="7161" y="38570"/>
                    <a:pt x="7080" y="38190"/>
                  </a:cubicBezTo>
                  <a:cubicBezTo>
                    <a:pt x="7026" y="37892"/>
                    <a:pt x="6944" y="37838"/>
                    <a:pt x="6646" y="37783"/>
                  </a:cubicBezTo>
                  <a:cubicBezTo>
                    <a:pt x="6347" y="37756"/>
                    <a:pt x="6049" y="37729"/>
                    <a:pt x="5724" y="37729"/>
                  </a:cubicBezTo>
                  <a:cubicBezTo>
                    <a:pt x="5154" y="37729"/>
                    <a:pt x="4612" y="37756"/>
                    <a:pt x="4042" y="37783"/>
                  </a:cubicBezTo>
                  <a:cubicBezTo>
                    <a:pt x="3255" y="37838"/>
                    <a:pt x="2469" y="37865"/>
                    <a:pt x="1682" y="37919"/>
                  </a:cubicBezTo>
                  <a:cubicBezTo>
                    <a:pt x="1438" y="37919"/>
                    <a:pt x="1194" y="37946"/>
                    <a:pt x="977" y="37946"/>
                  </a:cubicBezTo>
                  <a:cubicBezTo>
                    <a:pt x="760" y="37973"/>
                    <a:pt x="651" y="38055"/>
                    <a:pt x="651" y="38272"/>
                  </a:cubicBezTo>
                  <a:cubicBezTo>
                    <a:pt x="597" y="38760"/>
                    <a:pt x="597" y="39248"/>
                    <a:pt x="706" y="39736"/>
                  </a:cubicBezTo>
                  <a:cubicBezTo>
                    <a:pt x="733" y="39872"/>
                    <a:pt x="841" y="39980"/>
                    <a:pt x="1004" y="40008"/>
                  </a:cubicBezTo>
                  <a:cubicBezTo>
                    <a:pt x="1113" y="40035"/>
                    <a:pt x="1221" y="40062"/>
                    <a:pt x="1302" y="40089"/>
                  </a:cubicBezTo>
                  <a:cubicBezTo>
                    <a:pt x="1302" y="40116"/>
                    <a:pt x="1330" y="40143"/>
                    <a:pt x="1330" y="40197"/>
                  </a:cubicBezTo>
                  <a:lnTo>
                    <a:pt x="1330" y="42069"/>
                  </a:lnTo>
                  <a:cubicBezTo>
                    <a:pt x="1330" y="42150"/>
                    <a:pt x="1302" y="42205"/>
                    <a:pt x="1275" y="42259"/>
                  </a:cubicBezTo>
                  <a:lnTo>
                    <a:pt x="923" y="42286"/>
                  </a:lnTo>
                  <a:cubicBezTo>
                    <a:pt x="733" y="42313"/>
                    <a:pt x="543" y="42313"/>
                    <a:pt x="380" y="42340"/>
                  </a:cubicBezTo>
                  <a:cubicBezTo>
                    <a:pt x="136" y="42367"/>
                    <a:pt x="28" y="42476"/>
                    <a:pt x="28" y="42720"/>
                  </a:cubicBezTo>
                  <a:cubicBezTo>
                    <a:pt x="0" y="43045"/>
                    <a:pt x="0" y="43371"/>
                    <a:pt x="28" y="43669"/>
                  </a:cubicBezTo>
                  <a:cubicBezTo>
                    <a:pt x="82" y="44076"/>
                    <a:pt x="217" y="44158"/>
                    <a:pt x="597" y="44158"/>
                  </a:cubicBezTo>
                  <a:lnTo>
                    <a:pt x="1113" y="44158"/>
                  </a:lnTo>
                  <a:cubicBezTo>
                    <a:pt x="1194" y="44185"/>
                    <a:pt x="1275" y="44185"/>
                    <a:pt x="1357" y="44212"/>
                  </a:cubicBezTo>
                  <a:cubicBezTo>
                    <a:pt x="1384" y="44863"/>
                    <a:pt x="1411" y="45514"/>
                    <a:pt x="1438" y="46165"/>
                  </a:cubicBezTo>
                  <a:cubicBezTo>
                    <a:pt x="1492" y="47874"/>
                    <a:pt x="1547" y="49609"/>
                    <a:pt x="1628" y="51345"/>
                  </a:cubicBezTo>
                  <a:cubicBezTo>
                    <a:pt x="1655" y="51806"/>
                    <a:pt x="1709" y="52268"/>
                    <a:pt x="1845" y="52702"/>
                  </a:cubicBezTo>
                  <a:cubicBezTo>
                    <a:pt x="2035" y="53542"/>
                    <a:pt x="2713" y="54220"/>
                    <a:pt x="3554" y="54437"/>
                  </a:cubicBezTo>
                  <a:cubicBezTo>
                    <a:pt x="3767" y="54500"/>
                    <a:pt x="3981" y="54529"/>
                    <a:pt x="4192" y="54529"/>
                  </a:cubicBezTo>
                  <a:cubicBezTo>
                    <a:pt x="5269" y="54529"/>
                    <a:pt x="6247" y="53759"/>
                    <a:pt x="6429" y="52647"/>
                  </a:cubicBezTo>
                  <a:cubicBezTo>
                    <a:pt x="6510" y="51996"/>
                    <a:pt x="6564" y="51372"/>
                    <a:pt x="6564" y="50749"/>
                  </a:cubicBezTo>
                  <a:cubicBezTo>
                    <a:pt x="6592" y="50016"/>
                    <a:pt x="6510" y="49257"/>
                    <a:pt x="6510" y="48497"/>
                  </a:cubicBezTo>
                  <a:lnTo>
                    <a:pt x="6510" y="44564"/>
                  </a:lnTo>
                  <a:cubicBezTo>
                    <a:pt x="6510" y="44483"/>
                    <a:pt x="6537" y="44402"/>
                    <a:pt x="6537" y="44293"/>
                  </a:cubicBezTo>
                  <a:cubicBezTo>
                    <a:pt x="6686" y="44266"/>
                    <a:pt x="6842" y="44252"/>
                    <a:pt x="6998" y="44252"/>
                  </a:cubicBezTo>
                  <a:cubicBezTo>
                    <a:pt x="7154" y="44252"/>
                    <a:pt x="7310" y="44266"/>
                    <a:pt x="7460" y="44293"/>
                  </a:cubicBezTo>
                  <a:cubicBezTo>
                    <a:pt x="7547" y="44286"/>
                    <a:pt x="7632" y="44283"/>
                    <a:pt x="7716" y="44283"/>
                  </a:cubicBezTo>
                  <a:cubicBezTo>
                    <a:pt x="7945" y="44283"/>
                    <a:pt x="8163" y="44308"/>
                    <a:pt x="8382" y="44347"/>
                  </a:cubicBezTo>
                  <a:lnTo>
                    <a:pt x="8382" y="59618"/>
                  </a:lnTo>
                  <a:cubicBezTo>
                    <a:pt x="8382" y="59699"/>
                    <a:pt x="8382" y="59754"/>
                    <a:pt x="8355" y="59808"/>
                  </a:cubicBezTo>
                  <a:cubicBezTo>
                    <a:pt x="8273" y="59835"/>
                    <a:pt x="8165" y="59835"/>
                    <a:pt x="8083" y="59835"/>
                  </a:cubicBezTo>
                  <a:cubicBezTo>
                    <a:pt x="7324" y="59862"/>
                    <a:pt x="6564" y="59889"/>
                    <a:pt x="5805" y="59889"/>
                  </a:cubicBezTo>
                  <a:cubicBezTo>
                    <a:pt x="4747" y="59916"/>
                    <a:pt x="3716" y="59916"/>
                    <a:pt x="2659" y="59916"/>
                  </a:cubicBezTo>
                  <a:cubicBezTo>
                    <a:pt x="2279" y="59916"/>
                    <a:pt x="1899" y="59944"/>
                    <a:pt x="1519" y="59998"/>
                  </a:cubicBezTo>
                  <a:cubicBezTo>
                    <a:pt x="1357" y="59998"/>
                    <a:pt x="1221" y="60052"/>
                    <a:pt x="1058" y="60106"/>
                  </a:cubicBezTo>
                  <a:cubicBezTo>
                    <a:pt x="923" y="60133"/>
                    <a:pt x="814" y="60269"/>
                    <a:pt x="814" y="60405"/>
                  </a:cubicBezTo>
                  <a:cubicBezTo>
                    <a:pt x="787" y="60486"/>
                    <a:pt x="787" y="60595"/>
                    <a:pt x="787" y="60676"/>
                  </a:cubicBezTo>
                  <a:lnTo>
                    <a:pt x="787" y="61761"/>
                  </a:lnTo>
                  <a:cubicBezTo>
                    <a:pt x="787" y="62249"/>
                    <a:pt x="868" y="62330"/>
                    <a:pt x="1384" y="62330"/>
                  </a:cubicBezTo>
                  <a:cubicBezTo>
                    <a:pt x="2930" y="62330"/>
                    <a:pt x="4476" y="62358"/>
                    <a:pt x="6022" y="62385"/>
                  </a:cubicBezTo>
                  <a:cubicBezTo>
                    <a:pt x="8653" y="62412"/>
                    <a:pt x="11257" y="62439"/>
                    <a:pt x="13888" y="62493"/>
                  </a:cubicBezTo>
                  <a:lnTo>
                    <a:pt x="14430" y="62493"/>
                  </a:lnTo>
                  <a:cubicBezTo>
                    <a:pt x="16004" y="62520"/>
                    <a:pt x="17577" y="62520"/>
                    <a:pt x="19150" y="62520"/>
                  </a:cubicBezTo>
                  <a:cubicBezTo>
                    <a:pt x="19313" y="62520"/>
                    <a:pt x="19448" y="62520"/>
                    <a:pt x="19611" y="62493"/>
                  </a:cubicBezTo>
                  <a:cubicBezTo>
                    <a:pt x="19747" y="62466"/>
                    <a:pt x="19855" y="62358"/>
                    <a:pt x="19882" y="62222"/>
                  </a:cubicBezTo>
                  <a:cubicBezTo>
                    <a:pt x="19909" y="62114"/>
                    <a:pt x="19936" y="62005"/>
                    <a:pt x="19936" y="61897"/>
                  </a:cubicBezTo>
                  <a:cubicBezTo>
                    <a:pt x="19936" y="61490"/>
                    <a:pt x="19909" y="61083"/>
                    <a:pt x="19909" y="60703"/>
                  </a:cubicBezTo>
                  <a:cubicBezTo>
                    <a:pt x="19909" y="60595"/>
                    <a:pt x="19882" y="60486"/>
                    <a:pt x="19855" y="60405"/>
                  </a:cubicBezTo>
                  <a:cubicBezTo>
                    <a:pt x="19855" y="60204"/>
                    <a:pt x="19692" y="60049"/>
                    <a:pt x="19496" y="60049"/>
                  </a:cubicBezTo>
                  <a:cubicBezTo>
                    <a:pt x="19480" y="60049"/>
                    <a:pt x="19464" y="60050"/>
                    <a:pt x="19448" y="60052"/>
                  </a:cubicBezTo>
                  <a:cubicBezTo>
                    <a:pt x="19204" y="60025"/>
                    <a:pt x="18960" y="59998"/>
                    <a:pt x="18716" y="59998"/>
                  </a:cubicBezTo>
                  <a:cubicBezTo>
                    <a:pt x="17007" y="59944"/>
                    <a:pt x="15271" y="59889"/>
                    <a:pt x="13562" y="59835"/>
                  </a:cubicBezTo>
                  <a:cubicBezTo>
                    <a:pt x="12884" y="59808"/>
                    <a:pt x="12233" y="59808"/>
                    <a:pt x="11555" y="59808"/>
                  </a:cubicBezTo>
                  <a:cubicBezTo>
                    <a:pt x="11447" y="59808"/>
                    <a:pt x="11338" y="59781"/>
                    <a:pt x="11230" y="59781"/>
                  </a:cubicBezTo>
                  <a:cubicBezTo>
                    <a:pt x="11230" y="59672"/>
                    <a:pt x="11203" y="59564"/>
                    <a:pt x="11203" y="59483"/>
                  </a:cubicBezTo>
                  <a:cubicBezTo>
                    <a:pt x="11175" y="58452"/>
                    <a:pt x="11148" y="57394"/>
                    <a:pt x="11148" y="56363"/>
                  </a:cubicBezTo>
                  <a:cubicBezTo>
                    <a:pt x="11121" y="51345"/>
                    <a:pt x="11094" y="46300"/>
                    <a:pt x="11067" y="41255"/>
                  </a:cubicBezTo>
                  <a:cubicBezTo>
                    <a:pt x="11040" y="39004"/>
                    <a:pt x="11040" y="36753"/>
                    <a:pt x="11013" y="34501"/>
                  </a:cubicBezTo>
                  <a:cubicBezTo>
                    <a:pt x="11013" y="33254"/>
                    <a:pt x="10986" y="32006"/>
                    <a:pt x="10986" y="30758"/>
                  </a:cubicBezTo>
                  <a:cubicBezTo>
                    <a:pt x="10986" y="30623"/>
                    <a:pt x="10958" y="30460"/>
                    <a:pt x="11040" y="30352"/>
                  </a:cubicBezTo>
                  <a:lnTo>
                    <a:pt x="14512" y="30135"/>
                  </a:lnTo>
                  <a:cubicBezTo>
                    <a:pt x="14566" y="30162"/>
                    <a:pt x="14620" y="30162"/>
                    <a:pt x="14647" y="30189"/>
                  </a:cubicBezTo>
                  <a:cubicBezTo>
                    <a:pt x="14647" y="30270"/>
                    <a:pt x="14620" y="30324"/>
                    <a:pt x="14620" y="30406"/>
                  </a:cubicBezTo>
                  <a:cubicBezTo>
                    <a:pt x="14485" y="30894"/>
                    <a:pt x="14349" y="31382"/>
                    <a:pt x="14240" y="31870"/>
                  </a:cubicBezTo>
                  <a:cubicBezTo>
                    <a:pt x="13969" y="32955"/>
                    <a:pt x="13644" y="34040"/>
                    <a:pt x="13481" y="35180"/>
                  </a:cubicBezTo>
                  <a:cubicBezTo>
                    <a:pt x="13454" y="35369"/>
                    <a:pt x="13454" y="35586"/>
                    <a:pt x="13481" y="35776"/>
                  </a:cubicBezTo>
                  <a:cubicBezTo>
                    <a:pt x="13562" y="36237"/>
                    <a:pt x="13861" y="36617"/>
                    <a:pt x="14268" y="36807"/>
                  </a:cubicBezTo>
                  <a:cubicBezTo>
                    <a:pt x="14647" y="36997"/>
                    <a:pt x="15027" y="37105"/>
                    <a:pt x="15434" y="37187"/>
                  </a:cubicBezTo>
                  <a:cubicBezTo>
                    <a:pt x="16143" y="37305"/>
                    <a:pt x="16851" y="37382"/>
                    <a:pt x="17560" y="37382"/>
                  </a:cubicBezTo>
                  <a:cubicBezTo>
                    <a:pt x="17665" y="37382"/>
                    <a:pt x="17770" y="37380"/>
                    <a:pt x="17875" y="37377"/>
                  </a:cubicBezTo>
                  <a:cubicBezTo>
                    <a:pt x="18363" y="37377"/>
                    <a:pt x="18879" y="37404"/>
                    <a:pt x="19367" y="37404"/>
                  </a:cubicBezTo>
                  <a:lnTo>
                    <a:pt x="19964" y="37404"/>
                  </a:lnTo>
                  <a:cubicBezTo>
                    <a:pt x="20452" y="37377"/>
                    <a:pt x="20940" y="37322"/>
                    <a:pt x="21401" y="37268"/>
                  </a:cubicBezTo>
                  <a:cubicBezTo>
                    <a:pt x="21889" y="37214"/>
                    <a:pt x="22351" y="37105"/>
                    <a:pt x="22785" y="36916"/>
                  </a:cubicBezTo>
                  <a:cubicBezTo>
                    <a:pt x="23273" y="36753"/>
                    <a:pt x="23571" y="36292"/>
                    <a:pt x="23598" y="35803"/>
                  </a:cubicBezTo>
                  <a:cubicBezTo>
                    <a:pt x="23598" y="35586"/>
                    <a:pt x="23571" y="35369"/>
                    <a:pt x="23544" y="35180"/>
                  </a:cubicBezTo>
                  <a:cubicBezTo>
                    <a:pt x="23517" y="35017"/>
                    <a:pt x="23463" y="34881"/>
                    <a:pt x="23435" y="34718"/>
                  </a:cubicBezTo>
                  <a:lnTo>
                    <a:pt x="25171" y="34718"/>
                  </a:lnTo>
                  <a:cubicBezTo>
                    <a:pt x="25171" y="34718"/>
                    <a:pt x="25199" y="34718"/>
                    <a:pt x="25226" y="34800"/>
                  </a:cubicBezTo>
                  <a:cubicBezTo>
                    <a:pt x="25296" y="35012"/>
                    <a:pt x="25490" y="35163"/>
                    <a:pt x="25718" y="35163"/>
                  </a:cubicBezTo>
                  <a:cubicBezTo>
                    <a:pt x="25752" y="35163"/>
                    <a:pt x="25787" y="35160"/>
                    <a:pt x="25822" y="35152"/>
                  </a:cubicBezTo>
                  <a:lnTo>
                    <a:pt x="26175" y="35152"/>
                  </a:lnTo>
                  <a:cubicBezTo>
                    <a:pt x="26283" y="35152"/>
                    <a:pt x="26392" y="35098"/>
                    <a:pt x="26446" y="34990"/>
                  </a:cubicBezTo>
                  <a:cubicBezTo>
                    <a:pt x="26500" y="34881"/>
                    <a:pt x="26528" y="34746"/>
                    <a:pt x="26555" y="34637"/>
                  </a:cubicBezTo>
                  <a:cubicBezTo>
                    <a:pt x="26582" y="34529"/>
                    <a:pt x="26609" y="34393"/>
                    <a:pt x="26636" y="34284"/>
                  </a:cubicBezTo>
                  <a:cubicBezTo>
                    <a:pt x="26658" y="34284"/>
                    <a:pt x="26680" y="34283"/>
                    <a:pt x="26702" y="34283"/>
                  </a:cubicBezTo>
                  <a:cubicBezTo>
                    <a:pt x="27329" y="34283"/>
                    <a:pt x="27919" y="34658"/>
                    <a:pt x="28155" y="35261"/>
                  </a:cubicBezTo>
                  <a:cubicBezTo>
                    <a:pt x="28264" y="35532"/>
                    <a:pt x="28372" y="35776"/>
                    <a:pt x="28453" y="36048"/>
                  </a:cubicBezTo>
                  <a:cubicBezTo>
                    <a:pt x="28670" y="36753"/>
                    <a:pt x="28806" y="37485"/>
                    <a:pt x="28860" y="38217"/>
                  </a:cubicBezTo>
                  <a:cubicBezTo>
                    <a:pt x="28969" y="39601"/>
                    <a:pt x="29077" y="40957"/>
                    <a:pt x="29077" y="42313"/>
                  </a:cubicBezTo>
                  <a:cubicBezTo>
                    <a:pt x="29050" y="44483"/>
                    <a:pt x="29023" y="46653"/>
                    <a:pt x="28996" y="48823"/>
                  </a:cubicBezTo>
                  <a:lnTo>
                    <a:pt x="28996" y="49094"/>
                  </a:lnTo>
                  <a:cubicBezTo>
                    <a:pt x="28996" y="49365"/>
                    <a:pt x="29050" y="49447"/>
                    <a:pt x="29321" y="49447"/>
                  </a:cubicBezTo>
                  <a:cubicBezTo>
                    <a:pt x="29864" y="49474"/>
                    <a:pt x="30406" y="49501"/>
                    <a:pt x="30949" y="49501"/>
                  </a:cubicBezTo>
                  <a:cubicBezTo>
                    <a:pt x="30981" y="49504"/>
                    <a:pt x="31011" y="49506"/>
                    <a:pt x="31039" y="49506"/>
                  </a:cubicBezTo>
                  <a:cubicBezTo>
                    <a:pt x="31244" y="49506"/>
                    <a:pt x="31329" y="49414"/>
                    <a:pt x="31329" y="49175"/>
                  </a:cubicBezTo>
                  <a:cubicBezTo>
                    <a:pt x="31356" y="48714"/>
                    <a:pt x="31383" y="48253"/>
                    <a:pt x="31383" y="47792"/>
                  </a:cubicBezTo>
                  <a:cubicBezTo>
                    <a:pt x="31383" y="46436"/>
                    <a:pt x="31383" y="45107"/>
                    <a:pt x="31383" y="43751"/>
                  </a:cubicBezTo>
                  <a:cubicBezTo>
                    <a:pt x="31383" y="42801"/>
                    <a:pt x="31356" y="41852"/>
                    <a:pt x="31301" y="40903"/>
                  </a:cubicBezTo>
                  <a:cubicBezTo>
                    <a:pt x="31274" y="40008"/>
                    <a:pt x="31220" y="39140"/>
                    <a:pt x="31139" y="38245"/>
                  </a:cubicBezTo>
                  <a:cubicBezTo>
                    <a:pt x="31139" y="37675"/>
                    <a:pt x="31084" y="37078"/>
                    <a:pt x="30976" y="36509"/>
                  </a:cubicBezTo>
                  <a:cubicBezTo>
                    <a:pt x="30840" y="35993"/>
                    <a:pt x="30650" y="35478"/>
                    <a:pt x="30488" y="34963"/>
                  </a:cubicBezTo>
                  <a:cubicBezTo>
                    <a:pt x="30271" y="34339"/>
                    <a:pt x="29918" y="33742"/>
                    <a:pt x="29484" y="33254"/>
                  </a:cubicBezTo>
                  <a:cubicBezTo>
                    <a:pt x="29159" y="32874"/>
                    <a:pt x="28752" y="32603"/>
                    <a:pt x="28291" y="32494"/>
                  </a:cubicBezTo>
                  <a:cubicBezTo>
                    <a:pt x="27952" y="32381"/>
                    <a:pt x="27594" y="32325"/>
                    <a:pt x="27248" y="32325"/>
                  </a:cubicBezTo>
                  <a:cubicBezTo>
                    <a:pt x="27179" y="32325"/>
                    <a:pt x="27111" y="32327"/>
                    <a:pt x="27043" y="32332"/>
                  </a:cubicBezTo>
                  <a:cubicBezTo>
                    <a:pt x="26962" y="32332"/>
                    <a:pt x="26887" y="32345"/>
                    <a:pt x="26816" y="32345"/>
                  </a:cubicBezTo>
                  <a:cubicBezTo>
                    <a:pt x="26745" y="32345"/>
                    <a:pt x="26677" y="32332"/>
                    <a:pt x="26609" y="32277"/>
                  </a:cubicBezTo>
                  <a:cubicBezTo>
                    <a:pt x="26609" y="32142"/>
                    <a:pt x="26582" y="32006"/>
                    <a:pt x="26582" y="31898"/>
                  </a:cubicBezTo>
                  <a:cubicBezTo>
                    <a:pt x="26555" y="31681"/>
                    <a:pt x="26392" y="31518"/>
                    <a:pt x="26202" y="31518"/>
                  </a:cubicBezTo>
                  <a:cubicBezTo>
                    <a:pt x="26066" y="31491"/>
                    <a:pt x="25931" y="31491"/>
                    <a:pt x="25795" y="31491"/>
                  </a:cubicBezTo>
                  <a:cubicBezTo>
                    <a:pt x="25307" y="31491"/>
                    <a:pt x="25307" y="31491"/>
                    <a:pt x="25117" y="31952"/>
                  </a:cubicBezTo>
                  <a:cubicBezTo>
                    <a:pt x="25117" y="31952"/>
                    <a:pt x="25117" y="31952"/>
                    <a:pt x="25090" y="31979"/>
                  </a:cubicBezTo>
                  <a:cubicBezTo>
                    <a:pt x="24710" y="32006"/>
                    <a:pt x="24303" y="32006"/>
                    <a:pt x="23897" y="32006"/>
                  </a:cubicBezTo>
                  <a:cubicBezTo>
                    <a:pt x="23707" y="32020"/>
                    <a:pt x="23510" y="32026"/>
                    <a:pt x="23313" y="32026"/>
                  </a:cubicBezTo>
                  <a:cubicBezTo>
                    <a:pt x="23117" y="32026"/>
                    <a:pt x="22920" y="32020"/>
                    <a:pt x="22730" y="32006"/>
                  </a:cubicBezTo>
                  <a:cubicBezTo>
                    <a:pt x="22486" y="31382"/>
                    <a:pt x="22323" y="30731"/>
                    <a:pt x="22242" y="30080"/>
                  </a:cubicBezTo>
                  <a:lnTo>
                    <a:pt x="23625" y="30080"/>
                  </a:lnTo>
                  <a:cubicBezTo>
                    <a:pt x="23815" y="30053"/>
                    <a:pt x="23869" y="29945"/>
                    <a:pt x="23897" y="29755"/>
                  </a:cubicBezTo>
                  <a:cubicBezTo>
                    <a:pt x="23924" y="29592"/>
                    <a:pt x="23924" y="29402"/>
                    <a:pt x="23924" y="29212"/>
                  </a:cubicBezTo>
                  <a:cubicBezTo>
                    <a:pt x="23924" y="28968"/>
                    <a:pt x="23897" y="28724"/>
                    <a:pt x="23869" y="28480"/>
                  </a:cubicBezTo>
                  <a:cubicBezTo>
                    <a:pt x="23897" y="28317"/>
                    <a:pt x="23761" y="28155"/>
                    <a:pt x="23571" y="28155"/>
                  </a:cubicBezTo>
                  <a:lnTo>
                    <a:pt x="23381" y="28127"/>
                  </a:lnTo>
                  <a:lnTo>
                    <a:pt x="22052" y="28100"/>
                  </a:lnTo>
                  <a:lnTo>
                    <a:pt x="21700" y="28100"/>
                  </a:lnTo>
                  <a:cubicBezTo>
                    <a:pt x="21510" y="27612"/>
                    <a:pt x="21374" y="27097"/>
                    <a:pt x="21266" y="26581"/>
                  </a:cubicBezTo>
                  <a:cubicBezTo>
                    <a:pt x="21293" y="26581"/>
                    <a:pt x="21347" y="26554"/>
                    <a:pt x="21374" y="26554"/>
                  </a:cubicBezTo>
                  <a:cubicBezTo>
                    <a:pt x="21835" y="26527"/>
                    <a:pt x="21998" y="26391"/>
                    <a:pt x="22079" y="25957"/>
                  </a:cubicBezTo>
                  <a:cubicBezTo>
                    <a:pt x="22161" y="25496"/>
                    <a:pt x="22161" y="25062"/>
                    <a:pt x="22079" y="24601"/>
                  </a:cubicBezTo>
                  <a:cubicBezTo>
                    <a:pt x="22079" y="24306"/>
                    <a:pt x="21834" y="24078"/>
                    <a:pt x="21567" y="24078"/>
                  </a:cubicBezTo>
                  <a:cubicBezTo>
                    <a:pt x="21539" y="24078"/>
                    <a:pt x="21511" y="24081"/>
                    <a:pt x="21483" y="24086"/>
                  </a:cubicBezTo>
                  <a:cubicBezTo>
                    <a:pt x="20506" y="24032"/>
                    <a:pt x="19503" y="23977"/>
                    <a:pt x="18526" y="23977"/>
                  </a:cubicBezTo>
                  <a:cubicBezTo>
                    <a:pt x="17739" y="23977"/>
                    <a:pt x="16926" y="24032"/>
                    <a:pt x="16112" y="24086"/>
                  </a:cubicBezTo>
                  <a:cubicBezTo>
                    <a:pt x="15787" y="24086"/>
                    <a:pt x="15488" y="24113"/>
                    <a:pt x="15190" y="24167"/>
                  </a:cubicBezTo>
                  <a:cubicBezTo>
                    <a:pt x="14756" y="24249"/>
                    <a:pt x="14647" y="24357"/>
                    <a:pt x="14593" y="24791"/>
                  </a:cubicBezTo>
                  <a:cubicBezTo>
                    <a:pt x="14539" y="25171"/>
                    <a:pt x="14566" y="25578"/>
                    <a:pt x="14620" y="25957"/>
                  </a:cubicBezTo>
                  <a:cubicBezTo>
                    <a:pt x="14647" y="26202"/>
                    <a:pt x="14837" y="26391"/>
                    <a:pt x="15081" y="26419"/>
                  </a:cubicBezTo>
                  <a:cubicBezTo>
                    <a:pt x="15244" y="26446"/>
                    <a:pt x="15407" y="26500"/>
                    <a:pt x="15624" y="26554"/>
                  </a:cubicBezTo>
                  <a:cubicBezTo>
                    <a:pt x="15542" y="26853"/>
                    <a:pt x="15488" y="27124"/>
                    <a:pt x="15407" y="27395"/>
                  </a:cubicBezTo>
                  <a:cubicBezTo>
                    <a:pt x="15353" y="27693"/>
                    <a:pt x="15271" y="27965"/>
                    <a:pt x="15136" y="28236"/>
                  </a:cubicBezTo>
                  <a:cubicBezTo>
                    <a:pt x="14864" y="28263"/>
                    <a:pt x="14566" y="28290"/>
                    <a:pt x="14295" y="28290"/>
                  </a:cubicBezTo>
                  <a:lnTo>
                    <a:pt x="12640" y="28290"/>
                  </a:lnTo>
                  <a:cubicBezTo>
                    <a:pt x="12459" y="28290"/>
                    <a:pt x="12279" y="28302"/>
                    <a:pt x="12098" y="28302"/>
                  </a:cubicBezTo>
                  <a:cubicBezTo>
                    <a:pt x="12007" y="28302"/>
                    <a:pt x="11917" y="28299"/>
                    <a:pt x="11826" y="28290"/>
                  </a:cubicBezTo>
                  <a:cubicBezTo>
                    <a:pt x="11747" y="28297"/>
                    <a:pt x="11669" y="28301"/>
                    <a:pt x="11592" y="28301"/>
                  </a:cubicBezTo>
                  <a:cubicBezTo>
                    <a:pt x="11383" y="28301"/>
                    <a:pt x="11184" y="28276"/>
                    <a:pt x="10986" y="28236"/>
                  </a:cubicBezTo>
                  <a:lnTo>
                    <a:pt x="10986" y="27965"/>
                  </a:lnTo>
                  <a:cubicBezTo>
                    <a:pt x="10958" y="25090"/>
                    <a:pt x="10931" y="22242"/>
                    <a:pt x="10931" y="19394"/>
                  </a:cubicBezTo>
                  <a:cubicBezTo>
                    <a:pt x="10904" y="17142"/>
                    <a:pt x="10904" y="14864"/>
                    <a:pt x="10904" y="12613"/>
                  </a:cubicBezTo>
                  <a:lnTo>
                    <a:pt x="10904" y="10388"/>
                  </a:lnTo>
                  <a:cubicBezTo>
                    <a:pt x="10850" y="10226"/>
                    <a:pt x="10904" y="10063"/>
                    <a:pt x="10986" y="9954"/>
                  </a:cubicBezTo>
                  <a:lnTo>
                    <a:pt x="12803" y="9954"/>
                  </a:lnTo>
                  <a:cubicBezTo>
                    <a:pt x="12927" y="9943"/>
                    <a:pt x="13055" y="9937"/>
                    <a:pt x="13184" y="9937"/>
                  </a:cubicBezTo>
                  <a:cubicBezTo>
                    <a:pt x="13366" y="9937"/>
                    <a:pt x="13550" y="9950"/>
                    <a:pt x="13725" y="9982"/>
                  </a:cubicBezTo>
                  <a:cubicBezTo>
                    <a:pt x="13725" y="10063"/>
                    <a:pt x="13752" y="10144"/>
                    <a:pt x="13752" y="10226"/>
                  </a:cubicBezTo>
                  <a:cubicBezTo>
                    <a:pt x="13725" y="10958"/>
                    <a:pt x="13725" y="11690"/>
                    <a:pt x="13698" y="12423"/>
                  </a:cubicBezTo>
                  <a:lnTo>
                    <a:pt x="13644" y="14701"/>
                  </a:lnTo>
                  <a:cubicBezTo>
                    <a:pt x="13644" y="14864"/>
                    <a:pt x="13671" y="15027"/>
                    <a:pt x="13752" y="15189"/>
                  </a:cubicBezTo>
                  <a:cubicBezTo>
                    <a:pt x="13888" y="15433"/>
                    <a:pt x="14023" y="15678"/>
                    <a:pt x="14186" y="15922"/>
                  </a:cubicBezTo>
                  <a:cubicBezTo>
                    <a:pt x="14729" y="16681"/>
                    <a:pt x="15298" y="17441"/>
                    <a:pt x="15841" y="18200"/>
                  </a:cubicBezTo>
                  <a:cubicBezTo>
                    <a:pt x="16193" y="18661"/>
                    <a:pt x="16600" y="19068"/>
                    <a:pt x="17034" y="19448"/>
                  </a:cubicBezTo>
                  <a:cubicBezTo>
                    <a:pt x="17156" y="19556"/>
                    <a:pt x="17251" y="19611"/>
                    <a:pt x="17343" y="19611"/>
                  </a:cubicBezTo>
                  <a:cubicBezTo>
                    <a:pt x="17434" y="19611"/>
                    <a:pt x="17522" y="19556"/>
                    <a:pt x="17631" y="19448"/>
                  </a:cubicBezTo>
                  <a:cubicBezTo>
                    <a:pt x="17794" y="19312"/>
                    <a:pt x="17956" y="19149"/>
                    <a:pt x="18092" y="18987"/>
                  </a:cubicBezTo>
                  <a:cubicBezTo>
                    <a:pt x="18824" y="18092"/>
                    <a:pt x="19557" y="17197"/>
                    <a:pt x="20289" y="16274"/>
                  </a:cubicBezTo>
                  <a:cubicBezTo>
                    <a:pt x="20560" y="15949"/>
                    <a:pt x="20804" y="15596"/>
                    <a:pt x="21076" y="15271"/>
                  </a:cubicBezTo>
                  <a:cubicBezTo>
                    <a:pt x="21238" y="15081"/>
                    <a:pt x="21347" y="14837"/>
                    <a:pt x="21320" y="14593"/>
                  </a:cubicBezTo>
                  <a:cubicBezTo>
                    <a:pt x="21320" y="14267"/>
                    <a:pt x="21320" y="13942"/>
                    <a:pt x="21347" y="13616"/>
                  </a:cubicBezTo>
                  <a:cubicBezTo>
                    <a:pt x="21455" y="12423"/>
                    <a:pt x="21537" y="11202"/>
                    <a:pt x="21564" y="10009"/>
                  </a:cubicBezTo>
                  <a:cubicBezTo>
                    <a:pt x="21564" y="9927"/>
                    <a:pt x="21618" y="9819"/>
                    <a:pt x="21618" y="9737"/>
                  </a:cubicBezTo>
                  <a:lnTo>
                    <a:pt x="21944" y="9710"/>
                  </a:lnTo>
                  <a:cubicBezTo>
                    <a:pt x="22378" y="9710"/>
                    <a:pt x="22785" y="9710"/>
                    <a:pt x="23218" y="9683"/>
                  </a:cubicBezTo>
                  <a:cubicBezTo>
                    <a:pt x="23761" y="9656"/>
                    <a:pt x="24331" y="9629"/>
                    <a:pt x="24873" y="9575"/>
                  </a:cubicBezTo>
                  <a:cubicBezTo>
                    <a:pt x="25199" y="9520"/>
                    <a:pt x="25280" y="9466"/>
                    <a:pt x="25280" y="9114"/>
                  </a:cubicBezTo>
                  <a:cubicBezTo>
                    <a:pt x="25280" y="8788"/>
                    <a:pt x="25280" y="8436"/>
                    <a:pt x="25226" y="8110"/>
                  </a:cubicBezTo>
                  <a:cubicBezTo>
                    <a:pt x="25199" y="7622"/>
                    <a:pt x="25117" y="7568"/>
                    <a:pt x="24629" y="7568"/>
                  </a:cubicBezTo>
                  <a:lnTo>
                    <a:pt x="22106" y="7568"/>
                  </a:lnTo>
                  <a:cubicBezTo>
                    <a:pt x="22070" y="7575"/>
                    <a:pt x="22034" y="7578"/>
                    <a:pt x="21998" y="7578"/>
                  </a:cubicBezTo>
                  <a:cubicBezTo>
                    <a:pt x="21900" y="7578"/>
                    <a:pt x="21806" y="7553"/>
                    <a:pt x="21727" y="7513"/>
                  </a:cubicBezTo>
                  <a:lnTo>
                    <a:pt x="21727" y="6564"/>
                  </a:lnTo>
                  <a:cubicBezTo>
                    <a:pt x="21700" y="4909"/>
                    <a:pt x="21672" y="3282"/>
                    <a:pt x="21645" y="1655"/>
                  </a:cubicBezTo>
                  <a:cubicBezTo>
                    <a:pt x="21645" y="1248"/>
                    <a:pt x="21618" y="814"/>
                    <a:pt x="21591" y="407"/>
                  </a:cubicBezTo>
                  <a:cubicBezTo>
                    <a:pt x="21564" y="163"/>
                    <a:pt x="21537" y="109"/>
                    <a:pt x="21266" y="54"/>
                  </a:cubicBezTo>
                  <a:cubicBezTo>
                    <a:pt x="21076" y="0"/>
                    <a:pt x="20886" y="0"/>
                    <a:pt x="206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62"/>
            <p:cNvSpPr/>
            <p:nvPr/>
          </p:nvSpPr>
          <p:spPr>
            <a:xfrm>
              <a:off x="10676175" y="5888013"/>
              <a:ext cx="52125" cy="23675"/>
            </a:xfrm>
            <a:custGeom>
              <a:avLst/>
              <a:gdLst/>
              <a:ahLst/>
              <a:cxnLst/>
              <a:rect l="l" t="t" r="r" b="b"/>
              <a:pathLst>
                <a:path w="2085" h="947" extrusionOk="0">
                  <a:moveTo>
                    <a:pt x="1922" y="1"/>
                  </a:moveTo>
                  <a:cubicBezTo>
                    <a:pt x="1895" y="1"/>
                    <a:pt x="1867" y="8"/>
                    <a:pt x="1840" y="21"/>
                  </a:cubicBezTo>
                  <a:cubicBezTo>
                    <a:pt x="1759" y="75"/>
                    <a:pt x="1678" y="130"/>
                    <a:pt x="1596" y="211"/>
                  </a:cubicBezTo>
                  <a:cubicBezTo>
                    <a:pt x="1425" y="382"/>
                    <a:pt x="1191" y="473"/>
                    <a:pt x="956" y="473"/>
                  </a:cubicBezTo>
                  <a:cubicBezTo>
                    <a:pt x="782" y="473"/>
                    <a:pt x="607" y="423"/>
                    <a:pt x="457" y="320"/>
                  </a:cubicBezTo>
                  <a:cubicBezTo>
                    <a:pt x="403" y="265"/>
                    <a:pt x="348" y="238"/>
                    <a:pt x="267" y="184"/>
                  </a:cubicBezTo>
                  <a:cubicBezTo>
                    <a:pt x="243" y="174"/>
                    <a:pt x="218" y="170"/>
                    <a:pt x="195" y="170"/>
                  </a:cubicBezTo>
                  <a:cubicBezTo>
                    <a:pt x="88" y="170"/>
                    <a:pt x="1" y="263"/>
                    <a:pt x="23" y="374"/>
                  </a:cubicBezTo>
                  <a:cubicBezTo>
                    <a:pt x="23" y="509"/>
                    <a:pt x="104" y="591"/>
                    <a:pt x="213" y="672"/>
                  </a:cubicBezTo>
                  <a:cubicBezTo>
                    <a:pt x="403" y="808"/>
                    <a:pt x="647" y="916"/>
                    <a:pt x="891" y="943"/>
                  </a:cubicBezTo>
                  <a:cubicBezTo>
                    <a:pt x="923" y="946"/>
                    <a:pt x="954" y="947"/>
                    <a:pt x="986" y="947"/>
                  </a:cubicBezTo>
                  <a:cubicBezTo>
                    <a:pt x="1333" y="947"/>
                    <a:pt x="1671" y="810"/>
                    <a:pt x="1895" y="537"/>
                  </a:cubicBezTo>
                  <a:cubicBezTo>
                    <a:pt x="1976" y="428"/>
                    <a:pt x="2030" y="320"/>
                    <a:pt x="2084" y="184"/>
                  </a:cubicBezTo>
                  <a:cubicBezTo>
                    <a:pt x="2084" y="130"/>
                    <a:pt x="2057" y="75"/>
                    <a:pt x="2003" y="21"/>
                  </a:cubicBezTo>
                  <a:cubicBezTo>
                    <a:pt x="1976" y="8"/>
                    <a:pt x="1949" y="1"/>
                    <a:pt x="19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62"/>
            <p:cNvSpPr/>
            <p:nvPr/>
          </p:nvSpPr>
          <p:spPr>
            <a:xfrm>
              <a:off x="10716750" y="5847838"/>
              <a:ext cx="14950" cy="15125"/>
            </a:xfrm>
            <a:custGeom>
              <a:avLst/>
              <a:gdLst/>
              <a:ahLst/>
              <a:cxnLst/>
              <a:rect l="l" t="t" r="r" b="b"/>
              <a:pathLst>
                <a:path w="598" h="605" extrusionOk="0">
                  <a:moveTo>
                    <a:pt x="353" y="1"/>
                  </a:moveTo>
                  <a:cubicBezTo>
                    <a:pt x="136" y="28"/>
                    <a:pt x="0" y="272"/>
                    <a:pt x="82" y="462"/>
                  </a:cubicBezTo>
                  <a:cubicBezTo>
                    <a:pt x="127" y="552"/>
                    <a:pt x="227" y="604"/>
                    <a:pt x="322" y="604"/>
                  </a:cubicBezTo>
                  <a:cubicBezTo>
                    <a:pt x="342" y="604"/>
                    <a:pt x="361" y="602"/>
                    <a:pt x="380" y="597"/>
                  </a:cubicBezTo>
                  <a:cubicBezTo>
                    <a:pt x="489" y="543"/>
                    <a:pt x="597" y="435"/>
                    <a:pt x="597" y="299"/>
                  </a:cubicBezTo>
                  <a:cubicBezTo>
                    <a:pt x="597" y="163"/>
                    <a:pt x="489" y="28"/>
                    <a:pt x="35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62"/>
            <p:cNvSpPr/>
            <p:nvPr/>
          </p:nvSpPr>
          <p:spPr>
            <a:xfrm>
              <a:off x="10668600" y="5851913"/>
              <a:ext cx="14950" cy="15125"/>
            </a:xfrm>
            <a:custGeom>
              <a:avLst/>
              <a:gdLst/>
              <a:ahLst/>
              <a:cxnLst/>
              <a:rect l="l" t="t" r="r" b="b"/>
              <a:pathLst>
                <a:path w="598" h="605" extrusionOk="0">
                  <a:moveTo>
                    <a:pt x="353" y="0"/>
                  </a:moveTo>
                  <a:cubicBezTo>
                    <a:pt x="136" y="28"/>
                    <a:pt x="0" y="245"/>
                    <a:pt x="82" y="462"/>
                  </a:cubicBezTo>
                  <a:cubicBezTo>
                    <a:pt x="127" y="551"/>
                    <a:pt x="209" y="604"/>
                    <a:pt x="313" y="604"/>
                  </a:cubicBezTo>
                  <a:cubicBezTo>
                    <a:pt x="334" y="604"/>
                    <a:pt x="357" y="602"/>
                    <a:pt x="380" y="597"/>
                  </a:cubicBezTo>
                  <a:cubicBezTo>
                    <a:pt x="489" y="543"/>
                    <a:pt x="570" y="434"/>
                    <a:pt x="597" y="299"/>
                  </a:cubicBezTo>
                  <a:cubicBezTo>
                    <a:pt x="597" y="136"/>
                    <a:pt x="489" y="28"/>
                    <a:pt x="3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62"/>
            <p:cNvSpPr/>
            <p:nvPr/>
          </p:nvSpPr>
          <p:spPr>
            <a:xfrm>
              <a:off x="10307175" y="6722713"/>
              <a:ext cx="86825" cy="173025"/>
            </a:xfrm>
            <a:custGeom>
              <a:avLst/>
              <a:gdLst/>
              <a:ahLst/>
              <a:cxnLst/>
              <a:rect l="l" t="t" r="r" b="b"/>
              <a:pathLst>
                <a:path w="3473" h="6921" extrusionOk="0">
                  <a:moveTo>
                    <a:pt x="2134" y="491"/>
                  </a:moveTo>
                  <a:cubicBezTo>
                    <a:pt x="2301" y="491"/>
                    <a:pt x="2467" y="498"/>
                    <a:pt x="2631" y="511"/>
                  </a:cubicBezTo>
                  <a:cubicBezTo>
                    <a:pt x="2821" y="511"/>
                    <a:pt x="2876" y="565"/>
                    <a:pt x="2876" y="728"/>
                  </a:cubicBezTo>
                  <a:lnTo>
                    <a:pt x="2876" y="918"/>
                  </a:lnTo>
                  <a:cubicBezTo>
                    <a:pt x="2903" y="1596"/>
                    <a:pt x="2930" y="2274"/>
                    <a:pt x="2957" y="2952"/>
                  </a:cubicBezTo>
                  <a:cubicBezTo>
                    <a:pt x="2984" y="3657"/>
                    <a:pt x="2957" y="4335"/>
                    <a:pt x="2876" y="5040"/>
                  </a:cubicBezTo>
                  <a:cubicBezTo>
                    <a:pt x="2848" y="5420"/>
                    <a:pt x="2713" y="5800"/>
                    <a:pt x="2469" y="6098"/>
                  </a:cubicBezTo>
                  <a:cubicBezTo>
                    <a:pt x="2327" y="6304"/>
                    <a:pt x="2093" y="6417"/>
                    <a:pt x="1858" y="6417"/>
                  </a:cubicBezTo>
                  <a:cubicBezTo>
                    <a:pt x="1689" y="6417"/>
                    <a:pt x="1520" y="6359"/>
                    <a:pt x="1384" y="6234"/>
                  </a:cubicBezTo>
                  <a:cubicBezTo>
                    <a:pt x="1167" y="6017"/>
                    <a:pt x="1004" y="5746"/>
                    <a:pt x="896" y="5447"/>
                  </a:cubicBezTo>
                  <a:cubicBezTo>
                    <a:pt x="733" y="4986"/>
                    <a:pt x="624" y="4471"/>
                    <a:pt x="597" y="3956"/>
                  </a:cubicBezTo>
                  <a:cubicBezTo>
                    <a:pt x="543" y="3115"/>
                    <a:pt x="516" y="2247"/>
                    <a:pt x="462" y="1406"/>
                  </a:cubicBezTo>
                  <a:cubicBezTo>
                    <a:pt x="434" y="1162"/>
                    <a:pt x="462" y="918"/>
                    <a:pt x="570" y="701"/>
                  </a:cubicBezTo>
                  <a:cubicBezTo>
                    <a:pt x="1084" y="557"/>
                    <a:pt x="1613" y="491"/>
                    <a:pt x="2134" y="491"/>
                  </a:cubicBezTo>
                  <a:close/>
                  <a:moveTo>
                    <a:pt x="2250" y="1"/>
                  </a:moveTo>
                  <a:cubicBezTo>
                    <a:pt x="1808" y="1"/>
                    <a:pt x="1372" y="45"/>
                    <a:pt x="923" y="104"/>
                  </a:cubicBezTo>
                  <a:cubicBezTo>
                    <a:pt x="787" y="131"/>
                    <a:pt x="651" y="185"/>
                    <a:pt x="489" y="185"/>
                  </a:cubicBezTo>
                  <a:cubicBezTo>
                    <a:pt x="163" y="212"/>
                    <a:pt x="55" y="294"/>
                    <a:pt x="28" y="674"/>
                  </a:cubicBezTo>
                  <a:cubicBezTo>
                    <a:pt x="0" y="945"/>
                    <a:pt x="0" y="1216"/>
                    <a:pt x="0" y="1514"/>
                  </a:cubicBezTo>
                  <a:cubicBezTo>
                    <a:pt x="28" y="2301"/>
                    <a:pt x="55" y="3115"/>
                    <a:pt x="82" y="3901"/>
                  </a:cubicBezTo>
                  <a:cubicBezTo>
                    <a:pt x="109" y="4471"/>
                    <a:pt x="217" y="5040"/>
                    <a:pt x="407" y="5610"/>
                  </a:cubicBezTo>
                  <a:cubicBezTo>
                    <a:pt x="543" y="5990"/>
                    <a:pt x="787" y="6342"/>
                    <a:pt x="1085" y="6614"/>
                  </a:cubicBezTo>
                  <a:cubicBezTo>
                    <a:pt x="1248" y="6776"/>
                    <a:pt x="1438" y="6885"/>
                    <a:pt x="1655" y="6912"/>
                  </a:cubicBezTo>
                  <a:cubicBezTo>
                    <a:pt x="1705" y="6918"/>
                    <a:pt x="1754" y="6920"/>
                    <a:pt x="1804" y="6920"/>
                  </a:cubicBezTo>
                  <a:cubicBezTo>
                    <a:pt x="2240" y="6920"/>
                    <a:pt x="2659" y="6708"/>
                    <a:pt x="2903" y="6342"/>
                  </a:cubicBezTo>
                  <a:cubicBezTo>
                    <a:pt x="3174" y="5936"/>
                    <a:pt x="3337" y="5474"/>
                    <a:pt x="3364" y="5013"/>
                  </a:cubicBezTo>
                  <a:cubicBezTo>
                    <a:pt x="3418" y="4362"/>
                    <a:pt x="3445" y="3739"/>
                    <a:pt x="3472" y="3196"/>
                  </a:cubicBezTo>
                  <a:cubicBezTo>
                    <a:pt x="3445" y="2328"/>
                    <a:pt x="3418" y="1569"/>
                    <a:pt x="3364" y="809"/>
                  </a:cubicBezTo>
                  <a:cubicBezTo>
                    <a:pt x="3364" y="674"/>
                    <a:pt x="3310" y="565"/>
                    <a:pt x="3310" y="429"/>
                  </a:cubicBezTo>
                  <a:cubicBezTo>
                    <a:pt x="3310" y="212"/>
                    <a:pt x="3174" y="50"/>
                    <a:pt x="2957" y="50"/>
                  </a:cubicBezTo>
                  <a:cubicBezTo>
                    <a:pt x="2903" y="23"/>
                    <a:pt x="2821" y="23"/>
                    <a:pt x="2767" y="23"/>
                  </a:cubicBezTo>
                  <a:cubicBezTo>
                    <a:pt x="2593" y="7"/>
                    <a:pt x="2421" y="1"/>
                    <a:pt x="225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62"/>
            <p:cNvSpPr/>
            <p:nvPr/>
          </p:nvSpPr>
          <p:spPr>
            <a:xfrm>
              <a:off x="10318025" y="6734963"/>
              <a:ext cx="63775" cy="147900"/>
            </a:xfrm>
            <a:custGeom>
              <a:avLst/>
              <a:gdLst/>
              <a:ahLst/>
              <a:cxnLst/>
              <a:rect l="l" t="t" r="r" b="b"/>
              <a:pathLst>
                <a:path w="2551" h="5916" extrusionOk="0">
                  <a:moveTo>
                    <a:pt x="1700" y="1"/>
                  </a:moveTo>
                  <a:cubicBezTo>
                    <a:pt x="1179" y="1"/>
                    <a:pt x="650" y="67"/>
                    <a:pt x="136" y="211"/>
                  </a:cubicBezTo>
                  <a:cubicBezTo>
                    <a:pt x="28" y="428"/>
                    <a:pt x="0" y="672"/>
                    <a:pt x="28" y="916"/>
                  </a:cubicBezTo>
                  <a:cubicBezTo>
                    <a:pt x="82" y="1757"/>
                    <a:pt x="109" y="2625"/>
                    <a:pt x="163" y="3466"/>
                  </a:cubicBezTo>
                  <a:cubicBezTo>
                    <a:pt x="190" y="3981"/>
                    <a:pt x="299" y="4469"/>
                    <a:pt x="462" y="4957"/>
                  </a:cubicBezTo>
                  <a:cubicBezTo>
                    <a:pt x="570" y="5256"/>
                    <a:pt x="733" y="5527"/>
                    <a:pt x="950" y="5744"/>
                  </a:cubicBezTo>
                  <a:cubicBezTo>
                    <a:pt x="1088" y="5859"/>
                    <a:pt x="1260" y="5915"/>
                    <a:pt x="1431" y="5915"/>
                  </a:cubicBezTo>
                  <a:cubicBezTo>
                    <a:pt x="1664" y="5915"/>
                    <a:pt x="1894" y="5811"/>
                    <a:pt x="2035" y="5608"/>
                  </a:cubicBezTo>
                  <a:cubicBezTo>
                    <a:pt x="2279" y="5310"/>
                    <a:pt x="2414" y="4930"/>
                    <a:pt x="2442" y="4550"/>
                  </a:cubicBezTo>
                  <a:cubicBezTo>
                    <a:pt x="2523" y="3845"/>
                    <a:pt x="2550" y="3167"/>
                    <a:pt x="2523" y="2462"/>
                  </a:cubicBezTo>
                  <a:cubicBezTo>
                    <a:pt x="2496" y="1784"/>
                    <a:pt x="2469" y="1106"/>
                    <a:pt x="2442" y="428"/>
                  </a:cubicBezTo>
                  <a:lnTo>
                    <a:pt x="2442" y="238"/>
                  </a:lnTo>
                  <a:cubicBezTo>
                    <a:pt x="2442" y="75"/>
                    <a:pt x="2387" y="21"/>
                    <a:pt x="2197" y="21"/>
                  </a:cubicBezTo>
                  <a:cubicBezTo>
                    <a:pt x="2033" y="8"/>
                    <a:pt x="1867" y="1"/>
                    <a:pt x="1700"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62"/>
            <p:cNvSpPr/>
            <p:nvPr/>
          </p:nvSpPr>
          <p:spPr>
            <a:xfrm>
              <a:off x="10606225" y="6317263"/>
              <a:ext cx="201400" cy="151075"/>
            </a:xfrm>
            <a:custGeom>
              <a:avLst/>
              <a:gdLst/>
              <a:ahLst/>
              <a:cxnLst/>
              <a:rect l="l" t="t" r="r" b="b"/>
              <a:pathLst>
                <a:path w="8056" h="6043" extrusionOk="0">
                  <a:moveTo>
                    <a:pt x="5785" y="534"/>
                  </a:moveTo>
                  <a:cubicBezTo>
                    <a:pt x="6035" y="534"/>
                    <a:pt x="6288" y="630"/>
                    <a:pt x="6483" y="807"/>
                  </a:cubicBezTo>
                  <a:cubicBezTo>
                    <a:pt x="6537" y="888"/>
                    <a:pt x="6591" y="970"/>
                    <a:pt x="6618" y="1078"/>
                  </a:cubicBezTo>
                  <a:cubicBezTo>
                    <a:pt x="6890" y="1973"/>
                    <a:pt x="7134" y="2841"/>
                    <a:pt x="7405" y="3736"/>
                  </a:cubicBezTo>
                  <a:cubicBezTo>
                    <a:pt x="7486" y="4008"/>
                    <a:pt x="7513" y="4306"/>
                    <a:pt x="7486" y="4577"/>
                  </a:cubicBezTo>
                  <a:cubicBezTo>
                    <a:pt x="7486" y="4849"/>
                    <a:pt x="7324" y="5066"/>
                    <a:pt x="7079" y="5174"/>
                  </a:cubicBezTo>
                  <a:cubicBezTo>
                    <a:pt x="6781" y="5283"/>
                    <a:pt x="6510" y="5364"/>
                    <a:pt x="6211" y="5364"/>
                  </a:cubicBezTo>
                  <a:cubicBezTo>
                    <a:pt x="5289" y="5472"/>
                    <a:pt x="4367" y="5554"/>
                    <a:pt x="3445" y="5581"/>
                  </a:cubicBezTo>
                  <a:cubicBezTo>
                    <a:pt x="2929" y="5527"/>
                    <a:pt x="2414" y="5527"/>
                    <a:pt x="1899" y="5472"/>
                  </a:cubicBezTo>
                  <a:cubicBezTo>
                    <a:pt x="1655" y="5445"/>
                    <a:pt x="1438" y="5391"/>
                    <a:pt x="1221" y="5310"/>
                  </a:cubicBezTo>
                  <a:cubicBezTo>
                    <a:pt x="868" y="5201"/>
                    <a:pt x="624" y="4876"/>
                    <a:pt x="624" y="4496"/>
                  </a:cubicBezTo>
                  <a:cubicBezTo>
                    <a:pt x="597" y="4306"/>
                    <a:pt x="624" y="4116"/>
                    <a:pt x="651" y="3926"/>
                  </a:cubicBezTo>
                  <a:cubicBezTo>
                    <a:pt x="895" y="2950"/>
                    <a:pt x="1139" y="1973"/>
                    <a:pt x="1383" y="997"/>
                  </a:cubicBezTo>
                  <a:cubicBezTo>
                    <a:pt x="1411" y="970"/>
                    <a:pt x="1411" y="916"/>
                    <a:pt x="1411" y="888"/>
                  </a:cubicBezTo>
                  <a:cubicBezTo>
                    <a:pt x="1468" y="754"/>
                    <a:pt x="1526" y="701"/>
                    <a:pt x="1613" y="701"/>
                  </a:cubicBezTo>
                  <a:cubicBezTo>
                    <a:pt x="1648" y="701"/>
                    <a:pt x="1689" y="710"/>
                    <a:pt x="1736" y="726"/>
                  </a:cubicBezTo>
                  <a:cubicBezTo>
                    <a:pt x="1845" y="780"/>
                    <a:pt x="1953" y="834"/>
                    <a:pt x="2089" y="888"/>
                  </a:cubicBezTo>
                  <a:cubicBezTo>
                    <a:pt x="2179" y="934"/>
                    <a:pt x="2275" y="955"/>
                    <a:pt x="2371" y="955"/>
                  </a:cubicBezTo>
                  <a:cubicBezTo>
                    <a:pt x="2505" y="955"/>
                    <a:pt x="2640" y="913"/>
                    <a:pt x="2767" y="834"/>
                  </a:cubicBezTo>
                  <a:cubicBezTo>
                    <a:pt x="2929" y="699"/>
                    <a:pt x="3133" y="631"/>
                    <a:pt x="3340" y="631"/>
                  </a:cubicBezTo>
                  <a:cubicBezTo>
                    <a:pt x="3547" y="631"/>
                    <a:pt x="3757" y="699"/>
                    <a:pt x="3933" y="834"/>
                  </a:cubicBezTo>
                  <a:cubicBezTo>
                    <a:pt x="4091" y="940"/>
                    <a:pt x="4275" y="994"/>
                    <a:pt x="4459" y="994"/>
                  </a:cubicBezTo>
                  <a:cubicBezTo>
                    <a:pt x="4654" y="994"/>
                    <a:pt x="4850" y="933"/>
                    <a:pt x="5018" y="807"/>
                  </a:cubicBezTo>
                  <a:cubicBezTo>
                    <a:pt x="5154" y="753"/>
                    <a:pt x="5262" y="672"/>
                    <a:pt x="5398" y="617"/>
                  </a:cubicBezTo>
                  <a:cubicBezTo>
                    <a:pt x="5520" y="561"/>
                    <a:pt x="5652" y="534"/>
                    <a:pt x="5785" y="534"/>
                  </a:cubicBezTo>
                  <a:close/>
                  <a:moveTo>
                    <a:pt x="5934" y="1"/>
                  </a:moveTo>
                  <a:cubicBezTo>
                    <a:pt x="5828" y="1"/>
                    <a:pt x="5721" y="16"/>
                    <a:pt x="5615" y="48"/>
                  </a:cubicBezTo>
                  <a:cubicBezTo>
                    <a:pt x="5371" y="102"/>
                    <a:pt x="5127" y="210"/>
                    <a:pt x="4937" y="319"/>
                  </a:cubicBezTo>
                  <a:lnTo>
                    <a:pt x="4693" y="455"/>
                  </a:lnTo>
                  <a:cubicBezTo>
                    <a:pt x="4625" y="509"/>
                    <a:pt x="4543" y="536"/>
                    <a:pt x="4462" y="536"/>
                  </a:cubicBezTo>
                  <a:cubicBezTo>
                    <a:pt x="4381" y="536"/>
                    <a:pt x="4299" y="509"/>
                    <a:pt x="4231" y="455"/>
                  </a:cubicBezTo>
                  <a:cubicBezTo>
                    <a:pt x="4069" y="373"/>
                    <a:pt x="3933" y="292"/>
                    <a:pt x="3770" y="238"/>
                  </a:cubicBezTo>
                  <a:cubicBezTo>
                    <a:pt x="3648" y="170"/>
                    <a:pt x="3513" y="136"/>
                    <a:pt x="3374" y="136"/>
                  </a:cubicBezTo>
                  <a:cubicBezTo>
                    <a:pt x="3235" y="136"/>
                    <a:pt x="3092" y="170"/>
                    <a:pt x="2957" y="238"/>
                  </a:cubicBezTo>
                  <a:cubicBezTo>
                    <a:pt x="2875" y="265"/>
                    <a:pt x="2794" y="292"/>
                    <a:pt x="2712" y="346"/>
                  </a:cubicBezTo>
                  <a:cubicBezTo>
                    <a:pt x="2618" y="414"/>
                    <a:pt x="2509" y="448"/>
                    <a:pt x="2401" y="448"/>
                  </a:cubicBezTo>
                  <a:cubicBezTo>
                    <a:pt x="2292" y="448"/>
                    <a:pt x="2184" y="414"/>
                    <a:pt x="2089" y="346"/>
                  </a:cubicBezTo>
                  <a:cubicBezTo>
                    <a:pt x="2034" y="319"/>
                    <a:pt x="1980" y="292"/>
                    <a:pt x="1926" y="265"/>
                  </a:cubicBezTo>
                  <a:cubicBezTo>
                    <a:pt x="1831" y="214"/>
                    <a:pt x="1731" y="190"/>
                    <a:pt x="1633" y="190"/>
                  </a:cubicBezTo>
                  <a:cubicBezTo>
                    <a:pt x="1366" y="190"/>
                    <a:pt x="1117" y="366"/>
                    <a:pt x="1058" y="644"/>
                  </a:cubicBezTo>
                  <a:cubicBezTo>
                    <a:pt x="1004" y="780"/>
                    <a:pt x="949" y="916"/>
                    <a:pt x="895" y="1051"/>
                  </a:cubicBezTo>
                  <a:cubicBezTo>
                    <a:pt x="678" y="1838"/>
                    <a:pt x="434" y="2624"/>
                    <a:pt x="217" y="3438"/>
                  </a:cubicBezTo>
                  <a:cubicBezTo>
                    <a:pt x="163" y="3655"/>
                    <a:pt x="109" y="3899"/>
                    <a:pt x="81" y="4143"/>
                  </a:cubicBezTo>
                  <a:cubicBezTo>
                    <a:pt x="0" y="4903"/>
                    <a:pt x="298" y="5445"/>
                    <a:pt x="977" y="5717"/>
                  </a:cubicBezTo>
                  <a:cubicBezTo>
                    <a:pt x="1139" y="5798"/>
                    <a:pt x="1329" y="5852"/>
                    <a:pt x="1519" y="5879"/>
                  </a:cubicBezTo>
                  <a:cubicBezTo>
                    <a:pt x="2007" y="5934"/>
                    <a:pt x="2495" y="5988"/>
                    <a:pt x="3011" y="6042"/>
                  </a:cubicBezTo>
                  <a:cubicBezTo>
                    <a:pt x="3743" y="5988"/>
                    <a:pt x="4503" y="5961"/>
                    <a:pt x="5262" y="5934"/>
                  </a:cubicBezTo>
                  <a:cubicBezTo>
                    <a:pt x="5669" y="5906"/>
                    <a:pt x="6049" y="5852"/>
                    <a:pt x="6456" y="5798"/>
                  </a:cubicBezTo>
                  <a:cubicBezTo>
                    <a:pt x="6754" y="5771"/>
                    <a:pt x="7025" y="5717"/>
                    <a:pt x="7324" y="5635"/>
                  </a:cubicBezTo>
                  <a:cubicBezTo>
                    <a:pt x="7758" y="5500"/>
                    <a:pt x="8056" y="5093"/>
                    <a:pt x="8029" y="4659"/>
                  </a:cubicBezTo>
                  <a:cubicBezTo>
                    <a:pt x="8056" y="4550"/>
                    <a:pt x="8056" y="4442"/>
                    <a:pt x="8029" y="4333"/>
                  </a:cubicBezTo>
                  <a:cubicBezTo>
                    <a:pt x="7947" y="3872"/>
                    <a:pt x="7866" y="3438"/>
                    <a:pt x="7730" y="2977"/>
                  </a:cubicBezTo>
                  <a:cubicBezTo>
                    <a:pt x="7541" y="2326"/>
                    <a:pt x="7324" y="1675"/>
                    <a:pt x="7134" y="1024"/>
                  </a:cubicBezTo>
                  <a:cubicBezTo>
                    <a:pt x="7079" y="916"/>
                    <a:pt x="7052" y="780"/>
                    <a:pt x="6998" y="672"/>
                  </a:cubicBezTo>
                  <a:cubicBezTo>
                    <a:pt x="6780" y="257"/>
                    <a:pt x="6369" y="1"/>
                    <a:pt x="59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62"/>
            <p:cNvSpPr/>
            <p:nvPr/>
          </p:nvSpPr>
          <p:spPr>
            <a:xfrm>
              <a:off x="10621125" y="6330588"/>
              <a:ext cx="172950" cy="126200"/>
            </a:xfrm>
            <a:custGeom>
              <a:avLst/>
              <a:gdLst/>
              <a:ahLst/>
              <a:cxnLst/>
              <a:rect l="l" t="t" r="r" b="b"/>
              <a:pathLst>
                <a:path w="6918" h="5048" extrusionOk="0">
                  <a:moveTo>
                    <a:pt x="5189" y="1"/>
                  </a:moveTo>
                  <a:cubicBezTo>
                    <a:pt x="5056" y="1"/>
                    <a:pt x="4924" y="28"/>
                    <a:pt x="4802" y="84"/>
                  </a:cubicBezTo>
                  <a:cubicBezTo>
                    <a:pt x="4666" y="139"/>
                    <a:pt x="4558" y="220"/>
                    <a:pt x="4422" y="301"/>
                  </a:cubicBezTo>
                  <a:cubicBezTo>
                    <a:pt x="4259" y="410"/>
                    <a:pt x="4069" y="464"/>
                    <a:pt x="3880" y="464"/>
                  </a:cubicBezTo>
                  <a:cubicBezTo>
                    <a:pt x="3690" y="464"/>
                    <a:pt x="3500" y="410"/>
                    <a:pt x="3337" y="301"/>
                  </a:cubicBezTo>
                  <a:cubicBezTo>
                    <a:pt x="3161" y="166"/>
                    <a:pt x="2951" y="98"/>
                    <a:pt x="2744" y="98"/>
                  </a:cubicBezTo>
                  <a:cubicBezTo>
                    <a:pt x="2537" y="98"/>
                    <a:pt x="2333" y="166"/>
                    <a:pt x="2171" y="301"/>
                  </a:cubicBezTo>
                  <a:cubicBezTo>
                    <a:pt x="2044" y="380"/>
                    <a:pt x="1909" y="422"/>
                    <a:pt x="1775" y="422"/>
                  </a:cubicBezTo>
                  <a:cubicBezTo>
                    <a:pt x="1679" y="422"/>
                    <a:pt x="1583" y="401"/>
                    <a:pt x="1493" y="355"/>
                  </a:cubicBezTo>
                  <a:cubicBezTo>
                    <a:pt x="1357" y="301"/>
                    <a:pt x="1249" y="247"/>
                    <a:pt x="1140" y="193"/>
                  </a:cubicBezTo>
                  <a:cubicBezTo>
                    <a:pt x="1099" y="179"/>
                    <a:pt x="1064" y="172"/>
                    <a:pt x="1032" y="172"/>
                  </a:cubicBezTo>
                  <a:cubicBezTo>
                    <a:pt x="937" y="172"/>
                    <a:pt x="876" y="233"/>
                    <a:pt x="815" y="355"/>
                  </a:cubicBezTo>
                  <a:cubicBezTo>
                    <a:pt x="815" y="383"/>
                    <a:pt x="815" y="437"/>
                    <a:pt x="787" y="464"/>
                  </a:cubicBezTo>
                  <a:cubicBezTo>
                    <a:pt x="543" y="1440"/>
                    <a:pt x="299" y="2417"/>
                    <a:pt x="55" y="3393"/>
                  </a:cubicBezTo>
                  <a:cubicBezTo>
                    <a:pt x="28" y="3583"/>
                    <a:pt x="1" y="3773"/>
                    <a:pt x="28" y="3963"/>
                  </a:cubicBezTo>
                  <a:cubicBezTo>
                    <a:pt x="28" y="4343"/>
                    <a:pt x="272" y="4668"/>
                    <a:pt x="625" y="4777"/>
                  </a:cubicBezTo>
                  <a:cubicBezTo>
                    <a:pt x="842" y="4858"/>
                    <a:pt x="1059" y="4912"/>
                    <a:pt x="1303" y="4939"/>
                  </a:cubicBezTo>
                  <a:cubicBezTo>
                    <a:pt x="1818" y="4994"/>
                    <a:pt x="2333" y="4994"/>
                    <a:pt x="2849" y="5048"/>
                  </a:cubicBezTo>
                  <a:cubicBezTo>
                    <a:pt x="3771" y="5021"/>
                    <a:pt x="4693" y="4939"/>
                    <a:pt x="5615" y="4831"/>
                  </a:cubicBezTo>
                  <a:cubicBezTo>
                    <a:pt x="5914" y="4831"/>
                    <a:pt x="6185" y="4750"/>
                    <a:pt x="6483" y="4641"/>
                  </a:cubicBezTo>
                  <a:cubicBezTo>
                    <a:pt x="6728" y="4533"/>
                    <a:pt x="6890" y="4316"/>
                    <a:pt x="6890" y="4044"/>
                  </a:cubicBezTo>
                  <a:cubicBezTo>
                    <a:pt x="6917" y="3773"/>
                    <a:pt x="6890" y="3475"/>
                    <a:pt x="6809" y="3203"/>
                  </a:cubicBezTo>
                  <a:cubicBezTo>
                    <a:pt x="6538" y="2308"/>
                    <a:pt x="6294" y="1440"/>
                    <a:pt x="6022" y="545"/>
                  </a:cubicBezTo>
                  <a:cubicBezTo>
                    <a:pt x="5995" y="437"/>
                    <a:pt x="5941" y="355"/>
                    <a:pt x="5887" y="274"/>
                  </a:cubicBezTo>
                  <a:cubicBezTo>
                    <a:pt x="5692" y="97"/>
                    <a:pt x="5439" y="1"/>
                    <a:pt x="5189"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62"/>
            <p:cNvSpPr/>
            <p:nvPr/>
          </p:nvSpPr>
          <p:spPr>
            <a:xfrm>
              <a:off x="10646900" y="6365663"/>
              <a:ext cx="43425" cy="41075"/>
            </a:xfrm>
            <a:custGeom>
              <a:avLst/>
              <a:gdLst/>
              <a:ahLst/>
              <a:cxnLst/>
              <a:rect l="l" t="t" r="r" b="b"/>
              <a:pathLst>
                <a:path w="1737" h="1643" extrusionOk="0">
                  <a:moveTo>
                    <a:pt x="982" y="405"/>
                  </a:moveTo>
                  <a:cubicBezTo>
                    <a:pt x="1145" y="405"/>
                    <a:pt x="1298" y="531"/>
                    <a:pt x="1275" y="716"/>
                  </a:cubicBezTo>
                  <a:cubicBezTo>
                    <a:pt x="1302" y="960"/>
                    <a:pt x="1113" y="1177"/>
                    <a:pt x="868" y="1204"/>
                  </a:cubicBezTo>
                  <a:cubicBezTo>
                    <a:pt x="854" y="1206"/>
                    <a:pt x="840" y="1207"/>
                    <a:pt x="826" y="1207"/>
                  </a:cubicBezTo>
                  <a:cubicBezTo>
                    <a:pt x="679" y="1207"/>
                    <a:pt x="545" y="1081"/>
                    <a:pt x="570" y="933"/>
                  </a:cubicBezTo>
                  <a:cubicBezTo>
                    <a:pt x="570" y="716"/>
                    <a:pt x="706" y="526"/>
                    <a:pt x="896" y="417"/>
                  </a:cubicBezTo>
                  <a:cubicBezTo>
                    <a:pt x="924" y="409"/>
                    <a:pt x="953" y="405"/>
                    <a:pt x="982" y="405"/>
                  </a:cubicBezTo>
                  <a:close/>
                  <a:moveTo>
                    <a:pt x="962" y="0"/>
                  </a:moveTo>
                  <a:cubicBezTo>
                    <a:pt x="876" y="0"/>
                    <a:pt x="790" y="12"/>
                    <a:pt x="706" y="37"/>
                  </a:cubicBezTo>
                  <a:cubicBezTo>
                    <a:pt x="245" y="200"/>
                    <a:pt x="1" y="688"/>
                    <a:pt x="109" y="1150"/>
                  </a:cubicBezTo>
                  <a:cubicBezTo>
                    <a:pt x="190" y="1421"/>
                    <a:pt x="407" y="1611"/>
                    <a:pt x="706" y="1638"/>
                  </a:cubicBezTo>
                  <a:cubicBezTo>
                    <a:pt x="737" y="1641"/>
                    <a:pt x="767" y="1642"/>
                    <a:pt x="797" y="1642"/>
                  </a:cubicBezTo>
                  <a:cubicBezTo>
                    <a:pt x="1302" y="1642"/>
                    <a:pt x="1735" y="1226"/>
                    <a:pt x="1709" y="688"/>
                  </a:cubicBezTo>
                  <a:cubicBezTo>
                    <a:pt x="1736" y="499"/>
                    <a:pt x="1655" y="309"/>
                    <a:pt x="1492" y="173"/>
                  </a:cubicBezTo>
                  <a:cubicBezTo>
                    <a:pt x="1343" y="61"/>
                    <a:pt x="1154" y="0"/>
                    <a:pt x="9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62"/>
            <p:cNvSpPr/>
            <p:nvPr/>
          </p:nvSpPr>
          <p:spPr>
            <a:xfrm>
              <a:off x="10695050" y="6398463"/>
              <a:ext cx="35950" cy="34650"/>
            </a:xfrm>
            <a:custGeom>
              <a:avLst/>
              <a:gdLst/>
              <a:ahLst/>
              <a:cxnLst/>
              <a:rect l="l" t="t" r="r" b="b"/>
              <a:pathLst>
                <a:path w="1438" h="1386" extrusionOk="0">
                  <a:moveTo>
                    <a:pt x="658" y="482"/>
                  </a:moveTo>
                  <a:cubicBezTo>
                    <a:pt x="681" y="482"/>
                    <a:pt x="706" y="484"/>
                    <a:pt x="733" y="488"/>
                  </a:cubicBezTo>
                  <a:cubicBezTo>
                    <a:pt x="895" y="488"/>
                    <a:pt x="1004" y="597"/>
                    <a:pt x="977" y="733"/>
                  </a:cubicBezTo>
                  <a:cubicBezTo>
                    <a:pt x="977" y="868"/>
                    <a:pt x="868" y="977"/>
                    <a:pt x="733" y="977"/>
                  </a:cubicBezTo>
                  <a:cubicBezTo>
                    <a:pt x="570" y="977"/>
                    <a:pt x="434" y="841"/>
                    <a:pt x="461" y="678"/>
                  </a:cubicBezTo>
                  <a:cubicBezTo>
                    <a:pt x="461" y="542"/>
                    <a:pt x="538" y="482"/>
                    <a:pt x="658" y="482"/>
                  </a:cubicBezTo>
                  <a:close/>
                  <a:moveTo>
                    <a:pt x="760" y="0"/>
                  </a:moveTo>
                  <a:cubicBezTo>
                    <a:pt x="353" y="0"/>
                    <a:pt x="27" y="299"/>
                    <a:pt x="27" y="678"/>
                  </a:cubicBezTo>
                  <a:cubicBezTo>
                    <a:pt x="0" y="1058"/>
                    <a:pt x="326" y="1384"/>
                    <a:pt x="706" y="1384"/>
                  </a:cubicBezTo>
                  <a:cubicBezTo>
                    <a:pt x="722" y="1385"/>
                    <a:pt x="738" y="1385"/>
                    <a:pt x="753" y="1385"/>
                  </a:cubicBezTo>
                  <a:cubicBezTo>
                    <a:pt x="1112" y="1385"/>
                    <a:pt x="1411" y="1096"/>
                    <a:pt x="1411" y="733"/>
                  </a:cubicBezTo>
                  <a:cubicBezTo>
                    <a:pt x="1438" y="353"/>
                    <a:pt x="1140" y="27"/>
                    <a:pt x="76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62"/>
            <p:cNvSpPr/>
            <p:nvPr/>
          </p:nvSpPr>
          <p:spPr>
            <a:xfrm>
              <a:off x="10740475" y="6021788"/>
              <a:ext cx="45450" cy="40350"/>
            </a:xfrm>
            <a:custGeom>
              <a:avLst/>
              <a:gdLst/>
              <a:ahLst/>
              <a:cxnLst/>
              <a:rect l="l" t="t" r="r" b="b"/>
              <a:pathLst>
                <a:path w="1818" h="1614" extrusionOk="0">
                  <a:moveTo>
                    <a:pt x="950" y="475"/>
                  </a:moveTo>
                  <a:cubicBezTo>
                    <a:pt x="1140" y="502"/>
                    <a:pt x="1275" y="610"/>
                    <a:pt x="1275" y="746"/>
                  </a:cubicBezTo>
                  <a:cubicBezTo>
                    <a:pt x="1250" y="949"/>
                    <a:pt x="1082" y="1128"/>
                    <a:pt x="861" y="1128"/>
                  </a:cubicBezTo>
                  <a:cubicBezTo>
                    <a:pt x="846" y="1128"/>
                    <a:pt x="830" y="1127"/>
                    <a:pt x="814" y="1126"/>
                  </a:cubicBezTo>
                  <a:lnTo>
                    <a:pt x="733" y="1099"/>
                  </a:lnTo>
                  <a:cubicBezTo>
                    <a:pt x="624" y="1017"/>
                    <a:pt x="597" y="854"/>
                    <a:pt x="652" y="719"/>
                  </a:cubicBezTo>
                  <a:cubicBezTo>
                    <a:pt x="652" y="583"/>
                    <a:pt x="787" y="475"/>
                    <a:pt x="950" y="475"/>
                  </a:cubicBezTo>
                  <a:close/>
                  <a:moveTo>
                    <a:pt x="896" y="0"/>
                  </a:moveTo>
                  <a:cubicBezTo>
                    <a:pt x="828" y="0"/>
                    <a:pt x="760" y="14"/>
                    <a:pt x="706" y="41"/>
                  </a:cubicBezTo>
                  <a:cubicBezTo>
                    <a:pt x="218" y="231"/>
                    <a:pt x="1" y="800"/>
                    <a:pt x="272" y="1261"/>
                  </a:cubicBezTo>
                  <a:cubicBezTo>
                    <a:pt x="380" y="1478"/>
                    <a:pt x="624" y="1614"/>
                    <a:pt x="869" y="1614"/>
                  </a:cubicBezTo>
                  <a:cubicBezTo>
                    <a:pt x="1303" y="1587"/>
                    <a:pt x="1682" y="1261"/>
                    <a:pt x="1764" y="827"/>
                  </a:cubicBezTo>
                  <a:cubicBezTo>
                    <a:pt x="1818" y="610"/>
                    <a:pt x="1737" y="393"/>
                    <a:pt x="1547" y="258"/>
                  </a:cubicBezTo>
                  <a:cubicBezTo>
                    <a:pt x="1411" y="149"/>
                    <a:pt x="1248" y="95"/>
                    <a:pt x="1086" y="41"/>
                  </a:cubicBezTo>
                  <a:cubicBezTo>
                    <a:pt x="1031" y="14"/>
                    <a:pt x="964" y="0"/>
                    <a:pt x="8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62"/>
            <p:cNvSpPr/>
            <p:nvPr/>
          </p:nvSpPr>
          <p:spPr>
            <a:xfrm>
              <a:off x="10755400" y="6033638"/>
              <a:ext cx="16975" cy="16300"/>
            </a:xfrm>
            <a:custGeom>
              <a:avLst/>
              <a:gdLst/>
              <a:ahLst/>
              <a:cxnLst/>
              <a:rect l="l" t="t" r="r" b="b"/>
              <a:pathLst>
                <a:path w="679" h="652" extrusionOk="0">
                  <a:moveTo>
                    <a:pt x="353" y="1"/>
                  </a:moveTo>
                  <a:cubicBezTo>
                    <a:pt x="190" y="1"/>
                    <a:pt x="55" y="109"/>
                    <a:pt x="55" y="245"/>
                  </a:cubicBezTo>
                  <a:cubicBezTo>
                    <a:pt x="0" y="380"/>
                    <a:pt x="27" y="516"/>
                    <a:pt x="136" y="625"/>
                  </a:cubicBezTo>
                  <a:lnTo>
                    <a:pt x="217" y="652"/>
                  </a:lnTo>
                  <a:cubicBezTo>
                    <a:pt x="434" y="652"/>
                    <a:pt x="651" y="489"/>
                    <a:pt x="678" y="272"/>
                  </a:cubicBezTo>
                  <a:cubicBezTo>
                    <a:pt x="678" y="136"/>
                    <a:pt x="543" y="1"/>
                    <a:pt x="35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62"/>
            <p:cNvSpPr/>
            <p:nvPr/>
          </p:nvSpPr>
          <p:spPr>
            <a:xfrm>
              <a:off x="10699125" y="6089688"/>
              <a:ext cx="49525" cy="44325"/>
            </a:xfrm>
            <a:custGeom>
              <a:avLst/>
              <a:gdLst/>
              <a:ahLst/>
              <a:cxnLst/>
              <a:rect l="l" t="t" r="r" b="b"/>
              <a:pathLst>
                <a:path w="1981" h="1773" extrusionOk="0">
                  <a:moveTo>
                    <a:pt x="868" y="498"/>
                  </a:moveTo>
                  <a:cubicBezTo>
                    <a:pt x="949" y="498"/>
                    <a:pt x="1031" y="498"/>
                    <a:pt x="1139" y="525"/>
                  </a:cubicBezTo>
                  <a:cubicBezTo>
                    <a:pt x="1438" y="525"/>
                    <a:pt x="1573" y="905"/>
                    <a:pt x="1329" y="1122"/>
                  </a:cubicBezTo>
                  <a:cubicBezTo>
                    <a:pt x="1248" y="1231"/>
                    <a:pt x="1139" y="1312"/>
                    <a:pt x="1004" y="1312"/>
                  </a:cubicBezTo>
                  <a:cubicBezTo>
                    <a:pt x="990" y="1313"/>
                    <a:pt x="976" y="1314"/>
                    <a:pt x="963" y="1314"/>
                  </a:cubicBezTo>
                  <a:cubicBezTo>
                    <a:pt x="658" y="1314"/>
                    <a:pt x="439" y="1028"/>
                    <a:pt x="543" y="742"/>
                  </a:cubicBezTo>
                  <a:cubicBezTo>
                    <a:pt x="597" y="580"/>
                    <a:pt x="705" y="498"/>
                    <a:pt x="868" y="498"/>
                  </a:cubicBezTo>
                  <a:close/>
                  <a:moveTo>
                    <a:pt x="1033" y="1"/>
                  </a:moveTo>
                  <a:cubicBezTo>
                    <a:pt x="839" y="1"/>
                    <a:pt x="642" y="49"/>
                    <a:pt x="461" y="146"/>
                  </a:cubicBezTo>
                  <a:cubicBezTo>
                    <a:pt x="163" y="363"/>
                    <a:pt x="0" y="742"/>
                    <a:pt x="81" y="1122"/>
                  </a:cubicBezTo>
                  <a:cubicBezTo>
                    <a:pt x="217" y="1502"/>
                    <a:pt x="597" y="1773"/>
                    <a:pt x="1004" y="1773"/>
                  </a:cubicBezTo>
                  <a:cubicBezTo>
                    <a:pt x="1546" y="1746"/>
                    <a:pt x="1980" y="1258"/>
                    <a:pt x="1926" y="715"/>
                  </a:cubicBezTo>
                  <a:cubicBezTo>
                    <a:pt x="1926" y="525"/>
                    <a:pt x="1844" y="363"/>
                    <a:pt x="1709" y="227"/>
                  </a:cubicBezTo>
                  <a:cubicBezTo>
                    <a:pt x="1513" y="76"/>
                    <a:pt x="1275" y="1"/>
                    <a:pt x="103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62"/>
            <p:cNvSpPr/>
            <p:nvPr/>
          </p:nvSpPr>
          <p:spPr>
            <a:xfrm>
              <a:off x="10710725" y="6102138"/>
              <a:ext cx="27750" cy="20400"/>
            </a:xfrm>
            <a:custGeom>
              <a:avLst/>
              <a:gdLst/>
              <a:ahLst/>
              <a:cxnLst/>
              <a:rect l="l" t="t" r="r" b="b"/>
              <a:pathLst>
                <a:path w="1110" h="816" extrusionOk="0">
                  <a:moveTo>
                    <a:pt x="404" y="0"/>
                  </a:moveTo>
                  <a:cubicBezTo>
                    <a:pt x="241" y="0"/>
                    <a:pt x="133" y="82"/>
                    <a:pt x="79" y="244"/>
                  </a:cubicBezTo>
                  <a:cubicBezTo>
                    <a:pt x="1" y="530"/>
                    <a:pt x="196" y="816"/>
                    <a:pt x="499" y="816"/>
                  </a:cubicBezTo>
                  <a:cubicBezTo>
                    <a:pt x="512" y="816"/>
                    <a:pt x="526" y="815"/>
                    <a:pt x="540" y="814"/>
                  </a:cubicBezTo>
                  <a:cubicBezTo>
                    <a:pt x="675" y="814"/>
                    <a:pt x="811" y="733"/>
                    <a:pt x="865" y="624"/>
                  </a:cubicBezTo>
                  <a:cubicBezTo>
                    <a:pt x="1109" y="407"/>
                    <a:pt x="974" y="27"/>
                    <a:pt x="675" y="27"/>
                  </a:cubicBezTo>
                  <a:cubicBezTo>
                    <a:pt x="567" y="0"/>
                    <a:pt x="485" y="0"/>
                    <a:pt x="40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62"/>
            <p:cNvSpPr/>
            <p:nvPr/>
          </p:nvSpPr>
          <p:spPr>
            <a:xfrm>
              <a:off x="10653000" y="6066813"/>
              <a:ext cx="33250" cy="32675"/>
            </a:xfrm>
            <a:custGeom>
              <a:avLst/>
              <a:gdLst/>
              <a:ahLst/>
              <a:cxnLst/>
              <a:rect l="l" t="t" r="r" b="b"/>
              <a:pathLst>
                <a:path w="1330" h="1307" extrusionOk="0">
                  <a:moveTo>
                    <a:pt x="733" y="382"/>
                  </a:moveTo>
                  <a:cubicBezTo>
                    <a:pt x="841" y="464"/>
                    <a:pt x="896" y="545"/>
                    <a:pt x="841" y="654"/>
                  </a:cubicBezTo>
                  <a:cubicBezTo>
                    <a:pt x="787" y="735"/>
                    <a:pt x="733" y="816"/>
                    <a:pt x="652" y="871"/>
                  </a:cubicBezTo>
                  <a:cubicBezTo>
                    <a:pt x="638" y="884"/>
                    <a:pt x="618" y="891"/>
                    <a:pt x="594" y="891"/>
                  </a:cubicBezTo>
                  <a:cubicBezTo>
                    <a:pt x="570" y="891"/>
                    <a:pt x="543" y="884"/>
                    <a:pt x="516" y="871"/>
                  </a:cubicBezTo>
                  <a:cubicBezTo>
                    <a:pt x="489" y="816"/>
                    <a:pt x="462" y="789"/>
                    <a:pt x="462" y="735"/>
                  </a:cubicBezTo>
                  <a:cubicBezTo>
                    <a:pt x="489" y="572"/>
                    <a:pt x="570" y="437"/>
                    <a:pt x="733" y="382"/>
                  </a:cubicBezTo>
                  <a:close/>
                  <a:moveTo>
                    <a:pt x="755" y="1"/>
                  </a:moveTo>
                  <a:cubicBezTo>
                    <a:pt x="739" y="1"/>
                    <a:pt x="722" y="1"/>
                    <a:pt x="706" y="3"/>
                  </a:cubicBezTo>
                  <a:cubicBezTo>
                    <a:pt x="353" y="57"/>
                    <a:pt x="82" y="355"/>
                    <a:pt x="28" y="708"/>
                  </a:cubicBezTo>
                  <a:cubicBezTo>
                    <a:pt x="1" y="1033"/>
                    <a:pt x="218" y="1305"/>
                    <a:pt x="543" y="1305"/>
                  </a:cubicBezTo>
                  <a:cubicBezTo>
                    <a:pt x="559" y="1306"/>
                    <a:pt x="574" y="1306"/>
                    <a:pt x="590" y="1306"/>
                  </a:cubicBezTo>
                  <a:cubicBezTo>
                    <a:pt x="1002" y="1306"/>
                    <a:pt x="1330" y="963"/>
                    <a:pt x="1330" y="545"/>
                  </a:cubicBezTo>
                  <a:cubicBezTo>
                    <a:pt x="1330" y="236"/>
                    <a:pt x="1061" y="1"/>
                    <a:pt x="7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62"/>
            <p:cNvSpPr/>
            <p:nvPr/>
          </p:nvSpPr>
          <p:spPr>
            <a:xfrm>
              <a:off x="10664525" y="6076363"/>
              <a:ext cx="10875" cy="12750"/>
            </a:xfrm>
            <a:custGeom>
              <a:avLst/>
              <a:gdLst/>
              <a:ahLst/>
              <a:cxnLst/>
              <a:rect l="l" t="t" r="r" b="b"/>
              <a:pathLst>
                <a:path w="435" h="510" extrusionOk="0">
                  <a:moveTo>
                    <a:pt x="272" y="0"/>
                  </a:moveTo>
                  <a:cubicBezTo>
                    <a:pt x="109" y="55"/>
                    <a:pt x="28" y="190"/>
                    <a:pt x="1" y="353"/>
                  </a:cubicBezTo>
                  <a:cubicBezTo>
                    <a:pt x="1" y="407"/>
                    <a:pt x="28" y="434"/>
                    <a:pt x="55" y="489"/>
                  </a:cubicBezTo>
                  <a:cubicBezTo>
                    <a:pt x="82" y="502"/>
                    <a:pt x="109" y="509"/>
                    <a:pt x="133" y="509"/>
                  </a:cubicBezTo>
                  <a:cubicBezTo>
                    <a:pt x="157" y="509"/>
                    <a:pt x="177" y="502"/>
                    <a:pt x="191" y="489"/>
                  </a:cubicBezTo>
                  <a:cubicBezTo>
                    <a:pt x="272" y="434"/>
                    <a:pt x="326" y="353"/>
                    <a:pt x="380" y="272"/>
                  </a:cubicBezTo>
                  <a:cubicBezTo>
                    <a:pt x="435" y="163"/>
                    <a:pt x="380" y="82"/>
                    <a:pt x="27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62"/>
            <p:cNvSpPr/>
            <p:nvPr/>
          </p:nvSpPr>
          <p:spPr>
            <a:xfrm>
              <a:off x="10844900" y="6892113"/>
              <a:ext cx="347900" cy="217700"/>
            </a:xfrm>
            <a:custGeom>
              <a:avLst/>
              <a:gdLst/>
              <a:ahLst/>
              <a:cxnLst/>
              <a:rect l="l" t="t" r="r" b="b"/>
              <a:pathLst>
                <a:path w="13916" h="8708" extrusionOk="0">
                  <a:moveTo>
                    <a:pt x="2659" y="0"/>
                  </a:moveTo>
                  <a:cubicBezTo>
                    <a:pt x="2469" y="0"/>
                    <a:pt x="2306" y="136"/>
                    <a:pt x="2252" y="299"/>
                  </a:cubicBezTo>
                  <a:cubicBezTo>
                    <a:pt x="2252" y="353"/>
                    <a:pt x="2225" y="434"/>
                    <a:pt x="2198" y="489"/>
                  </a:cubicBezTo>
                  <a:cubicBezTo>
                    <a:pt x="1628" y="2035"/>
                    <a:pt x="1140" y="3581"/>
                    <a:pt x="652" y="5127"/>
                  </a:cubicBezTo>
                  <a:cubicBezTo>
                    <a:pt x="408" y="6049"/>
                    <a:pt x="191" y="6971"/>
                    <a:pt x="28" y="7893"/>
                  </a:cubicBezTo>
                  <a:cubicBezTo>
                    <a:pt x="28" y="7948"/>
                    <a:pt x="28" y="7975"/>
                    <a:pt x="1" y="8029"/>
                  </a:cubicBezTo>
                  <a:cubicBezTo>
                    <a:pt x="1" y="8246"/>
                    <a:pt x="109" y="8436"/>
                    <a:pt x="299" y="8517"/>
                  </a:cubicBezTo>
                  <a:cubicBezTo>
                    <a:pt x="435" y="8599"/>
                    <a:pt x="570" y="8599"/>
                    <a:pt x="733" y="8599"/>
                  </a:cubicBezTo>
                  <a:cubicBezTo>
                    <a:pt x="1004" y="8599"/>
                    <a:pt x="1276" y="8544"/>
                    <a:pt x="1547" y="8544"/>
                  </a:cubicBezTo>
                  <a:cubicBezTo>
                    <a:pt x="2903" y="8544"/>
                    <a:pt x="4259" y="8544"/>
                    <a:pt x="5615" y="8599"/>
                  </a:cubicBezTo>
                  <a:cubicBezTo>
                    <a:pt x="6836" y="8626"/>
                    <a:pt x="8084" y="8626"/>
                    <a:pt x="8897" y="8653"/>
                  </a:cubicBezTo>
                  <a:lnTo>
                    <a:pt x="12559" y="8707"/>
                  </a:lnTo>
                  <a:cubicBezTo>
                    <a:pt x="12830" y="8707"/>
                    <a:pt x="13102" y="8680"/>
                    <a:pt x="13373" y="8680"/>
                  </a:cubicBezTo>
                  <a:cubicBezTo>
                    <a:pt x="13617" y="8680"/>
                    <a:pt x="13834" y="8490"/>
                    <a:pt x="13888" y="8246"/>
                  </a:cubicBezTo>
                  <a:cubicBezTo>
                    <a:pt x="13915" y="8110"/>
                    <a:pt x="13915" y="7948"/>
                    <a:pt x="13888" y="7785"/>
                  </a:cubicBezTo>
                  <a:cubicBezTo>
                    <a:pt x="13481" y="5805"/>
                    <a:pt x="13020" y="3825"/>
                    <a:pt x="12478" y="1872"/>
                  </a:cubicBezTo>
                  <a:cubicBezTo>
                    <a:pt x="12369" y="1411"/>
                    <a:pt x="12206" y="977"/>
                    <a:pt x="12071" y="543"/>
                  </a:cubicBezTo>
                  <a:cubicBezTo>
                    <a:pt x="11935" y="217"/>
                    <a:pt x="11908" y="217"/>
                    <a:pt x="11555" y="217"/>
                  </a:cubicBezTo>
                  <a:lnTo>
                    <a:pt x="10959" y="217"/>
                  </a:lnTo>
                  <a:cubicBezTo>
                    <a:pt x="9657" y="190"/>
                    <a:pt x="8355" y="163"/>
                    <a:pt x="7080" y="136"/>
                  </a:cubicBezTo>
                  <a:cubicBezTo>
                    <a:pt x="5778" y="109"/>
                    <a:pt x="4422" y="82"/>
                    <a:pt x="309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62"/>
            <p:cNvSpPr/>
            <p:nvPr/>
          </p:nvSpPr>
          <p:spPr>
            <a:xfrm>
              <a:off x="10869325" y="6839213"/>
              <a:ext cx="315325" cy="47500"/>
            </a:xfrm>
            <a:custGeom>
              <a:avLst/>
              <a:gdLst/>
              <a:ahLst/>
              <a:cxnLst/>
              <a:rect l="l" t="t" r="r" b="b"/>
              <a:pathLst>
                <a:path w="12613" h="1900" extrusionOk="0">
                  <a:moveTo>
                    <a:pt x="299" y="1"/>
                  </a:moveTo>
                  <a:cubicBezTo>
                    <a:pt x="217" y="1"/>
                    <a:pt x="136" y="28"/>
                    <a:pt x="27" y="55"/>
                  </a:cubicBezTo>
                  <a:cubicBezTo>
                    <a:pt x="0" y="570"/>
                    <a:pt x="0" y="1086"/>
                    <a:pt x="27" y="1601"/>
                  </a:cubicBezTo>
                  <a:cubicBezTo>
                    <a:pt x="353" y="1628"/>
                    <a:pt x="624" y="1655"/>
                    <a:pt x="922" y="1682"/>
                  </a:cubicBezTo>
                  <a:lnTo>
                    <a:pt x="1980" y="1682"/>
                  </a:lnTo>
                  <a:cubicBezTo>
                    <a:pt x="2658" y="1710"/>
                    <a:pt x="3309" y="1737"/>
                    <a:pt x="3987" y="1764"/>
                  </a:cubicBezTo>
                  <a:cubicBezTo>
                    <a:pt x="4855" y="1791"/>
                    <a:pt x="5750" y="1818"/>
                    <a:pt x="6646" y="1818"/>
                  </a:cubicBezTo>
                  <a:cubicBezTo>
                    <a:pt x="7703" y="1818"/>
                    <a:pt x="8761" y="1818"/>
                    <a:pt x="9819" y="1845"/>
                  </a:cubicBezTo>
                  <a:cubicBezTo>
                    <a:pt x="10578" y="1845"/>
                    <a:pt x="11365" y="1872"/>
                    <a:pt x="12125" y="1899"/>
                  </a:cubicBezTo>
                  <a:cubicBezTo>
                    <a:pt x="12477" y="1899"/>
                    <a:pt x="12559" y="1845"/>
                    <a:pt x="12586" y="1465"/>
                  </a:cubicBezTo>
                  <a:cubicBezTo>
                    <a:pt x="12613" y="1113"/>
                    <a:pt x="12586" y="787"/>
                    <a:pt x="12586" y="462"/>
                  </a:cubicBezTo>
                  <a:cubicBezTo>
                    <a:pt x="12586" y="408"/>
                    <a:pt x="12559" y="353"/>
                    <a:pt x="12559" y="326"/>
                  </a:cubicBezTo>
                  <a:cubicBezTo>
                    <a:pt x="12396" y="265"/>
                    <a:pt x="12248" y="235"/>
                    <a:pt x="12093" y="235"/>
                  </a:cubicBezTo>
                  <a:cubicBezTo>
                    <a:pt x="12041" y="235"/>
                    <a:pt x="11989" y="238"/>
                    <a:pt x="11935" y="245"/>
                  </a:cubicBezTo>
                  <a:cubicBezTo>
                    <a:pt x="11311" y="245"/>
                    <a:pt x="10687" y="245"/>
                    <a:pt x="10090" y="191"/>
                  </a:cubicBezTo>
                  <a:cubicBezTo>
                    <a:pt x="8571" y="136"/>
                    <a:pt x="7025" y="55"/>
                    <a:pt x="5533" y="55"/>
                  </a:cubicBezTo>
                  <a:cubicBezTo>
                    <a:pt x="5072" y="55"/>
                    <a:pt x="4611" y="55"/>
                    <a:pt x="4177" y="28"/>
                  </a:cubicBezTo>
                  <a:lnTo>
                    <a:pt x="299" y="1"/>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62"/>
            <p:cNvSpPr/>
            <p:nvPr/>
          </p:nvSpPr>
          <p:spPr>
            <a:xfrm>
              <a:off x="10830675" y="6827513"/>
              <a:ext cx="377725" cy="295475"/>
            </a:xfrm>
            <a:custGeom>
              <a:avLst/>
              <a:gdLst/>
              <a:ahLst/>
              <a:cxnLst/>
              <a:rect l="l" t="t" r="r" b="b"/>
              <a:pathLst>
                <a:path w="15109" h="11819" extrusionOk="0">
                  <a:moveTo>
                    <a:pt x="1845" y="469"/>
                  </a:moveTo>
                  <a:lnTo>
                    <a:pt x="5723" y="496"/>
                  </a:lnTo>
                  <a:cubicBezTo>
                    <a:pt x="6157" y="523"/>
                    <a:pt x="6618" y="523"/>
                    <a:pt x="7079" y="523"/>
                  </a:cubicBezTo>
                  <a:cubicBezTo>
                    <a:pt x="8571" y="523"/>
                    <a:pt x="10117" y="604"/>
                    <a:pt x="11636" y="659"/>
                  </a:cubicBezTo>
                  <a:cubicBezTo>
                    <a:pt x="12233" y="713"/>
                    <a:pt x="12857" y="713"/>
                    <a:pt x="13481" y="713"/>
                  </a:cubicBezTo>
                  <a:cubicBezTo>
                    <a:pt x="13535" y="706"/>
                    <a:pt x="13587" y="703"/>
                    <a:pt x="13639" y="703"/>
                  </a:cubicBezTo>
                  <a:cubicBezTo>
                    <a:pt x="13794" y="703"/>
                    <a:pt x="13942" y="733"/>
                    <a:pt x="14105" y="794"/>
                  </a:cubicBezTo>
                  <a:cubicBezTo>
                    <a:pt x="14105" y="821"/>
                    <a:pt x="14132" y="876"/>
                    <a:pt x="14132" y="930"/>
                  </a:cubicBezTo>
                  <a:cubicBezTo>
                    <a:pt x="14132" y="1255"/>
                    <a:pt x="14159" y="1581"/>
                    <a:pt x="14132" y="1933"/>
                  </a:cubicBezTo>
                  <a:cubicBezTo>
                    <a:pt x="14105" y="2313"/>
                    <a:pt x="14023" y="2367"/>
                    <a:pt x="13671" y="2367"/>
                  </a:cubicBezTo>
                  <a:cubicBezTo>
                    <a:pt x="12911" y="2340"/>
                    <a:pt x="12124" y="2313"/>
                    <a:pt x="11365" y="2313"/>
                  </a:cubicBezTo>
                  <a:cubicBezTo>
                    <a:pt x="10307" y="2286"/>
                    <a:pt x="9249" y="2286"/>
                    <a:pt x="8192" y="2286"/>
                  </a:cubicBezTo>
                  <a:cubicBezTo>
                    <a:pt x="7296" y="2286"/>
                    <a:pt x="6401" y="2259"/>
                    <a:pt x="5533" y="2232"/>
                  </a:cubicBezTo>
                  <a:cubicBezTo>
                    <a:pt x="4855" y="2205"/>
                    <a:pt x="4204" y="2178"/>
                    <a:pt x="3526" y="2150"/>
                  </a:cubicBezTo>
                  <a:lnTo>
                    <a:pt x="2468" y="2150"/>
                  </a:lnTo>
                  <a:cubicBezTo>
                    <a:pt x="2170" y="2123"/>
                    <a:pt x="1899" y="2096"/>
                    <a:pt x="1573" y="2069"/>
                  </a:cubicBezTo>
                  <a:cubicBezTo>
                    <a:pt x="1546" y="1554"/>
                    <a:pt x="1546" y="1038"/>
                    <a:pt x="1573" y="523"/>
                  </a:cubicBezTo>
                  <a:cubicBezTo>
                    <a:pt x="1682" y="496"/>
                    <a:pt x="1763" y="469"/>
                    <a:pt x="1845" y="469"/>
                  </a:cubicBezTo>
                  <a:close/>
                  <a:moveTo>
                    <a:pt x="3662" y="2584"/>
                  </a:moveTo>
                  <a:cubicBezTo>
                    <a:pt x="4991" y="2666"/>
                    <a:pt x="6347" y="2693"/>
                    <a:pt x="7649" y="2720"/>
                  </a:cubicBezTo>
                  <a:cubicBezTo>
                    <a:pt x="8924" y="2747"/>
                    <a:pt x="10226" y="2774"/>
                    <a:pt x="11528" y="2801"/>
                  </a:cubicBezTo>
                  <a:lnTo>
                    <a:pt x="12124" y="2801"/>
                  </a:lnTo>
                  <a:cubicBezTo>
                    <a:pt x="12477" y="2801"/>
                    <a:pt x="12504" y="2801"/>
                    <a:pt x="12640" y="3127"/>
                  </a:cubicBezTo>
                  <a:cubicBezTo>
                    <a:pt x="12775" y="3561"/>
                    <a:pt x="12938" y="3995"/>
                    <a:pt x="13047" y="4456"/>
                  </a:cubicBezTo>
                  <a:cubicBezTo>
                    <a:pt x="13589" y="6409"/>
                    <a:pt x="14050" y="8389"/>
                    <a:pt x="14457" y="10369"/>
                  </a:cubicBezTo>
                  <a:cubicBezTo>
                    <a:pt x="14484" y="10532"/>
                    <a:pt x="14484" y="10694"/>
                    <a:pt x="14457" y="10830"/>
                  </a:cubicBezTo>
                  <a:cubicBezTo>
                    <a:pt x="14403" y="11074"/>
                    <a:pt x="14186" y="11264"/>
                    <a:pt x="13942" y="11264"/>
                  </a:cubicBezTo>
                  <a:cubicBezTo>
                    <a:pt x="13671" y="11264"/>
                    <a:pt x="13399" y="11291"/>
                    <a:pt x="13128" y="11291"/>
                  </a:cubicBezTo>
                  <a:lnTo>
                    <a:pt x="9466" y="11237"/>
                  </a:lnTo>
                  <a:cubicBezTo>
                    <a:pt x="8653" y="11210"/>
                    <a:pt x="7405" y="11210"/>
                    <a:pt x="6184" y="11183"/>
                  </a:cubicBezTo>
                  <a:cubicBezTo>
                    <a:pt x="4828" y="11128"/>
                    <a:pt x="3472" y="11128"/>
                    <a:pt x="2116" y="11128"/>
                  </a:cubicBezTo>
                  <a:cubicBezTo>
                    <a:pt x="1845" y="11128"/>
                    <a:pt x="1573" y="11183"/>
                    <a:pt x="1302" y="11183"/>
                  </a:cubicBezTo>
                  <a:cubicBezTo>
                    <a:pt x="1139" y="11183"/>
                    <a:pt x="1004" y="11183"/>
                    <a:pt x="868" y="11101"/>
                  </a:cubicBezTo>
                  <a:cubicBezTo>
                    <a:pt x="678" y="11020"/>
                    <a:pt x="570" y="10830"/>
                    <a:pt x="570" y="10613"/>
                  </a:cubicBezTo>
                  <a:cubicBezTo>
                    <a:pt x="597" y="10559"/>
                    <a:pt x="597" y="10532"/>
                    <a:pt x="597" y="10477"/>
                  </a:cubicBezTo>
                  <a:cubicBezTo>
                    <a:pt x="760" y="9555"/>
                    <a:pt x="977" y="8633"/>
                    <a:pt x="1221" y="7711"/>
                  </a:cubicBezTo>
                  <a:cubicBezTo>
                    <a:pt x="1709" y="6165"/>
                    <a:pt x="2197" y="4619"/>
                    <a:pt x="2767" y="3073"/>
                  </a:cubicBezTo>
                  <a:cubicBezTo>
                    <a:pt x="2794" y="3018"/>
                    <a:pt x="2821" y="2937"/>
                    <a:pt x="2821" y="2883"/>
                  </a:cubicBezTo>
                  <a:cubicBezTo>
                    <a:pt x="2875" y="2720"/>
                    <a:pt x="3038" y="2584"/>
                    <a:pt x="3228" y="2584"/>
                  </a:cubicBezTo>
                  <a:close/>
                  <a:moveTo>
                    <a:pt x="4136" y="1"/>
                  </a:moveTo>
                  <a:cubicBezTo>
                    <a:pt x="3418" y="1"/>
                    <a:pt x="2699" y="8"/>
                    <a:pt x="1980" y="8"/>
                  </a:cubicBezTo>
                  <a:lnTo>
                    <a:pt x="1790" y="8"/>
                  </a:lnTo>
                  <a:cubicBezTo>
                    <a:pt x="1411" y="8"/>
                    <a:pt x="1221" y="116"/>
                    <a:pt x="1139" y="604"/>
                  </a:cubicBezTo>
                  <a:cubicBezTo>
                    <a:pt x="1085" y="984"/>
                    <a:pt x="1085" y="1364"/>
                    <a:pt x="1085" y="1716"/>
                  </a:cubicBezTo>
                  <a:cubicBezTo>
                    <a:pt x="1058" y="1879"/>
                    <a:pt x="1058" y="2015"/>
                    <a:pt x="1085" y="2150"/>
                  </a:cubicBezTo>
                  <a:cubicBezTo>
                    <a:pt x="1112" y="2503"/>
                    <a:pt x="1248" y="2612"/>
                    <a:pt x="1573" y="2612"/>
                  </a:cubicBezTo>
                  <a:lnTo>
                    <a:pt x="2034" y="2612"/>
                  </a:lnTo>
                  <a:cubicBezTo>
                    <a:pt x="2143" y="2612"/>
                    <a:pt x="2251" y="2639"/>
                    <a:pt x="2360" y="2666"/>
                  </a:cubicBezTo>
                  <a:cubicBezTo>
                    <a:pt x="2333" y="2747"/>
                    <a:pt x="2306" y="2829"/>
                    <a:pt x="2279" y="2910"/>
                  </a:cubicBezTo>
                  <a:cubicBezTo>
                    <a:pt x="1682" y="4456"/>
                    <a:pt x="1194" y="6029"/>
                    <a:pt x="705" y="7629"/>
                  </a:cubicBezTo>
                  <a:cubicBezTo>
                    <a:pt x="434" y="8579"/>
                    <a:pt x="217" y="9555"/>
                    <a:pt x="54" y="10559"/>
                  </a:cubicBezTo>
                  <a:cubicBezTo>
                    <a:pt x="0" y="10857"/>
                    <a:pt x="109" y="11183"/>
                    <a:pt x="298" y="11427"/>
                  </a:cubicBezTo>
                  <a:cubicBezTo>
                    <a:pt x="380" y="11589"/>
                    <a:pt x="570" y="11671"/>
                    <a:pt x="760" y="11671"/>
                  </a:cubicBezTo>
                  <a:lnTo>
                    <a:pt x="1166" y="11671"/>
                  </a:lnTo>
                  <a:cubicBezTo>
                    <a:pt x="2143" y="11644"/>
                    <a:pt x="3119" y="11644"/>
                    <a:pt x="4069" y="11644"/>
                  </a:cubicBezTo>
                  <a:cubicBezTo>
                    <a:pt x="5805" y="11671"/>
                    <a:pt x="7541" y="11725"/>
                    <a:pt x="9276" y="11779"/>
                  </a:cubicBezTo>
                  <a:lnTo>
                    <a:pt x="11880" y="11779"/>
                  </a:lnTo>
                  <a:cubicBezTo>
                    <a:pt x="12179" y="11779"/>
                    <a:pt x="12477" y="11806"/>
                    <a:pt x="12748" y="11806"/>
                  </a:cubicBezTo>
                  <a:cubicBezTo>
                    <a:pt x="13020" y="11806"/>
                    <a:pt x="13279" y="11819"/>
                    <a:pt x="13534" y="11819"/>
                  </a:cubicBezTo>
                  <a:cubicBezTo>
                    <a:pt x="13661" y="11819"/>
                    <a:pt x="13788" y="11816"/>
                    <a:pt x="13915" y="11806"/>
                  </a:cubicBezTo>
                  <a:cubicBezTo>
                    <a:pt x="14132" y="11806"/>
                    <a:pt x="14322" y="11752"/>
                    <a:pt x="14511" y="11671"/>
                  </a:cubicBezTo>
                  <a:cubicBezTo>
                    <a:pt x="14891" y="11562"/>
                    <a:pt x="15108" y="11210"/>
                    <a:pt x="15027" y="10830"/>
                  </a:cubicBezTo>
                  <a:cubicBezTo>
                    <a:pt x="15000" y="10613"/>
                    <a:pt x="14972" y="10423"/>
                    <a:pt x="14945" y="10206"/>
                  </a:cubicBezTo>
                  <a:cubicBezTo>
                    <a:pt x="14674" y="8986"/>
                    <a:pt x="14403" y="7765"/>
                    <a:pt x="14105" y="6572"/>
                  </a:cubicBezTo>
                  <a:cubicBezTo>
                    <a:pt x="13833" y="5405"/>
                    <a:pt x="13562" y="4239"/>
                    <a:pt x="13182" y="3100"/>
                  </a:cubicBezTo>
                  <a:cubicBezTo>
                    <a:pt x="13155" y="3018"/>
                    <a:pt x="13128" y="2937"/>
                    <a:pt x="13128" y="2856"/>
                  </a:cubicBezTo>
                  <a:lnTo>
                    <a:pt x="13128" y="2856"/>
                  </a:lnTo>
                  <a:lnTo>
                    <a:pt x="13454" y="2883"/>
                  </a:lnTo>
                  <a:lnTo>
                    <a:pt x="14186" y="2883"/>
                  </a:lnTo>
                  <a:cubicBezTo>
                    <a:pt x="14484" y="2883"/>
                    <a:pt x="14566" y="2829"/>
                    <a:pt x="14620" y="2557"/>
                  </a:cubicBezTo>
                  <a:lnTo>
                    <a:pt x="14620" y="2449"/>
                  </a:lnTo>
                  <a:cubicBezTo>
                    <a:pt x="14620" y="1879"/>
                    <a:pt x="14620" y="1310"/>
                    <a:pt x="14620" y="740"/>
                  </a:cubicBezTo>
                  <a:cubicBezTo>
                    <a:pt x="14620" y="414"/>
                    <a:pt x="14538" y="333"/>
                    <a:pt x="14240" y="279"/>
                  </a:cubicBezTo>
                  <a:lnTo>
                    <a:pt x="13996" y="279"/>
                  </a:lnTo>
                  <a:cubicBezTo>
                    <a:pt x="13237" y="252"/>
                    <a:pt x="12450" y="170"/>
                    <a:pt x="11690" y="170"/>
                  </a:cubicBezTo>
                  <a:cubicBezTo>
                    <a:pt x="10931" y="170"/>
                    <a:pt x="10172" y="89"/>
                    <a:pt x="9412" y="89"/>
                  </a:cubicBezTo>
                  <a:cubicBezTo>
                    <a:pt x="8354" y="89"/>
                    <a:pt x="7324" y="89"/>
                    <a:pt x="6293" y="35"/>
                  </a:cubicBezTo>
                  <a:cubicBezTo>
                    <a:pt x="5574" y="8"/>
                    <a:pt x="4855" y="1"/>
                    <a:pt x="413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62"/>
            <p:cNvSpPr/>
            <p:nvPr/>
          </p:nvSpPr>
          <p:spPr>
            <a:xfrm>
              <a:off x="10856425" y="6982063"/>
              <a:ext cx="320100" cy="118250"/>
            </a:xfrm>
            <a:custGeom>
              <a:avLst/>
              <a:gdLst/>
              <a:ahLst/>
              <a:cxnLst/>
              <a:rect l="l" t="t" r="r" b="b"/>
              <a:pathLst>
                <a:path w="12804" h="4730" extrusionOk="0">
                  <a:moveTo>
                    <a:pt x="10700" y="457"/>
                  </a:moveTo>
                  <a:cubicBezTo>
                    <a:pt x="10916" y="457"/>
                    <a:pt x="11116" y="568"/>
                    <a:pt x="11257" y="769"/>
                  </a:cubicBezTo>
                  <a:cubicBezTo>
                    <a:pt x="11420" y="1013"/>
                    <a:pt x="11610" y="1258"/>
                    <a:pt x="11773" y="1529"/>
                  </a:cubicBezTo>
                  <a:cubicBezTo>
                    <a:pt x="11854" y="1664"/>
                    <a:pt x="11908" y="1800"/>
                    <a:pt x="11935" y="1963"/>
                  </a:cubicBezTo>
                  <a:cubicBezTo>
                    <a:pt x="12071" y="2424"/>
                    <a:pt x="12179" y="2912"/>
                    <a:pt x="12288" y="3400"/>
                  </a:cubicBezTo>
                  <a:cubicBezTo>
                    <a:pt x="12342" y="3672"/>
                    <a:pt x="12342" y="3943"/>
                    <a:pt x="12288" y="4214"/>
                  </a:cubicBezTo>
                  <a:cubicBezTo>
                    <a:pt x="12010" y="4254"/>
                    <a:pt x="11732" y="4279"/>
                    <a:pt x="11454" y="4279"/>
                  </a:cubicBezTo>
                  <a:cubicBezTo>
                    <a:pt x="11352" y="4279"/>
                    <a:pt x="11250" y="4276"/>
                    <a:pt x="11149" y="4268"/>
                  </a:cubicBezTo>
                  <a:cubicBezTo>
                    <a:pt x="10552" y="4241"/>
                    <a:pt x="9955" y="4241"/>
                    <a:pt x="9359" y="4214"/>
                  </a:cubicBezTo>
                  <a:cubicBezTo>
                    <a:pt x="7460" y="4078"/>
                    <a:pt x="5561" y="4160"/>
                    <a:pt x="3690" y="4106"/>
                  </a:cubicBezTo>
                  <a:cubicBezTo>
                    <a:pt x="3183" y="4106"/>
                    <a:pt x="2689" y="4081"/>
                    <a:pt x="2191" y="4081"/>
                  </a:cubicBezTo>
                  <a:cubicBezTo>
                    <a:pt x="1942" y="4081"/>
                    <a:pt x="1692" y="4087"/>
                    <a:pt x="1438" y="4106"/>
                  </a:cubicBezTo>
                  <a:lnTo>
                    <a:pt x="1004" y="4106"/>
                  </a:lnTo>
                  <a:cubicBezTo>
                    <a:pt x="869" y="4106"/>
                    <a:pt x="706" y="4078"/>
                    <a:pt x="543" y="4051"/>
                  </a:cubicBezTo>
                  <a:cubicBezTo>
                    <a:pt x="570" y="3943"/>
                    <a:pt x="598" y="3861"/>
                    <a:pt x="598" y="3807"/>
                  </a:cubicBezTo>
                  <a:cubicBezTo>
                    <a:pt x="815" y="2885"/>
                    <a:pt x="1140" y="2017"/>
                    <a:pt x="1547" y="1203"/>
                  </a:cubicBezTo>
                  <a:cubicBezTo>
                    <a:pt x="1626" y="986"/>
                    <a:pt x="1835" y="841"/>
                    <a:pt x="2047" y="841"/>
                  </a:cubicBezTo>
                  <a:cubicBezTo>
                    <a:pt x="2126" y="841"/>
                    <a:pt x="2206" y="861"/>
                    <a:pt x="2279" y="905"/>
                  </a:cubicBezTo>
                  <a:cubicBezTo>
                    <a:pt x="2361" y="932"/>
                    <a:pt x="2442" y="959"/>
                    <a:pt x="2523" y="1013"/>
                  </a:cubicBezTo>
                  <a:cubicBezTo>
                    <a:pt x="2813" y="1151"/>
                    <a:pt x="3129" y="1219"/>
                    <a:pt x="3446" y="1219"/>
                  </a:cubicBezTo>
                  <a:cubicBezTo>
                    <a:pt x="3693" y="1219"/>
                    <a:pt x="3941" y="1178"/>
                    <a:pt x="4178" y="1095"/>
                  </a:cubicBezTo>
                  <a:lnTo>
                    <a:pt x="4775" y="905"/>
                  </a:lnTo>
                  <a:cubicBezTo>
                    <a:pt x="4870" y="864"/>
                    <a:pt x="4971" y="844"/>
                    <a:pt x="5073" y="844"/>
                  </a:cubicBezTo>
                  <a:cubicBezTo>
                    <a:pt x="5175" y="844"/>
                    <a:pt x="5276" y="864"/>
                    <a:pt x="5371" y="905"/>
                  </a:cubicBezTo>
                  <a:cubicBezTo>
                    <a:pt x="5453" y="932"/>
                    <a:pt x="5507" y="932"/>
                    <a:pt x="5588" y="959"/>
                  </a:cubicBezTo>
                  <a:cubicBezTo>
                    <a:pt x="5845" y="1045"/>
                    <a:pt x="6107" y="1086"/>
                    <a:pt x="6367" y="1086"/>
                  </a:cubicBezTo>
                  <a:cubicBezTo>
                    <a:pt x="6684" y="1086"/>
                    <a:pt x="6999" y="1024"/>
                    <a:pt x="7297" y="905"/>
                  </a:cubicBezTo>
                  <a:cubicBezTo>
                    <a:pt x="7460" y="851"/>
                    <a:pt x="7650" y="796"/>
                    <a:pt x="7812" y="742"/>
                  </a:cubicBezTo>
                  <a:cubicBezTo>
                    <a:pt x="7926" y="708"/>
                    <a:pt x="8044" y="693"/>
                    <a:pt x="8164" y="693"/>
                  </a:cubicBezTo>
                  <a:cubicBezTo>
                    <a:pt x="8329" y="693"/>
                    <a:pt x="8496" y="722"/>
                    <a:pt x="8653" y="769"/>
                  </a:cubicBezTo>
                  <a:cubicBezTo>
                    <a:pt x="8828" y="839"/>
                    <a:pt x="9012" y="874"/>
                    <a:pt x="9198" y="874"/>
                  </a:cubicBezTo>
                  <a:cubicBezTo>
                    <a:pt x="9445" y="874"/>
                    <a:pt x="9696" y="812"/>
                    <a:pt x="9928" y="688"/>
                  </a:cubicBezTo>
                  <a:cubicBezTo>
                    <a:pt x="10091" y="607"/>
                    <a:pt x="10281" y="525"/>
                    <a:pt x="10471" y="498"/>
                  </a:cubicBezTo>
                  <a:cubicBezTo>
                    <a:pt x="10548" y="470"/>
                    <a:pt x="10625" y="457"/>
                    <a:pt x="10700" y="457"/>
                  </a:cubicBezTo>
                  <a:close/>
                  <a:moveTo>
                    <a:pt x="10693" y="0"/>
                  </a:moveTo>
                  <a:cubicBezTo>
                    <a:pt x="10602" y="0"/>
                    <a:pt x="10509" y="12"/>
                    <a:pt x="10416" y="37"/>
                  </a:cubicBezTo>
                  <a:cubicBezTo>
                    <a:pt x="10199" y="91"/>
                    <a:pt x="9982" y="173"/>
                    <a:pt x="9765" y="254"/>
                  </a:cubicBezTo>
                  <a:cubicBezTo>
                    <a:pt x="9586" y="352"/>
                    <a:pt x="9388" y="400"/>
                    <a:pt x="9193" y="400"/>
                  </a:cubicBezTo>
                  <a:cubicBezTo>
                    <a:pt x="9063" y="400"/>
                    <a:pt x="8935" y="379"/>
                    <a:pt x="8816" y="335"/>
                  </a:cubicBezTo>
                  <a:cubicBezTo>
                    <a:pt x="8626" y="256"/>
                    <a:pt x="8428" y="214"/>
                    <a:pt x="8230" y="214"/>
                  </a:cubicBezTo>
                  <a:cubicBezTo>
                    <a:pt x="8089" y="214"/>
                    <a:pt x="7948" y="236"/>
                    <a:pt x="7812" y="281"/>
                  </a:cubicBezTo>
                  <a:cubicBezTo>
                    <a:pt x="7568" y="335"/>
                    <a:pt x="7324" y="417"/>
                    <a:pt x="7080" y="498"/>
                  </a:cubicBezTo>
                  <a:cubicBezTo>
                    <a:pt x="6857" y="573"/>
                    <a:pt x="6617" y="614"/>
                    <a:pt x="6378" y="614"/>
                  </a:cubicBezTo>
                  <a:cubicBezTo>
                    <a:pt x="6183" y="614"/>
                    <a:pt x="5989" y="586"/>
                    <a:pt x="5805" y="525"/>
                  </a:cubicBezTo>
                  <a:cubicBezTo>
                    <a:pt x="5670" y="498"/>
                    <a:pt x="5561" y="471"/>
                    <a:pt x="5453" y="444"/>
                  </a:cubicBezTo>
                  <a:cubicBezTo>
                    <a:pt x="5314" y="406"/>
                    <a:pt x="5176" y="386"/>
                    <a:pt x="5040" y="386"/>
                  </a:cubicBezTo>
                  <a:cubicBezTo>
                    <a:pt x="4883" y="386"/>
                    <a:pt x="4730" y="413"/>
                    <a:pt x="4585" y="471"/>
                  </a:cubicBezTo>
                  <a:lnTo>
                    <a:pt x="4178" y="634"/>
                  </a:lnTo>
                  <a:cubicBezTo>
                    <a:pt x="3964" y="717"/>
                    <a:pt x="3735" y="758"/>
                    <a:pt x="3506" y="758"/>
                  </a:cubicBezTo>
                  <a:cubicBezTo>
                    <a:pt x="3212" y="758"/>
                    <a:pt x="2918" y="690"/>
                    <a:pt x="2659" y="552"/>
                  </a:cubicBezTo>
                  <a:cubicBezTo>
                    <a:pt x="2578" y="525"/>
                    <a:pt x="2469" y="498"/>
                    <a:pt x="2388" y="444"/>
                  </a:cubicBezTo>
                  <a:cubicBezTo>
                    <a:pt x="2292" y="405"/>
                    <a:pt x="2189" y="387"/>
                    <a:pt x="2085" y="387"/>
                  </a:cubicBezTo>
                  <a:cubicBezTo>
                    <a:pt x="1896" y="387"/>
                    <a:pt x="1705" y="447"/>
                    <a:pt x="1547" y="552"/>
                  </a:cubicBezTo>
                  <a:cubicBezTo>
                    <a:pt x="1384" y="661"/>
                    <a:pt x="1221" y="824"/>
                    <a:pt x="1140" y="1013"/>
                  </a:cubicBezTo>
                  <a:cubicBezTo>
                    <a:pt x="815" y="1637"/>
                    <a:pt x="543" y="2288"/>
                    <a:pt x="326" y="2966"/>
                  </a:cubicBezTo>
                  <a:cubicBezTo>
                    <a:pt x="245" y="3265"/>
                    <a:pt x="164" y="3590"/>
                    <a:pt x="82" y="3916"/>
                  </a:cubicBezTo>
                  <a:cubicBezTo>
                    <a:pt x="1" y="4295"/>
                    <a:pt x="136" y="4485"/>
                    <a:pt x="543" y="4540"/>
                  </a:cubicBezTo>
                  <a:cubicBezTo>
                    <a:pt x="678" y="4559"/>
                    <a:pt x="812" y="4578"/>
                    <a:pt x="946" y="4578"/>
                  </a:cubicBezTo>
                  <a:cubicBezTo>
                    <a:pt x="1002" y="4578"/>
                    <a:pt x="1057" y="4575"/>
                    <a:pt x="1113" y="4567"/>
                  </a:cubicBezTo>
                  <a:lnTo>
                    <a:pt x="6917" y="4567"/>
                  </a:lnTo>
                  <a:cubicBezTo>
                    <a:pt x="7324" y="4567"/>
                    <a:pt x="7758" y="4567"/>
                    <a:pt x="8192" y="4594"/>
                  </a:cubicBezTo>
                  <a:cubicBezTo>
                    <a:pt x="9169" y="4648"/>
                    <a:pt x="10145" y="4702"/>
                    <a:pt x="11122" y="4729"/>
                  </a:cubicBezTo>
                  <a:cubicBezTo>
                    <a:pt x="11501" y="4729"/>
                    <a:pt x="11908" y="4702"/>
                    <a:pt x="12261" y="4675"/>
                  </a:cubicBezTo>
                  <a:cubicBezTo>
                    <a:pt x="12641" y="4648"/>
                    <a:pt x="12776" y="4512"/>
                    <a:pt x="12803" y="4133"/>
                  </a:cubicBezTo>
                  <a:cubicBezTo>
                    <a:pt x="12803" y="3861"/>
                    <a:pt x="12803" y="3590"/>
                    <a:pt x="12749" y="3292"/>
                  </a:cubicBezTo>
                  <a:cubicBezTo>
                    <a:pt x="12668" y="2858"/>
                    <a:pt x="12532" y="2451"/>
                    <a:pt x="12451" y="2017"/>
                  </a:cubicBezTo>
                  <a:cubicBezTo>
                    <a:pt x="12396" y="1719"/>
                    <a:pt x="12288" y="1420"/>
                    <a:pt x="12125" y="1176"/>
                  </a:cubicBezTo>
                  <a:cubicBezTo>
                    <a:pt x="11908" y="905"/>
                    <a:pt x="11718" y="634"/>
                    <a:pt x="11501" y="390"/>
                  </a:cubicBezTo>
                  <a:cubicBezTo>
                    <a:pt x="11292" y="138"/>
                    <a:pt x="11002" y="0"/>
                    <a:pt x="106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62"/>
            <p:cNvSpPr/>
            <p:nvPr/>
          </p:nvSpPr>
          <p:spPr>
            <a:xfrm>
              <a:off x="10870000" y="6993463"/>
              <a:ext cx="295000" cy="95575"/>
            </a:xfrm>
            <a:custGeom>
              <a:avLst/>
              <a:gdLst/>
              <a:ahLst/>
              <a:cxnLst/>
              <a:rect l="l" t="t" r="r" b="b"/>
              <a:pathLst>
                <a:path w="11800" h="3823" extrusionOk="0">
                  <a:moveTo>
                    <a:pt x="10157" y="1"/>
                  </a:moveTo>
                  <a:cubicBezTo>
                    <a:pt x="10082" y="1"/>
                    <a:pt x="10005" y="14"/>
                    <a:pt x="9928" y="42"/>
                  </a:cubicBezTo>
                  <a:cubicBezTo>
                    <a:pt x="9738" y="69"/>
                    <a:pt x="9548" y="151"/>
                    <a:pt x="9385" y="232"/>
                  </a:cubicBezTo>
                  <a:cubicBezTo>
                    <a:pt x="9153" y="356"/>
                    <a:pt x="8902" y="418"/>
                    <a:pt x="8655" y="418"/>
                  </a:cubicBezTo>
                  <a:cubicBezTo>
                    <a:pt x="8469" y="418"/>
                    <a:pt x="8285" y="383"/>
                    <a:pt x="8110" y="313"/>
                  </a:cubicBezTo>
                  <a:cubicBezTo>
                    <a:pt x="7953" y="266"/>
                    <a:pt x="7786" y="237"/>
                    <a:pt x="7621" y="237"/>
                  </a:cubicBezTo>
                  <a:cubicBezTo>
                    <a:pt x="7501" y="237"/>
                    <a:pt x="7383" y="252"/>
                    <a:pt x="7269" y="286"/>
                  </a:cubicBezTo>
                  <a:cubicBezTo>
                    <a:pt x="7107" y="340"/>
                    <a:pt x="6917" y="395"/>
                    <a:pt x="6754" y="449"/>
                  </a:cubicBezTo>
                  <a:cubicBezTo>
                    <a:pt x="6456" y="568"/>
                    <a:pt x="6141" y="630"/>
                    <a:pt x="5824" y="630"/>
                  </a:cubicBezTo>
                  <a:cubicBezTo>
                    <a:pt x="5564" y="630"/>
                    <a:pt x="5302" y="589"/>
                    <a:pt x="5045" y="503"/>
                  </a:cubicBezTo>
                  <a:cubicBezTo>
                    <a:pt x="4964" y="476"/>
                    <a:pt x="4910" y="476"/>
                    <a:pt x="4828" y="449"/>
                  </a:cubicBezTo>
                  <a:cubicBezTo>
                    <a:pt x="4733" y="408"/>
                    <a:pt x="4632" y="388"/>
                    <a:pt x="4530" y="388"/>
                  </a:cubicBezTo>
                  <a:cubicBezTo>
                    <a:pt x="4428" y="388"/>
                    <a:pt x="4327" y="408"/>
                    <a:pt x="4232" y="449"/>
                  </a:cubicBezTo>
                  <a:lnTo>
                    <a:pt x="3635" y="639"/>
                  </a:lnTo>
                  <a:cubicBezTo>
                    <a:pt x="3398" y="722"/>
                    <a:pt x="3150" y="763"/>
                    <a:pt x="2903" y="763"/>
                  </a:cubicBezTo>
                  <a:cubicBezTo>
                    <a:pt x="2586" y="763"/>
                    <a:pt x="2270" y="695"/>
                    <a:pt x="1980" y="557"/>
                  </a:cubicBezTo>
                  <a:cubicBezTo>
                    <a:pt x="1899" y="503"/>
                    <a:pt x="1818" y="476"/>
                    <a:pt x="1736" y="449"/>
                  </a:cubicBezTo>
                  <a:cubicBezTo>
                    <a:pt x="1663" y="405"/>
                    <a:pt x="1583" y="385"/>
                    <a:pt x="1504" y="385"/>
                  </a:cubicBezTo>
                  <a:cubicBezTo>
                    <a:pt x="1292" y="385"/>
                    <a:pt x="1083" y="530"/>
                    <a:pt x="1004" y="747"/>
                  </a:cubicBezTo>
                  <a:cubicBezTo>
                    <a:pt x="597" y="1561"/>
                    <a:pt x="272" y="2429"/>
                    <a:pt x="55" y="3351"/>
                  </a:cubicBezTo>
                  <a:cubicBezTo>
                    <a:pt x="55" y="3405"/>
                    <a:pt x="27" y="3487"/>
                    <a:pt x="0" y="3595"/>
                  </a:cubicBezTo>
                  <a:cubicBezTo>
                    <a:pt x="163" y="3622"/>
                    <a:pt x="326" y="3650"/>
                    <a:pt x="461" y="3650"/>
                  </a:cubicBezTo>
                  <a:lnTo>
                    <a:pt x="895" y="3650"/>
                  </a:lnTo>
                  <a:cubicBezTo>
                    <a:pt x="1149" y="3631"/>
                    <a:pt x="1399" y="3625"/>
                    <a:pt x="1648" y="3625"/>
                  </a:cubicBezTo>
                  <a:cubicBezTo>
                    <a:pt x="2146" y="3625"/>
                    <a:pt x="2640" y="3650"/>
                    <a:pt x="3147" y="3650"/>
                  </a:cubicBezTo>
                  <a:cubicBezTo>
                    <a:pt x="5018" y="3704"/>
                    <a:pt x="6917" y="3622"/>
                    <a:pt x="8816" y="3758"/>
                  </a:cubicBezTo>
                  <a:cubicBezTo>
                    <a:pt x="9412" y="3785"/>
                    <a:pt x="10009" y="3785"/>
                    <a:pt x="10606" y="3812"/>
                  </a:cubicBezTo>
                  <a:cubicBezTo>
                    <a:pt x="10707" y="3820"/>
                    <a:pt x="10809" y="3823"/>
                    <a:pt x="10911" y="3823"/>
                  </a:cubicBezTo>
                  <a:cubicBezTo>
                    <a:pt x="11189" y="3823"/>
                    <a:pt x="11467" y="3798"/>
                    <a:pt x="11745" y="3758"/>
                  </a:cubicBezTo>
                  <a:cubicBezTo>
                    <a:pt x="11799" y="3487"/>
                    <a:pt x="11799" y="3216"/>
                    <a:pt x="11745" y="2944"/>
                  </a:cubicBezTo>
                  <a:cubicBezTo>
                    <a:pt x="11636" y="2456"/>
                    <a:pt x="11528" y="1968"/>
                    <a:pt x="11392" y="1507"/>
                  </a:cubicBezTo>
                  <a:cubicBezTo>
                    <a:pt x="11365" y="1344"/>
                    <a:pt x="11311" y="1208"/>
                    <a:pt x="11230" y="1073"/>
                  </a:cubicBezTo>
                  <a:cubicBezTo>
                    <a:pt x="11067" y="802"/>
                    <a:pt x="10877" y="557"/>
                    <a:pt x="10714" y="313"/>
                  </a:cubicBezTo>
                  <a:cubicBezTo>
                    <a:pt x="10573" y="112"/>
                    <a:pt x="10373" y="1"/>
                    <a:pt x="10157"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62"/>
            <p:cNvSpPr/>
            <p:nvPr/>
          </p:nvSpPr>
          <p:spPr>
            <a:xfrm>
              <a:off x="10999500" y="7052138"/>
              <a:ext cx="45475" cy="20375"/>
            </a:xfrm>
            <a:custGeom>
              <a:avLst/>
              <a:gdLst/>
              <a:ahLst/>
              <a:cxnLst/>
              <a:rect l="l" t="t" r="r" b="b"/>
              <a:pathLst>
                <a:path w="1819" h="815" extrusionOk="0">
                  <a:moveTo>
                    <a:pt x="164" y="1"/>
                  </a:moveTo>
                  <a:cubicBezTo>
                    <a:pt x="55" y="28"/>
                    <a:pt x="1" y="136"/>
                    <a:pt x="55" y="245"/>
                  </a:cubicBezTo>
                  <a:cubicBezTo>
                    <a:pt x="109" y="353"/>
                    <a:pt x="164" y="462"/>
                    <a:pt x="272" y="570"/>
                  </a:cubicBezTo>
                  <a:cubicBezTo>
                    <a:pt x="462" y="706"/>
                    <a:pt x="679" y="814"/>
                    <a:pt x="950" y="814"/>
                  </a:cubicBezTo>
                  <a:cubicBezTo>
                    <a:pt x="1140" y="760"/>
                    <a:pt x="1330" y="733"/>
                    <a:pt x="1520" y="652"/>
                  </a:cubicBezTo>
                  <a:cubicBezTo>
                    <a:pt x="1683" y="597"/>
                    <a:pt x="1764" y="489"/>
                    <a:pt x="1791" y="353"/>
                  </a:cubicBezTo>
                  <a:cubicBezTo>
                    <a:pt x="1818" y="272"/>
                    <a:pt x="1791" y="190"/>
                    <a:pt x="1737" y="136"/>
                  </a:cubicBezTo>
                  <a:cubicBezTo>
                    <a:pt x="1720" y="103"/>
                    <a:pt x="1672" y="80"/>
                    <a:pt x="1625" y="80"/>
                  </a:cubicBezTo>
                  <a:cubicBezTo>
                    <a:pt x="1596" y="80"/>
                    <a:pt x="1568" y="88"/>
                    <a:pt x="1547" y="109"/>
                  </a:cubicBezTo>
                  <a:cubicBezTo>
                    <a:pt x="1466" y="136"/>
                    <a:pt x="1411" y="190"/>
                    <a:pt x="1357" y="245"/>
                  </a:cubicBezTo>
                  <a:cubicBezTo>
                    <a:pt x="1243" y="307"/>
                    <a:pt x="1120" y="338"/>
                    <a:pt x="998" y="338"/>
                  </a:cubicBezTo>
                  <a:cubicBezTo>
                    <a:pt x="804" y="338"/>
                    <a:pt x="612" y="259"/>
                    <a:pt x="462" y="109"/>
                  </a:cubicBezTo>
                  <a:cubicBezTo>
                    <a:pt x="435" y="82"/>
                    <a:pt x="408" y="28"/>
                    <a:pt x="381" y="28"/>
                  </a:cubicBezTo>
                  <a:cubicBezTo>
                    <a:pt x="326" y="1"/>
                    <a:pt x="245" y="1"/>
                    <a:pt x="16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62"/>
            <p:cNvSpPr/>
            <p:nvPr/>
          </p:nvSpPr>
          <p:spPr>
            <a:xfrm>
              <a:off x="11054425" y="7032488"/>
              <a:ext cx="12250" cy="12225"/>
            </a:xfrm>
            <a:custGeom>
              <a:avLst/>
              <a:gdLst/>
              <a:ahLst/>
              <a:cxnLst/>
              <a:rect l="l" t="t" r="r" b="b"/>
              <a:pathLst>
                <a:path w="490" h="489" extrusionOk="0">
                  <a:moveTo>
                    <a:pt x="245" y="0"/>
                  </a:moveTo>
                  <a:cubicBezTo>
                    <a:pt x="109" y="0"/>
                    <a:pt x="1" y="109"/>
                    <a:pt x="1" y="244"/>
                  </a:cubicBezTo>
                  <a:cubicBezTo>
                    <a:pt x="1" y="380"/>
                    <a:pt x="109" y="488"/>
                    <a:pt x="245" y="488"/>
                  </a:cubicBezTo>
                  <a:cubicBezTo>
                    <a:pt x="381" y="461"/>
                    <a:pt x="489" y="326"/>
                    <a:pt x="462" y="217"/>
                  </a:cubicBezTo>
                  <a:cubicBezTo>
                    <a:pt x="462" y="81"/>
                    <a:pt x="354" y="0"/>
                    <a:pt x="2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62"/>
            <p:cNvSpPr/>
            <p:nvPr/>
          </p:nvSpPr>
          <p:spPr>
            <a:xfrm>
              <a:off x="10973075" y="7030363"/>
              <a:ext cx="11550" cy="11625"/>
            </a:xfrm>
            <a:custGeom>
              <a:avLst/>
              <a:gdLst/>
              <a:ahLst/>
              <a:cxnLst/>
              <a:rect l="l" t="t" r="r" b="b"/>
              <a:pathLst>
                <a:path w="462" h="465" extrusionOk="0">
                  <a:moveTo>
                    <a:pt x="236" y="0"/>
                  </a:moveTo>
                  <a:cubicBezTo>
                    <a:pt x="113" y="0"/>
                    <a:pt x="0" y="124"/>
                    <a:pt x="0" y="248"/>
                  </a:cubicBezTo>
                  <a:cubicBezTo>
                    <a:pt x="0" y="356"/>
                    <a:pt x="81" y="438"/>
                    <a:pt x="190" y="465"/>
                  </a:cubicBezTo>
                  <a:cubicBezTo>
                    <a:pt x="326" y="465"/>
                    <a:pt x="461" y="356"/>
                    <a:pt x="461" y="194"/>
                  </a:cubicBezTo>
                  <a:cubicBezTo>
                    <a:pt x="461" y="85"/>
                    <a:pt x="380" y="4"/>
                    <a:pt x="271" y="4"/>
                  </a:cubicBezTo>
                  <a:cubicBezTo>
                    <a:pt x="260" y="1"/>
                    <a:pt x="248" y="0"/>
                    <a:pt x="23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62"/>
            <p:cNvSpPr/>
            <p:nvPr/>
          </p:nvSpPr>
          <p:spPr>
            <a:xfrm>
              <a:off x="10989350" y="6907363"/>
              <a:ext cx="42725" cy="70650"/>
            </a:xfrm>
            <a:custGeom>
              <a:avLst/>
              <a:gdLst/>
              <a:ahLst/>
              <a:cxnLst/>
              <a:rect l="l" t="t" r="r" b="b"/>
              <a:pathLst>
                <a:path w="1709" h="2826" extrusionOk="0">
                  <a:moveTo>
                    <a:pt x="977" y="638"/>
                  </a:moveTo>
                  <a:cubicBezTo>
                    <a:pt x="1004" y="692"/>
                    <a:pt x="1058" y="747"/>
                    <a:pt x="1085" y="801"/>
                  </a:cubicBezTo>
                  <a:cubicBezTo>
                    <a:pt x="1221" y="1153"/>
                    <a:pt x="1275" y="1533"/>
                    <a:pt x="1194" y="1913"/>
                  </a:cubicBezTo>
                  <a:cubicBezTo>
                    <a:pt x="1166" y="2021"/>
                    <a:pt x="1112" y="2130"/>
                    <a:pt x="1058" y="2238"/>
                  </a:cubicBezTo>
                  <a:cubicBezTo>
                    <a:pt x="1018" y="2318"/>
                    <a:pt x="935" y="2368"/>
                    <a:pt x="851" y="2368"/>
                  </a:cubicBezTo>
                  <a:cubicBezTo>
                    <a:pt x="820" y="2368"/>
                    <a:pt x="789" y="2361"/>
                    <a:pt x="760" y="2347"/>
                  </a:cubicBezTo>
                  <a:cubicBezTo>
                    <a:pt x="651" y="2347"/>
                    <a:pt x="570" y="2266"/>
                    <a:pt x="543" y="2157"/>
                  </a:cubicBezTo>
                  <a:cubicBezTo>
                    <a:pt x="488" y="1940"/>
                    <a:pt x="488" y="1723"/>
                    <a:pt x="543" y="1506"/>
                  </a:cubicBezTo>
                  <a:cubicBezTo>
                    <a:pt x="624" y="1181"/>
                    <a:pt x="760" y="909"/>
                    <a:pt x="977" y="638"/>
                  </a:cubicBezTo>
                  <a:close/>
                  <a:moveTo>
                    <a:pt x="1038" y="0"/>
                  </a:moveTo>
                  <a:cubicBezTo>
                    <a:pt x="933" y="0"/>
                    <a:pt x="822" y="75"/>
                    <a:pt x="705" y="231"/>
                  </a:cubicBezTo>
                  <a:cubicBezTo>
                    <a:pt x="543" y="448"/>
                    <a:pt x="380" y="719"/>
                    <a:pt x="244" y="964"/>
                  </a:cubicBezTo>
                  <a:cubicBezTo>
                    <a:pt x="81" y="1289"/>
                    <a:pt x="0" y="1669"/>
                    <a:pt x="27" y="2021"/>
                  </a:cubicBezTo>
                  <a:cubicBezTo>
                    <a:pt x="27" y="2401"/>
                    <a:pt x="298" y="2754"/>
                    <a:pt x="705" y="2808"/>
                  </a:cubicBezTo>
                  <a:cubicBezTo>
                    <a:pt x="756" y="2820"/>
                    <a:pt x="806" y="2825"/>
                    <a:pt x="856" y="2825"/>
                  </a:cubicBezTo>
                  <a:cubicBezTo>
                    <a:pt x="1154" y="2825"/>
                    <a:pt x="1426" y="2626"/>
                    <a:pt x="1519" y="2347"/>
                  </a:cubicBezTo>
                  <a:cubicBezTo>
                    <a:pt x="1655" y="2076"/>
                    <a:pt x="1709" y="1804"/>
                    <a:pt x="1709" y="1506"/>
                  </a:cubicBezTo>
                  <a:cubicBezTo>
                    <a:pt x="1709" y="1072"/>
                    <a:pt x="1600" y="638"/>
                    <a:pt x="1356" y="258"/>
                  </a:cubicBezTo>
                  <a:cubicBezTo>
                    <a:pt x="1257" y="89"/>
                    <a:pt x="1151" y="0"/>
                    <a:pt x="103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62"/>
            <p:cNvSpPr/>
            <p:nvPr/>
          </p:nvSpPr>
          <p:spPr>
            <a:xfrm>
              <a:off x="11001550" y="6923313"/>
              <a:ext cx="19675" cy="43275"/>
            </a:xfrm>
            <a:custGeom>
              <a:avLst/>
              <a:gdLst/>
              <a:ahLst/>
              <a:cxnLst/>
              <a:rect l="l" t="t" r="r" b="b"/>
              <a:pathLst>
                <a:path w="787" h="1731" extrusionOk="0">
                  <a:moveTo>
                    <a:pt x="489" y="0"/>
                  </a:moveTo>
                  <a:cubicBezTo>
                    <a:pt x="272" y="271"/>
                    <a:pt x="136" y="543"/>
                    <a:pt x="55" y="868"/>
                  </a:cubicBezTo>
                  <a:cubicBezTo>
                    <a:pt x="0" y="1085"/>
                    <a:pt x="0" y="1302"/>
                    <a:pt x="55" y="1519"/>
                  </a:cubicBezTo>
                  <a:cubicBezTo>
                    <a:pt x="82" y="1628"/>
                    <a:pt x="163" y="1709"/>
                    <a:pt x="272" y="1709"/>
                  </a:cubicBezTo>
                  <a:cubicBezTo>
                    <a:pt x="301" y="1723"/>
                    <a:pt x="332" y="1730"/>
                    <a:pt x="363" y="1730"/>
                  </a:cubicBezTo>
                  <a:cubicBezTo>
                    <a:pt x="447" y="1730"/>
                    <a:pt x="530" y="1680"/>
                    <a:pt x="570" y="1600"/>
                  </a:cubicBezTo>
                  <a:cubicBezTo>
                    <a:pt x="624" y="1492"/>
                    <a:pt x="678" y="1383"/>
                    <a:pt x="706" y="1275"/>
                  </a:cubicBezTo>
                  <a:cubicBezTo>
                    <a:pt x="787" y="895"/>
                    <a:pt x="733" y="515"/>
                    <a:pt x="597" y="163"/>
                  </a:cubicBezTo>
                  <a:cubicBezTo>
                    <a:pt x="570" y="109"/>
                    <a:pt x="516" y="54"/>
                    <a:pt x="48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9" name="Google Shape;1529;p62"/>
          <p:cNvGrpSpPr/>
          <p:nvPr/>
        </p:nvGrpSpPr>
        <p:grpSpPr>
          <a:xfrm>
            <a:off x="5156725" y="1159125"/>
            <a:ext cx="454350" cy="580175"/>
            <a:chOff x="5905475" y="2032050"/>
            <a:chExt cx="454350" cy="580175"/>
          </a:xfrm>
        </p:grpSpPr>
        <p:sp>
          <p:nvSpPr>
            <p:cNvPr id="1530" name="Google Shape;1530;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6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6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6" name="Google Shape;1536;p62"/>
          <p:cNvGrpSpPr/>
          <p:nvPr/>
        </p:nvGrpSpPr>
        <p:grpSpPr>
          <a:xfrm>
            <a:off x="4806638" y="3894138"/>
            <a:ext cx="320487" cy="261360"/>
            <a:chOff x="5426900" y="3064075"/>
            <a:chExt cx="281450" cy="229525"/>
          </a:xfrm>
        </p:grpSpPr>
        <p:sp>
          <p:nvSpPr>
            <p:cNvPr id="1537" name="Google Shape;153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6" name="Google Shape;1546;p62"/>
          <p:cNvGrpSpPr/>
          <p:nvPr/>
        </p:nvGrpSpPr>
        <p:grpSpPr>
          <a:xfrm rot="5973180">
            <a:off x="3154241" y="1291361"/>
            <a:ext cx="330360" cy="269366"/>
            <a:chOff x="5426900" y="3064075"/>
            <a:chExt cx="281450" cy="229525"/>
          </a:xfrm>
        </p:grpSpPr>
        <p:sp>
          <p:nvSpPr>
            <p:cNvPr id="1547" name="Google Shape;154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62"/>
          <p:cNvGrpSpPr/>
          <p:nvPr/>
        </p:nvGrpSpPr>
        <p:grpSpPr>
          <a:xfrm>
            <a:off x="8802019" y="2327908"/>
            <a:ext cx="234576" cy="353694"/>
            <a:chOff x="7509313" y="3231788"/>
            <a:chExt cx="249575" cy="365575"/>
          </a:xfrm>
        </p:grpSpPr>
        <p:sp>
          <p:nvSpPr>
            <p:cNvPr id="1557" name="Google Shape;1557;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62"/>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45"/>
                                        </p:tgtEl>
                                        <p:attrNameLst>
                                          <p:attrName>style.visibility</p:attrName>
                                        </p:attrNameLst>
                                      </p:cBhvr>
                                      <p:to>
                                        <p:strVal val="visible"/>
                                      </p:to>
                                    </p:set>
                                    <p:animEffect transition="in" filter="fade">
                                      <p:cBhvr>
                                        <p:cTn id="7" dur="1000"/>
                                        <p:tgtEl>
                                          <p:spTgt spid="1445"/>
                                        </p:tgtEl>
                                      </p:cBhvr>
                                    </p:animEffect>
                                    <p:anim calcmode="lin" valueType="num">
                                      <p:cBhvr>
                                        <p:cTn id="8" dur="1000" fill="hold"/>
                                        <p:tgtEl>
                                          <p:spTgt spid="1445"/>
                                        </p:tgtEl>
                                        <p:attrNameLst>
                                          <p:attrName>ppt_x</p:attrName>
                                        </p:attrNameLst>
                                      </p:cBhvr>
                                      <p:tavLst>
                                        <p:tav tm="0">
                                          <p:val>
                                            <p:strVal val="#ppt_x"/>
                                          </p:val>
                                        </p:tav>
                                        <p:tav tm="100000">
                                          <p:val>
                                            <p:strVal val="#ppt_x"/>
                                          </p:val>
                                        </p:tav>
                                      </p:tavLst>
                                    </p:anim>
                                    <p:anim calcmode="lin" valueType="num">
                                      <p:cBhvr>
                                        <p:cTn id="9" dur="1000" fill="hold"/>
                                        <p:tgtEl>
                                          <p:spTgt spid="14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47"/>
                                        </p:tgtEl>
                                        <p:attrNameLst>
                                          <p:attrName>style.visibility</p:attrName>
                                        </p:attrNameLst>
                                      </p:cBhvr>
                                      <p:to>
                                        <p:strVal val="visible"/>
                                      </p:to>
                                    </p:set>
                                    <p:animEffect transition="in" filter="fade">
                                      <p:cBhvr>
                                        <p:cTn id="12" dur="1000"/>
                                        <p:tgtEl>
                                          <p:spTgt spid="1447"/>
                                        </p:tgtEl>
                                      </p:cBhvr>
                                    </p:animEffect>
                                    <p:anim calcmode="lin" valueType="num">
                                      <p:cBhvr>
                                        <p:cTn id="13" dur="1000" fill="hold"/>
                                        <p:tgtEl>
                                          <p:spTgt spid="1447"/>
                                        </p:tgtEl>
                                        <p:attrNameLst>
                                          <p:attrName>ppt_x</p:attrName>
                                        </p:attrNameLst>
                                      </p:cBhvr>
                                      <p:tavLst>
                                        <p:tav tm="0">
                                          <p:val>
                                            <p:strVal val="#ppt_x"/>
                                          </p:val>
                                        </p:tav>
                                        <p:tav tm="100000">
                                          <p:val>
                                            <p:strVal val="#ppt_x"/>
                                          </p:val>
                                        </p:tav>
                                      </p:tavLst>
                                    </p:anim>
                                    <p:anim calcmode="lin" valueType="num">
                                      <p:cBhvr>
                                        <p:cTn id="14" dur="1000" fill="hold"/>
                                        <p:tgtEl>
                                          <p:spTgt spid="144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49"/>
                                        </p:tgtEl>
                                        <p:attrNameLst>
                                          <p:attrName>style.visibility</p:attrName>
                                        </p:attrNameLst>
                                      </p:cBhvr>
                                      <p:to>
                                        <p:strVal val="visible"/>
                                      </p:to>
                                    </p:set>
                                    <p:animEffect transition="in" filter="fade">
                                      <p:cBhvr>
                                        <p:cTn id="17" dur="1000"/>
                                        <p:tgtEl>
                                          <p:spTgt spid="1449"/>
                                        </p:tgtEl>
                                      </p:cBhvr>
                                    </p:animEffect>
                                    <p:anim calcmode="lin" valueType="num">
                                      <p:cBhvr>
                                        <p:cTn id="18" dur="1000" fill="hold"/>
                                        <p:tgtEl>
                                          <p:spTgt spid="1449"/>
                                        </p:tgtEl>
                                        <p:attrNameLst>
                                          <p:attrName>ppt_x</p:attrName>
                                        </p:attrNameLst>
                                      </p:cBhvr>
                                      <p:tavLst>
                                        <p:tav tm="0">
                                          <p:val>
                                            <p:strVal val="#ppt_x"/>
                                          </p:val>
                                        </p:tav>
                                        <p:tav tm="100000">
                                          <p:val>
                                            <p:strVal val="#ppt_x"/>
                                          </p:val>
                                        </p:tav>
                                      </p:tavLst>
                                    </p:anim>
                                    <p:anim calcmode="lin" valueType="num">
                                      <p:cBhvr>
                                        <p:cTn id="19" dur="1000" fill="hold"/>
                                        <p:tgtEl>
                                          <p:spTgt spid="144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46"/>
                                        </p:tgtEl>
                                        <p:attrNameLst>
                                          <p:attrName>style.visibility</p:attrName>
                                        </p:attrNameLst>
                                      </p:cBhvr>
                                      <p:to>
                                        <p:strVal val="visible"/>
                                      </p:to>
                                    </p:set>
                                    <p:animEffect transition="in" filter="fade">
                                      <p:cBhvr>
                                        <p:cTn id="22" dur="1000"/>
                                        <p:tgtEl>
                                          <p:spTgt spid="1446"/>
                                        </p:tgtEl>
                                      </p:cBhvr>
                                    </p:animEffect>
                                    <p:anim calcmode="lin" valueType="num">
                                      <p:cBhvr>
                                        <p:cTn id="23" dur="1000" fill="hold"/>
                                        <p:tgtEl>
                                          <p:spTgt spid="1446"/>
                                        </p:tgtEl>
                                        <p:attrNameLst>
                                          <p:attrName>ppt_x</p:attrName>
                                        </p:attrNameLst>
                                      </p:cBhvr>
                                      <p:tavLst>
                                        <p:tav tm="0">
                                          <p:val>
                                            <p:strVal val="#ppt_x"/>
                                          </p:val>
                                        </p:tav>
                                        <p:tav tm="100000">
                                          <p:val>
                                            <p:strVal val="#ppt_x"/>
                                          </p:val>
                                        </p:tav>
                                      </p:tavLst>
                                    </p:anim>
                                    <p:anim calcmode="lin" valueType="num">
                                      <p:cBhvr>
                                        <p:cTn id="24" dur="1000" fill="hold"/>
                                        <p:tgtEl>
                                          <p:spTgt spid="144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46"/>
                                        </p:tgtEl>
                                        <p:attrNameLst>
                                          <p:attrName>style.visibility</p:attrName>
                                        </p:attrNameLst>
                                      </p:cBhvr>
                                      <p:to>
                                        <p:strVal val="visible"/>
                                      </p:to>
                                    </p:set>
                                    <p:animEffect transition="in" filter="fade">
                                      <p:cBhvr>
                                        <p:cTn id="27" dur="1000"/>
                                        <p:tgtEl>
                                          <p:spTgt spid="1546"/>
                                        </p:tgtEl>
                                      </p:cBhvr>
                                    </p:animEffect>
                                    <p:anim calcmode="lin" valueType="num">
                                      <p:cBhvr>
                                        <p:cTn id="28" dur="1000" fill="hold"/>
                                        <p:tgtEl>
                                          <p:spTgt spid="1546"/>
                                        </p:tgtEl>
                                        <p:attrNameLst>
                                          <p:attrName>ppt_x</p:attrName>
                                        </p:attrNameLst>
                                      </p:cBhvr>
                                      <p:tavLst>
                                        <p:tav tm="0">
                                          <p:val>
                                            <p:strVal val="#ppt_x"/>
                                          </p:val>
                                        </p:tav>
                                        <p:tav tm="100000">
                                          <p:val>
                                            <p:strVal val="#ppt_x"/>
                                          </p:val>
                                        </p:tav>
                                      </p:tavLst>
                                    </p:anim>
                                    <p:anim calcmode="lin" valueType="num">
                                      <p:cBhvr>
                                        <p:cTn id="29" dur="1000" fill="hold"/>
                                        <p:tgtEl>
                                          <p:spTgt spid="154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29"/>
                                        </p:tgtEl>
                                        <p:attrNameLst>
                                          <p:attrName>style.visibility</p:attrName>
                                        </p:attrNameLst>
                                      </p:cBhvr>
                                      <p:to>
                                        <p:strVal val="visible"/>
                                      </p:to>
                                    </p:set>
                                    <p:animEffect transition="in" filter="fade">
                                      <p:cBhvr>
                                        <p:cTn id="32" dur="1000"/>
                                        <p:tgtEl>
                                          <p:spTgt spid="1529"/>
                                        </p:tgtEl>
                                      </p:cBhvr>
                                    </p:animEffect>
                                    <p:anim calcmode="lin" valueType="num">
                                      <p:cBhvr>
                                        <p:cTn id="33" dur="1000" fill="hold"/>
                                        <p:tgtEl>
                                          <p:spTgt spid="1529"/>
                                        </p:tgtEl>
                                        <p:attrNameLst>
                                          <p:attrName>ppt_x</p:attrName>
                                        </p:attrNameLst>
                                      </p:cBhvr>
                                      <p:tavLst>
                                        <p:tav tm="0">
                                          <p:val>
                                            <p:strVal val="#ppt_x"/>
                                          </p:val>
                                        </p:tav>
                                        <p:tav tm="100000">
                                          <p:val>
                                            <p:strVal val="#ppt_x"/>
                                          </p:val>
                                        </p:tav>
                                      </p:tavLst>
                                    </p:anim>
                                    <p:anim calcmode="lin" valueType="num">
                                      <p:cBhvr>
                                        <p:cTn id="34" dur="1000" fill="hold"/>
                                        <p:tgtEl>
                                          <p:spTgt spid="152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36"/>
                                        </p:tgtEl>
                                        <p:attrNameLst>
                                          <p:attrName>style.visibility</p:attrName>
                                        </p:attrNameLst>
                                      </p:cBhvr>
                                      <p:to>
                                        <p:strVal val="visible"/>
                                      </p:to>
                                    </p:set>
                                    <p:animEffect transition="in" filter="fade">
                                      <p:cBhvr>
                                        <p:cTn id="37" dur="1000"/>
                                        <p:tgtEl>
                                          <p:spTgt spid="1536"/>
                                        </p:tgtEl>
                                      </p:cBhvr>
                                    </p:animEffect>
                                    <p:anim calcmode="lin" valueType="num">
                                      <p:cBhvr>
                                        <p:cTn id="38" dur="1000" fill="hold"/>
                                        <p:tgtEl>
                                          <p:spTgt spid="1536"/>
                                        </p:tgtEl>
                                        <p:attrNameLst>
                                          <p:attrName>ppt_x</p:attrName>
                                        </p:attrNameLst>
                                      </p:cBhvr>
                                      <p:tavLst>
                                        <p:tav tm="0">
                                          <p:val>
                                            <p:strVal val="#ppt_x"/>
                                          </p:val>
                                        </p:tav>
                                        <p:tav tm="100000">
                                          <p:val>
                                            <p:strVal val="#ppt_x"/>
                                          </p:val>
                                        </p:tav>
                                      </p:tavLst>
                                    </p:anim>
                                    <p:anim calcmode="lin" valueType="num">
                                      <p:cBhvr>
                                        <p:cTn id="39" dur="1000" fill="hold"/>
                                        <p:tgtEl>
                                          <p:spTgt spid="153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450"/>
                                        </p:tgtEl>
                                        <p:attrNameLst>
                                          <p:attrName>style.visibility</p:attrName>
                                        </p:attrNameLst>
                                      </p:cBhvr>
                                      <p:to>
                                        <p:strVal val="visible"/>
                                      </p:to>
                                    </p:set>
                                    <p:animEffect transition="in" filter="fade">
                                      <p:cBhvr>
                                        <p:cTn id="42" dur="1000"/>
                                        <p:tgtEl>
                                          <p:spTgt spid="1450"/>
                                        </p:tgtEl>
                                      </p:cBhvr>
                                    </p:animEffect>
                                    <p:anim calcmode="lin" valueType="num">
                                      <p:cBhvr>
                                        <p:cTn id="43" dur="1000" fill="hold"/>
                                        <p:tgtEl>
                                          <p:spTgt spid="1450"/>
                                        </p:tgtEl>
                                        <p:attrNameLst>
                                          <p:attrName>ppt_x</p:attrName>
                                        </p:attrNameLst>
                                      </p:cBhvr>
                                      <p:tavLst>
                                        <p:tav tm="0">
                                          <p:val>
                                            <p:strVal val="#ppt_x"/>
                                          </p:val>
                                        </p:tav>
                                        <p:tav tm="100000">
                                          <p:val>
                                            <p:strVal val="#ppt_x"/>
                                          </p:val>
                                        </p:tav>
                                      </p:tavLst>
                                    </p:anim>
                                    <p:anim calcmode="lin" valueType="num">
                                      <p:cBhvr>
                                        <p:cTn id="44" dur="1000" fill="hold"/>
                                        <p:tgtEl>
                                          <p:spTgt spid="145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556"/>
                                        </p:tgtEl>
                                        <p:attrNameLst>
                                          <p:attrName>style.visibility</p:attrName>
                                        </p:attrNameLst>
                                      </p:cBhvr>
                                      <p:to>
                                        <p:strVal val="visible"/>
                                      </p:to>
                                    </p:set>
                                    <p:animEffect transition="in" filter="fade">
                                      <p:cBhvr>
                                        <p:cTn id="47" dur="1000"/>
                                        <p:tgtEl>
                                          <p:spTgt spid="1556"/>
                                        </p:tgtEl>
                                      </p:cBhvr>
                                    </p:animEffect>
                                    <p:anim calcmode="lin" valueType="num">
                                      <p:cBhvr>
                                        <p:cTn id="48" dur="1000" fill="hold"/>
                                        <p:tgtEl>
                                          <p:spTgt spid="1556"/>
                                        </p:tgtEl>
                                        <p:attrNameLst>
                                          <p:attrName>ppt_x</p:attrName>
                                        </p:attrNameLst>
                                      </p:cBhvr>
                                      <p:tavLst>
                                        <p:tav tm="0">
                                          <p:val>
                                            <p:strVal val="#ppt_x"/>
                                          </p:val>
                                        </p:tav>
                                        <p:tav tm="100000">
                                          <p:val>
                                            <p:strVal val="#ppt_x"/>
                                          </p:val>
                                        </p:tav>
                                      </p:tavLst>
                                    </p:anim>
                                    <p:anim calcmode="lin" valueType="num">
                                      <p:cBhvr>
                                        <p:cTn id="49" dur="1000" fill="hold"/>
                                        <p:tgtEl>
                                          <p:spTgt spid="15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5" grpId="0" animBg="1"/>
      <p:bldP spid="1446" grpId="0" animBg="1"/>
      <p:bldP spid="1447" grpId="0"/>
      <p:bldP spid="144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pic>
        <p:nvPicPr>
          <p:cNvPr id="6" name="How Small is an Atom_ (online-video-cutter.com)">
            <a:hlinkClick r:id="" action="ppaction://media"/>
            <a:extLst>
              <a:ext uri="{FF2B5EF4-FFF2-40B4-BE49-F238E27FC236}">
                <a16:creationId xmlns:a16="http://schemas.microsoft.com/office/drawing/2014/main" id="{6A5A07F4-D365-4FD1-A288-86BADAAE89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8912646" cy="5013363"/>
          </a:xfrm>
          <a:prstGeom prst="rect">
            <a:avLst/>
          </a:prstGeom>
        </p:spPr>
      </p:pic>
    </p:spTree>
    <p:extLst>
      <p:ext uri="{BB962C8B-B14F-4D97-AF65-F5344CB8AC3E}">
        <p14:creationId xmlns:p14="http://schemas.microsoft.com/office/powerpoint/2010/main" val="5450228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2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A49097-7C4A-422E-981D-0F6CFEB3AE69}"/>
              </a:ext>
            </a:extLst>
          </p:cNvPr>
          <p:cNvPicPr>
            <a:picLocks noChangeAspect="1"/>
          </p:cNvPicPr>
          <p:nvPr/>
        </p:nvPicPr>
        <p:blipFill>
          <a:blip r:embed="rId2"/>
          <a:stretch>
            <a:fillRect/>
          </a:stretch>
        </p:blipFill>
        <p:spPr>
          <a:xfrm>
            <a:off x="1286933" y="956734"/>
            <a:ext cx="6763232" cy="4021381"/>
          </a:xfrm>
          <a:prstGeom prst="rect">
            <a:avLst/>
          </a:prstGeom>
        </p:spPr>
      </p:pic>
      <p:sp>
        <p:nvSpPr>
          <p:cNvPr id="5" name="TextBox 4">
            <a:extLst>
              <a:ext uri="{FF2B5EF4-FFF2-40B4-BE49-F238E27FC236}">
                <a16:creationId xmlns:a16="http://schemas.microsoft.com/office/drawing/2014/main" id="{D0F0DFC4-537A-4E1C-864D-9B3D98E645C9}"/>
              </a:ext>
            </a:extLst>
          </p:cNvPr>
          <p:cNvSpPr txBox="1"/>
          <p:nvPr/>
        </p:nvSpPr>
        <p:spPr>
          <a:xfrm>
            <a:off x="1543050" y="956734"/>
            <a:ext cx="6490758" cy="584775"/>
          </a:xfrm>
          <a:prstGeom prst="rect">
            <a:avLst/>
          </a:prstGeom>
          <a:noFill/>
        </p:spPr>
        <p:txBody>
          <a:bodyPr wrap="square" rtlCol="0">
            <a:spAutoFit/>
          </a:bodyPr>
          <a:lstStyle/>
          <a:p>
            <a:pPr algn="l"/>
            <a:r>
              <a:rPr lang="en-US" sz="3200" dirty="0">
                <a:solidFill>
                  <a:schemeClr val="bg1"/>
                </a:solidFill>
                <a:latin typeface="Times New Roman" panose="02020603050405020304" pitchFamily="18" charset="0"/>
                <a:cs typeface="Times New Roman" panose="02020603050405020304" pitchFamily="18" charset="0"/>
              </a:rPr>
              <a:t>10,000,000,000Angtroms = 1 meter</a:t>
            </a:r>
          </a:p>
        </p:txBody>
      </p:sp>
      <p:sp>
        <p:nvSpPr>
          <p:cNvPr id="6" name="TextBox 5">
            <a:extLst>
              <a:ext uri="{FF2B5EF4-FFF2-40B4-BE49-F238E27FC236}">
                <a16:creationId xmlns:a16="http://schemas.microsoft.com/office/drawing/2014/main" id="{25B68B23-F074-4B33-B771-06BF46232DC0}"/>
              </a:ext>
            </a:extLst>
          </p:cNvPr>
          <p:cNvSpPr txBox="1"/>
          <p:nvPr/>
        </p:nvSpPr>
        <p:spPr>
          <a:xfrm>
            <a:off x="1286933" y="122478"/>
            <a:ext cx="5159023"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Kích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thước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của</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4226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403"/>
        <p:cNvGrpSpPr/>
        <p:nvPr/>
      </p:nvGrpSpPr>
      <p:grpSpPr>
        <a:xfrm>
          <a:off x="0" y="0"/>
          <a:ext cx="0" cy="0"/>
          <a:chOff x="0" y="0"/>
          <a:chExt cx="0" cy="0"/>
        </a:xfrm>
      </p:grpSpPr>
      <p:sp>
        <p:nvSpPr>
          <p:cNvPr id="405" name="Google Shape;405;p44"/>
          <p:cNvSpPr txBox="1">
            <a:spLocks noGrp="1"/>
          </p:cNvSpPr>
          <p:nvPr>
            <p:ph type="ctrTitle"/>
          </p:nvPr>
        </p:nvSpPr>
        <p:spPr>
          <a:xfrm>
            <a:off x="1369234" y="1256724"/>
            <a:ext cx="7232005" cy="2271369"/>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4400" b="1" dirty="0">
                <a:solidFill>
                  <a:srgbClr val="4E8CCA"/>
                </a:solidFill>
              </a:rPr>
              <a:t>NGUYÊN TỬ. </a:t>
            </a:r>
            <a:br>
              <a:rPr lang="en" sz="4400" b="1" dirty="0">
                <a:solidFill>
                  <a:srgbClr val="4E8CCA"/>
                </a:solidFill>
              </a:rPr>
            </a:br>
            <a:r>
              <a:rPr lang="en" sz="4400" b="1" dirty="0">
                <a:solidFill>
                  <a:srgbClr val="4E8CCA"/>
                </a:solidFill>
              </a:rPr>
              <a:t>SƠ  LƯỢC VỀ BẢNG TUẦN HOÀN CÁC NGUYÊN TỐ HOÁ HỌC</a:t>
            </a:r>
            <a:r>
              <a:rPr lang="en" sz="4400" dirty="0">
                <a:solidFill>
                  <a:srgbClr val="4E8CCA"/>
                </a:solidFill>
              </a:rPr>
              <a:t> </a:t>
            </a:r>
            <a:endParaRPr sz="3600" dirty="0">
              <a:solidFill>
                <a:srgbClr val="4E8CCA"/>
              </a:solidFill>
            </a:endParaRPr>
          </a:p>
        </p:txBody>
      </p:sp>
      <p:grpSp>
        <p:nvGrpSpPr>
          <p:cNvPr id="406" name="Google Shape;406;p44"/>
          <p:cNvGrpSpPr/>
          <p:nvPr/>
        </p:nvGrpSpPr>
        <p:grpSpPr>
          <a:xfrm>
            <a:off x="7070231" y="419297"/>
            <a:ext cx="1049059" cy="778108"/>
            <a:chOff x="6224675" y="2055325"/>
            <a:chExt cx="920550" cy="682850"/>
          </a:xfrm>
        </p:grpSpPr>
        <p:sp>
          <p:nvSpPr>
            <p:cNvPr id="407" name="Google Shape;407;p44"/>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8" name="Google Shape;408;p44"/>
            <p:cNvGrpSpPr/>
            <p:nvPr/>
          </p:nvGrpSpPr>
          <p:grpSpPr>
            <a:xfrm>
              <a:off x="6224675" y="2055325"/>
              <a:ext cx="920225" cy="682650"/>
              <a:chOff x="2734175" y="518275"/>
              <a:chExt cx="920225" cy="682650"/>
            </a:xfrm>
          </p:grpSpPr>
          <p:sp>
            <p:nvSpPr>
              <p:cNvPr id="409" name="Google Shape;409;p44"/>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4"/>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4"/>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4"/>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4"/>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4"/>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4"/>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4"/>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4"/>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4"/>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4"/>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4"/>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4"/>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4"/>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3" name="Google Shape;423;p44"/>
          <p:cNvGrpSpPr/>
          <p:nvPr/>
        </p:nvGrpSpPr>
        <p:grpSpPr>
          <a:xfrm>
            <a:off x="379772" y="3190408"/>
            <a:ext cx="1049044" cy="1003065"/>
            <a:chOff x="5047850" y="2794950"/>
            <a:chExt cx="1095150" cy="1047150"/>
          </a:xfrm>
        </p:grpSpPr>
        <p:sp>
          <p:nvSpPr>
            <p:cNvPr id="424" name="Google Shape;424;p44"/>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4"/>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4"/>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4"/>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4"/>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4"/>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4"/>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4"/>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4"/>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4"/>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4"/>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4"/>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4"/>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4"/>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4"/>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44"/>
          <p:cNvGrpSpPr/>
          <p:nvPr/>
        </p:nvGrpSpPr>
        <p:grpSpPr>
          <a:xfrm>
            <a:off x="1362226" y="540000"/>
            <a:ext cx="368024" cy="469826"/>
            <a:chOff x="5905475" y="2032050"/>
            <a:chExt cx="454350" cy="580175"/>
          </a:xfrm>
        </p:grpSpPr>
        <p:sp>
          <p:nvSpPr>
            <p:cNvPr id="440" name="Google Shape;440;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 name="Google Shape;446;p44"/>
          <p:cNvGrpSpPr/>
          <p:nvPr/>
        </p:nvGrpSpPr>
        <p:grpSpPr>
          <a:xfrm rot="1803367">
            <a:off x="5198611" y="52983"/>
            <a:ext cx="454347" cy="974033"/>
            <a:chOff x="7941975" y="230788"/>
            <a:chExt cx="339775" cy="728413"/>
          </a:xfrm>
        </p:grpSpPr>
        <p:sp>
          <p:nvSpPr>
            <p:cNvPr id="447" name="Google Shape;447;p44"/>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4"/>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4"/>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4"/>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4"/>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4"/>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4"/>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4"/>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4"/>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4"/>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4"/>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44"/>
          <p:cNvGrpSpPr/>
          <p:nvPr/>
        </p:nvGrpSpPr>
        <p:grpSpPr>
          <a:xfrm>
            <a:off x="6763901" y="4193044"/>
            <a:ext cx="171208" cy="258133"/>
            <a:chOff x="7509313" y="3231788"/>
            <a:chExt cx="249575" cy="365575"/>
          </a:xfrm>
        </p:grpSpPr>
        <p:sp>
          <p:nvSpPr>
            <p:cNvPr id="459" name="Google Shape;459;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4"/>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44"/>
          <p:cNvGrpSpPr/>
          <p:nvPr/>
        </p:nvGrpSpPr>
        <p:grpSpPr>
          <a:xfrm>
            <a:off x="8151362" y="1508842"/>
            <a:ext cx="272648" cy="332583"/>
            <a:chOff x="8203301" y="1315421"/>
            <a:chExt cx="307868" cy="375546"/>
          </a:xfrm>
        </p:grpSpPr>
        <p:sp>
          <p:nvSpPr>
            <p:cNvPr id="463" name="Google Shape;463;p44"/>
            <p:cNvSpPr/>
            <p:nvPr/>
          </p:nvSpPr>
          <p:spPr>
            <a:xfrm>
              <a:off x="8403520"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4"/>
            <p:cNvSpPr/>
            <p:nvPr/>
          </p:nvSpPr>
          <p:spPr>
            <a:xfrm>
              <a:off x="8276615"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4"/>
            <p:cNvSpPr/>
            <p:nvPr/>
          </p:nvSpPr>
          <p:spPr>
            <a:xfrm>
              <a:off x="8220054" y="1333083"/>
              <a:ext cx="69476" cy="73187"/>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4"/>
            <p:cNvSpPr/>
            <p:nvPr/>
          </p:nvSpPr>
          <p:spPr>
            <a:xfrm>
              <a:off x="8408189"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4"/>
            <p:cNvSpPr/>
            <p:nvPr/>
          </p:nvSpPr>
          <p:spPr>
            <a:xfrm>
              <a:off x="8281284"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4"/>
            <p:cNvSpPr/>
            <p:nvPr/>
          </p:nvSpPr>
          <p:spPr>
            <a:xfrm>
              <a:off x="8203301" y="1315421"/>
              <a:ext cx="102975" cy="108496"/>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469;p44"/>
          <p:cNvGrpSpPr/>
          <p:nvPr/>
        </p:nvGrpSpPr>
        <p:grpSpPr>
          <a:xfrm rot="-876443">
            <a:off x="567083" y="1110160"/>
            <a:ext cx="387909" cy="828645"/>
            <a:chOff x="5716500" y="4072075"/>
            <a:chExt cx="387900" cy="828625"/>
          </a:xfrm>
        </p:grpSpPr>
        <p:sp>
          <p:nvSpPr>
            <p:cNvPr id="470" name="Google Shape;470;p44"/>
            <p:cNvSpPr/>
            <p:nvPr/>
          </p:nvSpPr>
          <p:spPr>
            <a:xfrm>
              <a:off x="5739550" y="409765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4"/>
            <p:cNvSpPr/>
            <p:nvPr/>
          </p:nvSpPr>
          <p:spPr>
            <a:xfrm>
              <a:off x="5716500" y="407207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4"/>
            <p:cNvSpPr/>
            <p:nvPr/>
          </p:nvSpPr>
          <p:spPr>
            <a:xfrm>
              <a:off x="5799225" y="420701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4"/>
            <p:cNvSpPr/>
            <p:nvPr/>
          </p:nvSpPr>
          <p:spPr>
            <a:xfrm>
              <a:off x="5739550" y="409716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4"/>
            <p:cNvSpPr/>
            <p:nvPr/>
          </p:nvSpPr>
          <p:spPr>
            <a:xfrm>
              <a:off x="5716500" y="407208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4"/>
            <p:cNvSpPr/>
            <p:nvPr/>
          </p:nvSpPr>
          <p:spPr>
            <a:xfrm>
              <a:off x="5833150" y="444533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4"/>
            <p:cNvSpPr/>
            <p:nvPr/>
          </p:nvSpPr>
          <p:spPr>
            <a:xfrm>
              <a:off x="5855525" y="446876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4"/>
            <p:cNvSpPr/>
            <p:nvPr/>
          </p:nvSpPr>
          <p:spPr>
            <a:xfrm>
              <a:off x="5943675" y="475616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4"/>
            <p:cNvSpPr/>
            <p:nvPr/>
          </p:nvSpPr>
          <p:spPr>
            <a:xfrm>
              <a:off x="5917225" y="471693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4"/>
            <p:cNvSpPr/>
            <p:nvPr/>
          </p:nvSpPr>
          <p:spPr>
            <a:xfrm>
              <a:off x="5984350" y="470398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4"/>
            <p:cNvSpPr/>
            <p:nvPr/>
          </p:nvSpPr>
          <p:spPr>
            <a:xfrm>
              <a:off x="5859575" y="434536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4"/>
            <p:cNvSpPr/>
            <p:nvPr/>
          </p:nvSpPr>
          <p:spPr>
            <a:xfrm>
              <a:off x="5887375" y="436501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4"/>
            <p:cNvSpPr/>
            <p:nvPr/>
          </p:nvSpPr>
          <p:spPr>
            <a:xfrm>
              <a:off x="5926725" y="424423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4"/>
            <p:cNvSpPr/>
            <p:nvPr/>
          </p:nvSpPr>
          <p:spPr>
            <a:xfrm>
              <a:off x="5949775" y="426731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484;p44"/>
          <p:cNvGrpSpPr/>
          <p:nvPr/>
        </p:nvGrpSpPr>
        <p:grpSpPr>
          <a:xfrm rot="5973186">
            <a:off x="7674425" y="2528478"/>
            <a:ext cx="525721" cy="428640"/>
            <a:chOff x="5426900" y="3064075"/>
            <a:chExt cx="281450" cy="229525"/>
          </a:xfrm>
        </p:grpSpPr>
        <p:sp>
          <p:nvSpPr>
            <p:cNvPr id="485" name="Google Shape;485;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TextBox 93">
            <a:extLst>
              <a:ext uri="{FF2B5EF4-FFF2-40B4-BE49-F238E27FC236}">
                <a16:creationId xmlns:a16="http://schemas.microsoft.com/office/drawing/2014/main" id="{5EBB2134-F739-4E66-8C80-7368008878DF}"/>
              </a:ext>
            </a:extLst>
          </p:cNvPr>
          <p:cNvSpPr txBox="1"/>
          <p:nvPr/>
        </p:nvSpPr>
        <p:spPr>
          <a:xfrm>
            <a:off x="1923796" y="660281"/>
            <a:ext cx="4572000" cy="646331"/>
          </a:xfrm>
          <a:prstGeom prst="rect">
            <a:avLst/>
          </a:prstGeom>
          <a:noFill/>
        </p:spPr>
        <p:txBody>
          <a:bodyPr wrap="square">
            <a:spAutoFit/>
          </a:bodyPr>
          <a:lstStyle/>
          <a:p>
            <a:r>
              <a:rPr lang="en" sz="3600" dirty="0">
                <a:solidFill>
                  <a:srgbClr val="ED6A30"/>
                </a:solidFill>
                <a:latin typeface="Times New Roman" panose="02020603050405020304" pitchFamily="18" charset="0"/>
                <a:cs typeface="Times New Roman" panose="02020603050405020304" pitchFamily="18" charset="0"/>
              </a:rPr>
              <a:t>Chương I </a:t>
            </a:r>
            <a:endParaRPr lang="en-US" sz="3600" dirty="0">
              <a:solidFill>
                <a:srgbClr val="ED6A3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1000"/>
                                        <p:tgtEl>
                                          <p:spTgt spid="94"/>
                                        </p:tgtEl>
                                      </p:cBhvr>
                                    </p:animEffect>
                                    <p:anim calcmode="lin" valueType="num">
                                      <p:cBhvr>
                                        <p:cTn id="8" dur="1000" fill="hold"/>
                                        <p:tgtEl>
                                          <p:spTgt spid="94"/>
                                        </p:tgtEl>
                                        <p:attrNameLst>
                                          <p:attrName>ppt_x</p:attrName>
                                        </p:attrNameLst>
                                      </p:cBhvr>
                                      <p:tavLst>
                                        <p:tav tm="0">
                                          <p:val>
                                            <p:strVal val="#ppt_x"/>
                                          </p:val>
                                        </p:tav>
                                        <p:tav tm="100000">
                                          <p:val>
                                            <p:strVal val="#ppt_x"/>
                                          </p:val>
                                        </p:tav>
                                      </p:tavLst>
                                    </p:anim>
                                    <p:anim calcmode="lin" valueType="num">
                                      <p:cBhvr>
                                        <p:cTn id="9" dur="1000" fill="hold"/>
                                        <p:tgtEl>
                                          <p:spTgt spid="9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05"/>
                                        </p:tgtEl>
                                        <p:attrNameLst>
                                          <p:attrName>style.visibility</p:attrName>
                                        </p:attrNameLst>
                                      </p:cBhvr>
                                      <p:to>
                                        <p:strVal val="visible"/>
                                      </p:to>
                                    </p:set>
                                    <p:animEffect transition="in" filter="fade">
                                      <p:cBhvr>
                                        <p:cTn id="12" dur="1000"/>
                                        <p:tgtEl>
                                          <p:spTgt spid="405"/>
                                        </p:tgtEl>
                                      </p:cBhvr>
                                    </p:animEffect>
                                    <p:anim calcmode="lin" valueType="num">
                                      <p:cBhvr>
                                        <p:cTn id="13" dur="1000" fill="hold"/>
                                        <p:tgtEl>
                                          <p:spTgt spid="405"/>
                                        </p:tgtEl>
                                        <p:attrNameLst>
                                          <p:attrName>ppt_x</p:attrName>
                                        </p:attrNameLst>
                                      </p:cBhvr>
                                      <p:tavLst>
                                        <p:tav tm="0">
                                          <p:val>
                                            <p:strVal val="#ppt_x"/>
                                          </p:val>
                                        </p:tav>
                                        <p:tav tm="100000">
                                          <p:val>
                                            <p:strVal val="#ppt_x"/>
                                          </p:val>
                                        </p:tav>
                                      </p:tavLst>
                                    </p:anim>
                                    <p:anim calcmode="lin" valueType="num">
                                      <p:cBhvr>
                                        <p:cTn id="14" dur="1000" fill="hold"/>
                                        <p:tgtEl>
                                          <p:spTgt spid="40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39"/>
                                        </p:tgtEl>
                                        <p:attrNameLst>
                                          <p:attrName>style.visibility</p:attrName>
                                        </p:attrNameLst>
                                      </p:cBhvr>
                                      <p:to>
                                        <p:strVal val="visible"/>
                                      </p:to>
                                    </p:set>
                                    <p:animEffect transition="in" filter="fade">
                                      <p:cBhvr>
                                        <p:cTn id="18" dur="2000"/>
                                        <p:tgtEl>
                                          <p:spTgt spid="439"/>
                                        </p:tgtEl>
                                      </p:cBhvr>
                                    </p:animEffect>
                                  </p:childTnLst>
                                </p:cTn>
                              </p:par>
                              <p:par>
                                <p:cTn id="19" presetID="10" presetClass="entr" presetSubtype="0" fill="hold" nodeType="withEffect">
                                  <p:stCondLst>
                                    <p:cond delay="0"/>
                                  </p:stCondLst>
                                  <p:childTnLst>
                                    <p:set>
                                      <p:cBhvr>
                                        <p:cTn id="20" dur="1" fill="hold">
                                          <p:stCondLst>
                                            <p:cond delay="0"/>
                                          </p:stCondLst>
                                        </p:cTn>
                                        <p:tgtEl>
                                          <p:spTgt spid="469"/>
                                        </p:tgtEl>
                                        <p:attrNameLst>
                                          <p:attrName>style.visibility</p:attrName>
                                        </p:attrNameLst>
                                      </p:cBhvr>
                                      <p:to>
                                        <p:strVal val="visible"/>
                                      </p:to>
                                    </p:set>
                                    <p:animEffect transition="in" filter="fade">
                                      <p:cBhvr>
                                        <p:cTn id="21" dur="2000"/>
                                        <p:tgtEl>
                                          <p:spTgt spid="469"/>
                                        </p:tgtEl>
                                      </p:cBhvr>
                                    </p:animEffect>
                                  </p:childTnLst>
                                </p:cTn>
                              </p:par>
                              <p:par>
                                <p:cTn id="22" presetID="10" presetClass="entr" presetSubtype="0" fill="hold" nodeType="withEffect">
                                  <p:stCondLst>
                                    <p:cond delay="0"/>
                                  </p:stCondLst>
                                  <p:childTnLst>
                                    <p:set>
                                      <p:cBhvr>
                                        <p:cTn id="23" dur="1" fill="hold">
                                          <p:stCondLst>
                                            <p:cond delay="0"/>
                                          </p:stCondLst>
                                        </p:cTn>
                                        <p:tgtEl>
                                          <p:spTgt spid="423"/>
                                        </p:tgtEl>
                                        <p:attrNameLst>
                                          <p:attrName>style.visibility</p:attrName>
                                        </p:attrNameLst>
                                      </p:cBhvr>
                                      <p:to>
                                        <p:strVal val="visible"/>
                                      </p:to>
                                    </p:set>
                                    <p:animEffect transition="in" filter="fade">
                                      <p:cBhvr>
                                        <p:cTn id="24" dur="2000"/>
                                        <p:tgtEl>
                                          <p:spTgt spid="423"/>
                                        </p:tgtEl>
                                      </p:cBhvr>
                                    </p:animEffect>
                                  </p:childTnLst>
                                </p:cTn>
                              </p:par>
                              <p:par>
                                <p:cTn id="25" presetID="10" presetClass="entr" presetSubtype="0" fill="hold" nodeType="withEffect">
                                  <p:stCondLst>
                                    <p:cond delay="0"/>
                                  </p:stCondLst>
                                  <p:childTnLst>
                                    <p:set>
                                      <p:cBhvr>
                                        <p:cTn id="26" dur="1" fill="hold">
                                          <p:stCondLst>
                                            <p:cond delay="0"/>
                                          </p:stCondLst>
                                        </p:cTn>
                                        <p:tgtEl>
                                          <p:spTgt spid="446"/>
                                        </p:tgtEl>
                                        <p:attrNameLst>
                                          <p:attrName>style.visibility</p:attrName>
                                        </p:attrNameLst>
                                      </p:cBhvr>
                                      <p:to>
                                        <p:strVal val="visible"/>
                                      </p:to>
                                    </p:set>
                                    <p:animEffect transition="in" filter="fade">
                                      <p:cBhvr>
                                        <p:cTn id="27" dur="2000"/>
                                        <p:tgtEl>
                                          <p:spTgt spid="446"/>
                                        </p:tgtEl>
                                      </p:cBhvr>
                                    </p:animEffect>
                                  </p:childTnLst>
                                </p:cTn>
                              </p:par>
                              <p:par>
                                <p:cTn id="28" presetID="10" presetClass="entr" presetSubtype="0" fill="hold" nodeType="withEffect">
                                  <p:stCondLst>
                                    <p:cond delay="0"/>
                                  </p:stCondLst>
                                  <p:childTnLst>
                                    <p:set>
                                      <p:cBhvr>
                                        <p:cTn id="29" dur="1" fill="hold">
                                          <p:stCondLst>
                                            <p:cond delay="0"/>
                                          </p:stCondLst>
                                        </p:cTn>
                                        <p:tgtEl>
                                          <p:spTgt spid="458"/>
                                        </p:tgtEl>
                                        <p:attrNameLst>
                                          <p:attrName>style.visibility</p:attrName>
                                        </p:attrNameLst>
                                      </p:cBhvr>
                                      <p:to>
                                        <p:strVal val="visible"/>
                                      </p:to>
                                    </p:set>
                                    <p:animEffect transition="in" filter="fade">
                                      <p:cBhvr>
                                        <p:cTn id="30" dur="2000"/>
                                        <p:tgtEl>
                                          <p:spTgt spid="458"/>
                                        </p:tgtEl>
                                      </p:cBhvr>
                                    </p:animEffect>
                                  </p:childTnLst>
                                </p:cTn>
                              </p:par>
                              <p:par>
                                <p:cTn id="31" presetID="10" presetClass="entr" presetSubtype="0" fill="hold" nodeType="withEffect">
                                  <p:stCondLst>
                                    <p:cond delay="0"/>
                                  </p:stCondLst>
                                  <p:childTnLst>
                                    <p:set>
                                      <p:cBhvr>
                                        <p:cTn id="32" dur="1" fill="hold">
                                          <p:stCondLst>
                                            <p:cond delay="0"/>
                                          </p:stCondLst>
                                        </p:cTn>
                                        <p:tgtEl>
                                          <p:spTgt spid="484"/>
                                        </p:tgtEl>
                                        <p:attrNameLst>
                                          <p:attrName>style.visibility</p:attrName>
                                        </p:attrNameLst>
                                      </p:cBhvr>
                                      <p:to>
                                        <p:strVal val="visible"/>
                                      </p:to>
                                    </p:set>
                                    <p:animEffect transition="in" filter="fade">
                                      <p:cBhvr>
                                        <p:cTn id="33" dur="2000"/>
                                        <p:tgtEl>
                                          <p:spTgt spid="484"/>
                                        </p:tgtEl>
                                      </p:cBhvr>
                                    </p:animEffect>
                                  </p:childTnLst>
                                </p:cTn>
                              </p:par>
                              <p:par>
                                <p:cTn id="34" presetID="10" presetClass="entr" presetSubtype="0" fill="hold" nodeType="withEffect">
                                  <p:stCondLst>
                                    <p:cond delay="0"/>
                                  </p:stCondLst>
                                  <p:childTnLst>
                                    <p:set>
                                      <p:cBhvr>
                                        <p:cTn id="35" dur="1" fill="hold">
                                          <p:stCondLst>
                                            <p:cond delay="0"/>
                                          </p:stCondLst>
                                        </p:cTn>
                                        <p:tgtEl>
                                          <p:spTgt spid="462"/>
                                        </p:tgtEl>
                                        <p:attrNameLst>
                                          <p:attrName>style.visibility</p:attrName>
                                        </p:attrNameLst>
                                      </p:cBhvr>
                                      <p:to>
                                        <p:strVal val="visible"/>
                                      </p:to>
                                    </p:set>
                                    <p:animEffect transition="in" filter="fade">
                                      <p:cBhvr>
                                        <p:cTn id="36" dur="2000"/>
                                        <p:tgtEl>
                                          <p:spTgt spid="462"/>
                                        </p:tgtEl>
                                      </p:cBhvr>
                                    </p:animEffect>
                                  </p:childTnLst>
                                </p:cTn>
                              </p:par>
                              <p:par>
                                <p:cTn id="37" presetID="10" presetClass="entr" presetSubtype="0" fill="hold" nodeType="withEffect">
                                  <p:stCondLst>
                                    <p:cond delay="0"/>
                                  </p:stCondLst>
                                  <p:childTnLst>
                                    <p:set>
                                      <p:cBhvr>
                                        <p:cTn id="38" dur="1" fill="hold">
                                          <p:stCondLst>
                                            <p:cond delay="0"/>
                                          </p:stCondLst>
                                        </p:cTn>
                                        <p:tgtEl>
                                          <p:spTgt spid="406"/>
                                        </p:tgtEl>
                                        <p:attrNameLst>
                                          <p:attrName>style.visibility</p:attrName>
                                        </p:attrNameLst>
                                      </p:cBhvr>
                                      <p:to>
                                        <p:strVal val="visible"/>
                                      </p:to>
                                    </p:set>
                                    <p:animEffect transition="in" filter="fade">
                                      <p:cBhvr>
                                        <p:cTn id="39" dur="2000"/>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p:bldP spid="9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pSp>
        <p:nvGrpSpPr>
          <p:cNvPr id="717" name="Google Shape;717;p49"/>
          <p:cNvGrpSpPr/>
          <p:nvPr/>
        </p:nvGrpSpPr>
        <p:grpSpPr>
          <a:xfrm>
            <a:off x="186207" y="123960"/>
            <a:ext cx="1119757" cy="830619"/>
            <a:chOff x="6224675" y="2055325"/>
            <a:chExt cx="920550" cy="682850"/>
          </a:xfrm>
        </p:grpSpPr>
        <p:sp>
          <p:nvSpPr>
            <p:cNvPr id="718" name="Google Shape;718;p49"/>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9" name="Google Shape;719;p49"/>
            <p:cNvGrpSpPr/>
            <p:nvPr/>
          </p:nvGrpSpPr>
          <p:grpSpPr>
            <a:xfrm>
              <a:off x="6224675" y="2055325"/>
              <a:ext cx="920225" cy="682650"/>
              <a:chOff x="2734175" y="518275"/>
              <a:chExt cx="920225" cy="682650"/>
            </a:xfrm>
          </p:grpSpPr>
          <p:sp>
            <p:nvSpPr>
              <p:cNvPr id="720" name="Google Shape;720;p49"/>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9"/>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9"/>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9"/>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9"/>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9"/>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9"/>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9"/>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9"/>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9"/>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9"/>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9"/>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9"/>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9"/>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0" name="Google Shape;750;p49"/>
          <p:cNvGrpSpPr/>
          <p:nvPr/>
        </p:nvGrpSpPr>
        <p:grpSpPr>
          <a:xfrm>
            <a:off x="288297" y="4382484"/>
            <a:ext cx="320453" cy="409255"/>
            <a:chOff x="5905475" y="2032050"/>
            <a:chExt cx="454350" cy="580175"/>
          </a:xfrm>
        </p:grpSpPr>
        <p:sp>
          <p:nvSpPr>
            <p:cNvPr id="751" name="Google Shape;751;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9"/>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9"/>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 name="Google Shape;757;p49"/>
          <p:cNvGrpSpPr/>
          <p:nvPr/>
        </p:nvGrpSpPr>
        <p:grpSpPr>
          <a:xfrm>
            <a:off x="8568996" y="4642454"/>
            <a:ext cx="244304" cy="306056"/>
            <a:chOff x="7249250" y="2312150"/>
            <a:chExt cx="433317" cy="542846"/>
          </a:xfrm>
        </p:grpSpPr>
        <p:sp>
          <p:nvSpPr>
            <p:cNvPr id="758" name="Google Shape;758;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9"/>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1" name="Google Shape;761;p49"/>
          <p:cNvGrpSpPr/>
          <p:nvPr/>
        </p:nvGrpSpPr>
        <p:grpSpPr>
          <a:xfrm rot="5973186">
            <a:off x="8294652" y="341845"/>
            <a:ext cx="525721" cy="428640"/>
            <a:chOff x="5426900" y="3064075"/>
            <a:chExt cx="281450" cy="229525"/>
          </a:xfrm>
        </p:grpSpPr>
        <p:sp>
          <p:nvSpPr>
            <p:cNvPr id="762" name="Google Shape;762;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395;p28">
            <a:extLst>
              <a:ext uri="{FF2B5EF4-FFF2-40B4-BE49-F238E27FC236}">
                <a16:creationId xmlns:a16="http://schemas.microsoft.com/office/drawing/2014/main" id="{D5D624E4-CD5B-437C-81E9-9AE40C9A675D}"/>
              </a:ext>
            </a:extLst>
          </p:cNvPr>
          <p:cNvGrpSpPr/>
          <p:nvPr/>
        </p:nvGrpSpPr>
        <p:grpSpPr>
          <a:xfrm>
            <a:off x="5794212" y="1248202"/>
            <a:ext cx="2951013" cy="2918832"/>
            <a:chOff x="2214529" y="2433804"/>
            <a:chExt cx="2706110" cy="2676600"/>
          </a:xfrm>
        </p:grpSpPr>
        <p:sp>
          <p:nvSpPr>
            <p:cNvPr id="62" name="Google Shape;396;p28">
              <a:extLst>
                <a:ext uri="{FF2B5EF4-FFF2-40B4-BE49-F238E27FC236}">
                  <a16:creationId xmlns:a16="http://schemas.microsoft.com/office/drawing/2014/main" id="{F7FC5B8B-2569-4018-961C-664ED175BAEB}"/>
                </a:ext>
              </a:extLst>
            </p:cNvPr>
            <p:cNvSpPr/>
            <p:nvPr/>
          </p:nvSpPr>
          <p:spPr>
            <a:xfrm>
              <a:off x="3189613" y="2433804"/>
              <a:ext cx="775500" cy="26766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97;p28">
              <a:extLst>
                <a:ext uri="{FF2B5EF4-FFF2-40B4-BE49-F238E27FC236}">
                  <a16:creationId xmlns:a16="http://schemas.microsoft.com/office/drawing/2014/main" id="{E239009F-3953-466E-8118-3D0341FB0E4E}"/>
                </a:ext>
              </a:extLst>
            </p:cNvPr>
            <p:cNvSpPr/>
            <p:nvPr/>
          </p:nvSpPr>
          <p:spPr>
            <a:xfrm rot="3599640">
              <a:off x="3179809" y="2422465"/>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98;p28">
              <a:extLst>
                <a:ext uri="{FF2B5EF4-FFF2-40B4-BE49-F238E27FC236}">
                  <a16:creationId xmlns:a16="http://schemas.microsoft.com/office/drawing/2014/main" id="{F59B2B46-A7AD-4E64-8A18-957CA93DA14E}"/>
                </a:ext>
              </a:extLst>
            </p:cNvPr>
            <p:cNvSpPr/>
            <p:nvPr/>
          </p:nvSpPr>
          <p:spPr>
            <a:xfrm rot="7200360">
              <a:off x="3179699" y="2433806"/>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99;p28">
              <a:extLst>
                <a:ext uri="{FF2B5EF4-FFF2-40B4-BE49-F238E27FC236}">
                  <a16:creationId xmlns:a16="http://schemas.microsoft.com/office/drawing/2014/main" id="{F27C1323-DB99-4FB1-999E-85FFA78DC2F2}"/>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400;p28">
              <a:extLst>
                <a:ext uri="{FF2B5EF4-FFF2-40B4-BE49-F238E27FC236}">
                  <a16:creationId xmlns:a16="http://schemas.microsoft.com/office/drawing/2014/main" id="{8A4AC246-661C-486A-8CB2-3145450BD0F2}"/>
                </a:ext>
              </a:extLst>
            </p:cNvPr>
            <p:cNvGrpSpPr/>
            <p:nvPr/>
          </p:nvGrpSpPr>
          <p:grpSpPr>
            <a:xfrm>
              <a:off x="2343091" y="3325866"/>
              <a:ext cx="301143" cy="95916"/>
              <a:chOff x="5581225" y="1820025"/>
              <a:chExt cx="463725" cy="147700"/>
            </a:xfrm>
          </p:grpSpPr>
          <p:sp>
            <p:nvSpPr>
              <p:cNvPr id="112" name="Google Shape;401;p28">
                <a:extLst>
                  <a:ext uri="{FF2B5EF4-FFF2-40B4-BE49-F238E27FC236}">
                    <a16:creationId xmlns:a16="http://schemas.microsoft.com/office/drawing/2014/main" id="{1C80962D-3BAF-42A9-B05F-04124BE616AA}"/>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02;p28">
                <a:extLst>
                  <a:ext uri="{FF2B5EF4-FFF2-40B4-BE49-F238E27FC236}">
                    <a16:creationId xmlns:a16="http://schemas.microsoft.com/office/drawing/2014/main" id="{A485AC91-429C-4CB8-9894-7C67155065E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03;p28">
                <a:extLst>
                  <a:ext uri="{FF2B5EF4-FFF2-40B4-BE49-F238E27FC236}">
                    <a16:creationId xmlns:a16="http://schemas.microsoft.com/office/drawing/2014/main" id="{B96B14E0-D2BB-48F6-8E30-46AE96D45544}"/>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04;p28">
                <a:extLst>
                  <a:ext uri="{FF2B5EF4-FFF2-40B4-BE49-F238E27FC236}">
                    <a16:creationId xmlns:a16="http://schemas.microsoft.com/office/drawing/2014/main" id="{5A51D54C-381F-4248-8966-293AA59E005F}"/>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05;p28">
                <a:extLst>
                  <a:ext uri="{FF2B5EF4-FFF2-40B4-BE49-F238E27FC236}">
                    <a16:creationId xmlns:a16="http://schemas.microsoft.com/office/drawing/2014/main" id="{FE6BA9B5-3A6B-436C-862E-CA5C4E30820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06;p28">
                <a:extLst>
                  <a:ext uri="{FF2B5EF4-FFF2-40B4-BE49-F238E27FC236}">
                    <a16:creationId xmlns:a16="http://schemas.microsoft.com/office/drawing/2014/main" id="{7E004892-4B7F-4FCA-92BB-03541FE62DCF}"/>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07;p28">
                <a:extLst>
                  <a:ext uri="{FF2B5EF4-FFF2-40B4-BE49-F238E27FC236}">
                    <a16:creationId xmlns:a16="http://schemas.microsoft.com/office/drawing/2014/main" id="{C28FD291-2CBC-4FA7-8D0B-B6F75906244A}"/>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08;p28">
                <a:extLst>
                  <a:ext uri="{FF2B5EF4-FFF2-40B4-BE49-F238E27FC236}">
                    <a16:creationId xmlns:a16="http://schemas.microsoft.com/office/drawing/2014/main" id="{C7F63D27-7837-4840-8174-9C4D75A332AC}"/>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09;p28">
                <a:extLst>
                  <a:ext uri="{FF2B5EF4-FFF2-40B4-BE49-F238E27FC236}">
                    <a16:creationId xmlns:a16="http://schemas.microsoft.com/office/drawing/2014/main" id="{0AF2D52A-2533-4089-A31D-D6BD5D8E20A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10;p28">
                <a:extLst>
                  <a:ext uri="{FF2B5EF4-FFF2-40B4-BE49-F238E27FC236}">
                    <a16:creationId xmlns:a16="http://schemas.microsoft.com/office/drawing/2014/main" id="{3F382CEB-23B5-4841-8593-8CF213FD8A6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11;p28">
                <a:extLst>
                  <a:ext uri="{FF2B5EF4-FFF2-40B4-BE49-F238E27FC236}">
                    <a16:creationId xmlns:a16="http://schemas.microsoft.com/office/drawing/2014/main" id="{6FED84DD-63BF-470F-95EC-3E1681C965F4}"/>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12;p28">
                <a:extLst>
                  <a:ext uri="{FF2B5EF4-FFF2-40B4-BE49-F238E27FC236}">
                    <a16:creationId xmlns:a16="http://schemas.microsoft.com/office/drawing/2014/main" id="{D1A16DD3-4813-49DB-B6E4-D68BEBA251E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13;p28">
                <a:extLst>
                  <a:ext uri="{FF2B5EF4-FFF2-40B4-BE49-F238E27FC236}">
                    <a16:creationId xmlns:a16="http://schemas.microsoft.com/office/drawing/2014/main" id="{C1069AAC-9E8E-46AD-8953-714238FC5BD9}"/>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414;p28">
              <a:extLst>
                <a:ext uri="{FF2B5EF4-FFF2-40B4-BE49-F238E27FC236}">
                  <a16:creationId xmlns:a16="http://schemas.microsoft.com/office/drawing/2014/main" id="{9D5D4DC0-9C3D-4860-B773-A2F626E295FD}"/>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415;p28">
              <a:extLst>
                <a:ext uri="{FF2B5EF4-FFF2-40B4-BE49-F238E27FC236}">
                  <a16:creationId xmlns:a16="http://schemas.microsoft.com/office/drawing/2014/main" id="{15B63AA8-E334-46C0-AFF4-C594E81C9E62}"/>
                </a:ext>
              </a:extLst>
            </p:cNvPr>
            <p:cNvGrpSpPr/>
            <p:nvPr/>
          </p:nvGrpSpPr>
          <p:grpSpPr>
            <a:xfrm>
              <a:off x="4381216" y="3467266"/>
              <a:ext cx="301143" cy="95916"/>
              <a:chOff x="5581225" y="1820025"/>
              <a:chExt cx="463725" cy="147700"/>
            </a:xfrm>
          </p:grpSpPr>
          <p:sp>
            <p:nvSpPr>
              <p:cNvPr id="99" name="Google Shape;416;p28">
                <a:extLst>
                  <a:ext uri="{FF2B5EF4-FFF2-40B4-BE49-F238E27FC236}">
                    <a16:creationId xmlns:a16="http://schemas.microsoft.com/office/drawing/2014/main" id="{2D735CBF-AAF3-4B3B-8777-73D6900D801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17;p28">
                <a:extLst>
                  <a:ext uri="{FF2B5EF4-FFF2-40B4-BE49-F238E27FC236}">
                    <a16:creationId xmlns:a16="http://schemas.microsoft.com/office/drawing/2014/main" id="{0B0CC5DF-7D02-4318-BDA7-A4EEE45C5C43}"/>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18;p28">
                <a:extLst>
                  <a:ext uri="{FF2B5EF4-FFF2-40B4-BE49-F238E27FC236}">
                    <a16:creationId xmlns:a16="http://schemas.microsoft.com/office/drawing/2014/main" id="{9826DE13-E133-4CA5-8354-AE89DDD8498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19;p28">
                <a:extLst>
                  <a:ext uri="{FF2B5EF4-FFF2-40B4-BE49-F238E27FC236}">
                    <a16:creationId xmlns:a16="http://schemas.microsoft.com/office/drawing/2014/main" id="{C19741FF-307F-44B0-BA2C-E3B22186B812}"/>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20;p28">
                <a:extLst>
                  <a:ext uri="{FF2B5EF4-FFF2-40B4-BE49-F238E27FC236}">
                    <a16:creationId xmlns:a16="http://schemas.microsoft.com/office/drawing/2014/main" id="{537372C9-4FB2-4ADF-BBFF-BA2F518A9935}"/>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21;p28">
                <a:extLst>
                  <a:ext uri="{FF2B5EF4-FFF2-40B4-BE49-F238E27FC236}">
                    <a16:creationId xmlns:a16="http://schemas.microsoft.com/office/drawing/2014/main" id="{67B2FAE4-0824-469A-BA62-E2B21A325B0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22;p28">
                <a:extLst>
                  <a:ext uri="{FF2B5EF4-FFF2-40B4-BE49-F238E27FC236}">
                    <a16:creationId xmlns:a16="http://schemas.microsoft.com/office/drawing/2014/main" id="{8BA17758-3FEE-4A08-B4F9-B79AA27801CA}"/>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23;p28">
                <a:extLst>
                  <a:ext uri="{FF2B5EF4-FFF2-40B4-BE49-F238E27FC236}">
                    <a16:creationId xmlns:a16="http://schemas.microsoft.com/office/drawing/2014/main" id="{0444C5B7-A43F-41C0-9E13-D19AFE00940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24;p28">
                <a:extLst>
                  <a:ext uri="{FF2B5EF4-FFF2-40B4-BE49-F238E27FC236}">
                    <a16:creationId xmlns:a16="http://schemas.microsoft.com/office/drawing/2014/main" id="{C5B24EBE-F679-465F-8B47-7CFC0004B1E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25;p28">
                <a:extLst>
                  <a:ext uri="{FF2B5EF4-FFF2-40B4-BE49-F238E27FC236}">
                    <a16:creationId xmlns:a16="http://schemas.microsoft.com/office/drawing/2014/main" id="{D6946F0E-F6AC-4CB2-9E15-75D008841C17}"/>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26;p28">
                <a:extLst>
                  <a:ext uri="{FF2B5EF4-FFF2-40B4-BE49-F238E27FC236}">
                    <a16:creationId xmlns:a16="http://schemas.microsoft.com/office/drawing/2014/main" id="{E457A216-6961-4FC4-9B5E-C5F9E745F3D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27;p28">
                <a:extLst>
                  <a:ext uri="{FF2B5EF4-FFF2-40B4-BE49-F238E27FC236}">
                    <a16:creationId xmlns:a16="http://schemas.microsoft.com/office/drawing/2014/main" id="{3A2E591D-2FC3-4EDC-BE5D-54543AE06E61}"/>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28;p28">
                <a:extLst>
                  <a:ext uri="{FF2B5EF4-FFF2-40B4-BE49-F238E27FC236}">
                    <a16:creationId xmlns:a16="http://schemas.microsoft.com/office/drawing/2014/main" id="{6DF6C655-AA2C-461F-96F4-A3D9274A7F23}"/>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429;p28">
              <a:extLst>
                <a:ext uri="{FF2B5EF4-FFF2-40B4-BE49-F238E27FC236}">
                  <a16:creationId xmlns:a16="http://schemas.microsoft.com/office/drawing/2014/main" id="{04BF4E87-5126-4437-9590-EC1C92CA1EED}"/>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430;p28">
              <a:extLst>
                <a:ext uri="{FF2B5EF4-FFF2-40B4-BE49-F238E27FC236}">
                  <a16:creationId xmlns:a16="http://schemas.microsoft.com/office/drawing/2014/main" id="{31941138-D633-47AC-97D7-00A5D08F6FD3}"/>
                </a:ext>
              </a:extLst>
            </p:cNvPr>
            <p:cNvGrpSpPr/>
            <p:nvPr/>
          </p:nvGrpSpPr>
          <p:grpSpPr>
            <a:xfrm>
              <a:off x="3189766" y="4732391"/>
              <a:ext cx="301143" cy="95916"/>
              <a:chOff x="5581225" y="1820025"/>
              <a:chExt cx="463725" cy="147700"/>
            </a:xfrm>
          </p:grpSpPr>
          <p:sp>
            <p:nvSpPr>
              <p:cNvPr id="86" name="Google Shape;431;p28">
                <a:extLst>
                  <a:ext uri="{FF2B5EF4-FFF2-40B4-BE49-F238E27FC236}">
                    <a16:creationId xmlns:a16="http://schemas.microsoft.com/office/drawing/2014/main" id="{9B7134C2-D917-4457-9C6F-DECD86101A7B}"/>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32;p28">
                <a:extLst>
                  <a:ext uri="{FF2B5EF4-FFF2-40B4-BE49-F238E27FC236}">
                    <a16:creationId xmlns:a16="http://schemas.microsoft.com/office/drawing/2014/main" id="{EE201283-8867-453C-8DC3-403F91B18163}"/>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33;p28">
                <a:extLst>
                  <a:ext uri="{FF2B5EF4-FFF2-40B4-BE49-F238E27FC236}">
                    <a16:creationId xmlns:a16="http://schemas.microsoft.com/office/drawing/2014/main" id="{2AFF5E7D-CCC8-4E57-8DB2-DF81475D37E8}"/>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34;p28">
                <a:extLst>
                  <a:ext uri="{FF2B5EF4-FFF2-40B4-BE49-F238E27FC236}">
                    <a16:creationId xmlns:a16="http://schemas.microsoft.com/office/drawing/2014/main" id="{6485102C-2080-45E8-B40A-69AE7CA7CB9D}"/>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35;p28">
                <a:extLst>
                  <a:ext uri="{FF2B5EF4-FFF2-40B4-BE49-F238E27FC236}">
                    <a16:creationId xmlns:a16="http://schemas.microsoft.com/office/drawing/2014/main" id="{9145FCC3-107B-41BE-BF8C-02C79C5937B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36;p28">
                <a:extLst>
                  <a:ext uri="{FF2B5EF4-FFF2-40B4-BE49-F238E27FC236}">
                    <a16:creationId xmlns:a16="http://schemas.microsoft.com/office/drawing/2014/main" id="{1148B703-B940-438F-BAC4-3BA2F58F4B98}"/>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37;p28">
                <a:extLst>
                  <a:ext uri="{FF2B5EF4-FFF2-40B4-BE49-F238E27FC236}">
                    <a16:creationId xmlns:a16="http://schemas.microsoft.com/office/drawing/2014/main" id="{6CDF847E-679A-4706-963F-8EBA5762D3D5}"/>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38;p28">
                <a:extLst>
                  <a:ext uri="{FF2B5EF4-FFF2-40B4-BE49-F238E27FC236}">
                    <a16:creationId xmlns:a16="http://schemas.microsoft.com/office/drawing/2014/main" id="{B9019D5C-D039-4DCB-A690-36C352E536F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39;p28">
                <a:extLst>
                  <a:ext uri="{FF2B5EF4-FFF2-40B4-BE49-F238E27FC236}">
                    <a16:creationId xmlns:a16="http://schemas.microsoft.com/office/drawing/2014/main" id="{725A2303-E6F1-449D-8DF8-2A70CE81EFCE}"/>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40;p28">
                <a:extLst>
                  <a:ext uri="{FF2B5EF4-FFF2-40B4-BE49-F238E27FC236}">
                    <a16:creationId xmlns:a16="http://schemas.microsoft.com/office/drawing/2014/main" id="{55298BD5-BB9F-45E3-AD42-4084244382E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41;p28">
                <a:extLst>
                  <a:ext uri="{FF2B5EF4-FFF2-40B4-BE49-F238E27FC236}">
                    <a16:creationId xmlns:a16="http://schemas.microsoft.com/office/drawing/2014/main" id="{BDC10899-586F-4D65-AE5D-7E2FC53BAA1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42;p28">
                <a:extLst>
                  <a:ext uri="{FF2B5EF4-FFF2-40B4-BE49-F238E27FC236}">
                    <a16:creationId xmlns:a16="http://schemas.microsoft.com/office/drawing/2014/main" id="{A7A6291C-DFD8-46F1-A48E-AA83587568B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43;p28">
                <a:extLst>
                  <a:ext uri="{FF2B5EF4-FFF2-40B4-BE49-F238E27FC236}">
                    <a16:creationId xmlns:a16="http://schemas.microsoft.com/office/drawing/2014/main" id="{E26F1CEB-8FD2-479C-8365-617146133B6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444;p28">
              <a:extLst>
                <a:ext uri="{FF2B5EF4-FFF2-40B4-BE49-F238E27FC236}">
                  <a16:creationId xmlns:a16="http://schemas.microsoft.com/office/drawing/2014/main" id="{CDDA4FE9-50C4-4679-83DA-56462AC9A5DC}"/>
                </a:ext>
              </a:extLst>
            </p:cNvPr>
            <p:cNvSpPr/>
            <p:nvPr/>
          </p:nvSpPr>
          <p:spPr>
            <a:xfrm rot="367083">
              <a:off x="3328261" y="3532838"/>
              <a:ext cx="478525" cy="478525"/>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445;p28">
              <a:extLst>
                <a:ext uri="{FF2B5EF4-FFF2-40B4-BE49-F238E27FC236}">
                  <a16:creationId xmlns:a16="http://schemas.microsoft.com/office/drawing/2014/main" id="{F4BAA652-408B-4BFE-8E3A-DF9FB7108A6E}"/>
                </a:ext>
              </a:extLst>
            </p:cNvPr>
            <p:cNvGrpSpPr/>
            <p:nvPr/>
          </p:nvGrpSpPr>
          <p:grpSpPr>
            <a:xfrm>
              <a:off x="3390682" y="3715768"/>
              <a:ext cx="353683" cy="112666"/>
              <a:chOff x="5581225" y="1820025"/>
              <a:chExt cx="463725" cy="147700"/>
            </a:xfrm>
          </p:grpSpPr>
          <p:sp>
            <p:nvSpPr>
              <p:cNvPr id="73" name="Google Shape;446;p28">
                <a:extLst>
                  <a:ext uri="{FF2B5EF4-FFF2-40B4-BE49-F238E27FC236}">
                    <a16:creationId xmlns:a16="http://schemas.microsoft.com/office/drawing/2014/main" id="{44B64221-4E82-490E-9AC4-64548E34EB9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47;p28">
                <a:extLst>
                  <a:ext uri="{FF2B5EF4-FFF2-40B4-BE49-F238E27FC236}">
                    <a16:creationId xmlns:a16="http://schemas.microsoft.com/office/drawing/2014/main" id="{65293376-63FB-400A-B3CF-02AB8BCF55B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48;p28">
                <a:extLst>
                  <a:ext uri="{FF2B5EF4-FFF2-40B4-BE49-F238E27FC236}">
                    <a16:creationId xmlns:a16="http://schemas.microsoft.com/office/drawing/2014/main" id="{8DC590E3-521D-4185-9154-2117475C8BD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49;p28">
                <a:extLst>
                  <a:ext uri="{FF2B5EF4-FFF2-40B4-BE49-F238E27FC236}">
                    <a16:creationId xmlns:a16="http://schemas.microsoft.com/office/drawing/2014/main" id="{B6DF33A3-F361-492C-8A16-FFCCC11B1DF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50;p28">
                <a:extLst>
                  <a:ext uri="{FF2B5EF4-FFF2-40B4-BE49-F238E27FC236}">
                    <a16:creationId xmlns:a16="http://schemas.microsoft.com/office/drawing/2014/main" id="{BE77CBF8-8FCD-401D-8CDE-EA5A7CDB5FAB}"/>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51;p28">
                <a:extLst>
                  <a:ext uri="{FF2B5EF4-FFF2-40B4-BE49-F238E27FC236}">
                    <a16:creationId xmlns:a16="http://schemas.microsoft.com/office/drawing/2014/main" id="{5D1E75E7-A3E7-485C-ACF1-49FCE7D98E0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52;p28">
                <a:extLst>
                  <a:ext uri="{FF2B5EF4-FFF2-40B4-BE49-F238E27FC236}">
                    <a16:creationId xmlns:a16="http://schemas.microsoft.com/office/drawing/2014/main" id="{AFDA7B8A-8C45-45D8-869E-298E1536A8AE}"/>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53;p28">
                <a:extLst>
                  <a:ext uri="{FF2B5EF4-FFF2-40B4-BE49-F238E27FC236}">
                    <a16:creationId xmlns:a16="http://schemas.microsoft.com/office/drawing/2014/main" id="{99C80DF1-4A77-4607-BDBA-490B14BD291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54;p28">
                <a:extLst>
                  <a:ext uri="{FF2B5EF4-FFF2-40B4-BE49-F238E27FC236}">
                    <a16:creationId xmlns:a16="http://schemas.microsoft.com/office/drawing/2014/main" id="{79BE858C-76AC-458B-9D57-7BD6AF71A811}"/>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55;p28">
                <a:extLst>
                  <a:ext uri="{FF2B5EF4-FFF2-40B4-BE49-F238E27FC236}">
                    <a16:creationId xmlns:a16="http://schemas.microsoft.com/office/drawing/2014/main" id="{615179B0-7F75-4704-83FD-1B99EE63871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56;p28">
                <a:extLst>
                  <a:ext uri="{FF2B5EF4-FFF2-40B4-BE49-F238E27FC236}">
                    <a16:creationId xmlns:a16="http://schemas.microsoft.com/office/drawing/2014/main" id="{304C7514-491C-4426-ABDF-1EFA2560A07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7;p28">
                <a:extLst>
                  <a:ext uri="{FF2B5EF4-FFF2-40B4-BE49-F238E27FC236}">
                    <a16:creationId xmlns:a16="http://schemas.microsoft.com/office/drawing/2014/main" id="{3F90D55A-F073-4665-AB70-9DA6703F287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8;p28">
                <a:extLst>
                  <a:ext uri="{FF2B5EF4-FFF2-40B4-BE49-F238E27FC236}">
                    <a16:creationId xmlns:a16="http://schemas.microsoft.com/office/drawing/2014/main" id="{4C66F466-61C0-4020-B37C-544A36E43F5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TextBox 5">
            <a:extLst>
              <a:ext uri="{FF2B5EF4-FFF2-40B4-BE49-F238E27FC236}">
                <a16:creationId xmlns:a16="http://schemas.microsoft.com/office/drawing/2014/main" id="{D04B03DD-75B1-43B5-92F0-CDF75B0D8EFB}"/>
              </a:ext>
            </a:extLst>
          </p:cNvPr>
          <p:cNvSpPr txBox="1"/>
          <p:nvPr/>
        </p:nvSpPr>
        <p:spPr>
          <a:xfrm>
            <a:off x="663929" y="1178465"/>
            <a:ext cx="5218954" cy="304698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cùng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khoảng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phần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mười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tỉ</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mét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khoảng</a:t>
            </a:r>
            <a:r>
              <a:rPr lang="en-US" sz="3200"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phần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mười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ngàn</a:t>
            </a:r>
            <a:r>
              <a:rPr lang="en-US" sz="3200" b="1"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1000" fill="hold"/>
                                        <p:tgtEl>
                                          <p:spTgt spid="61"/>
                                        </p:tgtEl>
                                        <p:attrNameLst>
                                          <p:attrName>ppt_x</p:attrName>
                                        </p:attrNameLst>
                                      </p:cBhvr>
                                      <p:tavLst>
                                        <p:tav tm="0">
                                          <p:val>
                                            <p:strVal val="1+#ppt_w/2"/>
                                          </p:val>
                                        </p:tav>
                                        <p:tav tm="100000">
                                          <p:val>
                                            <p:strVal val="#ppt_x"/>
                                          </p:val>
                                        </p:tav>
                                      </p:tavLst>
                                    </p:anim>
                                    <p:anim calcmode="lin" valueType="num">
                                      <p:cBhvr additive="base">
                                        <p:cTn id="8" dur="1000" fill="hold"/>
                                        <p:tgtEl>
                                          <p:spTgt spid="6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58"/>
          <p:cNvSpPr/>
          <p:nvPr/>
        </p:nvSpPr>
        <p:spPr>
          <a:xfrm>
            <a:off x="1780199" y="94244"/>
            <a:ext cx="5451230" cy="74469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dir="504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8"/>
          <p:cNvSpPr txBox="1">
            <a:spLocks noGrp="1"/>
          </p:cNvSpPr>
          <p:nvPr>
            <p:ph type="title"/>
          </p:nvPr>
        </p:nvSpPr>
        <p:spPr>
          <a:xfrm rot="159">
            <a:off x="1878454" y="167751"/>
            <a:ext cx="5055427" cy="5162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dirty="0"/>
              <a:t>H</a:t>
            </a:r>
            <a:r>
              <a:rPr lang="en-US" sz="4800" b="1" dirty="0"/>
              <a:t>o</a:t>
            </a:r>
            <a:r>
              <a:rPr lang="en" sz="4800" b="1" dirty="0"/>
              <a:t>ạt động cặp đôi</a:t>
            </a:r>
            <a:endParaRPr sz="4800" b="1" dirty="0"/>
          </a:p>
        </p:txBody>
      </p:sp>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254130" y="1110933"/>
            <a:ext cx="5333876" cy="355829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6" name="TextBox 5">
            <a:extLst>
              <a:ext uri="{FF2B5EF4-FFF2-40B4-BE49-F238E27FC236}">
                <a16:creationId xmlns:a16="http://schemas.microsoft.com/office/drawing/2014/main" id="{C598B9FE-9972-4063-B517-44D3E2CA5863}"/>
              </a:ext>
            </a:extLst>
          </p:cNvPr>
          <p:cNvSpPr txBox="1"/>
          <p:nvPr/>
        </p:nvSpPr>
        <p:spPr>
          <a:xfrm>
            <a:off x="449731" y="1161382"/>
            <a:ext cx="5228138" cy="3539430"/>
          </a:xfrm>
          <a:prstGeom prst="rect">
            <a:avLst/>
          </a:prstGeom>
          <a:noFill/>
        </p:spPr>
        <p:txBody>
          <a:bodyPr wrap="square" rtlCol="0">
            <a:spAutoFit/>
          </a:bodyPr>
          <a:lstStyle/>
          <a:p>
            <a:pPr algn="l"/>
            <a:r>
              <a:rPr lang="vi-VN" sz="2800" dirty="0">
                <a:solidFill>
                  <a:srgbClr val="263E68"/>
                </a:solidFill>
                <a:latin typeface="Times New Roman" panose="02020603050405020304" pitchFamily="18" charset="0"/>
                <a:cs typeface="Times New Roman" panose="02020603050405020304" pitchFamily="18" charset="0"/>
              </a:rPr>
              <a:t>Qua sát hình </a:t>
            </a:r>
            <a:r>
              <a:rPr lang="en-US" sz="2800" dirty="0">
                <a:solidFill>
                  <a:srgbClr val="263E68"/>
                </a:solidFill>
                <a:latin typeface="Times New Roman" panose="02020603050405020304" pitchFamily="18" charset="0"/>
                <a:cs typeface="Times New Roman" panose="02020603050405020304" pitchFamily="18" charset="0"/>
              </a:rPr>
              <a:t>2.4 </a:t>
            </a:r>
            <a:r>
              <a:rPr lang="vi-VN" sz="2800" dirty="0">
                <a:solidFill>
                  <a:srgbClr val="263E68"/>
                </a:solidFill>
                <a:latin typeface="Times New Roman" panose="02020603050405020304" pitchFamily="18" charset="0"/>
                <a:cs typeface="Times New Roman" panose="02020603050405020304" pitchFamily="18" charset="0"/>
              </a:rPr>
              <a:t>và cho biết</a:t>
            </a:r>
          </a:p>
          <a:p>
            <a:pPr algn="l"/>
            <a:r>
              <a:rPr lang="vi-VN" sz="2800" dirty="0">
                <a:solidFill>
                  <a:srgbClr val="263E68"/>
                </a:solidFill>
                <a:latin typeface="Times New Roman" panose="02020603050405020304" pitchFamily="18" charset="0"/>
                <a:cs typeface="Times New Roman" panose="02020603050405020304" pitchFamily="18" charset="0"/>
              </a:rPr>
              <a:t>1. Hạt nhân nguyên tử được cấu tạo gồm một hay nhiều hạt? Các hạt đó thuộc cùng một loại hay nhiều loại hạt?</a:t>
            </a:r>
          </a:p>
          <a:p>
            <a:pPr algn="l"/>
            <a:r>
              <a:rPr lang="vi-VN" sz="2800" dirty="0">
                <a:solidFill>
                  <a:srgbClr val="263E68"/>
                </a:solidFill>
                <a:latin typeface="Times New Roman" panose="02020603050405020304" pitchFamily="18" charset="0"/>
                <a:cs typeface="Times New Roman" panose="02020603050405020304" pitchFamily="18" charset="0"/>
              </a:rPr>
              <a:t>2. Số đơn vị điện tích hạt nhân của Helium bằng bao nhiêu?</a:t>
            </a:r>
          </a:p>
          <a:p>
            <a:pPr algn="l"/>
            <a:endParaRPr lang="en-US" sz="2800" dirty="0" err="1">
              <a:solidFill>
                <a:srgbClr val="263E68"/>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307DADCC-63EC-4D34-8782-10CC8175367C}"/>
              </a:ext>
            </a:extLst>
          </p:cNvPr>
          <p:cNvGrpSpPr/>
          <p:nvPr/>
        </p:nvGrpSpPr>
        <p:grpSpPr>
          <a:xfrm>
            <a:off x="5759702" y="1746280"/>
            <a:ext cx="1650940" cy="1650940"/>
            <a:chOff x="5759702" y="1746280"/>
            <a:chExt cx="1650940" cy="1650940"/>
          </a:xfrm>
        </p:grpSpPr>
        <p:sp>
          <p:nvSpPr>
            <p:cNvPr id="66" name="Oval 65">
              <a:extLst>
                <a:ext uri="{FF2B5EF4-FFF2-40B4-BE49-F238E27FC236}">
                  <a16:creationId xmlns:a16="http://schemas.microsoft.com/office/drawing/2014/main" id="{E446DCA7-EF2A-4FC7-9873-2DEDC2D70481}"/>
                </a:ext>
              </a:extLst>
            </p:cNvPr>
            <p:cNvSpPr/>
            <p:nvPr/>
          </p:nvSpPr>
          <p:spPr>
            <a:xfrm>
              <a:off x="5759702" y="1746280"/>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6329293" y="251434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8" name="Oval 67">
              <a:extLst>
                <a:ext uri="{FF2B5EF4-FFF2-40B4-BE49-F238E27FC236}">
                  <a16:creationId xmlns:a16="http://schemas.microsoft.com/office/drawing/2014/main" id="{DBC5025A-F631-4DB7-9E58-6F1F27255C35}"/>
                </a:ext>
              </a:extLst>
            </p:cNvPr>
            <p:cNvSpPr/>
            <p:nvPr/>
          </p:nvSpPr>
          <p:spPr>
            <a:xfrm>
              <a:off x="5866954" y="20051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049983" y="310461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6E015CE-C2CE-4515-9ED3-2475B8EAEB9F}"/>
                </a:ext>
              </a:extLst>
            </p:cNvPr>
            <p:cNvSpPr/>
            <p:nvPr/>
          </p:nvSpPr>
          <p:spPr>
            <a:xfrm>
              <a:off x="6520944" y="2621807"/>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76" name="Oval 75">
              <a:extLst>
                <a:ext uri="{FF2B5EF4-FFF2-40B4-BE49-F238E27FC236}">
                  <a16:creationId xmlns:a16="http://schemas.microsoft.com/office/drawing/2014/main" id="{37CCCEB3-F42E-466B-A57D-BD3261499DF0}"/>
                </a:ext>
              </a:extLst>
            </p:cNvPr>
            <p:cNvSpPr/>
            <p:nvPr/>
          </p:nvSpPr>
          <p:spPr>
            <a:xfrm>
              <a:off x="6606197" y="2378157"/>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BC76EC8A-D721-4C51-BEF4-8EFCBF2509BD}"/>
                </a:ext>
              </a:extLst>
            </p:cNvPr>
            <p:cNvSpPr/>
            <p:nvPr/>
          </p:nvSpPr>
          <p:spPr>
            <a:xfrm>
              <a:off x="6378053" y="2248808"/>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Oval 77">
            <a:extLst>
              <a:ext uri="{FF2B5EF4-FFF2-40B4-BE49-F238E27FC236}">
                <a16:creationId xmlns:a16="http://schemas.microsoft.com/office/drawing/2014/main" id="{A39C1718-DEE8-4B70-A681-F6BBBA143734}"/>
              </a:ext>
            </a:extLst>
          </p:cNvPr>
          <p:cNvSpPr/>
          <p:nvPr/>
        </p:nvSpPr>
        <p:spPr>
          <a:xfrm>
            <a:off x="7642386" y="214231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D5240386-FCC9-4733-873B-DB6DFF42FEC1}"/>
              </a:ext>
            </a:extLst>
          </p:cNvPr>
          <p:cNvSpPr/>
          <p:nvPr/>
        </p:nvSpPr>
        <p:spPr>
          <a:xfrm>
            <a:off x="7578710" y="239878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80" name="Oval 79">
            <a:extLst>
              <a:ext uri="{FF2B5EF4-FFF2-40B4-BE49-F238E27FC236}">
                <a16:creationId xmlns:a16="http://schemas.microsoft.com/office/drawing/2014/main" id="{0F4A7937-9BCF-4D10-8947-E481E20C51C0}"/>
              </a:ext>
            </a:extLst>
          </p:cNvPr>
          <p:cNvSpPr/>
          <p:nvPr/>
        </p:nvSpPr>
        <p:spPr>
          <a:xfrm>
            <a:off x="7578710" y="2787503"/>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5D8AA57-679B-45CC-A832-B50B2866B3D4}"/>
              </a:ext>
            </a:extLst>
          </p:cNvPr>
          <p:cNvSpPr txBox="1"/>
          <p:nvPr/>
        </p:nvSpPr>
        <p:spPr>
          <a:xfrm>
            <a:off x="7923387" y="1977482"/>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Electron</a:t>
            </a:r>
          </a:p>
        </p:txBody>
      </p:sp>
      <p:sp>
        <p:nvSpPr>
          <p:cNvPr id="82" name="TextBox 81">
            <a:extLst>
              <a:ext uri="{FF2B5EF4-FFF2-40B4-BE49-F238E27FC236}">
                <a16:creationId xmlns:a16="http://schemas.microsoft.com/office/drawing/2014/main" id="{DA333BE6-BC75-4BDA-A5CA-DCAE2F76477B}"/>
              </a:ext>
            </a:extLst>
          </p:cNvPr>
          <p:cNvSpPr txBox="1"/>
          <p:nvPr/>
        </p:nvSpPr>
        <p:spPr>
          <a:xfrm>
            <a:off x="7914037" y="2329860"/>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Proton</a:t>
            </a:r>
          </a:p>
        </p:txBody>
      </p:sp>
      <p:sp>
        <p:nvSpPr>
          <p:cNvPr id="83" name="TextBox 82">
            <a:extLst>
              <a:ext uri="{FF2B5EF4-FFF2-40B4-BE49-F238E27FC236}">
                <a16:creationId xmlns:a16="http://schemas.microsoft.com/office/drawing/2014/main" id="{1964C389-17EF-4F3B-A1A6-563EBA9456F0}"/>
              </a:ext>
            </a:extLst>
          </p:cNvPr>
          <p:cNvSpPr txBox="1"/>
          <p:nvPr/>
        </p:nvSpPr>
        <p:spPr>
          <a:xfrm>
            <a:off x="7904687" y="2682238"/>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Neutron</a:t>
            </a:r>
          </a:p>
        </p:txBody>
      </p:sp>
      <p:sp>
        <p:nvSpPr>
          <p:cNvPr id="85" name="TextBox 84">
            <a:extLst>
              <a:ext uri="{FF2B5EF4-FFF2-40B4-BE49-F238E27FC236}">
                <a16:creationId xmlns:a16="http://schemas.microsoft.com/office/drawing/2014/main" id="{CD9AED45-79CD-4549-85C7-7834ED6BE54E}"/>
              </a:ext>
            </a:extLst>
          </p:cNvPr>
          <p:cNvSpPr txBox="1"/>
          <p:nvPr/>
        </p:nvSpPr>
        <p:spPr>
          <a:xfrm>
            <a:off x="5575541" y="3520453"/>
            <a:ext cx="3524550"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Helium</a:t>
            </a:r>
          </a:p>
        </p:txBody>
      </p:sp>
    </p:spTree>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Oval 65">
            <a:extLst>
              <a:ext uri="{FF2B5EF4-FFF2-40B4-BE49-F238E27FC236}">
                <a16:creationId xmlns:a16="http://schemas.microsoft.com/office/drawing/2014/main" id="{E446DCA7-EF2A-4FC7-9873-2DEDC2D70481}"/>
              </a:ext>
            </a:extLst>
          </p:cNvPr>
          <p:cNvSpPr/>
          <p:nvPr/>
        </p:nvSpPr>
        <p:spPr>
          <a:xfrm>
            <a:off x="5512122" y="269345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6081713" y="3461521"/>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8" name="Oval 67">
            <a:extLst>
              <a:ext uri="{FF2B5EF4-FFF2-40B4-BE49-F238E27FC236}">
                <a16:creationId xmlns:a16="http://schemas.microsoft.com/office/drawing/2014/main" id="{DBC5025A-F631-4DB7-9E58-6F1F27255C35}"/>
              </a:ext>
            </a:extLst>
          </p:cNvPr>
          <p:cNvSpPr/>
          <p:nvPr/>
        </p:nvSpPr>
        <p:spPr>
          <a:xfrm>
            <a:off x="5619374" y="295230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6802403" y="405179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6E015CE-C2CE-4515-9ED3-2475B8EAEB9F}"/>
              </a:ext>
            </a:extLst>
          </p:cNvPr>
          <p:cNvSpPr/>
          <p:nvPr/>
        </p:nvSpPr>
        <p:spPr>
          <a:xfrm>
            <a:off x="6273364" y="356898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76" name="Oval 75">
            <a:extLst>
              <a:ext uri="{FF2B5EF4-FFF2-40B4-BE49-F238E27FC236}">
                <a16:creationId xmlns:a16="http://schemas.microsoft.com/office/drawing/2014/main" id="{37CCCEB3-F42E-466B-A57D-BD3261499DF0}"/>
              </a:ext>
            </a:extLst>
          </p:cNvPr>
          <p:cNvSpPr/>
          <p:nvPr/>
        </p:nvSpPr>
        <p:spPr>
          <a:xfrm>
            <a:off x="6358617" y="3325334"/>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BC76EC8A-D721-4C51-BEF4-8EFCBF2509BD}"/>
              </a:ext>
            </a:extLst>
          </p:cNvPr>
          <p:cNvSpPr/>
          <p:nvPr/>
        </p:nvSpPr>
        <p:spPr>
          <a:xfrm>
            <a:off x="6130473" y="3195985"/>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A39C1718-DEE8-4B70-A681-F6BBBA143734}"/>
              </a:ext>
            </a:extLst>
          </p:cNvPr>
          <p:cNvSpPr/>
          <p:nvPr/>
        </p:nvSpPr>
        <p:spPr>
          <a:xfrm>
            <a:off x="7394806" y="308949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D5240386-FCC9-4733-873B-DB6DFF42FEC1}"/>
              </a:ext>
            </a:extLst>
          </p:cNvPr>
          <p:cNvSpPr/>
          <p:nvPr/>
        </p:nvSpPr>
        <p:spPr>
          <a:xfrm>
            <a:off x="7331130" y="3345961"/>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80" name="Oval 79">
            <a:extLst>
              <a:ext uri="{FF2B5EF4-FFF2-40B4-BE49-F238E27FC236}">
                <a16:creationId xmlns:a16="http://schemas.microsoft.com/office/drawing/2014/main" id="{0F4A7937-9BCF-4D10-8947-E481E20C51C0}"/>
              </a:ext>
            </a:extLst>
          </p:cNvPr>
          <p:cNvSpPr/>
          <p:nvPr/>
        </p:nvSpPr>
        <p:spPr>
          <a:xfrm>
            <a:off x="7331130" y="3734680"/>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5D8AA57-679B-45CC-A832-B50B2866B3D4}"/>
              </a:ext>
            </a:extLst>
          </p:cNvPr>
          <p:cNvSpPr txBox="1"/>
          <p:nvPr/>
        </p:nvSpPr>
        <p:spPr>
          <a:xfrm>
            <a:off x="7675807" y="2924659"/>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Electron</a:t>
            </a:r>
          </a:p>
        </p:txBody>
      </p:sp>
      <p:sp>
        <p:nvSpPr>
          <p:cNvPr id="82" name="TextBox 81">
            <a:extLst>
              <a:ext uri="{FF2B5EF4-FFF2-40B4-BE49-F238E27FC236}">
                <a16:creationId xmlns:a16="http://schemas.microsoft.com/office/drawing/2014/main" id="{DA333BE6-BC75-4BDA-A5CA-DCAE2F76477B}"/>
              </a:ext>
            </a:extLst>
          </p:cNvPr>
          <p:cNvSpPr txBox="1"/>
          <p:nvPr/>
        </p:nvSpPr>
        <p:spPr>
          <a:xfrm>
            <a:off x="7666457" y="3277037"/>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Proton</a:t>
            </a:r>
          </a:p>
        </p:txBody>
      </p:sp>
      <p:sp>
        <p:nvSpPr>
          <p:cNvPr id="83" name="TextBox 82">
            <a:extLst>
              <a:ext uri="{FF2B5EF4-FFF2-40B4-BE49-F238E27FC236}">
                <a16:creationId xmlns:a16="http://schemas.microsoft.com/office/drawing/2014/main" id="{1964C389-17EF-4F3B-A1A6-563EBA9456F0}"/>
              </a:ext>
            </a:extLst>
          </p:cNvPr>
          <p:cNvSpPr txBox="1"/>
          <p:nvPr/>
        </p:nvSpPr>
        <p:spPr>
          <a:xfrm>
            <a:off x="7657107" y="3629415"/>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Neutron</a:t>
            </a:r>
          </a:p>
        </p:txBody>
      </p:sp>
      <p:sp>
        <p:nvSpPr>
          <p:cNvPr id="4" name="TextBox 3">
            <a:extLst>
              <a:ext uri="{FF2B5EF4-FFF2-40B4-BE49-F238E27FC236}">
                <a16:creationId xmlns:a16="http://schemas.microsoft.com/office/drawing/2014/main" id="{A6E674E9-2C1B-426E-8A6D-59AC69BDDB2B}"/>
              </a:ext>
            </a:extLst>
          </p:cNvPr>
          <p:cNvSpPr txBox="1"/>
          <p:nvPr/>
        </p:nvSpPr>
        <p:spPr>
          <a:xfrm>
            <a:off x="5366921" y="4431622"/>
            <a:ext cx="3524550" cy="461665"/>
          </a:xfrm>
          <a:prstGeom prst="rect">
            <a:avLst/>
          </a:prstGeom>
          <a:solidFill>
            <a:srgbClr val="FECA2A"/>
          </a:solid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Helium</a:t>
            </a:r>
          </a:p>
        </p:txBody>
      </p:sp>
      <p:sp>
        <p:nvSpPr>
          <p:cNvPr id="73" name="Google Shape;873;p52">
            <a:extLst>
              <a:ext uri="{FF2B5EF4-FFF2-40B4-BE49-F238E27FC236}">
                <a16:creationId xmlns:a16="http://schemas.microsoft.com/office/drawing/2014/main" id="{E84166C1-5BF8-46C8-A53E-89FFED3B1656}"/>
              </a:ext>
            </a:extLst>
          </p:cNvPr>
          <p:cNvSpPr/>
          <p:nvPr/>
        </p:nvSpPr>
        <p:spPr>
          <a:xfrm>
            <a:off x="38943" y="2321453"/>
            <a:ext cx="5196756" cy="274273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TextBox 73">
            <a:extLst>
              <a:ext uri="{FF2B5EF4-FFF2-40B4-BE49-F238E27FC236}">
                <a16:creationId xmlns:a16="http://schemas.microsoft.com/office/drawing/2014/main" id="{C598B9FE-9972-4063-B517-44D3E2CA5863}"/>
              </a:ext>
            </a:extLst>
          </p:cNvPr>
          <p:cNvSpPr txBox="1"/>
          <p:nvPr/>
        </p:nvSpPr>
        <p:spPr>
          <a:xfrm>
            <a:off x="144680" y="2321453"/>
            <a:ext cx="5228138" cy="2677656"/>
          </a:xfrm>
          <a:prstGeom prst="rect">
            <a:avLst/>
          </a:prstGeom>
          <a:noFill/>
        </p:spPr>
        <p:txBody>
          <a:bodyPr wrap="square" rtlCol="0">
            <a:spAutoFit/>
          </a:bodyPr>
          <a:lstStyle/>
          <a:p>
            <a:pPr algn="l"/>
            <a:r>
              <a:rPr lang="vi-VN" sz="2800" dirty="0">
                <a:solidFill>
                  <a:srgbClr val="263E68"/>
                </a:solidFill>
                <a:latin typeface="Times New Roman" panose="02020603050405020304" pitchFamily="18" charset="0"/>
                <a:cs typeface="Times New Roman" panose="02020603050405020304" pitchFamily="18" charset="0"/>
              </a:rPr>
              <a:t>1. Hạt nhân nguyên tử được cấu tạo gồm nhiều hạt. Các hạt đó thuộc 2</a:t>
            </a:r>
            <a:r>
              <a:rPr lang="en-US" sz="2800" dirty="0">
                <a:solidFill>
                  <a:srgbClr val="263E68"/>
                </a:solidFill>
                <a:latin typeface="Times New Roman" panose="02020603050405020304" pitchFamily="18" charset="0"/>
                <a:cs typeface="Times New Roman" panose="02020603050405020304" pitchFamily="18" charset="0"/>
              </a:rPr>
              <a:t> </a:t>
            </a:r>
            <a:r>
              <a:rPr lang="vi-VN" sz="2800" dirty="0">
                <a:solidFill>
                  <a:srgbClr val="263E68"/>
                </a:solidFill>
                <a:latin typeface="Times New Roman" panose="02020603050405020304" pitchFamily="18" charset="0"/>
                <a:cs typeface="Times New Roman" panose="02020603050405020304" pitchFamily="18" charset="0"/>
              </a:rPr>
              <a:t>loại hạt là proton và neutron</a:t>
            </a:r>
          </a:p>
          <a:p>
            <a:pPr algn="l"/>
            <a:r>
              <a:rPr lang="vi-VN" sz="2800" dirty="0">
                <a:solidFill>
                  <a:srgbClr val="263E68"/>
                </a:solidFill>
                <a:latin typeface="Times New Roman" panose="02020603050405020304" pitchFamily="18" charset="0"/>
                <a:cs typeface="Times New Roman" panose="02020603050405020304" pitchFamily="18" charset="0"/>
              </a:rPr>
              <a:t>2. Số đơn vị điện tích hạt nhân của Helium bằng 2</a:t>
            </a:r>
          </a:p>
        </p:txBody>
      </p:sp>
      <p:sp>
        <p:nvSpPr>
          <p:cNvPr id="81" name="Google Shape;873;p52">
            <a:extLst>
              <a:ext uri="{FF2B5EF4-FFF2-40B4-BE49-F238E27FC236}">
                <a16:creationId xmlns:a16="http://schemas.microsoft.com/office/drawing/2014/main" id="{E84166C1-5BF8-46C8-A53E-89FFED3B1656}"/>
              </a:ext>
            </a:extLst>
          </p:cNvPr>
          <p:cNvSpPr/>
          <p:nvPr/>
        </p:nvSpPr>
        <p:spPr>
          <a:xfrm>
            <a:off x="61552" y="23753"/>
            <a:ext cx="8996120" cy="203216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1">
              <a:lumMod val="60000"/>
              <a:lumOff val="40000"/>
            </a:schemeClr>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4" name="TextBox 83">
            <a:extLst>
              <a:ext uri="{FF2B5EF4-FFF2-40B4-BE49-F238E27FC236}">
                <a16:creationId xmlns:a16="http://schemas.microsoft.com/office/drawing/2014/main" id="{C598B9FE-9972-4063-B517-44D3E2CA5863}"/>
              </a:ext>
            </a:extLst>
          </p:cNvPr>
          <p:cNvSpPr txBox="1"/>
          <p:nvPr/>
        </p:nvSpPr>
        <p:spPr>
          <a:xfrm>
            <a:off x="161258" y="122581"/>
            <a:ext cx="8826395" cy="1815882"/>
          </a:xfrm>
          <a:prstGeom prst="rect">
            <a:avLst/>
          </a:prstGeom>
          <a:noFill/>
        </p:spPr>
        <p:txBody>
          <a:bodyPr wrap="square" rtlCol="0">
            <a:spAutoFit/>
          </a:bodyPr>
          <a:lstStyle/>
          <a:p>
            <a:pPr algn="l"/>
            <a:r>
              <a:rPr lang="vi-VN" sz="2800" dirty="0">
                <a:solidFill>
                  <a:srgbClr val="263E68"/>
                </a:solidFill>
                <a:latin typeface="Times New Roman" panose="02020603050405020304" pitchFamily="18" charset="0"/>
                <a:cs typeface="Times New Roman" panose="02020603050405020304" pitchFamily="18" charset="0"/>
              </a:rPr>
              <a:t>Qua sát hình </a:t>
            </a:r>
            <a:r>
              <a:rPr lang="en-US" sz="2800" dirty="0">
                <a:solidFill>
                  <a:srgbClr val="263E68"/>
                </a:solidFill>
                <a:latin typeface="Times New Roman" panose="02020603050405020304" pitchFamily="18" charset="0"/>
                <a:cs typeface="Times New Roman" panose="02020603050405020304" pitchFamily="18" charset="0"/>
              </a:rPr>
              <a:t>2.4 </a:t>
            </a:r>
            <a:r>
              <a:rPr lang="vi-VN" sz="2800" dirty="0">
                <a:solidFill>
                  <a:srgbClr val="263E68"/>
                </a:solidFill>
                <a:latin typeface="Times New Roman" panose="02020603050405020304" pitchFamily="18" charset="0"/>
                <a:cs typeface="Times New Roman" panose="02020603050405020304" pitchFamily="18" charset="0"/>
              </a:rPr>
              <a:t>và cho biết</a:t>
            </a:r>
          </a:p>
          <a:p>
            <a:pPr algn="l"/>
            <a:r>
              <a:rPr lang="vi-VN" sz="2800" dirty="0">
                <a:solidFill>
                  <a:srgbClr val="263E68"/>
                </a:solidFill>
                <a:latin typeface="Times New Roman" panose="02020603050405020304" pitchFamily="18" charset="0"/>
                <a:cs typeface="Times New Roman" panose="02020603050405020304" pitchFamily="18" charset="0"/>
              </a:rPr>
              <a:t>1. Hạt nhân nguyên tử được cấu tạo gồm một hay nhiều hạt? Các hạt đó thuộc cùng một loại hay nhiều loại hạt?</a:t>
            </a:r>
          </a:p>
          <a:p>
            <a:pPr algn="l"/>
            <a:r>
              <a:rPr lang="vi-VN" sz="2800" dirty="0">
                <a:solidFill>
                  <a:srgbClr val="263E68"/>
                </a:solidFill>
                <a:latin typeface="Times New Roman" panose="02020603050405020304" pitchFamily="18" charset="0"/>
                <a:cs typeface="Times New Roman" panose="02020603050405020304" pitchFamily="18" charset="0"/>
              </a:rPr>
              <a:t>2. Số đơn vị điện tích hạt nhân của Helium bằng bao nhiêu?</a:t>
            </a:r>
          </a:p>
        </p:txBody>
      </p:sp>
    </p:spTree>
    <p:extLst>
      <p:ext uri="{BB962C8B-B14F-4D97-AF65-F5344CB8AC3E}">
        <p14:creationId xmlns:p14="http://schemas.microsoft.com/office/powerpoint/2010/main" val="13416570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1000"/>
                                        <p:tgtEl>
                                          <p:spTgt spid="73"/>
                                        </p:tgtEl>
                                      </p:cBhvr>
                                    </p:animEffect>
                                    <p:anim calcmode="lin" valueType="num">
                                      <p:cBhvr>
                                        <p:cTn id="8" dur="1000" fill="hold"/>
                                        <p:tgtEl>
                                          <p:spTgt spid="73"/>
                                        </p:tgtEl>
                                        <p:attrNameLst>
                                          <p:attrName>ppt_x</p:attrName>
                                        </p:attrNameLst>
                                      </p:cBhvr>
                                      <p:tavLst>
                                        <p:tav tm="0">
                                          <p:val>
                                            <p:strVal val="#ppt_x"/>
                                          </p:val>
                                        </p:tav>
                                        <p:tav tm="100000">
                                          <p:val>
                                            <p:strVal val="#ppt_x"/>
                                          </p:val>
                                        </p:tav>
                                      </p:tavLst>
                                    </p:anim>
                                    <p:anim calcmode="lin" valueType="num">
                                      <p:cBhvr>
                                        <p:cTn id="9" dur="1000" fill="hold"/>
                                        <p:tgtEl>
                                          <p:spTgt spid="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58"/>
          <p:cNvSpPr/>
          <p:nvPr/>
        </p:nvSpPr>
        <p:spPr>
          <a:xfrm>
            <a:off x="1780199" y="94244"/>
            <a:ext cx="5451230" cy="74469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dir="504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8"/>
          <p:cNvSpPr txBox="1">
            <a:spLocks noGrp="1"/>
          </p:cNvSpPr>
          <p:nvPr>
            <p:ph type="title"/>
          </p:nvPr>
        </p:nvSpPr>
        <p:spPr>
          <a:xfrm rot="159">
            <a:off x="1878454" y="167751"/>
            <a:ext cx="5055427" cy="5162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dirty="0"/>
              <a:t>H</a:t>
            </a:r>
            <a:r>
              <a:rPr lang="en-US" sz="4800" b="1" dirty="0"/>
              <a:t>o</a:t>
            </a:r>
            <a:r>
              <a:rPr lang="en" sz="4800" b="1" dirty="0"/>
              <a:t>ạt động cặp đôi</a:t>
            </a:r>
            <a:endParaRPr sz="4800" b="1" dirty="0"/>
          </a:p>
        </p:txBody>
      </p:sp>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54849" y="1497629"/>
            <a:ext cx="5333876" cy="27605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C598B9FE-9972-4063-B517-44D3E2CA5863}"/>
              </a:ext>
            </a:extLst>
          </p:cNvPr>
          <p:cNvSpPr txBox="1"/>
          <p:nvPr/>
        </p:nvSpPr>
        <p:spPr>
          <a:xfrm>
            <a:off x="280217" y="1630315"/>
            <a:ext cx="5204171" cy="2554545"/>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Quan sát hình 2.6 và cho biết</a:t>
            </a:r>
          </a:p>
          <a:p>
            <a:pPr algn="l"/>
            <a:r>
              <a:rPr lang="vi-VN" sz="3200" dirty="0">
                <a:solidFill>
                  <a:srgbClr val="263E68"/>
                </a:solidFill>
                <a:latin typeface="Times New Roman" panose="02020603050405020304" pitchFamily="18" charset="0"/>
                <a:cs typeface="Times New Roman" panose="02020603050405020304" pitchFamily="18" charset="0"/>
              </a:rPr>
              <a:t>1. Thứ tự sắp xếp các electron ở vỏ của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 </a:t>
            </a:r>
          </a:p>
          <a:p>
            <a:pPr algn="l"/>
            <a:r>
              <a:rPr lang="vi-VN" sz="3200" dirty="0">
                <a:solidFill>
                  <a:srgbClr val="263E68"/>
                </a:solidFill>
                <a:latin typeface="Times New Roman" panose="02020603050405020304" pitchFamily="18" charset="0"/>
                <a:cs typeface="Times New Roman" panose="02020603050405020304" pitchFamily="18" charset="0"/>
              </a:rPr>
              <a:t>2. Số electron trên từng lớp ở vỏ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a:t>
            </a:r>
          </a:p>
        </p:txBody>
      </p:sp>
      <p:sp>
        <p:nvSpPr>
          <p:cNvPr id="84" name="Google Shape;1580;p63">
            <a:extLst>
              <a:ext uri="{FF2B5EF4-FFF2-40B4-BE49-F238E27FC236}">
                <a16:creationId xmlns:a16="http://schemas.microsoft.com/office/drawing/2014/main" id="{A98B912F-00B1-418C-8067-49DF98FA22DF}"/>
              </a:ext>
            </a:extLst>
          </p:cNvPr>
          <p:cNvSpPr/>
          <p:nvPr/>
        </p:nvSpPr>
        <p:spPr>
          <a:xfrm>
            <a:off x="6851821" y="812192"/>
            <a:ext cx="2264100" cy="475800"/>
          </a:xfrm>
          <a:prstGeom prst="roundRect">
            <a:avLst>
              <a:gd name="adj" fmla="val 50000"/>
            </a:avLst>
          </a:prstGeom>
          <a:solidFill>
            <a:srgbClr val="8C92A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chemeClr val="lt1"/>
                </a:solidFill>
                <a:latin typeface="Times New Roman" panose="02020603050405020304" pitchFamily="18" charset="0"/>
                <a:ea typeface="Mali Medium"/>
                <a:cs typeface="Times New Roman" panose="02020603050405020304" pitchFamily="18" charset="0"/>
                <a:sym typeface="Mali Medium"/>
              </a:rPr>
              <a:t>Bàn 2, 4, 6…</a:t>
            </a:r>
            <a:endParaRPr sz="2800" dirty="0">
              <a:solidFill>
                <a:srgbClr val="FFFBE8"/>
              </a:solidFill>
              <a:latin typeface="Times New Roman" panose="02020603050405020304" pitchFamily="18" charset="0"/>
              <a:ea typeface="Mali Medium"/>
              <a:cs typeface="Times New Roman" panose="02020603050405020304" pitchFamily="18" charset="0"/>
              <a:sym typeface="Mali Medium"/>
            </a:endParaRPr>
          </a:p>
        </p:txBody>
      </p:sp>
      <p:grpSp>
        <p:nvGrpSpPr>
          <p:cNvPr id="3" name="Group 2">
            <a:extLst>
              <a:ext uri="{FF2B5EF4-FFF2-40B4-BE49-F238E27FC236}">
                <a16:creationId xmlns:a16="http://schemas.microsoft.com/office/drawing/2014/main" id="{0112190A-A70C-47E7-9C14-5FC6818FEAC6}"/>
              </a:ext>
            </a:extLst>
          </p:cNvPr>
          <p:cNvGrpSpPr/>
          <p:nvPr/>
        </p:nvGrpSpPr>
        <p:grpSpPr>
          <a:xfrm>
            <a:off x="5860171" y="1406512"/>
            <a:ext cx="2147444" cy="2145990"/>
            <a:chOff x="6347171" y="1929859"/>
            <a:chExt cx="2147444" cy="2145990"/>
          </a:xfrm>
        </p:grpSpPr>
        <p:sp>
          <p:nvSpPr>
            <p:cNvPr id="66" name="Oval 65">
              <a:extLst>
                <a:ext uri="{FF2B5EF4-FFF2-40B4-BE49-F238E27FC236}">
                  <a16:creationId xmlns:a16="http://schemas.microsoft.com/office/drawing/2014/main" id="{E446DCA7-EF2A-4FC7-9873-2DEDC2D70481}"/>
                </a:ext>
              </a:extLst>
            </p:cNvPr>
            <p:cNvSpPr/>
            <p:nvPr/>
          </p:nvSpPr>
          <p:spPr>
            <a:xfrm>
              <a:off x="6604018" y="2180725"/>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7183706" y="2830675"/>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DBC5025A-F631-4DB7-9E58-6F1F27255C35}"/>
                </a:ext>
              </a:extLst>
            </p:cNvPr>
            <p:cNvSpPr/>
            <p:nvPr/>
          </p:nvSpPr>
          <p:spPr>
            <a:xfrm>
              <a:off x="7349220" y="37617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949339" y="29180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BC40804-E2F1-44B4-90B1-0E04D8EDE509}"/>
                </a:ext>
              </a:extLst>
            </p:cNvPr>
            <p:cNvSpPr txBox="1"/>
            <p:nvPr/>
          </p:nvSpPr>
          <p:spPr>
            <a:xfrm>
              <a:off x="7123561" y="2863350"/>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+17</a:t>
              </a:r>
            </a:p>
          </p:txBody>
        </p:sp>
        <p:sp>
          <p:nvSpPr>
            <p:cNvPr id="81" name="Oval 80">
              <a:extLst>
                <a:ext uri="{FF2B5EF4-FFF2-40B4-BE49-F238E27FC236}">
                  <a16:creationId xmlns:a16="http://schemas.microsoft.com/office/drawing/2014/main" id="{E4682964-FCE5-4036-9117-D00EE512FE4B}"/>
                </a:ext>
              </a:extLst>
            </p:cNvPr>
            <p:cNvSpPr/>
            <p:nvPr/>
          </p:nvSpPr>
          <p:spPr>
            <a:xfrm>
              <a:off x="6817952" y="2395328"/>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215DF24-82C1-4CD4-A879-01BB65BEAF7C}"/>
                </a:ext>
              </a:extLst>
            </p:cNvPr>
            <p:cNvSpPr/>
            <p:nvPr/>
          </p:nvSpPr>
          <p:spPr>
            <a:xfrm>
              <a:off x="6362254" y="1929859"/>
              <a:ext cx="2132361" cy="2132361"/>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BABDF410-8157-40BB-861F-9C0021075928}"/>
                </a:ext>
              </a:extLst>
            </p:cNvPr>
            <p:cNvSpPr/>
            <p:nvPr/>
          </p:nvSpPr>
          <p:spPr>
            <a:xfrm>
              <a:off x="6746578" y="293145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DB2B2A29-2F2A-4F5F-AD4C-052DDDA58494}"/>
                </a:ext>
              </a:extLst>
            </p:cNvPr>
            <p:cNvSpPr/>
            <p:nvPr/>
          </p:nvSpPr>
          <p:spPr>
            <a:xfrm>
              <a:off x="7349220" y="213184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FA5979BA-A383-4C02-B9AB-3DD51AD0F044}"/>
                </a:ext>
              </a:extLst>
            </p:cNvPr>
            <p:cNvSpPr/>
            <p:nvPr/>
          </p:nvSpPr>
          <p:spPr>
            <a:xfrm>
              <a:off x="7860949" y="232108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3EA045AA-C821-428E-B01A-600BBDBE7DC0}"/>
                </a:ext>
              </a:extLst>
            </p:cNvPr>
            <p:cNvSpPr/>
            <p:nvPr/>
          </p:nvSpPr>
          <p:spPr>
            <a:xfrm>
              <a:off x="7926170" y="350527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3CEDC164-C836-432D-BBD5-D4F0B914AD86}"/>
                </a:ext>
              </a:extLst>
            </p:cNvPr>
            <p:cNvSpPr/>
            <p:nvPr/>
          </p:nvSpPr>
          <p:spPr>
            <a:xfrm>
              <a:off x="6710633" y="24180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FD06265-E679-44E9-B801-38BDD9EC8163}"/>
                </a:ext>
              </a:extLst>
            </p:cNvPr>
            <p:cNvSpPr/>
            <p:nvPr/>
          </p:nvSpPr>
          <p:spPr>
            <a:xfrm>
              <a:off x="6738738" y="351753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11BE79E8-DC93-4D26-AA85-E1F51A774B70}"/>
                </a:ext>
              </a:extLst>
            </p:cNvPr>
            <p:cNvSpPr/>
            <p:nvPr/>
          </p:nvSpPr>
          <p:spPr>
            <a:xfrm>
              <a:off x="8186284" y="31146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9E16EC4A-817C-419E-8DCD-5792291547E7}"/>
                </a:ext>
              </a:extLst>
            </p:cNvPr>
            <p:cNvSpPr/>
            <p:nvPr/>
          </p:nvSpPr>
          <p:spPr>
            <a:xfrm>
              <a:off x="6538769" y="30958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8CC7F5C2-3E1C-475B-BC71-F81472161B55}"/>
                </a:ext>
              </a:extLst>
            </p:cNvPr>
            <p:cNvSpPr/>
            <p:nvPr/>
          </p:nvSpPr>
          <p:spPr>
            <a:xfrm>
              <a:off x="6894439" y="38677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D73ADDCA-5357-4CA6-96C5-CFBEAD4237F0}"/>
                </a:ext>
              </a:extLst>
            </p:cNvPr>
            <p:cNvSpPr/>
            <p:nvPr/>
          </p:nvSpPr>
          <p:spPr>
            <a:xfrm>
              <a:off x="7702522" y="39174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1550326-0614-455F-9D2C-F990B882D882}"/>
                </a:ext>
              </a:extLst>
            </p:cNvPr>
            <p:cNvSpPr/>
            <p:nvPr/>
          </p:nvSpPr>
          <p:spPr>
            <a:xfrm>
              <a:off x="8310465" y="24654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EE4109B7-A893-463F-9C9E-B07B9D849C71}"/>
                </a:ext>
              </a:extLst>
            </p:cNvPr>
            <p:cNvSpPr/>
            <p:nvPr/>
          </p:nvSpPr>
          <p:spPr>
            <a:xfrm>
              <a:off x="6347171" y="32428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7E57E51-268B-4CBA-B698-45978C11D459}"/>
                </a:ext>
              </a:extLst>
            </p:cNvPr>
            <p:cNvSpPr/>
            <p:nvPr/>
          </p:nvSpPr>
          <p:spPr>
            <a:xfrm>
              <a:off x="6854679" y="201618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2B621C0D-B8BD-4EB2-B6BA-D4FFBF1A36B9}"/>
                </a:ext>
              </a:extLst>
            </p:cNvPr>
            <p:cNvSpPr/>
            <p:nvPr/>
          </p:nvSpPr>
          <p:spPr>
            <a:xfrm>
              <a:off x="8254958" y="349221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DA172F96-D9E7-4FEE-986E-B4C81225DD06}"/>
                </a:ext>
              </a:extLst>
            </p:cNvPr>
            <p:cNvSpPr/>
            <p:nvPr/>
          </p:nvSpPr>
          <p:spPr>
            <a:xfrm>
              <a:off x="7742148" y="19365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TextBox 100">
            <a:extLst>
              <a:ext uri="{FF2B5EF4-FFF2-40B4-BE49-F238E27FC236}">
                <a16:creationId xmlns:a16="http://schemas.microsoft.com/office/drawing/2014/main" id="{6D23FDB5-B158-4453-B2CF-5D04FFD98073}"/>
              </a:ext>
            </a:extLst>
          </p:cNvPr>
          <p:cNvSpPr txBox="1"/>
          <p:nvPr/>
        </p:nvSpPr>
        <p:spPr>
          <a:xfrm>
            <a:off x="5643372" y="3568011"/>
            <a:ext cx="3482131"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Sơ</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đồ</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các</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lớp</a:t>
            </a:r>
            <a:r>
              <a:rPr lang="en-US" sz="2400" i="1" dirty="0">
                <a:solidFill>
                  <a:srgbClr val="263E68"/>
                </a:solidFill>
                <a:latin typeface="Times New Roman" panose="02020603050405020304" pitchFamily="18" charset="0"/>
                <a:cs typeface="Times New Roman" panose="02020603050405020304" pitchFamily="18" charset="0"/>
              </a:rPr>
              <a:t>  electron </a:t>
            </a:r>
            <a:r>
              <a:rPr lang="en-US" sz="2400" i="1" dirty="0" err="1">
                <a:solidFill>
                  <a:srgbClr val="263E68"/>
                </a:solidFill>
                <a:latin typeface="Times New Roman" panose="02020603050405020304" pitchFamily="18" charset="0"/>
                <a:cs typeface="Times New Roman" panose="02020603050405020304" pitchFamily="18" charset="0"/>
              </a:rPr>
              <a:t>của</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chlorine</a:t>
            </a:r>
          </a:p>
        </p:txBody>
      </p:sp>
    </p:spTree>
    <p:extLst>
      <p:ext uri="{BB962C8B-B14F-4D97-AF65-F5344CB8AC3E}">
        <p14:creationId xmlns:p14="http://schemas.microsoft.com/office/powerpoint/2010/main" val="73857489"/>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roup 2">
            <a:extLst>
              <a:ext uri="{FF2B5EF4-FFF2-40B4-BE49-F238E27FC236}">
                <a16:creationId xmlns:a16="http://schemas.microsoft.com/office/drawing/2014/main" id="{0112190A-A70C-47E7-9C14-5FC6818FEAC6}"/>
              </a:ext>
            </a:extLst>
          </p:cNvPr>
          <p:cNvGrpSpPr/>
          <p:nvPr/>
        </p:nvGrpSpPr>
        <p:grpSpPr>
          <a:xfrm>
            <a:off x="4984078" y="119271"/>
            <a:ext cx="2147444" cy="2145990"/>
            <a:chOff x="6347171" y="1929859"/>
            <a:chExt cx="2147444" cy="2145990"/>
          </a:xfrm>
        </p:grpSpPr>
        <p:sp>
          <p:nvSpPr>
            <p:cNvPr id="66" name="Oval 65">
              <a:extLst>
                <a:ext uri="{FF2B5EF4-FFF2-40B4-BE49-F238E27FC236}">
                  <a16:creationId xmlns:a16="http://schemas.microsoft.com/office/drawing/2014/main" id="{E446DCA7-EF2A-4FC7-9873-2DEDC2D70481}"/>
                </a:ext>
              </a:extLst>
            </p:cNvPr>
            <p:cNvSpPr/>
            <p:nvPr/>
          </p:nvSpPr>
          <p:spPr>
            <a:xfrm>
              <a:off x="6604018" y="2180725"/>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7183706" y="2830675"/>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DBC5025A-F631-4DB7-9E58-6F1F27255C35}"/>
                </a:ext>
              </a:extLst>
            </p:cNvPr>
            <p:cNvSpPr/>
            <p:nvPr/>
          </p:nvSpPr>
          <p:spPr>
            <a:xfrm>
              <a:off x="7349220" y="37617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949339" y="29180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BC40804-E2F1-44B4-90B1-0E04D8EDE509}"/>
                </a:ext>
              </a:extLst>
            </p:cNvPr>
            <p:cNvSpPr txBox="1"/>
            <p:nvPr/>
          </p:nvSpPr>
          <p:spPr>
            <a:xfrm>
              <a:off x="7123561" y="2863350"/>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+17</a:t>
              </a:r>
            </a:p>
          </p:txBody>
        </p:sp>
        <p:sp>
          <p:nvSpPr>
            <p:cNvPr id="81" name="Oval 80">
              <a:extLst>
                <a:ext uri="{FF2B5EF4-FFF2-40B4-BE49-F238E27FC236}">
                  <a16:creationId xmlns:a16="http://schemas.microsoft.com/office/drawing/2014/main" id="{E4682964-FCE5-4036-9117-D00EE512FE4B}"/>
                </a:ext>
              </a:extLst>
            </p:cNvPr>
            <p:cNvSpPr/>
            <p:nvPr/>
          </p:nvSpPr>
          <p:spPr>
            <a:xfrm>
              <a:off x="6817952" y="2395328"/>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215DF24-82C1-4CD4-A879-01BB65BEAF7C}"/>
                </a:ext>
              </a:extLst>
            </p:cNvPr>
            <p:cNvSpPr/>
            <p:nvPr/>
          </p:nvSpPr>
          <p:spPr>
            <a:xfrm>
              <a:off x="6362254" y="1929859"/>
              <a:ext cx="2132361" cy="2132361"/>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BABDF410-8157-40BB-861F-9C0021075928}"/>
                </a:ext>
              </a:extLst>
            </p:cNvPr>
            <p:cNvSpPr/>
            <p:nvPr/>
          </p:nvSpPr>
          <p:spPr>
            <a:xfrm>
              <a:off x="6746578" y="293145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DB2B2A29-2F2A-4F5F-AD4C-052DDDA58494}"/>
                </a:ext>
              </a:extLst>
            </p:cNvPr>
            <p:cNvSpPr/>
            <p:nvPr/>
          </p:nvSpPr>
          <p:spPr>
            <a:xfrm>
              <a:off x="7349220" y="213184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FA5979BA-A383-4C02-B9AB-3DD51AD0F044}"/>
                </a:ext>
              </a:extLst>
            </p:cNvPr>
            <p:cNvSpPr/>
            <p:nvPr/>
          </p:nvSpPr>
          <p:spPr>
            <a:xfrm>
              <a:off x="7860949" y="232108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3EA045AA-C821-428E-B01A-600BBDBE7DC0}"/>
                </a:ext>
              </a:extLst>
            </p:cNvPr>
            <p:cNvSpPr/>
            <p:nvPr/>
          </p:nvSpPr>
          <p:spPr>
            <a:xfrm>
              <a:off x="7926170" y="350527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3CEDC164-C836-432D-BBD5-D4F0B914AD86}"/>
                </a:ext>
              </a:extLst>
            </p:cNvPr>
            <p:cNvSpPr/>
            <p:nvPr/>
          </p:nvSpPr>
          <p:spPr>
            <a:xfrm>
              <a:off x="6710633" y="24180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FD06265-E679-44E9-B801-38BDD9EC8163}"/>
                </a:ext>
              </a:extLst>
            </p:cNvPr>
            <p:cNvSpPr/>
            <p:nvPr/>
          </p:nvSpPr>
          <p:spPr>
            <a:xfrm>
              <a:off x="6738738" y="351753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11BE79E8-DC93-4D26-AA85-E1F51A774B70}"/>
                </a:ext>
              </a:extLst>
            </p:cNvPr>
            <p:cNvSpPr/>
            <p:nvPr/>
          </p:nvSpPr>
          <p:spPr>
            <a:xfrm>
              <a:off x="8186284" y="31146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9E16EC4A-817C-419E-8DCD-5792291547E7}"/>
                </a:ext>
              </a:extLst>
            </p:cNvPr>
            <p:cNvSpPr/>
            <p:nvPr/>
          </p:nvSpPr>
          <p:spPr>
            <a:xfrm>
              <a:off x="6538769" y="30958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8CC7F5C2-3E1C-475B-BC71-F81472161B55}"/>
                </a:ext>
              </a:extLst>
            </p:cNvPr>
            <p:cNvSpPr/>
            <p:nvPr/>
          </p:nvSpPr>
          <p:spPr>
            <a:xfrm>
              <a:off x="6894439" y="38677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D73ADDCA-5357-4CA6-96C5-CFBEAD4237F0}"/>
                </a:ext>
              </a:extLst>
            </p:cNvPr>
            <p:cNvSpPr/>
            <p:nvPr/>
          </p:nvSpPr>
          <p:spPr>
            <a:xfrm>
              <a:off x="7702522" y="39174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1550326-0614-455F-9D2C-F990B882D882}"/>
                </a:ext>
              </a:extLst>
            </p:cNvPr>
            <p:cNvSpPr/>
            <p:nvPr/>
          </p:nvSpPr>
          <p:spPr>
            <a:xfrm>
              <a:off x="8310465" y="24654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EE4109B7-A893-463F-9C9E-B07B9D849C71}"/>
                </a:ext>
              </a:extLst>
            </p:cNvPr>
            <p:cNvSpPr/>
            <p:nvPr/>
          </p:nvSpPr>
          <p:spPr>
            <a:xfrm>
              <a:off x="6347171" y="32428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7E57E51-268B-4CBA-B698-45978C11D459}"/>
                </a:ext>
              </a:extLst>
            </p:cNvPr>
            <p:cNvSpPr/>
            <p:nvPr/>
          </p:nvSpPr>
          <p:spPr>
            <a:xfrm>
              <a:off x="6854679" y="201618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2B621C0D-B8BD-4EB2-B6BA-D4FFBF1A36B9}"/>
                </a:ext>
              </a:extLst>
            </p:cNvPr>
            <p:cNvSpPr/>
            <p:nvPr/>
          </p:nvSpPr>
          <p:spPr>
            <a:xfrm>
              <a:off x="8254958" y="349221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DA172F96-D9E7-4FEE-986E-B4C81225DD06}"/>
                </a:ext>
              </a:extLst>
            </p:cNvPr>
            <p:cNvSpPr/>
            <p:nvPr/>
          </p:nvSpPr>
          <p:spPr>
            <a:xfrm>
              <a:off x="7742148" y="19365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TextBox 100">
            <a:extLst>
              <a:ext uri="{FF2B5EF4-FFF2-40B4-BE49-F238E27FC236}">
                <a16:creationId xmlns:a16="http://schemas.microsoft.com/office/drawing/2014/main" id="{6D23FDB5-B158-4453-B2CF-5D04FFD98073}"/>
              </a:ext>
            </a:extLst>
          </p:cNvPr>
          <p:cNvSpPr txBox="1"/>
          <p:nvPr/>
        </p:nvSpPr>
        <p:spPr>
          <a:xfrm>
            <a:off x="7285874" y="151369"/>
            <a:ext cx="1695630" cy="1938992"/>
          </a:xfrm>
          <a:prstGeom prst="rect">
            <a:avLst/>
          </a:prstGeom>
          <a:solidFill>
            <a:schemeClr val="accent6">
              <a:lumMod val="85000"/>
            </a:schemeClr>
          </a:solidFill>
        </p:spPr>
        <p:txBody>
          <a:bodyPr wrap="square" rtlCol="0">
            <a:spAutoFit/>
          </a:bodyPr>
          <a:lstStyle/>
          <a:p>
            <a:pPr algn="l"/>
            <a:r>
              <a:rPr lang="en-US" sz="2400" i="1" dirty="0" err="1">
                <a:solidFill>
                  <a:srgbClr val="FF0000"/>
                </a:solidFill>
                <a:latin typeface="Times New Roman" panose="02020603050405020304" pitchFamily="18" charset="0"/>
                <a:cs typeface="Times New Roman" panose="02020603050405020304" pitchFamily="18" charset="0"/>
              </a:rPr>
              <a:t>Sơ</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đồ</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lớp</a:t>
            </a:r>
            <a:r>
              <a:rPr lang="en-US" sz="2400" i="1" dirty="0">
                <a:solidFill>
                  <a:srgbClr val="FF0000"/>
                </a:solidFill>
                <a:latin typeface="Times New Roman" panose="02020603050405020304" pitchFamily="18" charset="0"/>
                <a:cs typeface="Times New Roman" panose="02020603050405020304" pitchFamily="18" charset="0"/>
              </a:rPr>
              <a:t>  electron </a:t>
            </a:r>
            <a:r>
              <a:rPr lang="en-US" sz="2400" i="1" dirty="0" err="1">
                <a:solidFill>
                  <a:srgbClr val="FF0000"/>
                </a:solidFill>
                <a:latin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nguyên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tử</a:t>
            </a:r>
            <a:r>
              <a:rPr lang="en-US" sz="2400" i="1" dirty="0">
                <a:solidFill>
                  <a:srgbClr val="FF0000"/>
                </a:solidFill>
                <a:latin typeface="Times New Roman" panose="02020603050405020304" pitchFamily="18" charset="0"/>
                <a:cs typeface="Times New Roman" panose="02020603050405020304" pitchFamily="18" charset="0"/>
              </a:rPr>
              <a:t> </a:t>
            </a:r>
            <a:r>
              <a:rPr lang="en-US" sz="2400" b="1" i="1" u="sng" dirty="0">
                <a:solidFill>
                  <a:srgbClr val="FF0000"/>
                </a:solidFill>
                <a:latin typeface="Times New Roman" panose="02020603050405020304" pitchFamily="18" charset="0"/>
                <a:cs typeface="Times New Roman" panose="02020603050405020304" pitchFamily="18" charset="0"/>
              </a:rPr>
              <a:t>chlorine</a:t>
            </a:r>
          </a:p>
        </p:txBody>
      </p:sp>
      <p:sp>
        <p:nvSpPr>
          <p:cNvPr id="84" name="TextBox 83">
            <a:extLst>
              <a:ext uri="{FF2B5EF4-FFF2-40B4-BE49-F238E27FC236}">
                <a16:creationId xmlns:a16="http://schemas.microsoft.com/office/drawing/2014/main" id="{C598B9FE-9972-4063-B517-44D3E2CA5863}"/>
              </a:ext>
            </a:extLst>
          </p:cNvPr>
          <p:cNvSpPr txBox="1"/>
          <p:nvPr/>
        </p:nvSpPr>
        <p:spPr>
          <a:xfrm>
            <a:off x="117063" y="2484876"/>
            <a:ext cx="8968335" cy="2677656"/>
          </a:xfrm>
          <a:prstGeom prst="rect">
            <a:avLst/>
          </a:prstGeom>
          <a:solidFill>
            <a:schemeClr val="accent1">
              <a:lumMod val="60000"/>
              <a:lumOff val="40000"/>
            </a:schemeClr>
          </a:solidFill>
        </p:spPr>
        <p:txBody>
          <a:bodyPr wrap="square" rtlCol="0">
            <a:spAutoFit/>
          </a:bodyPr>
          <a:lstStyle/>
          <a:p>
            <a:pPr algn="l"/>
            <a:r>
              <a:rPr lang="vi-VN" sz="2800" dirty="0">
                <a:solidFill>
                  <a:srgbClr val="263E68"/>
                </a:solidFill>
                <a:latin typeface="Times New Roman" panose="02020603050405020304" pitchFamily="18" charset="0"/>
                <a:cs typeface="Times New Roman" panose="02020603050405020304" pitchFamily="18" charset="0"/>
              </a:rPr>
              <a:t>1. Các electron ở vỏ của nguyên tử c</a:t>
            </a:r>
            <a:r>
              <a:rPr lang="en-US" sz="2800" dirty="0">
                <a:solidFill>
                  <a:srgbClr val="263E68"/>
                </a:solidFill>
                <a:latin typeface="Times New Roman" panose="02020603050405020304" pitchFamily="18" charset="0"/>
                <a:cs typeface="Times New Roman" panose="02020603050405020304" pitchFamily="18" charset="0"/>
              </a:rPr>
              <a:t>h</a:t>
            </a:r>
            <a:r>
              <a:rPr lang="vi-VN" sz="2800" dirty="0">
                <a:solidFill>
                  <a:srgbClr val="263E68"/>
                </a:solidFill>
                <a:latin typeface="Times New Roman" panose="02020603050405020304" pitchFamily="18" charset="0"/>
                <a:cs typeface="Times New Roman" panose="02020603050405020304" pitchFamily="18" charset="0"/>
              </a:rPr>
              <a:t>lorine sắp xếp lần lượt từ trong ra phía ngoài xa hạt nhân hơn.</a:t>
            </a:r>
          </a:p>
          <a:p>
            <a:pPr algn="l"/>
            <a:r>
              <a:rPr lang="vi-VN" sz="2800" dirty="0">
                <a:solidFill>
                  <a:srgbClr val="263E68"/>
                </a:solidFill>
                <a:latin typeface="Times New Roman" panose="02020603050405020304" pitchFamily="18" charset="0"/>
                <a:cs typeface="Times New Roman" panose="02020603050405020304" pitchFamily="18" charset="0"/>
              </a:rPr>
              <a:t>2. Số electron trên từng lớp ở vỏ nguyên tử c</a:t>
            </a:r>
            <a:r>
              <a:rPr lang="en-US" sz="2800" dirty="0">
                <a:solidFill>
                  <a:srgbClr val="263E68"/>
                </a:solidFill>
                <a:latin typeface="Times New Roman" panose="02020603050405020304" pitchFamily="18" charset="0"/>
                <a:cs typeface="Times New Roman" panose="02020603050405020304" pitchFamily="18" charset="0"/>
              </a:rPr>
              <a:t>h</a:t>
            </a:r>
            <a:r>
              <a:rPr lang="vi-VN" sz="2800" dirty="0">
                <a:solidFill>
                  <a:srgbClr val="263E68"/>
                </a:solidFill>
                <a:latin typeface="Times New Roman" panose="02020603050405020304" pitchFamily="18" charset="0"/>
                <a:cs typeface="Times New Roman" panose="02020603050405020304" pitchFamily="18" charset="0"/>
              </a:rPr>
              <a:t>lorine là:</a:t>
            </a:r>
          </a:p>
          <a:p>
            <a:pPr marL="800100" algn="l"/>
            <a:r>
              <a:rPr lang="vi-VN" sz="2800" dirty="0">
                <a:solidFill>
                  <a:srgbClr val="7030A0"/>
                </a:solidFill>
                <a:latin typeface="Times New Roman" panose="02020603050405020304" pitchFamily="18" charset="0"/>
                <a:cs typeface="Times New Roman" panose="02020603050405020304" pitchFamily="18" charset="0"/>
              </a:rPr>
              <a:t>Lớp thứ nhất</a:t>
            </a:r>
            <a:r>
              <a:rPr lang="en-US" sz="2800" dirty="0">
                <a:solidFill>
                  <a:srgbClr val="7030A0"/>
                </a:solidFill>
                <a:latin typeface="Times New Roman" panose="02020603050405020304" pitchFamily="18" charset="0"/>
                <a:cs typeface="Times New Roman" panose="02020603050405020304" pitchFamily="18" charset="0"/>
              </a:rPr>
              <a:t> </a:t>
            </a:r>
            <a:r>
              <a:rPr lang="vi-VN" sz="2800" dirty="0">
                <a:solidFill>
                  <a:srgbClr val="7030A0"/>
                </a:solidFill>
                <a:latin typeface="Times New Roman" panose="02020603050405020304" pitchFamily="18" charset="0"/>
                <a:cs typeface="Times New Roman" panose="02020603050405020304" pitchFamily="18" charset="0"/>
              </a:rPr>
              <a:t>có </a:t>
            </a:r>
            <a:r>
              <a:rPr lang="en-US" sz="2800" dirty="0">
                <a:solidFill>
                  <a:srgbClr val="7030A0"/>
                </a:solidFill>
                <a:latin typeface="Times New Roman" panose="02020603050405020304" pitchFamily="18" charset="0"/>
                <a:cs typeface="Times New Roman" panose="02020603050405020304" pitchFamily="18" charset="0"/>
              </a:rPr>
              <a:t>:</a:t>
            </a:r>
            <a:r>
              <a:rPr lang="vi-VN" sz="2800" dirty="0">
                <a:solidFill>
                  <a:srgbClr val="7030A0"/>
                </a:solidFill>
                <a:latin typeface="Times New Roman" panose="02020603050405020304" pitchFamily="18" charset="0"/>
                <a:cs typeface="Times New Roman" panose="02020603050405020304" pitchFamily="18" charset="0"/>
              </a:rPr>
              <a:t>2e ( electron )</a:t>
            </a:r>
            <a:endParaRPr lang="en-US" sz="2800" dirty="0">
              <a:solidFill>
                <a:srgbClr val="7030A0"/>
              </a:solidFill>
              <a:latin typeface="Times New Roman" panose="02020603050405020304" pitchFamily="18" charset="0"/>
              <a:cs typeface="Times New Roman" panose="02020603050405020304" pitchFamily="18" charset="0"/>
            </a:endParaRPr>
          </a:p>
          <a:p>
            <a:pPr marL="800100"/>
            <a:r>
              <a:rPr lang="en-US" sz="2800" dirty="0">
                <a:solidFill>
                  <a:srgbClr val="7030A0"/>
                </a:solidFill>
                <a:latin typeface="Times New Roman" panose="02020603050405020304" pitchFamily="18" charset="0"/>
                <a:cs typeface="Times New Roman" panose="02020603050405020304" pitchFamily="18" charset="0"/>
              </a:rPr>
              <a:t>L</a:t>
            </a:r>
            <a:r>
              <a:rPr lang="vi-VN" sz="2800" dirty="0">
                <a:solidFill>
                  <a:srgbClr val="7030A0"/>
                </a:solidFill>
                <a:latin typeface="Times New Roman" panose="02020603050405020304" pitchFamily="18" charset="0"/>
                <a:cs typeface="Times New Roman" panose="02020603050405020304" pitchFamily="18" charset="0"/>
              </a:rPr>
              <a:t>ớp thứ hai có </a:t>
            </a:r>
            <a:r>
              <a:rPr lang="en-US" sz="2800" dirty="0">
                <a:solidFill>
                  <a:srgbClr val="7030A0"/>
                </a:solidFill>
                <a:latin typeface="Times New Roman" panose="02020603050405020304" pitchFamily="18" charset="0"/>
                <a:cs typeface="Times New Roman" panose="02020603050405020304" pitchFamily="18" charset="0"/>
              </a:rPr>
              <a:t> : </a:t>
            </a:r>
            <a:r>
              <a:rPr lang="vi-VN" sz="2800" dirty="0">
                <a:solidFill>
                  <a:srgbClr val="7030A0"/>
                </a:solidFill>
                <a:latin typeface="Times New Roman" panose="02020603050405020304" pitchFamily="18" charset="0"/>
                <a:cs typeface="Times New Roman" panose="02020603050405020304" pitchFamily="18" charset="0"/>
              </a:rPr>
              <a:t>8 e ( electron )</a:t>
            </a:r>
            <a:endParaRPr lang="en-US" sz="2800" dirty="0">
              <a:solidFill>
                <a:srgbClr val="7030A0"/>
              </a:solidFill>
              <a:latin typeface="Times New Roman" panose="02020603050405020304" pitchFamily="18" charset="0"/>
              <a:cs typeface="Times New Roman" panose="02020603050405020304" pitchFamily="18" charset="0"/>
            </a:endParaRPr>
          </a:p>
          <a:p>
            <a:pPr marL="800100"/>
            <a:r>
              <a:rPr lang="en-US" sz="2800" dirty="0">
                <a:solidFill>
                  <a:srgbClr val="7030A0"/>
                </a:solidFill>
                <a:latin typeface="Times New Roman" panose="02020603050405020304" pitchFamily="18" charset="0"/>
                <a:cs typeface="Times New Roman" panose="02020603050405020304" pitchFamily="18" charset="0"/>
              </a:rPr>
              <a:t>L</a:t>
            </a:r>
            <a:r>
              <a:rPr lang="vi-VN" sz="2800" dirty="0">
                <a:solidFill>
                  <a:srgbClr val="7030A0"/>
                </a:solidFill>
                <a:latin typeface="Times New Roman" panose="02020603050405020304" pitchFamily="18" charset="0"/>
                <a:cs typeface="Times New Roman" panose="02020603050405020304" pitchFamily="18" charset="0"/>
              </a:rPr>
              <a:t>ớp thứ ba có </a:t>
            </a:r>
            <a:r>
              <a:rPr lang="en-US" sz="2800" dirty="0">
                <a:solidFill>
                  <a:srgbClr val="7030A0"/>
                </a:solidFill>
                <a:latin typeface="Times New Roman" panose="02020603050405020304" pitchFamily="18" charset="0"/>
                <a:cs typeface="Times New Roman" panose="02020603050405020304" pitchFamily="18" charset="0"/>
              </a:rPr>
              <a:t>: </a:t>
            </a:r>
            <a:r>
              <a:rPr lang="vi-VN" sz="2800" dirty="0">
                <a:solidFill>
                  <a:srgbClr val="7030A0"/>
                </a:solidFill>
                <a:latin typeface="Times New Roman" panose="02020603050405020304" pitchFamily="18" charset="0"/>
                <a:cs typeface="Times New Roman" panose="02020603050405020304" pitchFamily="18" charset="0"/>
              </a:rPr>
              <a:t>7 e</a:t>
            </a:r>
            <a:r>
              <a:rPr lang="en-US" sz="2800" dirty="0">
                <a:solidFill>
                  <a:srgbClr val="7030A0"/>
                </a:solidFill>
                <a:latin typeface="Times New Roman" panose="02020603050405020304" pitchFamily="18" charset="0"/>
                <a:cs typeface="Times New Roman" panose="02020603050405020304" pitchFamily="18" charset="0"/>
              </a:rPr>
              <a:t> </a:t>
            </a:r>
            <a:r>
              <a:rPr lang="vi-VN" sz="2800" dirty="0">
                <a:solidFill>
                  <a:srgbClr val="7030A0"/>
                </a:solidFill>
                <a:latin typeface="Times New Roman" panose="02020603050405020304" pitchFamily="18" charset="0"/>
                <a:cs typeface="Times New Roman" panose="02020603050405020304" pitchFamily="18" charset="0"/>
              </a:rPr>
              <a:t>( electron )</a:t>
            </a:r>
            <a:r>
              <a:rPr lang="en-US" sz="2800" dirty="0">
                <a:solidFill>
                  <a:srgbClr val="7030A0"/>
                </a:solidFill>
                <a:latin typeface="Times New Roman" panose="02020603050405020304" pitchFamily="18" charset="0"/>
                <a:cs typeface="Times New Roman" panose="02020603050405020304" pitchFamily="18" charset="0"/>
              </a:rPr>
              <a:t>(</a:t>
            </a:r>
            <a:r>
              <a:rPr lang="vi-VN" sz="2800" i="1" dirty="0">
                <a:solidFill>
                  <a:srgbClr val="7030A0"/>
                </a:solidFill>
                <a:latin typeface="Times New Roman" panose="02020603050405020304" pitchFamily="18" charset="0"/>
                <a:cs typeface="Times New Roman" panose="02020603050405020304" pitchFamily="18" charset="0"/>
              </a:rPr>
              <a:t>lớp ngoài cùng</a:t>
            </a:r>
            <a:r>
              <a:rPr lang="en-US" sz="2800" i="1" dirty="0">
                <a:solidFill>
                  <a:srgbClr val="7030A0"/>
                </a:solidFill>
                <a:latin typeface="Times New Roman" panose="02020603050405020304" pitchFamily="18" charset="0"/>
                <a:cs typeface="Times New Roman" panose="02020603050405020304" pitchFamily="18" charset="0"/>
              </a:rPr>
              <a:t>)</a:t>
            </a:r>
            <a:endParaRPr lang="vi-VN" sz="2800" i="1" dirty="0">
              <a:solidFill>
                <a:srgbClr val="7030A0"/>
              </a:solidFill>
              <a:latin typeface="Times New Roman" panose="02020603050405020304" pitchFamily="18" charset="0"/>
              <a:cs typeface="Times New Roman" panose="02020603050405020304" pitchFamily="18" charset="0"/>
            </a:endParaRPr>
          </a:p>
        </p:txBody>
      </p:sp>
      <p:sp>
        <p:nvSpPr>
          <p:cNvPr id="102" name="TextBox 101">
            <a:extLst>
              <a:ext uri="{FF2B5EF4-FFF2-40B4-BE49-F238E27FC236}">
                <a16:creationId xmlns:a16="http://schemas.microsoft.com/office/drawing/2014/main" id="{C598B9FE-9972-4063-B517-44D3E2CA5863}"/>
              </a:ext>
            </a:extLst>
          </p:cNvPr>
          <p:cNvSpPr txBox="1"/>
          <p:nvPr/>
        </p:nvSpPr>
        <p:spPr>
          <a:xfrm>
            <a:off x="117063" y="148559"/>
            <a:ext cx="4706397" cy="2246769"/>
          </a:xfrm>
          <a:prstGeom prst="rect">
            <a:avLst/>
          </a:prstGeom>
          <a:solidFill>
            <a:schemeClr val="accent4">
              <a:lumMod val="90000"/>
            </a:schemeClr>
          </a:solidFill>
        </p:spPr>
        <p:txBody>
          <a:bodyPr wrap="square" rtlCol="0">
            <a:spAutoFit/>
          </a:bodyPr>
          <a:lstStyle/>
          <a:p>
            <a:pPr algn="l"/>
            <a:r>
              <a:rPr lang="vi-VN" sz="2800" dirty="0">
                <a:solidFill>
                  <a:srgbClr val="FF0000"/>
                </a:solidFill>
                <a:latin typeface="Times New Roman" panose="02020603050405020304" pitchFamily="18" charset="0"/>
                <a:cs typeface="Times New Roman" panose="02020603050405020304" pitchFamily="18" charset="0"/>
              </a:rPr>
              <a:t>Quan sát hình 2.6 và cho biết</a:t>
            </a:r>
          </a:p>
          <a:p>
            <a:pPr algn="l"/>
            <a:r>
              <a:rPr lang="vi-VN" sz="2800" dirty="0">
                <a:solidFill>
                  <a:srgbClr val="FF0000"/>
                </a:solidFill>
                <a:latin typeface="Times New Roman" panose="02020603050405020304" pitchFamily="18" charset="0"/>
                <a:cs typeface="Times New Roman" panose="02020603050405020304" pitchFamily="18" charset="0"/>
              </a:rPr>
              <a:t>1. Thứ tự sắp xếp các electron ở vỏ của nguyên tử c</a:t>
            </a:r>
            <a:r>
              <a:rPr lang="en-US" sz="2800" dirty="0">
                <a:solidFill>
                  <a:srgbClr val="FF0000"/>
                </a:solidFill>
                <a:latin typeface="Times New Roman" panose="02020603050405020304" pitchFamily="18" charset="0"/>
                <a:cs typeface="Times New Roman" panose="02020603050405020304" pitchFamily="18" charset="0"/>
              </a:rPr>
              <a:t>h</a:t>
            </a:r>
            <a:r>
              <a:rPr lang="vi-VN" sz="2800" dirty="0">
                <a:solidFill>
                  <a:srgbClr val="FF0000"/>
                </a:solidFill>
                <a:latin typeface="Times New Roman" panose="02020603050405020304" pitchFamily="18" charset="0"/>
                <a:cs typeface="Times New Roman" panose="02020603050405020304" pitchFamily="18" charset="0"/>
              </a:rPr>
              <a:t>lorine. </a:t>
            </a:r>
          </a:p>
          <a:p>
            <a:pPr algn="l"/>
            <a:r>
              <a:rPr lang="vi-VN" sz="2800" dirty="0">
                <a:solidFill>
                  <a:srgbClr val="FF0000"/>
                </a:solidFill>
                <a:latin typeface="Times New Roman" panose="02020603050405020304" pitchFamily="18" charset="0"/>
                <a:cs typeface="Times New Roman" panose="02020603050405020304" pitchFamily="18" charset="0"/>
              </a:rPr>
              <a:t>2. Số electron trên từng lớp ở vỏ nguyên tử c</a:t>
            </a:r>
            <a:r>
              <a:rPr lang="en-US" sz="2800" dirty="0">
                <a:solidFill>
                  <a:srgbClr val="FF0000"/>
                </a:solidFill>
                <a:latin typeface="Times New Roman" panose="02020603050405020304" pitchFamily="18" charset="0"/>
                <a:cs typeface="Times New Roman" panose="02020603050405020304" pitchFamily="18" charset="0"/>
              </a:rPr>
              <a:t>h</a:t>
            </a:r>
            <a:r>
              <a:rPr lang="vi-VN" sz="2800" dirty="0">
                <a:solidFill>
                  <a:srgbClr val="FF0000"/>
                </a:solidFill>
                <a:latin typeface="Times New Roman" panose="02020603050405020304" pitchFamily="18" charset="0"/>
                <a:cs typeface="Times New Roman" panose="02020603050405020304" pitchFamily="18" charset="0"/>
              </a:rPr>
              <a:t>lorine</a:t>
            </a:r>
          </a:p>
        </p:txBody>
      </p:sp>
    </p:spTree>
    <p:extLst>
      <p:ext uri="{BB962C8B-B14F-4D97-AF65-F5344CB8AC3E}">
        <p14:creationId xmlns:p14="http://schemas.microsoft.com/office/powerpoint/2010/main" val="42698105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circle(in)">
                                      <p:cBhvr>
                                        <p:cTn id="7" dur="20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38319" y="626477"/>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3.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1449983" y="1118921"/>
            <a:ext cx="4034996" cy="584775"/>
          </a:xfrm>
          <a:prstGeom prst="rect">
            <a:avLst/>
          </a:prstGeom>
          <a:noFill/>
        </p:spPr>
        <p:txBody>
          <a:bodyPr wrap="square" rtlCol="0">
            <a:spAutoFit/>
          </a:bodyPr>
          <a:lstStyle/>
          <a:p>
            <a:r>
              <a:rPr lang="en-US" sz="3200" dirty="0">
                <a:solidFill>
                  <a:srgbClr val="C00000"/>
                </a:solidFill>
                <a:latin typeface="Times New Roman" panose="02020603050405020304" pitchFamily="18" charset="0"/>
                <a:cs typeface="Times New Roman" panose="02020603050405020304" pitchFamily="18" charset="0"/>
              </a:rPr>
              <a:t>a. </a:t>
            </a:r>
            <a:r>
              <a:rPr lang="en-US" sz="3200" dirty="0" err="1">
                <a:solidFill>
                  <a:srgbClr val="C00000"/>
                </a:solidFill>
                <a:latin typeface="Times New Roman" panose="02020603050405020304" pitchFamily="18" charset="0"/>
                <a:cs typeface="Times New Roman" panose="02020603050405020304" pitchFamily="18" charset="0"/>
              </a:rPr>
              <a:t>Hạt</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nhân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nguyên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tử</a:t>
            </a:r>
            <a:endParaRPr lang="en-US" sz="3200" dirty="0">
              <a:solidFill>
                <a:srgbClr val="C00000"/>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38319" y="918865"/>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3">
            <a:extLst>
              <a:ext uri="{FF2B5EF4-FFF2-40B4-BE49-F238E27FC236}">
                <a16:creationId xmlns:a16="http://schemas.microsoft.com/office/drawing/2014/main" id="{FECE14DC-1286-4284-90D7-6AC446E45DC8}"/>
              </a:ext>
            </a:extLst>
          </p:cNvPr>
          <p:cNvSpPr txBox="1"/>
          <p:nvPr/>
        </p:nvSpPr>
        <p:spPr>
          <a:xfrm>
            <a:off x="1489259" y="1703697"/>
            <a:ext cx="7511237" cy="3108543"/>
          </a:xfrm>
          <a:prstGeom prst="rect">
            <a:avLst/>
          </a:prstGeom>
          <a:noFill/>
        </p:spPr>
        <p:txBody>
          <a:bodyPr wrap="square" rtlCol="0">
            <a:spAutoFit/>
          </a:bodyPr>
          <a:lstStyle/>
          <a:p>
            <a:pPr algn="l"/>
            <a:r>
              <a:rPr lang="vi-VN" sz="2800" dirty="0">
                <a:solidFill>
                  <a:srgbClr val="263E68"/>
                </a:solidFill>
                <a:latin typeface="Times New Roman" panose="02020603050405020304" pitchFamily="18" charset="0"/>
                <a:cs typeface="Times New Roman" panose="02020603050405020304" pitchFamily="18" charset="0"/>
              </a:rPr>
              <a:t>- Hạt nhân gồm 2 loại hạt là proton(p) mang điện tích dương và neutron( n) không mang điện.</a:t>
            </a:r>
          </a:p>
          <a:p>
            <a:pPr algn="l"/>
            <a:r>
              <a:rPr lang="vi-VN" sz="2800" dirty="0">
                <a:solidFill>
                  <a:srgbClr val="263E68"/>
                </a:solidFill>
                <a:latin typeface="Times New Roman" panose="02020603050405020304" pitchFamily="18" charset="0"/>
                <a:cs typeface="Times New Roman" panose="02020603050405020304" pitchFamily="18" charset="0"/>
              </a:rPr>
              <a:t>Vd: Hạt nhân nguyên t</a:t>
            </a:r>
            <a:r>
              <a:rPr lang="en-US" sz="2800" dirty="0">
                <a:solidFill>
                  <a:srgbClr val="263E68"/>
                </a:solidFill>
                <a:latin typeface="Times New Roman" panose="02020603050405020304" pitchFamily="18" charset="0"/>
                <a:cs typeface="Times New Roman" panose="02020603050405020304" pitchFamily="18" charset="0"/>
              </a:rPr>
              <a:t>ử</a:t>
            </a:r>
            <a:r>
              <a:rPr lang="vi-VN" sz="2800" dirty="0">
                <a:solidFill>
                  <a:srgbClr val="263E68"/>
                </a:solidFill>
                <a:latin typeface="Times New Roman" panose="02020603050405020304" pitchFamily="18" charset="0"/>
                <a:cs typeface="Times New Roman" panose="02020603050405020304" pitchFamily="18" charset="0"/>
              </a:rPr>
              <a:t> Heliu</a:t>
            </a:r>
            <a:r>
              <a:rPr lang="en-US" sz="2800" dirty="0">
                <a:solidFill>
                  <a:srgbClr val="263E68"/>
                </a:solidFill>
                <a:latin typeface="Times New Roman" panose="02020603050405020304" pitchFamily="18" charset="0"/>
                <a:cs typeface="Times New Roman" panose="02020603050405020304" pitchFamily="18" charset="0"/>
              </a:rPr>
              <a:t>m</a:t>
            </a:r>
            <a:r>
              <a:rPr lang="vi-VN" sz="2800" dirty="0">
                <a:solidFill>
                  <a:srgbClr val="263E68"/>
                </a:solidFill>
                <a:latin typeface="Times New Roman" panose="02020603050405020304" pitchFamily="18" charset="0"/>
                <a:cs typeface="Times New Roman" panose="02020603050405020304" pitchFamily="18" charset="0"/>
              </a:rPr>
              <a:t> gồm 2p và 2n</a:t>
            </a:r>
          </a:p>
          <a:p>
            <a:pPr algn="l"/>
            <a:r>
              <a:rPr lang="vi-VN" sz="2800" dirty="0">
                <a:solidFill>
                  <a:srgbClr val="263E68"/>
                </a:solidFill>
                <a:latin typeface="Times New Roman" panose="02020603050405020304" pitchFamily="18" charset="0"/>
                <a:cs typeface="Times New Roman" panose="02020603050405020304" pitchFamily="18" charset="0"/>
              </a:rPr>
              <a:t>- Mỗi hạt proton mang 1 đơn vị điện tích dương, kí hiệu +1. </a:t>
            </a:r>
          </a:p>
          <a:p>
            <a:pPr algn="l"/>
            <a:r>
              <a:rPr lang="vi-VN" sz="2800" dirty="0">
                <a:solidFill>
                  <a:srgbClr val="263E68"/>
                </a:solidFill>
                <a:latin typeface="Times New Roman" panose="02020603050405020304" pitchFamily="18" charset="0"/>
                <a:cs typeface="Times New Roman" panose="02020603050405020304" pitchFamily="18" charset="0"/>
              </a:rPr>
              <a:t>- Tổng số điện tích</a:t>
            </a:r>
            <a:r>
              <a:rPr lang="en-US" sz="2800" dirty="0">
                <a:solidFill>
                  <a:srgbClr val="263E68"/>
                </a:solidFill>
                <a:latin typeface="Times New Roman" panose="02020603050405020304" pitchFamily="18" charset="0"/>
                <a:cs typeface="Times New Roman" panose="02020603050405020304" pitchFamily="18" charset="0"/>
              </a:rPr>
              <a:t> </a:t>
            </a:r>
            <a:r>
              <a:rPr lang="vi-VN" sz="2800" dirty="0">
                <a:solidFill>
                  <a:srgbClr val="263E68"/>
                </a:solidFill>
                <a:latin typeface="Times New Roman" panose="02020603050405020304" pitchFamily="18" charset="0"/>
                <a:cs typeface="Times New Roman" panose="02020603050405020304" pitchFamily="18" charset="0"/>
              </a:rPr>
              <a:t>(kí hiệu Z) bằng tổng số hạt proton.</a:t>
            </a:r>
          </a:p>
        </p:txBody>
      </p:sp>
      <p:pic>
        <p:nvPicPr>
          <p:cNvPr id="141" name="Picture 9" descr="AG00218_">
            <a:extLst>
              <a:ext uri="{FF2B5EF4-FFF2-40B4-BE49-F238E27FC236}">
                <a16:creationId xmlns:a16="http://schemas.microsoft.com/office/drawing/2014/main" id="{AD16E9CE-02C3-4C95-BC80-6BDD430472C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7880" y="1325974"/>
            <a:ext cx="1062103" cy="1218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190826"/>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3.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807779" y="1293078"/>
            <a:ext cx="4034996" cy="584775"/>
          </a:xfrm>
          <a:prstGeom prst="rect">
            <a:avLst/>
          </a:prstGeom>
          <a:noFill/>
        </p:spPr>
        <p:txBody>
          <a:bodyPr wrap="square" rtlCol="0">
            <a:spAutoFit/>
          </a:bodyPr>
          <a:lstStyle/>
          <a:p>
            <a:r>
              <a:rPr lang="en-US" sz="3200" dirty="0">
                <a:solidFill>
                  <a:srgbClr val="263E68"/>
                </a:solidFill>
                <a:latin typeface="Times New Roman" panose="02020603050405020304" pitchFamily="18" charset="0"/>
                <a:cs typeface="Times New Roman" panose="02020603050405020304" pitchFamily="18" charset="0"/>
              </a:rPr>
              <a:t>b. </a:t>
            </a:r>
            <a:r>
              <a:rPr lang="en-US" sz="3200" dirty="0" err="1">
                <a:solidFill>
                  <a:srgbClr val="263E68"/>
                </a:solidFill>
                <a:latin typeface="Times New Roman" panose="02020603050405020304" pitchFamily="18" charset="0"/>
                <a:cs typeface="Times New Roman" panose="02020603050405020304" pitchFamily="18" charset="0"/>
              </a:rPr>
              <a:t>Vỏ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3">
            <a:extLst>
              <a:ext uri="{FF2B5EF4-FFF2-40B4-BE49-F238E27FC236}">
                <a16:creationId xmlns:a16="http://schemas.microsoft.com/office/drawing/2014/main" id="{FECE14DC-1286-4284-90D7-6AC446E45DC8}"/>
              </a:ext>
            </a:extLst>
          </p:cNvPr>
          <p:cNvSpPr txBox="1"/>
          <p:nvPr/>
        </p:nvSpPr>
        <p:spPr>
          <a:xfrm>
            <a:off x="1338516" y="2035716"/>
            <a:ext cx="7596858" cy="3108543"/>
          </a:xfrm>
          <a:prstGeom prst="rect">
            <a:avLst/>
          </a:prstGeom>
          <a:noFill/>
        </p:spPr>
        <p:txBody>
          <a:bodyPr wrap="square" rtlCol="0">
            <a:spAutoFit/>
          </a:bodyPr>
          <a:lstStyle/>
          <a:p>
            <a:pPr algn="l"/>
            <a:r>
              <a:rPr lang="vi-VN" sz="2800" dirty="0">
                <a:solidFill>
                  <a:srgbClr val="263E68"/>
                </a:solidFill>
                <a:latin typeface="Times New Roman" panose="02020603050405020304" pitchFamily="18" charset="0"/>
                <a:cs typeface="Times New Roman" panose="02020603050405020304" pitchFamily="18" charset="0"/>
              </a:rPr>
              <a:t>- Vỏ nguyên tử được tạo nên bởi các electron (e) . Mỗi e mang 1 đơn vị điện tích âm, kí hiệu -1.</a:t>
            </a:r>
          </a:p>
          <a:p>
            <a:pPr algn="l"/>
            <a:r>
              <a:rPr lang="vi-VN" sz="2800" dirty="0">
                <a:solidFill>
                  <a:srgbClr val="263E68"/>
                </a:solidFill>
                <a:latin typeface="Times New Roman" panose="02020603050405020304" pitchFamily="18" charset="0"/>
                <a:cs typeface="Times New Roman" panose="02020603050405020304" pitchFamily="18" charset="0"/>
              </a:rPr>
              <a:t>- Các e sắp xếp thành từng lớp từ trong ra ngoài cho đến hết. Lớp thứ 1 có tối đa 2e, lớp thứ  hai có tối </a:t>
            </a:r>
            <a:r>
              <a:rPr lang="vi-VN" sz="2800">
                <a:solidFill>
                  <a:srgbClr val="263E68"/>
                </a:solidFill>
                <a:latin typeface="Times New Roman" panose="02020603050405020304" pitchFamily="18" charset="0"/>
                <a:cs typeface="Times New Roman" panose="02020603050405020304" pitchFamily="18" charset="0"/>
              </a:rPr>
              <a:t>đa 8e</a:t>
            </a:r>
            <a:endParaRPr lang="vi-VN" sz="2800" dirty="0">
              <a:solidFill>
                <a:srgbClr val="263E68"/>
              </a:solidFill>
              <a:latin typeface="Times New Roman" panose="02020603050405020304" pitchFamily="18" charset="0"/>
              <a:cs typeface="Times New Roman" panose="02020603050405020304" pitchFamily="18" charset="0"/>
            </a:endParaRPr>
          </a:p>
          <a:p>
            <a:pPr algn="l"/>
            <a:r>
              <a:rPr lang="vi-VN" sz="2800" dirty="0">
                <a:solidFill>
                  <a:srgbClr val="263E68"/>
                </a:solidFill>
                <a:latin typeface="Times New Roman" panose="02020603050405020304" pitchFamily="18" charset="0"/>
                <a:cs typeface="Times New Roman" panose="02020603050405020304" pitchFamily="18" charset="0"/>
              </a:rPr>
              <a:t>- Các e lớp ngoài cùng quyết định tính chất hóa học của chất.</a:t>
            </a:r>
          </a:p>
        </p:txBody>
      </p:sp>
      <p:pic>
        <p:nvPicPr>
          <p:cNvPr id="141" name="Picture 9" descr="AG00218_">
            <a:extLst>
              <a:ext uri="{FF2B5EF4-FFF2-40B4-BE49-F238E27FC236}">
                <a16:creationId xmlns:a16="http://schemas.microsoft.com/office/drawing/2014/main" id="{AD16E9CE-02C3-4C95-BC80-6BDD430472C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5521" y="1896166"/>
            <a:ext cx="1062103" cy="123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29124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circle(in)">
                                      <p:cBhvr>
                                        <p:cTn id="7" dur="20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2966C0B4-92AC-4034-B60B-A751D6AD1973}"/>
              </a:ext>
            </a:extLst>
          </p:cNvPr>
          <p:cNvGraphicFramePr>
            <a:graphicFrameLocks noGrp="1"/>
          </p:cNvGraphicFramePr>
          <p:nvPr>
            <p:extLst>
              <p:ext uri="{D42A27DB-BD31-4B8C-83A1-F6EECF244321}">
                <p14:modId xmlns:p14="http://schemas.microsoft.com/office/powerpoint/2010/main" val="1777462178"/>
              </p:ext>
            </p:extLst>
          </p:nvPr>
        </p:nvGraphicFramePr>
        <p:xfrm>
          <a:off x="239032" y="3086066"/>
          <a:ext cx="8771466" cy="1850581"/>
        </p:xfrm>
        <a:graphic>
          <a:graphicData uri="http://schemas.openxmlformats.org/drawingml/2006/table">
            <a:tbl>
              <a:tblPr firstRow="1" firstCol="1" bandRow="1">
                <a:tableStyleId>{B765EADD-D6A5-4487-A436-0224A39C4D29}</a:tableStyleId>
              </a:tblPr>
              <a:tblGrid>
                <a:gridCol w="1722730">
                  <a:extLst>
                    <a:ext uri="{9D8B030D-6E8A-4147-A177-3AD203B41FA5}">
                      <a16:colId xmlns:a16="http://schemas.microsoft.com/office/drawing/2014/main" val="3639028303"/>
                    </a:ext>
                  </a:extLst>
                </a:gridCol>
                <a:gridCol w="1761580">
                  <a:extLst>
                    <a:ext uri="{9D8B030D-6E8A-4147-A177-3AD203B41FA5}">
                      <a16:colId xmlns:a16="http://schemas.microsoft.com/office/drawing/2014/main" val="1566248493"/>
                    </a:ext>
                  </a:extLst>
                </a:gridCol>
                <a:gridCol w="1761580">
                  <a:extLst>
                    <a:ext uri="{9D8B030D-6E8A-4147-A177-3AD203B41FA5}">
                      <a16:colId xmlns:a16="http://schemas.microsoft.com/office/drawing/2014/main" val="1628781081"/>
                    </a:ext>
                  </a:extLst>
                </a:gridCol>
                <a:gridCol w="1762788">
                  <a:extLst>
                    <a:ext uri="{9D8B030D-6E8A-4147-A177-3AD203B41FA5}">
                      <a16:colId xmlns:a16="http://schemas.microsoft.com/office/drawing/2014/main" val="3273989929"/>
                    </a:ext>
                  </a:extLst>
                </a:gridCol>
                <a:gridCol w="1762788">
                  <a:extLst>
                    <a:ext uri="{9D8B030D-6E8A-4147-A177-3AD203B41FA5}">
                      <a16:colId xmlns:a16="http://schemas.microsoft.com/office/drawing/2014/main" val="1472166162"/>
                    </a:ext>
                  </a:extLst>
                </a:gridCol>
              </a:tblGrid>
              <a:tr h="0">
                <a:tc>
                  <a:txBody>
                    <a:bodyPr/>
                    <a:lstStyle/>
                    <a:p>
                      <a:pPr algn="ctr">
                        <a:lnSpc>
                          <a:spcPct val="107000"/>
                        </a:lnSpc>
                        <a:spcAft>
                          <a:spcPts val="800"/>
                        </a:spcAft>
                      </a:pPr>
                      <a:r>
                        <a:rPr lang="vi-VN" sz="2400" b="0" dirty="0">
                          <a:effectLst/>
                          <a:latin typeface="+mj-lt"/>
                        </a:rPr>
                        <a:t>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800"/>
                        </a:spcAft>
                      </a:pPr>
                      <a:r>
                        <a:rPr lang="vi-VN" sz="2400" b="0" dirty="0">
                          <a:effectLst/>
                          <a:latin typeface="+mj-lt"/>
                        </a:rPr>
                        <a:t>Số p trong hạt nhân</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800"/>
                        </a:spcAft>
                      </a:pPr>
                      <a:r>
                        <a:rPr lang="vi-VN" sz="2400" b="0" dirty="0">
                          <a:effectLst/>
                          <a:latin typeface="+mj-lt"/>
                        </a:rPr>
                        <a:t>Số e trong vỏ 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800"/>
                        </a:spcAft>
                      </a:pPr>
                      <a:r>
                        <a:rPr lang="vi-VN" sz="2400" b="0" dirty="0">
                          <a:effectLst/>
                          <a:latin typeface="+mj-lt"/>
                        </a:rPr>
                        <a:t>Số lớp e</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800"/>
                        </a:spcAft>
                      </a:pPr>
                      <a:r>
                        <a:rPr lang="vi-VN" sz="2400" b="0" dirty="0">
                          <a:effectLst/>
                          <a:latin typeface="+mj-lt"/>
                        </a:rPr>
                        <a:t>Số e ở lớp e ngoài cùng</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extLst>
                  <a:ext uri="{0D108BD9-81ED-4DB2-BD59-A6C34878D82A}">
                    <a16:rowId xmlns:a16="http://schemas.microsoft.com/office/drawing/2014/main" val="2274450434"/>
                  </a:ext>
                </a:extLst>
              </a:tr>
              <a:tr h="0">
                <a:tc>
                  <a:txBody>
                    <a:bodyPr/>
                    <a:lstStyle/>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Carbon</a:t>
                      </a:r>
                    </a:p>
                  </a:txBody>
                  <a:tcPr marL="68580" marR="68580" marT="0" marB="0">
                    <a:solidFill>
                      <a:srgbClr val="92D050"/>
                    </a:solidFill>
                  </a:tcPr>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964353106"/>
                  </a:ext>
                </a:extLst>
              </a:tr>
              <a:tr h="0">
                <a:tc>
                  <a:txBody>
                    <a:bodyPr/>
                    <a:lstStyle/>
                    <a:p>
                      <a:pPr>
                        <a:lnSpc>
                          <a:spcPct val="107000"/>
                        </a:lnSpc>
                        <a:spcAft>
                          <a:spcPts val="800"/>
                        </a:spcAft>
                      </a:pPr>
                      <a:r>
                        <a:rPr lang="vi-VN" sz="2400" dirty="0">
                          <a:effectLst/>
                          <a:latin typeface="Times New Roman" panose="02020603050405020304" pitchFamily="18" charset="0"/>
                          <a:cs typeface="Times New Roman" panose="02020603050405020304" pitchFamily="18" charset="0"/>
                        </a:rPr>
                        <a:t>Ox</a:t>
                      </a:r>
                      <a:r>
                        <a:rPr lang="en-US" sz="2400" dirty="0" err="1">
                          <a:effectLst/>
                          <a:latin typeface="Times New Roman" panose="02020603050405020304" pitchFamily="18" charset="0"/>
                          <a:cs typeface="Times New Roman" panose="02020603050405020304" pitchFamily="18" charset="0"/>
                        </a:rPr>
                        <a:t>ygen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2152041247"/>
                  </a:ext>
                </a:extLst>
              </a:tr>
              <a:tr h="0">
                <a:tc>
                  <a:txBody>
                    <a:bodyPr/>
                    <a:lstStyle/>
                    <a:p>
                      <a:pPr>
                        <a:lnSpc>
                          <a:spcPct val="107000"/>
                        </a:lnSpc>
                        <a:spcAft>
                          <a:spcPts val="800"/>
                        </a:spcAft>
                      </a:pPr>
                      <a:r>
                        <a:rPr lang="vi-VN" sz="2400" dirty="0">
                          <a:effectLst/>
                          <a:latin typeface="+mj-lt"/>
                        </a:rPr>
                        <a:t>Nitrogen</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1491091419"/>
                  </a:ext>
                </a:extLst>
              </a:tr>
            </a:tbl>
          </a:graphicData>
        </a:graphic>
      </p:graphicFrame>
      <p:sp>
        <p:nvSpPr>
          <p:cNvPr id="47" name="Google Shape;873;p52">
            <a:extLst>
              <a:ext uri="{FF2B5EF4-FFF2-40B4-BE49-F238E27FC236}">
                <a16:creationId xmlns:a16="http://schemas.microsoft.com/office/drawing/2014/main" id="{6D1144C8-F320-41F8-8940-5EBDEC0A0CEE}"/>
              </a:ext>
            </a:extLst>
          </p:cNvPr>
          <p:cNvSpPr/>
          <p:nvPr/>
        </p:nvSpPr>
        <p:spPr>
          <a:xfrm>
            <a:off x="74726" y="0"/>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2734207" y="81939"/>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305101" y="115928"/>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038777" y="189420"/>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5642675" y="288573"/>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2881238"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389422" y="2055624"/>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89" name="Google Shape;883;p52">
            <a:extLst>
              <a:ext uri="{FF2B5EF4-FFF2-40B4-BE49-F238E27FC236}">
                <a16:creationId xmlns:a16="http://schemas.microsoft.com/office/drawing/2014/main" id="{5BF34711-A38A-4323-8F81-1F92BA72C469}"/>
              </a:ext>
            </a:extLst>
          </p:cNvPr>
          <p:cNvSpPr txBox="1">
            <a:spLocks/>
          </p:cNvSpPr>
          <p:nvPr/>
        </p:nvSpPr>
        <p:spPr>
          <a:xfrm>
            <a:off x="7791570" y="927460"/>
            <a:ext cx="1057200" cy="1184830"/>
          </a:xfrm>
          <a:prstGeom prst="rect">
            <a:avLst/>
          </a:prstGeom>
          <a:solidFill>
            <a:schemeClr val="accent5">
              <a:lumMod val="75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r>
              <a:rPr lang="en-US" sz="2800" b="1" dirty="0" err="1">
                <a:solidFill>
                  <a:srgbClr val="C00000"/>
                </a:solidFill>
              </a:rPr>
              <a:t>Hoạt</a:t>
            </a:r>
            <a:r>
              <a:rPr lang="en-US" sz="2800" b="1" dirty="0">
                <a:solidFill>
                  <a:srgbClr val="C00000"/>
                </a:solidFill>
              </a:rPr>
              <a:t> </a:t>
            </a:r>
            <a:r>
              <a:rPr lang="en-US" sz="2800" b="1" dirty="0" err="1">
                <a:solidFill>
                  <a:srgbClr val="C00000"/>
                </a:solidFill>
              </a:rPr>
              <a:t>động</a:t>
            </a:r>
            <a:r>
              <a:rPr lang="en-US" sz="2800" b="1" dirty="0">
                <a:solidFill>
                  <a:srgbClr val="C00000"/>
                </a:solidFill>
              </a:rPr>
              <a:t> </a:t>
            </a:r>
            <a:r>
              <a:rPr lang="en-US" sz="2800" b="1" dirty="0" err="1">
                <a:solidFill>
                  <a:srgbClr val="C00000"/>
                </a:solidFill>
              </a:rPr>
              <a:t>nhóm</a:t>
            </a:r>
            <a:endParaRPr lang="en-US" sz="2800" b="1" dirty="0">
              <a:solidFill>
                <a:srgbClr val="C00000"/>
              </a:solidFill>
            </a:endParaRPr>
          </a:p>
        </p:txBody>
      </p:sp>
    </p:spTree>
    <p:extLst>
      <p:ext uri="{BB962C8B-B14F-4D97-AF65-F5344CB8AC3E}">
        <p14:creationId xmlns:p14="http://schemas.microsoft.com/office/powerpoint/2010/main" val="3501904238"/>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2966C0B4-92AC-4034-B60B-A751D6AD1973}"/>
              </a:ext>
            </a:extLst>
          </p:cNvPr>
          <p:cNvGraphicFramePr>
            <a:graphicFrameLocks noGrp="1"/>
          </p:cNvGraphicFramePr>
          <p:nvPr>
            <p:extLst>
              <p:ext uri="{D42A27DB-BD31-4B8C-83A1-F6EECF244321}">
                <p14:modId xmlns:p14="http://schemas.microsoft.com/office/powerpoint/2010/main" val="1350166022"/>
              </p:ext>
            </p:extLst>
          </p:nvPr>
        </p:nvGraphicFramePr>
        <p:xfrm>
          <a:off x="151198" y="2909089"/>
          <a:ext cx="8771466" cy="1850962"/>
        </p:xfrm>
        <a:graphic>
          <a:graphicData uri="http://schemas.openxmlformats.org/drawingml/2006/table">
            <a:tbl>
              <a:tblPr firstRow="1" firstCol="1" bandRow="1">
                <a:tableStyleId>{B765EADD-D6A5-4487-A436-0224A39C4D29}</a:tableStyleId>
              </a:tblPr>
              <a:tblGrid>
                <a:gridCol w="1722730">
                  <a:extLst>
                    <a:ext uri="{9D8B030D-6E8A-4147-A177-3AD203B41FA5}">
                      <a16:colId xmlns:a16="http://schemas.microsoft.com/office/drawing/2014/main" val="3639028303"/>
                    </a:ext>
                  </a:extLst>
                </a:gridCol>
                <a:gridCol w="1761580">
                  <a:extLst>
                    <a:ext uri="{9D8B030D-6E8A-4147-A177-3AD203B41FA5}">
                      <a16:colId xmlns:a16="http://schemas.microsoft.com/office/drawing/2014/main" val="1566248493"/>
                    </a:ext>
                  </a:extLst>
                </a:gridCol>
                <a:gridCol w="1761580">
                  <a:extLst>
                    <a:ext uri="{9D8B030D-6E8A-4147-A177-3AD203B41FA5}">
                      <a16:colId xmlns:a16="http://schemas.microsoft.com/office/drawing/2014/main" val="1628781081"/>
                    </a:ext>
                  </a:extLst>
                </a:gridCol>
                <a:gridCol w="1762788">
                  <a:extLst>
                    <a:ext uri="{9D8B030D-6E8A-4147-A177-3AD203B41FA5}">
                      <a16:colId xmlns:a16="http://schemas.microsoft.com/office/drawing/2014/main" val="3273989929"/>
                    </a:ext>
                  </a:extLst>
                </a:gridCol>
                <a:gridCol w="1762788">
                  <a:extLst>
                    <a:ext uri="{9D8B030D-6E8A-4147-A177-3AD203B41FA5}">
                      <a16:colId xmlns:a16="http://schemas.microsoft.com/office/drawing/2014/main" val="1472166162"/>
                    </a:ext>
                  </a:extLst>
                </a:gridCol>
              </a:tblGrid>
              <a:tr h="0">
                <a:tc>
                  <a:txBody>
                    <a:bodyPr/>
                    <a:lstStyle/>
                    <a:p>
                      <a:pPr algn="ctr">
                        <a:lnSpc>
                          <a:spcPct val="107000"/>
                        </a:lnSpc>
                        <a:spcAft>
                          <a:spcPts val="800"/>
                        </a:spcAft>
                      </a:pPr>
                      <a:r>
                        <a:rPr lang="vi-VN" sz="2400" b="0" dirty="0">
                          <a:solidFill>
                            <a:schemeClr val="accent2">
                              <a:lumMod val="50000"/>
                            </a:schemeClr>
                          </a:solidFill>
                          <a:effectLst/>
                          <a:latin typeface="+mj-lt"/>
                        </a:rPr>
                        <a:t>Nguyên tử</a:t>
                      </a:r>
                      <a:endParaRPr lang="en-US" sz="2400" b="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800"/>
                        </a:spcAft>
                      </a:pPr>
                      <a:r>
                        <a:rPr lang="vi-VN" sz="2400" b="0" dirty="0">
                          <a:solidFill>
                            <a:schemeClr val="accent2">
                              <a:lumMod val="50000"/>
                            </a:schemeClr>
                          </a:solidFill>
                          <a:effectLst/>
                          <a:latin typeface="+mj-lt"/>
                        </a:rPr>
                        <a:t>Số p trong hạt nhân</a:t>
                      </a:r>
                      <a:endParaRPr lang="en-US" sz="2400" b="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800"/>
                        </a:spcAft>
                      </a:pPr>
                      <a:r>
                        <a:rPr lang="vi-VN" sz="2400" b="0" dirty="0">
                          <a:solidFill>
                            <a:schemeClr val="accent2">
                              <a:lumMod val="50000"/>
                            </a:schemeClr>
                          </a:solidFill>
                          <a:effectLst/>
                          <a:latin typeface="+mj-lt"/>
                        </a:rPr>
                        <a:t>Số e trong vỏ nguyên tử</a:t>
                      </a:r>
                      <a:endParaRPr lang="en-US" sz="2400" b="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800"/>
                        </a:spcAft>
                      </a:pPr>
                      <a:r>
                        <a:rPr lang="vi-VN" sz="2400" b="0" dirty="0">
                          <a:solidFill>
                            <a:schemeClr val="accent2">
                              <a:lumMod val="50000"/>
                            </a:schemeClr>
                          </a:solidFill>
                          <a:effectLst/>
                          <a:latin typeface="+mj-lt"/>
                        </a:rPr>
                        <a:t>Số lớp e</a:t>
                      </a:r>
                      <a:endParaRPr lang="en-US" sz="2400" b="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800"/>
                        </a:spcAft>
                      </a:pPr>
                      <a:r>
                        <a:rPr lang="vi-VN" sz="2400" b="0" dirty="0">
                          <a:solidFill>
                            <a:schemeClr val="accent2">
                              <a:lumMod val="50000"/>
                            </a:schemeClr>
                          </a:solidFill>
                          <a:effectLst/>
                          <a:latin typeface="+mj-lt"/>
                        </a:rPr>
                        <a:t>Số e ở lớp e ngoài cùng</a:t>
                      </a:r>
                      <a:endParaRPr lang="en-US" sz="2400" b="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extLst>
                  <a:ext uri="{0D108BD9-81ED-4DB2-BD59-A6C34878D82A}">
                    <a16:rowId xmlns:a16="http://schemas.microsoft.com/office/drawing/2014/main" val="2274450434"/>
                  </a:ext>
                </a:extLst>
              </a:tr>
              <a:tr h="0">
                <a:tc>
                  <a:txBody>
                    <a:bodyPr/>
                    <a:lstStyle/>
                    <a:p>
                      <a:pPr>
                        <a:lnSpc>
                          <a:spcPct val="107000"/>
                        </a:lnSpc>
                        <a:spcAft>
                          <a:spcPts val="800"/>
                        </a:spcAft>
                      </a:pPr>
                      <a:r>
                        <a:rPr lang="en-US" sz="24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Carbon</a:t>
                      </a: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964353106"/>
                  </a:ext>
                </a:extLst>
              </a:tr>
              <a:tr h="0">
                <a:tc>
                  <a:txBody>
                    <a:bodyPr/>
                    <a:lstStyle/>
                    <a:p>
                      <a:pPr>
                        <a:lnSpc>
                          <a:spcPct val="107000"/>
                        </a:lnSpc>
                        <a:spcAft>
                          <a:spcPts val="800"/>
                        </a:spcAft>
                      </a:pPr>
                      <a:r>
                        <a:rPr lang="en-US" sz="24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Nitrogen</a:t>
                      </a: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2152041247"/>
                  </a:ext>
                </a:extLst>
              </a:tr>
              <a:tr h="0">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vi-VN" sz="2400" dirty="0">
                          <a:solidFill>
                            <a:schemeClr val="accent2">
                              <a:lumMod val="50000"/>
                            </a:schemeClr>
                          </a:solidFill>
                          <a:effectLst/>
                          <a:latin typeface="Times New Roman" panose="02020603050405020304" pitchFamily="18" charset="0"/>
                          <a:cs typeface="Times New Roman" panose="02020603050405020304" pitchFamily="18" charset="0"/>
                        </a:rPr>
                        <a:t>Ox</a:t>
                      </a:r>
                      <a:r>
                        <a:rPr lang="en-US" sz="2400" dirty="0" err="1">
                          <a:solidFill>
                            <a:schemeClr val="accent2">
                              <a:lumMod val="50000"/>
                            </a:schemeClr>
                          </a:solidFill>
                          <a:effectLst/>
                          <a:latin typeface="Times New Roman" panose="02020603050405020304" pitchFamily="18" charset="0"/>
                          <a:cs typeface="Times New Roman" panose="02020603050405020304" pitchFamily="18" charset="0"/>
                        </a:rPr>
                        <a:t>ygen</a:t>
                      </a:r>
                      <a:endParaRPr lang="en-US" sz="24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1491091419"/>
                  </a:ext>
                </a:extLst>
              </a:tr>
            </a:tbl>
          </a:graphicData>
        </a:graphic>
      </p:graphicFrame>
      <p:sp>
        <p:nvSpPr>
          <p:cNvPr id="47" name="Google Shape;873;p52">
            <a:extLst>
              <a:ext uri="{FF2B5EF4-FFF2-40B4-BE49-F238E27FC236}">
                <a16:creationId xmlns:a16="http://schemas.microsoft.com/office/drawing/2014/main" id="{6D1144C8-F320-41F8-8940-5EBDEC0A0CEE}"/>
              </a:ext>
            </a:extLst>
          </p:cNvPr>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358270" y="189420"/>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072334" y="189420"/>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89" name="Google Shape;883;p52">
            <a:extLst>
              <a:ext uri="{FF2B5EF4-FFF2-40B4-BE49-F238E27FC236}">
                <a16:creationId xmlns:a16="http://schemas.microsoft.com/office/drawing/2014/main" id="{5BF34711-A38A-4323-8F81-1F92BA72C469}"/>
              </a:ext>
            </a:extLst>
          </p:cNvPr>
          <p:cNvSpPr txBox="1">
            <a:spLocks/>
          </p:cNvSpPr>
          <p:nvPr/>
        </p:nvSpPr>
        <p:spPr>
          <a:xfrm>
            <a:off x="7881701" y="908376"/>
            <a:ext cx="148308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r>
              <a:rPr lang="en-US" sz="2800" b="1" dirty="0" err="1"/>
              <a:t>Hoạt</a:t>
            </a:r>
            <a:r>
              <a:rPr lang="en-US" sz="2800" b="1" dirty="0"/>
              <a:t> </a:t>
            </a:r>
            <a:r>
              <a:rPr lang="en-US" sz="2800" b="1" dirty="0" err="1"/>
              <a:t>động</a:t>
            </a:r>
            <a:r>
              <a:rPr lang="en-US" sz="2800" b="1" dirty="0"/>
              <a:t> </a:t>
            </a:r>
            <a:r>
              <a:rPr lang="en-US" sz="2800" b="1" dirty="0" err="1"/>
              <a:t>nhóm</a:t>
            </a:r>
            <a:endParaRPr lang="en-US" sz="2800" b="1" dirty="0">
              <a:solidFill>
                <a:schemeClr val="accent3"/>
              </a:solidFill>
            </a:endParaRPr>
          </a:p>
        </p:txBody>
      </p:sp>
      <p:sp>
        <p:nvSpPr>
          <p:cNvPr id="2" name="TextBox 1">
            <a:extLst>
              <a:ext uri="{FF2B5EF4-FFF2-40B4-BE49-F238E27FC236}">
                <a16:creationId xmlns:a16="http://schemas.microsoft.com/office/drawing/2014/main" id="{082F7DD4-248F-4484-B0FF-2CD745F24A1E}"/>
              </a:ext>
            </a:extLst>
          </p:cNvPr>
          <p:cNvSpPr txBox="1"/>
          <p:nvPr/>
        </p:nvSpPr>
        <p:spPr>
          <a:xfrm>
            <a:off x="2531927" y="3620029"/>
            <a:ext cx="1044048"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6</a:t>
            </a:r>
          </a:p>
        </p:txBody>
      </p:sp>
      <p:sp>
        <p:nvSpPr>
          <p:cNvPr id="90" name="TextBox 89">
            <a:extLst>
              <a:ext uri="{FF2B5EF4-FFF2-40B4-BE49-F238E27FC236}">
                <a16:creationId xmlns:a16="http://schemas.microsoft.com/office/drawing/2014/main" id="{D18303F7-FF3B-4BC1-A58A-1FCE3C7F6C2E}"/>
              </a:ext>
            </a:extLst>
          </p:cNvPr>
          <p:cNvSpPr txBox="1"/>
          <p:nvPr/>
        </p:nvSpPr>
        <p:spPr>
          <a:xfrm>
            <a:off x="4274352" y="3620029"/>
            <a:ext cx="1044048"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6</a:t>
            </a:r>
          </a:p>
        </p:txBody>
      </p:sp>
      <p:sp>
        <p:nvSpPr>
          <p:cNvPr id="91" name="TextBox 90">
            <a:extLst>
              <a:ext uri="{FF2B5EF4-FFF2-40B4-BE49-F238E27FC236}">
                <a16:creationId xmlns:a16="http://schemas.microsoft.com/office/drawing/2014/main" id="{694A02CA-541D-4B95-BB07-2B0759AE9C24}"/>
              </a:ext>
            </a:extLst>
          </p:cNvPr>
          <p:cNvSpPr txBox="1"/>
          <p:nvPr/>
        </p:nvSpPr>
        <p:spPr>
          <a:xfrm>
            <a:off x="6011307" y="3620029"/>
            <a:ext cx="1044048"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2</a:t>
            </a:r>
          </a:p>
        </p:txBody>
      </p:sp>
      <p:sp>
        <p:nvSpPr>
          <p:cNvPr id="92" name="TextBox 91">
            <a:extLst>
              <a:ext uri="{FF2B5EF4-FFF2-40B4-BE49-F238E27FC236}">
                <a16:creationId xmlns:a16="http://schemas.microsoft.com/office/drawing/2014/main" id="{C90276FE-43B0-4E07-827C-DCBA66BC8229}"/>
              </a:ext>
            </a:extLst>
          </p:cNvPr>
          <p:cNvSpPr txBox="1"/>
          <p:nvPr/>
        </p:nvSpPr>
        <p:spPr>
          <a:xfrm>
            <a:off x="7812067" y="3620029"/>
            <a:ext cx="1044048"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4</a:t>
            </a:r>
          </a:p>
        </p:txBody>
      </p:sp>
      <p:sp>
        <p:nvSpPr>
          <p:cNvPr id="93" name="TextBox 92">
            <a:extLst>
              <a:ext uri="{FF2B5EF4-FFF2-40B4-BE49-F238E27FC236}">
                <a16:creationId xmlns:a16="http://schemas.microsoft.com/office/drawing/2014/main" id="{96E47219-92FA-4008-A48A-467D24FF06D1}"/>
              </a:ext>
            </a:extLst>
          </p:cNvPr>
          <p:cNvSpPr txBox="1"/>
          <p:nvPr/>
        </p:nvSpPr>
        <p:spPr>
          <a:xfrm>
            <a:off x="2531927" y="4003260"/>
            <a:ext cx="668803"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7</a:t>
            </a:r>
          </a:p>
        </p:txBody>
      </p:sp>
      <p:sp>
        <p:nvSpPr>
          <p:cNvPr id="94" name="TextBox 93">
            <a:extLst>
              <a:ext uri="{FF2B5EF4-FFF2-40B4-BE49-F238E27FC236}">
                <a16:creationId xmlns:a16="http://schemas.microsoft.com/office/drawing/2014/main" id="{DA524D49-0722-4AAE-A496-CDDEA5A486C5}"/>
              </a:ext>
            </a:extLst>
          </p:cNvPr>
          <p:cNvSpPr txBox="1"/>
          <p:nvPr/>
        </p:nvSpPr>
        <p:spPr>
          <a:xfrm>
            <a:off x="4274352" y="4003260"/>
            <a:ext cx="668803"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7</a:t>
            </a:r>
          </a:p>
        </p:txBody>
      </p:sp>
      <p:sp>
        <p:nvSpPr>
          <p:cNvPr id="95" name="TextBox 94">
            <a:extLst>
              <a:ext uri="{FF2B5EF4-FFF2-40B4-BE49-F238E27FC236}">
                <a16:creationId xmlns:a16="http://schemas.microsoft.com/office/drawing/2014/main" id="{32DA7EAD-4157-44C0-A0E5-8D26E915D0E0}"/>
              </a:ext>
            </a:extLst>
          </p:cNvPr>
          <p:cNvSpPr txBox="1"/>
          <p:nvPr/>
        </p:nvSpPr>
        <p:spPr>
          <a:xfrm>
            <a:off x="6011307" y="4003260"/>
            <a:ext cx="668803"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2</a:t>
            </a:r>
          </a:p>
        </p:txBody>
      </p:sp>
      <p:sp>
        <p:nvSpPr>
          <p:cNvPr id="96" name="TextBox 95">
            <a:extLst>
              <a:ext uri="{FF2B5EF4-FFF2-40B4-BE49-F238E27FC236}">
                <a16:creationId xmlns:a16="http://schemas.microsoft.com/office/drawing/2014/main" id="{1E87872C-7047-4C35-A480-6F6C022E6E6B}"/>
              </a:ext>
            </a:extLst>
          </p:cNvPr>
          <p:cNvSpPr txBox="1"/>
          <p:nvPr/>
        </p:nvSpPr>
        <p:spPr>
          <a:xfrm>
            <a:off x="7812067" y="4003260"/>
            <a:ext cx="668803"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5</a:t>
            </a:r>
          </a:p>
        </p:txBody>
      </p:sp>
      <p:sp>
        <p:nvSpPr>
          <p:cNvPr id="98" name="TextBox 97">
            <a:extLst>
              <a:ext uri="{FF2B5EF4-FFF2-40B4-BE49-F238E27FC236}">
                <a16:creationId xmlns:a16="http://schemas.microsoft.com/office/drawing/2014/main" id="{66958DCD-56ED-42D3-BA79-6D2998DD3C93}"/>
              </a:ext>
            </a:extLst>
          </p:cNvPr>
          <p:cNvSpPr txBox="1"/>
          <p:nvPr/>
        </p:nvSpPr>
        <p:spPr>
          <a:xfrm>
            <a:off x="2531927" y="4358452"/>
            <a:ext cx="668803"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8</a:t>
            </a:r>
          </a:p>
        </p:txBody>
      </p:sp>
      <p:sp>
        <p:nvSpPr>
          <p:cNvPr id="99" name="TextBox 98">
            <a:extLst>
              <a:ext uri="{FF2B5EF4-FFF2-40B4-BE49-F238E27FC236}">
                <a16:creationId xmlns:a16="http://schemas.microsoft.com/office/drawing/2014/main" id="{82B1267F-5958-450B-BCBF-15D6CE62EA12}"/>
              </a:ext>
            </a:extLst>
          </p:cNvPr>
          <p:cNvSpPr txBox="1"/>
          <p:nvPr/>
        </p:nvSpPr>
        <p:spPr>
          <a:xfrm>
            <a:off x="4274352" y="4366401"/>
            <a:ext cx="668803"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8</a:t>
            </a:r>
          </a:p>
        </p:txBody>
      </p:sp>
      <p:sp>
        <p:nvSpPr>
          <p:cNvPr id="100" name="TextBox 99">
            <a:extLst>
              <a:ext uri="{FF2B5EF4-FFF2-40B4-BE49-F238E27FC236}">
                <a16:creationId xmlns:a16="http://schemas.microsoft.com/office/drawing/2014/main" id="{CC8CC274-694A-4AB0-B419-4BB8CC2DCE4D}"/>
              </a:ext>
            </a:extLst>
          </p:cNvPr>
          <p:cNvSpPr txBox="1"/>
          <p:nvPr/>
        </p:nvSpPr>
        <p:spPr>
          <a:xfrm>
            <a:off x="6011307" y="4381975"/>
            <a:ext cx="668803"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2</a:t>
            </a:r>
          </a:p>
        </p:txBody>
      </p:sp>
      <p:sp>
        <p:nvSpPr>
          <p:cNvPr id="101" name="TextBox 100">
            <a:extLst>
              <a:ext uri="{FF2B5EF4-FFF2-40B4-BE49-F238E27FC236}">
                <a16:creationId xmlns:a16="http://schemas.microsoft.com/office/drawing/2014/main" id="{0E3DBA84-E777-4C13-8AC9-94477A08F439}"/>
              </a:ext>
            </a:extLst>
          </p:cNvPr>
          <p:cNvSpPr txBox="1"/>
          <p:nvPr/>
        </p:nvSpPr>
        <p:spPr>
          <a:xfrm>
            <a:off x="7812067" y="4381975"/>
            <a:ext cx="668803"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6</a:t>
            </a:r>
          </a:p>
        </p:txBody>
      </p:sp>
    </p:spTree>
    <p:extLst>
      <p:ext uri="{BB962C8B-B14F-4D97-AF65-F5344CB8AC3E}">
        <p14:creationId xmlns:p14="http://schemas.microsoft.com/office/powerpoint/2010/main" val="9209718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1500"/>
                                        <p:tgtEl>
                                          <p:spTgt spid="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fade">
                                      <p:cBhvr>
                                        <p:cTn id="17" dur="1500"/>
                                        <p:tgtEl>
                                          <p:spTgt spid="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fade">
                                      <p:cBhvr>
                                        <p:cTn id="22" dur="1500"/>
                                        <p:tgtEl>
                                          <p:spTgt spid="9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3"/>
                                        </p:tgtEl>
                                        <p:attrNameLst>
                                          <p:attrName>style.visibility</p:attrName>
                                        </p:attrNameLst>
                                      </p:cBhvr>
                                      <p:to>
                                        <p:strVal val="visible"/>
                                      </p:to>
                                    </p:set>
                                    <p:animEffect transition="in" filter="fade">
                                      <p:cBhvr>
                                        <p:cTn id="27" dur="1500"/>
                                        <p:tgtEl>
                                          <p:spTgt spid="9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1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fade">
                                      <p:cBhvr>
                                        <p:cTn id="37" dur="1500"/>
                                        <p:tgtEl>
                                          <p:spTgt spid="9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6"/>
                                        </p:tgtEl>
                                        <p:attrNameLst>
                                          <p:attrName>style.visibility</p:attrName>
                                        </p:attrNameLst>
                                      </p:cBhvr>
                                      <p:to>
                                        <p:strVal val="visible"/>
                                      </p:to>
                                    </p:set>
                                    <p:animEffect transition="in" filter="fade">
                                      <p:cBhvr>
                                        <p:cTn id="42" dur="1500"/>
                                        <p:tgtEl>
                                          <p:spTgt spid="9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8"/>
                                        </p:tgtEl>
                                        <p:attrNameLst>
                                          <p:attrName>style.visibility</p:attrName>
                                        </p:attrNameLst>
                                      </p:cBhvr>
                                      <p:to>
                                        <p:strVal val="visible"/>
                                      </p:to>
                                    </p:set>
                                    <p:animEffect transition="in" filter="fade">
                                      <p:cBhvr>
                                        <p:cTn id="47" dur="1500"/>
                                        <p:tgtEl>
                                          <p:spTgt spid="9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9"/>
                                        </p:tgtEl>
                                        <p:attrNameLst>
                                          <p:attrName>style.visibility</p:attrName>
                                        </p:attrNameLst>
                                      </p:cBhvr>
                                      <p:to>
                                        <p:strVal val="visible"/>
                                      </p:to>
                                    </p:set>
                                    <p:animEffect transition="in" filter="fade">
                                      <p:cBhvr>
                                        <p:cTn id="52" dur="1500"/>
                                        <p:tgtEl>
                                          <p:spTgt spid="9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0"/>
                                        </p:tgtEl>
                                        <p:attrNameLst>
                                          <p:attrName>style.visibility</p:attrName>
                                        </p:attrNameLst>
                                      </p:cBhvr>
                                      <p:to>
                                        <p:strVal val="visible"/>
                                      </p:to>
                                    </p:set>
                                    <p:animEffect transition="in" filter="fade">
                                      <p:cBhvr>
                                        <p:cTn id="57" dur="1500"/>
                                        <p:tgtEl>
                                          <p:spTgt spid="10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1"/>
                                        </p:tgtEl>
                                        <p:attrNameLst>
                                          <p:attrName>style.visibility</p:attrName>
                                        </p:attrNameLst>
                                      </p:cBhvr>
                                      <p:to>
                                        <p:strVal val="visible"/>
                                      </p:to>
                                    </p:set>
                                    <p:animEffect transition="in" filter="fade">
                                      <p:cBhvr>
                                        <p:cTn id="62" dur="1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0" grpId="0"/>
      <p:bldP spid="91" grpId="0"/>
      <p:bldP spid="92" grpId="0"/>
      <p:bldP spid="93" grpId="0"/>
      <p:bldP spid="94" grpId="0"/>
      <p:bldP spid="95" grpId="0"/>
      <p:bldP spid="96" grpId="0"/>
      <p:bldP spid="98" grpId="0"/>
      <p:bldP spid="99" grpId="0"/>
      <p:bldP spid="100" grpId="0"/>
      <p:bldP spid="10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Google Shape;873;p52">
            <a:extLst>
              <a:ext uri="{FF2B5EF4-FFF2-40B4-BE49-F238E27FC236}">
                <a16:creationId xmlns:a16="http://schemas.microsoft.com/office/drawing/2014/main" id="{6D1144C8-F320-41F8-8940-5EBDEC0A0CEE}"/>
              </a:ext>
            </a:extLst>
          </p:cNvPr>
          <p:cNvSpPr/>
          <p:nvPr/>
        </p:nvSpPr>
        <p:spPr>
          <a:xfrm>
            <a:off x="183976" y="61527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120600" y="615279"/>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804300" y="615279"/>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69567" y="804699"/>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424918" y="804699"/>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138982" y="804699"/>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305680" y="259451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67379" y="2588525"/>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85729" y="2571750"/>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2" name="TextBox 1">
            <a:extLst>
              <a:ext uri="{FF2B5EF4-FFF2-40B4-BE49-F238E27FC236}">
                <a16:creationId xmlns:a16="http://schemas.microsoft.com/office/drawing/2014/main" id="{EB027D17-C26D-45F0-8A28-77D895CE1EF4}"/>
              </a:ext>
            </a:extLst>
          </p:cNvPr>
          <p:cNvSpPr txBox="1"/>
          <p:nvPr/>
        </p:nvSpPr>
        <p:spPr>
          <a:xfrm>
            <a:off x="305680" y="3694641"/>
            <a:ext cx="8741081" cy="107721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1</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So sánh số electron trên từng lớp electron tương ứng trong các nguyên tử trên.</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24582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47"/>
          <p:cNvSpPr/>
          <p:nvPr/>
        </p:nvSpPr>
        <p:spPr>
          <a:xfrm>
            <a:off x="1208423" y="1227113"/>
            <a:ext cx="6626900" cy="251166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7"/>
          <p:cNvSpPr txBox="1">
            <a:spLocks noGrp="1"/>
          </p:cNvSpPr>
          <p:nvPr>
            <p:ph type="title"/>
          </p:nvPr>
        </p:nvSpPr>
        <p:spPr>
          <a:xfrm>
            <a:off x="1282264" y="2245633"/>
            <a:ext cx="6526409" cy="105235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8000" b="1" dirty="0"/>
              <a:t>NGUYÊN TỬ</a:t>
            </a:r>
          </a:p>
        </p:txBody>
      </p:sp>
      <p:grpSp>
        <p:nvGrpSpPr>
          <p:cNvPr id="583" name="Google Shape;583;p47"/>
          <p:cNvGrpSpPr/>
          <p:nvPr/>
        </p:nvGrpSpPr>
        <p:grpSpPr>
          <a:xfrm>
            <a:off x="7492673" y="1028694"/>
            <a:ext cx="316000" cy="403512"/>
            <a:chOff x="5905475" y="2032050"/>
            <a:chExt cx="454350" cy="580175"/>
          </a:xfrm>
        </p:grpSpPr>
        <p:sp>
          <p:nvSpPr>
            <p:cNvPr id="584" name="Google Shape;584;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47"/>
          <p:cNvGrpSpPr/>
          <p:nvPr/>
        </p:nvGrpSpPr>
        <p:grpSpPr>
          <a:xfrm>
            <a:off x="1323149" y="3432949"/>
            <a:ext cx="125337" cy="183555"/>
            <a:chOff x="7509313" y="3231788"/>
            <a:chExt cx="249575" cy="365575"/>
          </a:xfrm>
        </p:grpSpPr>
        <p:sp>
          <p:nvSpPr>
            <p:cNvPr id="591" name="Google Shape;591;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 name="Google Shape;594;p47"/>
          <p:cNvGrpSpPr/>
          <p:nvPr/>
        </p:nvGrpSpPr>
        <p:grpSpPr>
          <a:xfrm>
            <a:off x="577136" y="3752173"/>
            <a:ext cx="928708" cy="1032091"/>
            <a:chOff x="5117700" y="3973625"/>
            <a:chExt cx="956150" cy="1062588"/>
          </a:xfrm>
        </p:grpSpPr>
        <p:sp>
          <p:nvSpPr>
            <p:cNvPr id="595" name="Google Shape;595;p47"/>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7"/>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7"/>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7"/>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7"/>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7"/>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7"/>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7"/>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7"/>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7"/>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7"/>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7"/>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7"/>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7"/>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7"/>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7"/>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7"/>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7"/>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7"/>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7"/>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7"/>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7"/>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7"/>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7"/>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9" name="Google Shape;619;p47"/>
          <p:cNvGrpSpPr/>
          <p:nvPr/>
        </p:nvGrpSpPr>
        <p:grpSpPr>
          <a:xfrm rot="5973186">
            <a:off x="983325" y="923078"/>
            <a:ext cx="525721" cy="428640"/>
            <a:chOff x="5426900" y="3064075"/>
            <a:chExt cx="281450" cy="229525"/>
          </a:xfrm>
        </p:grpSpPr>
        <p:sp>
          <p:nvSpPr>
            <p:cNvPr id="620" name="Google Shape;620;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7"/>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7"/>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7"/>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TextBox 52">
            <a:extLst>
              <a:ext uri="{FF2B5EF4-FFF2-40B4-BE49-F238E27FC236}">
                <a16:creationId xmlns:a16="http://schemas.microsoft.com/office/drawing/2014/main" id="{5B7BB5AB-0C11-4326-9D7D-A8774497C4B2}"/>
              </a:ext>
            </a:extLst>
          </p:cNvPr>
          <p:cNvSpPr txBox="1"/>
          <p:nvPr/>
        </p:nvSpPr>
        <p:spPr>
          <a:xfrm>
            <a:off x="3942873" y="1251539"/>
            <a:ext cx="1258253" cy="646331"/>
          </a:xfrm>
          <a:prstGeom prst="rect">
            <a:avLst/>
          </a:prstGeom>
          <a:noFill/>
        </p:spPr>
        <p:txBody>
          <a:bodyPr wrap="square">
            <a:spAutoFit/>
          </a:bodyPr>
          <a:lstStyle/>
          <a:p>
            <a:r>
              <a:rPr lang="en" sz="3600" dirty="0">
                <a:solidFill>
                  <a:schemeClr val="bg1"/>
                </a:solidFill>
                <a:latin typeface="Times New Roman" panose="02020603050405020304" pitchFamily="18" charset="0"/>
                <a:cs typeface="Times New Roman" panose="02020603050405020304" pitchFamily="18" charset="0"/>
              </a:rPr>
              <a:t>Bài 2</a:t>
            </a:r>
            <a:endParaRPr lang="en-US" sz="3600" dirty="0">
              <a:solidFill>
                <a:schemeClr val="bg1"/>
              </a:solidFill>
              <a:latin typeface="Times New Roman" panose="02020603050405020304" pitchFamily="18" charset="0"/>
              <a:cs typeface="Times New Roman" panose="02020603050405020304" pitchFamily="18" charset="0"/>
            </a:endParaRPr>
          </a:p>
        </p:txBody>
      </p:sp>
      <p:grpSp>
        <p:nvGrpSpPr>
          <p:cNvPr id="54" name="Google Shape;395;p28">
            <a:extLst>
              <a:ext uri="{FF2B5EF4-FFF2-40B4-BE49-F238E27FC236}">
                <a16:creationId xmlns:a16="http://schemas.microsoft.com/office/drawing/2014/main" id="{D27704D8-6260-4D30-847E-3AB58E78456B}"/>
              </a:ext>
            </a:extLst>
          </p:cNvPr>
          <p:cNvGrpSpPr/>
          <p:nvPr/>
        </p:nvGrpSpPr>
        <p:grpSpPr>
          <a:xfrm rot="710046">
            <a:off x="6714154" y="2710417"/>
            <a:ext cx="2471790" cy="2444835"/>
            <a:chOff x="2214529" y="2433804"/>
            <a:chExt cx="2706110" cy="2676600"/>
          </a:xfrm>
        </p:grpSpPr>
        <p:sp>
          <p:nvSpPr>
            <p:cNvPr id="55" name="Google Shape;396;p28">
              <a:extLst>
                <a:ext uri="{FF2B5EF4-FFF2-40B4-BE49-F238E27FC236}">
                  <a16:creationId xmlns:a16="http://schemas.microsoft.com/office/drawing/2014/main" id="{0091E27F-57E9-405F-A5F3-0F5E43BC2E95}"/>
                </a:ext>
              </a:extLst>
            </p:cNvPr>
            <p:cNvSpPr/>
            <p:nvPr/>
          </p:nvSpPr>
          <p:spPr>
            <a:xfrm>
              <a:off x="3189613" y="2433804"/>
              <a:ext cx="775500" cy="26766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97;p28">
              <a:extLst>
                <a:ext uri="{FF2B5EF4-FFF2-40B4-BE49-F238E27FC236}">
                  <a16:creationId xmlns:a16="http://schemas.microsoft.com/office/drawing/2014/main" id="{CA5B09CB-8E20-41FE-A6C8-014FE13FE845}"/>
                </a:ext>
              </a:extLst>
            </p:cNvPr>
            <p:cNvSpPr/>
            <p:nvPr/>
          </p:nvSpPr>
          <p:spPr>
            <a:xfrm rot="3599640">
              <a:off x="3179809" y="2422465"/>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98;p28">
              <a:extLst>
                <a:ext uri="{FF2B5EF4-FFF2-40B4-BE49-F238E27FC236}">
                  <a16:creationId xmlns:a16="http://schemas.microsoft.com/office/drawing/2014/main" id="{0CF78855-2E6F-4680-946E-FCD742E06C1A}"/>
                </a:ext>
              </a:extLst>
            </p:cNvPr>
            <p:cNvSpPr/>
            <p:nvPr/>
          </p:nvSpPr>
          <p:spPr>
            <a:xfrm rot="7200360">
              <a:off x="3179699" y="2433806"/>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99;p28">
              <a:extLst>
                <a:ext uri="{FF2B5EF4-FFF2-40B4-BE49-F238E27FC236}">
                  <a16:creationId xmlns:a16="http://schemas.microsoft.com/office/drawing/2014/main" id="{8D8B5F95-4AE3-4D66-86E0-43AC9A131E05}"/>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400;p28">
              <a:extLst>
                <a:ext uri="{FF2B5EF4-FFF2-40B4-BE49-F238E27FC236}">
                  <a16:creationId xmlns:a16="http://schemas.microsoft.com/office/drawing/2014/main" id="{574040C2-F8DD-4778-8F9C-46576226B145}"/>
                </a:ext>
              </a:extLst>
            </p:cNvPr>
            <p:cNvGrpSpPr/>
            <p:nvPr/>
          </p:nvGrpSpPr>
          <p:grpSpPr>
            <a:xfrm>
              <a:off x="2343091" y="3325866"/>
              <a:ext cx="301143" cy="95916"/>
              <a:chOff x="5581225" y="1820025"/>
              <a:chExt cx="463725" cy="147700"/>
            </a:xfrm>
          </p:grpSpPr>
          <p:sp>
            <p:nvSpPr>
              <p:cNvPr id="105" name="Google Shape;401;p28">
                <a:extLst>
                  <a:ext uri="{FF2B5EF4-FFF2-40B4-BE49-F238E27FC236}">
                    <a16:creationId xmlns:a16="http://schemas.microsoft.com/office/drawing/2014/main" id="{936CB015-E420-4695-A00F-74BD71C067E8}"/>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02;p28">
                <a:extLst>
                  <a:ext uri="{FF2B5EF4-FFF2-40B4-BE49-F238E27FC236}">
                    <a16:creationId xmlns:a16="http://schemas.microsoft.com/office/drawing/2014/main" id="{4364C047-A8A9-4BF7-92FC-45830794A9A6}"/>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03;p28">
                <a:extLst>
                  <a:ext uri="{FF2B5EF4-FFF2-40B4-BE49-F238E27FC236}">
                    <a16:creationId xmlns:a16="http://schemas.microsoft.com/office/drawing/2014/main" id="{F7622498-0418-4540-9B69-7101D86C02C6}"/>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04;p28">
                <a:extLst>
                  <a:ext uri="{FF2B5EF4-FFF2-40B4-BE49-F238E27FC236}">
                    <a16:creationId xmlns:a16="http://schemas.microsoft.com/office/drawing/2014/main" id="{6EC6CC9E-75AD-469E-9FB2-41981D99B3C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05;p28">
                <a:extLst>
                  <a:ext uri="{FF2B5EF4-FFF2-40B4-BE49-F238E27FC236}">
                    <a16:creationId xmlns:a16="http://schemas.microsoft.com/office/drawing/2014/main" id="{089BA056-A10A-4A01-B34D-81926777F5B0}"/>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06;p28">
                <a:extLst>
                  <a:ext uri="{FF2B5EF4-FFF2-40B4-BE49-F238E27FC236}">
                    <a16:creationId xmlns:a16="http://schemas.microsoft.com/office/drawing/2014/main" id="{D1D81E48-DB93-4DC9-B61E-30F9B669855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07;p28">
                <a:extLst>
                  <a:ext uri="{FF2B5EF4-FFF2-40B4-BE49-F238E27FC236}">
                    <a16:creationId xmlns:a16="http://schemas.microsoft.com/office/drawing/2014/main" id="{207ECDDA-5FDB-4AD6-BE07-B3A583C0ECC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08;p28">
                <a:extLst>
                  <a:ext uri="{FF2B5EF4-FFF2-40B4-BE49-F238E27FC236}">
                    <a16:creationId xmlns:a16="http://schemas.microsoft.com/office/drawing/2014/main" id="{9E048EA0-6D4D-4455-BD58-FD47EF293A9D}"/>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09;p28">
                <a:extLst>
                  <a:ext uri="{FF2B5EF4-FFF2-40B4-BE49-F238E27FC236}">
                    <a16:creationId xmlns:a16="http://schemas.microsoft.com/office/drawing/2014/main" id="{3CC7379E-783A-4E58-AB8D-D6205EDE03FA}"/>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10;p28">
                <a:extLst>
                  <a:ext uri="{FF2B5EF4-FFF2-40B4-BE49-F238E27FC236}">
                    <a16:creationId xmlns:a16="http://schemas.microsoft.com/office/drawing/2014/main" id="{53DDDE24-3609-40F8-B3D8-BA76545E6C70}"/>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11;p28">
                <a:extLst>
                  <a:ext uri="{FF2B5EF4-FFF2-40B4-BE49-F238E27FC236}">
                    <a16:creationId xmlns:a16="http://schemas.microsoft.com/office/drawing/2014/main" id="{848EE6E8-F43D-4627-9FDA-82A0E500F6BB}"/>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12;p28">
                <a:extLst>
                  <a:ext uri="{FF2B5EF4-FFF2-40B4-BE49-F238E27FC236}">
                    <a16:creationId xmlns:a16="http://schemas.microsoft.com/office/drawing/2014/main" id="{658B39AE-7E18-4B61-B882-6B90D7C92843}"/>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13;p28">
                <a:extLst>
                  <a:ext uri="{FF2B5EF4-FFF2-40B4-BE49-F238E27FC236}">
                    <a16:creationId xmlns:a16="http://schemas.microsoft.com/office/drawing/2014/main" id="{8786F591-20FC-497E-9BC6-C76DBB8FFD13}"/>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414;p28">
              <a:extLst>
                <a:ext uri="{FF2B5EF4-FFF2-40B4-BE49-F238E27FC236}">
                  <a16:creationId xmlns:a16="http://schemas.microsoft.com/office/drawing/2014/main" id="{5EC0A86A-CC57-4EA9-927B-2C1AA8C302CC}"/>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415;p28">
              <a:extLst>
                <a:ext uri="{FF2B5EF4-FFF2-40B4-BE49-F238E27FC236}">
                  <a16:creationId xmlns:a16="http://schemas.microsoft.com/office/drawing/2014/main" id="{EAC7F3B4-1034-4BD4-BC9E-758D037A76A7}"/>
                </a:ext>
              </a:extLst>
            </p:cNvPr>
            <p:cNvGrpSpPr/>
            <p:nvPr/>
          </p:nvGrpSpPr>
          <p:grpSpPr>
            <a:xfrm>
              <a:off x="4381216" y="3467266"/>
              <a:ext cx="301143" cy="95916"/>
              <a:chOff x="5581225" y="1820025"/>
              <a:chExt cx="463725" cy="147700"/>
            </a:xfrm>
          </p:grpSpPr>
          <p:sp>
            <p:nvSpPr>
              <p:cNvPr id="92" name="Google Shape;416;p28">
                <a:extLst>
                  <a:ext uri="{FF2B5EF4-FFF2-40B4-BE49-F238E27FC236}">
                    <a16:creationId xmlns:a16="http://schemas.microsoft.com/office/drawing/2014/main" id="{1FEDF22B-0E72-4B31-9C54-39D1D5E178B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17;p28">
                <a:extLst>
                  <a:ext uri="{FF2B5EF4-FFF2-40B4-BE49-F238E27FC236}">
                    <a16:creationId xmlns:a16="http://schemas.microsoft.com/office/drawing/2014/main" id="{A766ACD1-AD81-4ADE-8601-D54BFD3394E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18;p28">
                <a:extLst>
                  <a:ext uri="{FF2B5EF4-FFF2-40B4-BE49-F238E27FC236}">
                    <a16:creationId xmlns:a16="http://schemas.microsoft.com/office/drawing/2014/main" id="{8F801446-8DB8-4CB4-A11D-F8FD186B9D9A}"/>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19;p28">
                <a:extLst>
                  <a:ext uri="{FF2B5EF4-FFF2-40B4-BE49-F238E27FC236}">
                    <a16:creationId xmlns:a16="http://schemas.microsoft.com/office/drawing/2014/main" id="{1D64FC05-1900-42CE-8B69-D285C2130BBF}"/>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20;p28">
                <a:extLst>
                  <a:ext uri="{FF2B5EF4-FFF2-40B4-BE49-F238E27FC236}">
                    <a16:creationId xmlns:a16="http://schemas.microsoft.com/office/drawing/2014/main" id="{1E48FFAB-7DCF-40A0-842B-C2FD3302BA61}"/>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21;p28">
                <a:extLst>
                  <a:ext uri="{FF2B5EF4-FFF2-40B4-BE49-F238E27FC236}">
                    <a16:creationId xmlns:a16="http://schemas.microsoft.com/office/drawing/2014/main" id="{9BCF2C07-7444-42A1-9C4D-A1F1FF802BC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22;p28">
                <a:extLst>
                  <a:ext uri="{FF2B5EF4-FFF2-40B4-BE49-F238E27FC236}">
                    <a16:creationId xmlns:a16="http://schemas.microsoft.com/office/drawing/2014/main" id="{43286D1E-2995-4908-8725-A708E3A94980}"/>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23;p28">
                <a:extLst>
                  <a:ext uri="{FF2B5EF4-FFF2-40B4-BE49-F238E27FC236}">
                    <a16:creationId xmlns:a16="http://schemas.microsoft.com/office/drawing/2014/main" id="{981405D9-E4B7-42A3-AF26-A0134A3735F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24;p28">
                <a:extLst>
                  <a:ext uri="{FF2B5EF4-FFF2-40B4-BE49-F238E27FC236}">
                    <a16:creationId xmlns:a16="http://schemas.microsoft.com/office/drawing/2014/main" id="{7CBC5EB0-0470-4D26-B007-9EAD410B2A2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25;p28">
                <a:extLst>
                  <a:ext uri="{FF2B5EF4-FFF2-40B4-BE49-F238E27FC236}">
                    <a16:creationId xmlns:a16="http://schemas.microsoft.com/office/drawing/2014/main" id="{C2810EC8-5D1A-4A7C-9BDA-9313FEFB4CF5}"/>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26;p28">
                <a:extLst>
                  <a:ext uri="{FF2B5EF4-FFF2-40B4-BE49-F238E27FC236}">
                    <a16:creationId xmlns:a16="http://schemas.microsoft.com/office/drawing/2014/main" id="{1634B31A-7D02-4A5C-8B03-233EE252332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27;p28">
                <a:extLst>
                  <a:ext uri="{FF2B5EF4-FFF2-40B4-BE49-F238E27FC236}">
                    <a16:creationId xmlns:a16="http://schemas.microsoft.com/office/drawing/2014/main" id="{0848E998-F5C7-47C6-B46C-F7111E8BD6B5}"/>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28;p28">
                <a:extLst>
                  <a:ext uri="{FF2B5EF4-FFF2-40B4-BE49-F238E27FC236}">
                    <a16:creationId xmlns:a16="http://schemas.microsoft.com/office/drawing/2014/main" id="{05235E83-6286-4A5F-BE83-534151AC3569}"/>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429;p28">
              <a:extLst>
                <a:ext uri="{FF2B5EF4-FFF2-40B4-BE49-F238E27FC236}">
                  <a16:creationId xmlns:a16="http://schemas.microsoft.com/office/drawing/2014/main" id="{0F7230C3-42E2-4FD3-8F20-5C5983C052FA}"/>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430;p28">
              <a:extLst>
                <a:ext uri="{FF2B5EF4-FFF2-40B4-BE49-F238E27FC236}">
                  <a16:creationId xmlns:a16="http://schemas.microsoft.com/office/drawing/2014/main" id="{C6749E36-16E7-44AF-94B0-5D9E83755D8F}"/>
                </a:ext>
              </a:extLst>
            </p:cNvPr>
            <p:cNvGrpSpPr/>
            <p:nvPr/>
          </p:nvGrpSpPr>
          <p:grpSpPr>
            <a:xfrm>
              <a:off x="3189766" y="4732391"/>
              <a:ext cx="301143" cy="95916"/>
              <a:chOff x="5581225" y="1820025"/>
              <a:chExt cx="463725" cy="147700"/>
            </a:xfrm>
          </p:grpSpPr>
          <p:sp>
            <p:nvSpPr>
              <p:cNvPr id="79" name="Google Shape;431;p28">
                <a:extLst>
                  <a:ext uri="{FF2B5EF4-FFF2-40B4-BE49-F238E27FC236}">
                    <a16:creationId xmlns:a16="http://schemas.microsoft.com/office/drawing/2014/main" id="{9468EE90-1D8C-432D-851D-8EECC2884F3A}"/>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32;p28">
                <a:extLst>
                  <a:ext uri="{FF2B5EF4-FFF2-40B4-BE49-F238E27FC236}">
                    <a16:creationId xmlns:a16="http://schemas.microsoft.com/office/drawing/2014/main" id="{9FBFE6E7-ADC9-43B0-BB2B-7296FB572366}"/>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33;p28">
                <a:extLst>
                  <a:ext uri="{FF2B5EF4-FFF2-40B4-BE49-F238E27FC236}">
                    <a16:creationId xmlns:a16="http://schemas.microsoft.com/office/drawing/2014/main" id="{A4406B45-4426-45B7-BD04-985018567292}"/>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34;p28">
                <a:extLst>
                  <a:ext uri="{FF2B5EF4-FFF2-40B4-BE49-F238E27FC236}">
                    <a16:creationId xmlns:a16="http://schemas.microsoft.com/office/drawing/2014/main" id="{0D5B8772-DE91-4EFC-A37C-BDE1555E6CFD}"/>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35;p28">
                <a:extLst>
                  <a:ext uri="{FF2B5EF4-FFF2-40B4-BE49-F238E27FC236}">
                    <a16:creationId xmlns:a16="http://schemas.microsoft.com/office/drawing/2014/main" id="{92F36E99-FACA-492E-B1A1-2E0AD152F86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36;p28">
                <a:extLst>
                  <a:ext uri="{FF2B5EF4-FFF2-40B4-BE49-F238E27FC236}">
                    <a16:creationId xmlns:a16="http://schemas.microsoft.com/office/drawing/2014/main" id="{C9E558FA-F5B5-47C6-B729-99F253E6BFF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37;p28">
                <a:extLst>
                  <a:ext uri="{FF2B5EF4-FFF2-40B4-BE49-F238E27FC236}">
                    <a16:creationId xmlns:a16="http://schemas.microsoft.com/office/drawing/2014/main" id="{59061487-3DD3-46D0-86AB-EFE31C7E2623}"/>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38;p28">
                <a:extLst>
                  <a:ext uri="{FF2B5EF4-FFF2-40B4-BE49-F238E27FC236}">
                    <a16:creationId xmlns:a16="http://schemas.microsoft.com/office/drawing/2014/main" id="{6EC6FB83-0065-42AC-9219-4155D38B713C}"/>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39;p28">
                <a:extLst>
                  <a:ext uri="{FF2B5EF4-FFF2-40B4-BE49-F238E27FC236}">
                    <a16:creationId xmlns:a16="http://schemas.microsoft.com/office/drawing/2014/main" id="{3F214493-FCBF-43C1-83AC-6210624EACAA}"/>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40;p28">
                <a:extLst>
                  <a:ext uri="{FF2B5EF4-FFF2-40B4-BE49-F238E27FC236}">
                    <a16:creationId xmlns:a16="http://schemas.microsoft.com/office/drawing/2014/main" id="{9D5633BD-9803-4AE0-A6B5-6F60C36995C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1;p28">
                <a:extLst>
                  <a:ext uri="{FF2B5EF4-FFF2-40B4-BE49-F238E27FC236}">
                    <a16:creationId xmlns:a16="http://schemas.microsoft.com/office/drawing/2014/main" id="{C36F3B45-B3D8-4421-8E54-57D14A9D975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2;p28">
                <a:extLst>
                  <a:ext uri="{FF2B5EF4-FFF2-40B4-BE49-F238E27FC236}">
                    <a16:creationId xmlns:a16="http://schemas.microsoft.com/office/drawing/2014/main" id="{C00009D6-78BC-4909-8151-A1E59F9C72C5}"/>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3;p28">
                <a:extLst>
                  <a:ext uri="{FF2B5EF4-FFF2-40B4-BE49-F238E27FC236}">
                    <a16:creationId xmlns:a16="http://schemas.microsoft.com/office/drawing/2014/main" id="{0C4415E6-6823-40BD-95C8-793242186E75}"/>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444;p28">
              <a:extLst>
                <a:ext uri="{FF2B5EF4-FFF2-40B4-BE49-F238E27FC236}">
                  <a16:creationId xmlns:a16="http://schemas.microsoft.com/office/drawing/2014/main" id="{8AC08969-4934-40CC-81E5-676D4592AC90}"/>
                </a:ext>
              </a:extLst>
            </p:cNvPr>
            <p:cNvSpPr/>
            <p:nvPr/>
          </p:nvSpPr>
          <p:spPr>
            <a:xfrm rot="367083">
              <a:off x="3328261" y="3532838"/>
              <a:ext cx="478525" cy="478525"/>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445;p28">
              <a:extLst>
                <a:ext uri="{FF2B5EF4-FFF2-40B4-BE49-F238E27FC236}">
                  <a16:creationId xmlns:a16="http://schemas.microsoft.com/office/drawing/2014/main" id="{C5B2A1ED-5BF2-46EE-99EF-1C7AA4D65F3F}"/>
                </a:ext>
              </a:extLst>
            </p:cNvPr>
            <p:cNvGrpSpPr/>
            <p:nvPr/>
          </p:nvGrpSpPr>
          <p:grpSpPr>
            <a:xfrm>
              <a:off x="3390682" y="3715768"/>
              <a:ext cx="353683" cy="112666"/>
              <a:chOff x="5581225" y="1820025"/>
              <a:chExt cx="463725" cy="147700"/>
            </a:xfrm>
          </p:grpSpPr>
          <p:sp>
            <p:nvSpPr>
              <p:cNvPr id="66" name="Google Shape;446;p28">
                <a:extLst>
                  <a:ext uri="{FF2B5EF4-FFF2-40B4-BE49-F238E27FC236}">
                    <a16:creationId xmlns:a16="http://schemas.microsoft.com/office/drawing/2014/main" id="{23540430-5F3E-495D-B92E-2671CC1C541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47;p28">
                <a:extLst>
                  <a:ext uri="{FF2B5EF4-FFF2-40B4-BE49-F238E27FC236}">
                    <a16:creationId xmlns:a16="http://schemas.microsoft.com/office/drawing/2014/main" id="{A4B99563-4DCE-4A85-A567-EC27CF2D9705}"/>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48;p28">
                <a:extLst>
                  <a:ext uri="{FF2B5EF4-FFF2-40B4-BE49-F238E27FC236}">
                    <a16:creationId xmlns:a16="http://schemas.microsoft.com/office/drawing/2014/main" id="{992A0FC1-460C-4F1E-809B-8D34EADA9DAE}"/>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49;p28">
                <a:extLst>
                  <a:ext uri="{FF2B5EF4-FFF2-40B4-BE49-F238E27FC236}">
                    <a16:creationId xmlns:a16="http://schemas.microsoft.com/office/drawing/2014/main" id="{4F2AF3A2-F8D3-4709-B4FB-F67F8BF9ED97}"/>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50;p28">
                <a:extLst>
                  <a:ext uri="{FF2B5EF4-FFF2-40B4-BE49-F238E27FC236}">
                    <a16:creationId xmlns:a16="http://schemas.microsoft.com/office/drawing/2014/main" id="{47E0D6A1-FFD2-4E81-BD10-01B7786DF3A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51;p28">
                <a:extLst>
                  <a:ext uri="{FF2B5EF4-FFF2-40B4-BE49-F238E27FC236}">
                    <a16:creationId xmlns:a16="http://schemas.microsoft.com/office/drawing/2014/main" id="{35DD9DA2-D5AC-4465-BB3C-FAF79561677E}"/>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52;p28">
                <a:extLst>
                  <a:ext uri="{FF2B5EF4-FFF2-40B4-BE49-F238E27FC236}">
                    <a16:creationId xmlns:a16="http://schemas.microsoft.com/office/drawing/2014/main" id="{D5D2DBB4-3741-4B77-9446-B36CD0D365DC}"/>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53;p28">
                <a:extLst>
                  <a:ext uri="{FF2B5EF4-FFF2-40B4-BE49-F238E27FC236}">
                    <a16:creationId xmlns:a16="http://schemas.microsoft.com/office/drawing/2014/main" id="{958D4BC0-ADEA-4D8F-9D34-0D4EAA0D7326}"/>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54;p28">
                <a:extLst>
                  <a:ext uri="{FF2B5EF4-FFF2-40B4-BE49-F238E27FC236}">
                    <a16:creationId xmlns:a16="http://schemas.microsoft.com/office/drawing/2014/main" id="{10D2BBC7-28FD-4468-90C5-4FA06EFF346F}"/>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55;p28">
                <a:extLst>
                  <a:ext uri="{FF2B5EF4-FFF2-40B4-BE49-F238E27FC236}">
                    <a16:creationId xmlns:a16="http://schemas.microsoft.com/office/drawing/2014/main" id="{17529B0D-E8F9-4AC0-9A92-3F160ADC2EE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56;p28">
                <a:extLst>
                  <a:ext uri="{FF2B5EF4-FFF2-40B4-BE49-F238E27FC236}">
                    <a16:creationId xmlns:a16="http://schemas.microsoft.com/office/drawing/2014/main" id="{A3DF9D1F-A573-40C1-B9DC-B314CFF67E6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57;p28">
                <a:extLst>
                  <a:ext uri="{FF2B5EF4-FFF2-40B4-BE49-F238E27FC236}">
                    <a16:creationId xmlns:a16="http://schemas.microsoft.com/office/drawing/2014/main" id="{914CA921-2285-42E4-A45D-98757E4AB7BC}"/>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58;p28">
                <a:extLst>
                  <a:ext uri="{FF2B5EF4-FFF2-40B4-BE49-F238E27FC236}">
                    <a16:creationId xmlns:a16="http://schemas.microsoft.com/office/drawing/2014/main" id="{71402C83-6961-4D79-A7D4-2E119CF4DE8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2"/>
                                        </p:tgtEl>
                                        <p:attrNameLst>
                                          <p:attrName>style.visibility</p:attrName>
                                        </p:attrNameLst>
                                      </p:cBhvr>
                                      <p:to>
                                        <p:strVal val="visible"/>
                                      </p:to>
                                    </p:set>
                                    <p:animEffect transition="in" filter="fade">
                                      <p:cBhvr>
                                        <p:cTn id="12" dur="1000"/>
                                        <p:tgtEl>
                                          <p:spTgt spid="582"/>
                                        </p:tgtEl>
                                      </p:cBhvr>
                                    </p:animEffect>
                                    <p:anim calcmode="lin" valueType="num">
                                      <p:cBhvr>
                                        <p:cTn id="13" dur="1000" fill="hold"/>
                                        <p:tgtEl>
                                          <p:spTgt spid="582"/>
                                        </p:tgtEl>
                                        <p:attrNameLst>
                                          <p:attrName>ppt_x</p:attrName>
                                        </p:attrNameLst>
                                      </p:cBhvr>
                                      <p:tavLst>
                                        <p:tav tm="0">
                                          <p:val>
                                            <p:strVal val="#ppt_x"/>
                                          </p:val>
                                        </p:tav>
                                        <p:tav tm="100000">
                                          <p:val>
                                            <p:strVal val="#ppt_x"/>
                                          </p:val>
                                        </p:tav>
                                      </p:tavLst>
                                    </p:anim>
                                    <p:anim calcmode="lin" valueType="num">
                                      <p:cBhvr>
                                        <p:cTn id="14" dur="1000" fill="hold"/>
                                        <p:tgtEl>
                                          <p:spTgt spid="582"/>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anim calcmode="lin" valueType="num">
                                      <p:cBhvr additive="base">
                                        <p:cTn id="17" dur="500" fill="hold"/>
                                        <p:tgtEl>
                                          <p:spTgt spid="54"/>
                                        </p:tgtEl>
                                        <p:attrNameLst>
                                          <p:attrName>ppt_x</p:attrName>
                                        </p:attrNameLst>
                                      </p:cBhvr>
                                      <p:tavLst>
                                        <p:tav tm="0">
                                          <p:val>
                                            <p:strVal val="1+#ppt_w/2"/>
                                          </p:val>
                                        </p:tav>
                                        <p:tav tm="100000">
                                          <p:val>
                                            <p:strVal val="#ppt_x"/>
                                          </p:val>
                                        </p:tav>
                                      </p:tavLst>
                                    </p:anim>
                                    <p:anim calcmode="lin" valueType="num">
                                      <p:cBhvr additive="base">
                                        <p:cTn id="18" dur="500" fill="hold"/>
                                        <p:tgtEl>
                                          <p:spTgt spid="54"/>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 presetClass="entr" presetSubtype="0" fill="hold" nodeType="afterEffect">
                                  <p:stCondLst>
                                    <p:cond delay="0"/>
                                  </p:stCondLst>
                                  <p:childTnLst>
                                    <p:set>
                                      <p:cBhvr>
                                        <p:cTn id="21" dur="1" fill="hold">
                                          <p:stCondLst>
                                            <p:cond delay="0"/>
                                          </p:stCondLst>
                                        </p:cTn>
                                        <p:tgtEl>
                                          <p:spTgt spid="61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9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 grpId="0"/>
      <p:bldP spid="5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Google Shape;873;p52">
            <a:extLst>
              <a:ext uri="{FF2B5EF4-FFF2-40B4-BE49-F238E27FC236}">
                <a16:creationId xmlns:a16="http://schemas.microsoft.com/office/drawing/2014/main" id="{6D1144C8-F320-41F8-8940-5EBDEC0A0CEE}"/>
              </a:ext>
            </a:extLst>
          </p:cNvPr>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358270" y="189420"/>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072334" y="189420"/>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2" name="TextBox 1">
            <a:extLst>
              <a:ext uri="{FF2B5EF4-FFF2-40B4-BE49-F238E27FC236}">
                <a16:creationId xmlns:a16="http://schemas.microsoft.com/office/drawing/2014/main" id="{EB027D17-C26D-45F0-8A28-77D895CE1EF4}"/>
              </a:ext>
            </a:extLst>
          </p:cNvPr>
          <p:cNvSpPr txBox="1"/>
          <p:nvPr/>
        </p:nvSpPr>
        <p:spPr>
          <a:xfrm>
            <a:off x="239032" y="2930860"/>
            <a:ext cx="8741081" cy="2062103"/>
          </a:xfrm>
          <a:prstGeom prst="rect">
            <a:avLst/>
          </a:prstGeom>
          <a:noFill/>
        </p:spPr>
        <p:txBody>
          <a:bodyPr wrap="square" rtlCol="0">
            <a:spAutoFit/>
          </a:bodyPr>
          <a:lstStyle/>
          <a:p>
            <a:r>
              <a:rPr lang="vi-VN" sz="3200" dirty="0">
                <a:solidFill>
                  <a:srgbClr val="263E68"/>
                </a:solidFill>
                <a:latin typeface="Times New Roman" panose="02020603050405020304" pitchFamily="18" charset="0"/>
                <a:cs typeface="Times New Roman" panose="02020603050405020304" pitchFamily="18" charset="0"/>
              </a:rPr>
              <a:t>2. Số electron ở lớp electron lớp ngoài cùng của vỏ mỗi nguyên tử trên đã được điền tối đa chưa? Cần thêm bao nhiêu electron để lớp electron lớp ngoài cùng của mỗi nguyên tử trên có số electron tối đa?</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70408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3.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TextBox 4">
            <a:extLst>
              <a:ext uri="{FF2B5EF4-FFF2-40B4-BE49-F238E27FC236}">
                <a16:creationId xmlns:a16="http://schemas.microsoft.com/office/drawing/2014/main" id="{C1204717-163A-4002-AB28-64FC9CDB8EC9}"/>
              </a:ext>
            </a:extLst>
          </p:cNvPr>
          <p:cNvSpPr txBox="1"/>
          <p:nvPr/>
        </p:nvSpPr>
        <p:spPr>
          <a:xfrm>
            <a:off x="148680" y="1600371"/>
            <a:ext cx="9031111" cy="1569660"/>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Nguyên tử là hạt vô cùng nhỏ gồm hạt nhân mang điện tích dương và vỏ mang điện tích âm. Nguyên tử trung hòa về điện nên tổng số p</a:t>
            </a:r>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tổng số e</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315033"/>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870"/>
        <p:cNvGrpSpPr/>
        <p:nvPr/>
      </p:nvGrpSpPr>
      <p:grpSpPr>
        <a:xfrm>
          <a:off x="0" y="0"/>
          <a:ext cx="0" cy="0"/>
          <a:chOff x="0" y="0"/>
          <a:chExt cx="0" cy="0"/>
        </a:xfrm>
      </p:grpSpPr>
      <p:sp>
        <p:nvSpPr>
          <p:cNvPr id="1871" name="Google Shape;1871;p68"/>
          <p:cNvSpPr txBox="1">
            <a:spLocks noGrp="1"/>
          </p:cNvSpPr>
          <p:nvPr>
            <p:ph type="title"/>
          </p:nvPr>
        </p:nvSpPr>
        <p:spPr>
          <a:xfrm>
            <a:off x="720000" y="2762800"/>
            <a:ext cx="4168089"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K</a:t>
            </a:r>
            <a:r>
              <a:rPr lang="en" b="1" dirty="0"/>
              <a:t>hối lượng nguyên tử</a:t>
            </a:r>
            <a:endParaRPr b="1" dirty="0"/>
          </a:p>
        </p:txBody>
      </p:sp>
      <p:sp>
        <p:nvSpPr>
          <p:cNvPr id="1872" name="Google Shape;1872;p68"/>
          <p:cNvSpPr txBox="1">
            <a:spLocks noGrp="1"/>
          </p:cNvSpPr>
          <p:nvPr>
            <p:ph type="title" idx="2"/>
          </p:nvPr>
        </p:nvSpPr>
        <p:spPr>
          <a:xfrm>
            <a:off x="720000" y="1015000"/>
            <a:ext cx="1460700" cy="83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04</a:t>
            </a:r>
            <a:endParaRPr b="1" dirty="0"/>
          </a:p>
        </p:txBody>
      </p:sp>
      <p:grpSp>
        <p:nvGrpSpPr>
          <p:cNvPr id="1874" name="Google Shape;1874;p68"/>
          <p:cNvGrpSpPr/>
          <p:nvPr/>
        </p:nvGrpSpPr>
        <p:grpSpPr>
          <a:xfrm rot="-1193897">
            <a:off x="5028600" y="1038694"/>
            <a:ext cx="1277216" cy="816988"/>
            <a:chOff x="4620213" y="358500"/>
            <a:chExt cx="974888" cy="623600"/>
          </a:xfrm>
        </p:grpSpPr>
        <p:sp>
          <p:nvSpPr>
            <p:cNvPr id="1875" name="Google Shape;1875;p68"/>
            <p:cNvSpPr/>
            <p:nvPr/>
          </p:nvSpPr>
          <p:spPr>
            <a:xfrm>
              <a:off x="4636250" y="358788"/>
              <a:ext cx="958850" cy="623025"/>
            </a:xfrm>
            <a:custGeom>
              <a:avLst/>
              <a:gdLst/>
              <a:ahLst/>
              <a:cxnLst/>
              <a:rect l="l" t="t" r="r" b="b"/>
              <a:pathLst>
                <a:path w="38354" h="24921" extrusionOk="0">
                  <a:moveTo>
                    <a:pt x="19661" y="6339"/>
                  </a:moveTo>
                  <a:cubicBezTo>
                    <a:pt x="22372" y="6339"/>
                    <a:pt x="24413" y="7756"/>
                    <a:pt x="25904" y="10053"/>
                  </a:cubicBezTo>
                  <a:cubicBezTo>
                    <a:pt x="26962" y="11680"/>
                    <a:pt x="27613" y="13498"/>
                    <a:pt x="28074" y="15369"/>
                  </a:cubicBezTo>
                  <a:cubicBezTo>
                    <a:pt x="28209" y="15966"/>
                    <a:pt x="28236" y="16590"/>
                    <a:pt x="28209" y="17295"/>
                  </a:cubicBezTo>
                  <a:cubicBezTo>
                    <a:pt x="27992" y="17295"/>
                    <a:pt x="27802" y="17322"/>
                    <a:pt x="27613" y="17322"/>
                  </a:cubicBezTo>
                  <a:cubicBezTo>
                    <a:pt x="26609" y="17268"/>
                    <a:pt x="25632" y="17241"/>
                    <a:pt x="24629" y="17186"/>
                  </a:cubicBezTo>
                  <a:cubicBezTo>
                    <a:pt x="23652" y="17143"/>
                    <a:pt x="22676" y="17126"/>
                    <a:pt x="21700" y="17126"/>
                  </a:cubicBezTo>
                  <a:cubicBezTo>
                    <a:pt x="20235" y="17126"/>
                    <a:pt x="18770" y="17165"/>
                    <a:pt x="17305" y="17214"/>
                  </a:cubicBezTo>
                  <a:cubicBezTo>
                    <a:pt x="15542" y="17295"/>
                    <a:pt x="13779" y="17322"/>
                    <a:pt x="11989" y="17376"/>
                  </a:cubicBezTo>
                  <a:cubicBezTo>
                    <a:pt x="11854" y="17376"/>
                    <a:pt x="11718" y="17349"/>
                    <a:pt x="11555" y="17322"/>
                  </a:cubicBezTo>
                  <a:cubicBezTo>
                    <a:pt x="11501" y="17186"/>
                    <a:pt x="11420" y="17051"/>
                    <a:pt x="11392" y="16915"/>
                  </a:cubicBezTo>
                  <a:cubicBezTo>
                    <a:pt x="11175" y="15423"/>
                    <a:pt x="11175" y="13905"/>
                    <a:pt x="11420" y="12413"/>
                  </a:cubicBezTo>
                  <a:cubicBezTo>
                    <a:pt x="11691" y="10731"/>
                    <a:pt x="12613" y="9429"/>
                    <a:pt x="13888" y="8371"/>
                  </a:cubicBezTo>
                  <a:cubicBezTo>
                    <a:pt x="15298" y="7178"/>
                    <a:pt x="16953" y="6581"/>
                    <a:pt x="18743" y="6391"/>
                  </a:cubicBezTo>
                  <a:cubicBezTo>
                    <a:pt x="19057" y="6356"/>
                    <a:pt x="19363" y="6339"/>
                    <a:pt x="19661" y="6339"/>
                  </a:cubicBezTo>
                  <a:close/>
                  <a:moveTo>
                    <a:pt x="18824" y="994"/>
                  </a:moveTo>
                  <a:cubicBezTo>
                    <a:pt x="18879" y="994"/>
                    <a:pt x="18906" y="1021"/>
                    <a:pt x="18987" y="1048"/>
                  </a:cubicBezTo>
                  <a:cubicBezTo>
                    <a:pt x="19014" y="1183"/>
                    <a:pt x="19069" y="1346"/>
                    <a:pt x="19123" y="1509"/>
                  </a:cubicBezTo>
                  <a:cubicBezTo>
                    <a:pt x="19150" y="1645"/>
                    <a:pt x="19204" y="1807"/>
                    <a:pt x="19285" y="1970"/>
                  </a:cubicBezTo>
                  <a:cubicBezTo>
                    <a:pt x="19361" y="2121"/>
                    <a:pt x="19459" y="2271"/>
                    <a:pt x="19667" y="2271"/>
                  </a:cubicBezTo>
                  <a:cubicBezTo>
                    <a:pt x="19684" y="2271"/>
                    <a:pt x="19701" y="2270"/>
                    <a:pt x="19719" y="2268"/>
                  </a:cubicBezTo>
                  <a:cubicBezTo>
                    <a:pt x="19936" y="2214"/>
                    <a:pt x="19991" y="2024"/>
                    <a:pt x="19991" y="1834"/>
                  </a:cubicBezTo>
                  <a:cubicBezTo>
                    <a:pt x="20018" y="1563"/>
                    <a:pt x="20018" y="1319"/>
                    <a:pt x="20045" y="1075"/>
                  </a:cubicBezTo>
                  <a:cubicBezTo>
                    <a:pt x="20224" y="1029"/>
                    <a:pt x="20443" y="1007"/>
                    <a:pt x="20687" y="1007"/>
                  </a:cubicBezTo>
                  <a:cubicBezTo>
                    <a:pt x="21591" y="1007"/>
                    <a:pt x="22841" y="1304"/>
                    <a:pt x="23652" y="1753"/>
                  </a:cubicBezTo>
                  <a:cubicBezTo>
                    <a:pt x="23625" y="1889"/>
                    <a:pt x="23598" y="2051"/>
                    <a:pt x="23544" y="2187"/>
                  </a:cubicBezTo>
                  <a:cubicBezTo>
                    <a:pt x="23517" y="2350"/>
                    <a:pt x="23435" y="2485"/>
                    <a:pt x="23381" y="2648"/>
                  </a:cubicBezTo>
                  <a:cubicBezTo>
                    <a:pt x="23300" y="2946"/>
                    <a:pt x="23381" y="3136"/>
                    <a:pt x="23544" y="3218"/>
                  </a:cubicBezTo>
                  <a:cubicBezTo>
                    <a:pt x="23581" y="3228"/>
                    <a:pt x="23618" y="3234"/>
                    <a:pt x="23655" y="3234"/>
                  </a:cubicBezTo>
                  <a:cubicBezTo>
                    <a:pt x="23807" y="3234"/>
                    <a:pt x="23956" y="3143"/>
                    <a:pt x="24086" y="2946"/>
                  </a:cubicBezTo>
                  <a:cubicBezTo>
                    <a:pt x="24168" y="2811"/>
                    <a:pt x="24249" y="2675"/>
                    <a:pt x="24331" y="2540"/>
                  </a:cubicBezTo>
                  <a:cubicBezTo>
                    <a:pt x="24412" y="2404"/>
                    <a:pt x="24520" y="2268"/>
                    <a:pt x="24602" y="2133"/>
                  </a:cubicBezTo>
                  <a:cubicBezTo>
                    <a:pt x="25470" y="2485"/>
                    <a:pt x="26609" y="3245"/>
                    <a:pt x="27260" y="3896"/>
                  </a:cubicBezTo>
                  <a:cubicBezTo>
                    <a:pt x="27179" y="4004"/>
                    <a:pt x="27124" y="4140"/>
                    <a:pt x="27043" y="4276"/>
                  </a:cubicBezTo>
                  <a:cubicBezTo>
                    <a:pt x="26962" y="4411"/>
                    <a:pt x="26880" y="4520"/>
                    <a:pt x="26826" y="4655"/>
                  </a:cubicBezTo>
                  <a:cubicBezTo>
                    <a:pt x="26745" y="4845"/>
                    <a:pt x="26799" y="5035"/>
                    <a:pt x="26962" y="5171"/>
                  </a:cubicBezTo>
                  <a:cubicBezTo>
                    <a:pt x="27035" y="5219"/>
                    <a:pt x="27113" y="5246"/>
                    <a:pt x="27193" y="5246"/>
                  </a:cubicBezTo>
                  <a:cubicBezTo>
                    <a:pt x="27290" y="5246"/>
                    <a:pt x="27387" y="5206"/>
                    <a:pt x="27477" y="5116"/>
                  </a:cubicBezTo>
                  <a:cubicBezTo>
                    <a:pt x="27667" y="4954"/>
                    <a:pt x="27830" y="4737"/>
                    <a:pt x="28019" y="4547"/>
                  </a:cubicBezTo>
                  <a:cubicBezTo>
                    <a:pt x="28535" y="4899"/>
                    <a:pt x="29104" y="5496"/>
                    <a:pt x="29565" y="6201"/>
                  </a:cubicBezTo>
                  <a:cubicBezTo>
                    <a:pt x="29348" y="6418"/>
                    <a:pt x="29104" y="6662"/>
                    <a:pt x="28887" y="6907"/>
                  </a:cubicBezTo>
                  <a:cubicBezTo>
                    <a:pt x="28643" y="7178"/>
                    <a:pt x="28589" y="7422"/>
                    <a:pt x="28752" y="7585"/>
                  </a:cubicBezTo>
                  <a:cubicBezTo>
                    <a:pt x="28826" y="7671"/>
                    <a:pt x="28923" y="7718"/>
                    <a:pt x="29034" y="7718"/>
                  </a:cubicBezTo>
                  <a:cubicBezTo>
                    <a:pt x="29167" y="7718"/>
                    <a:pt x="29322" y="7651"/>
                    <a:pt x="29484" y="7503"/>
                  </a:cubicBezTo>
                  <a:cubicBezTo>
                    <a:pt x="29701" y="7341"/>
                    <a:pt x="29918" y="7151"/>
                    <a:pt x="30162" y="6934"/>
                  </a:cubicBezTo>
                  <a:cubicBezTo>
                    <a:pt x="30867" y="7883"/>
                    <a:pt x="31383" y="8887"/>
                    <a:pt x="31735" y="9944"/>
                  </a:cubicBezTo>
                  <a:cubicBezTo>
                    <a:pt x="31518" y="10161"/>
                    <a:pt x="31274" y="10324"/>
                    <a:pt x="31084" y="10514"/>
                  </a:cubicBezTo>
                  <a:cubicBezTo>
                    <a:pt x="31003" y="10595"/>
                    <a:pt x="30949" y="10785"/>
                    <a:pt x="31003" y="10894"/>
                  </a:cubicBezTo>
                  <a:cubicBezTo>
                    <a:pt x="31057" y="11002"/>
                    <a:pt x="31220" y="11084"/>
                    <a:pt x="31356" y="11084"/>
                  </a:cubicBezTo>
                  <a:cubicBezTo>
                    <a:pt x="31573" y="11084"/>
                    <a:pt x="31817" y="11029"/>
                    <a:pt x="32034" y="10975"/>
                  </a:cubicBezTo>
                  <a:cubicBezTo>
                    <a:pt x="32386" y="11545"/>
                    <a:pt x="32712" y="12820"/>
                    <a:pt x="32766" y="13633"/>
                  </a:cubicBezTo>
                  <a:cubicBezTo>
                    <a:pt x="32522" y="13796"/>
                    <a:pt x="32251" y="13959"/>
                    <a:pt x="32007" y="14149"/>
                  </a:cubicBezTo>
                  <a:cubicBezTo>
                    <a:pt x="31952" y="14203"/>
                    <a:pt x="31898" y="14338"/>
                    <a:pt x="31925" y="14393"/>
                  </a:cubicBezTo>
                  <a:cubicBezTo>
                    <a:pt x="31952" y="14474"/>
                    <a:pt x="32061" y="14583"/>
                    <a:pt x="32169" y="14610"/>
                  </a:cubicBezTo>
                  <a:cubicBezTo>
                    <a:pt x="32413" y="14637"/>
                    <a:pt x="32685" y="14637"/>
                    <a:pt x="32929" y="14664"/>
                  </a:cubicBezTo>
                  <a:cubicBezTo>
                    <a:pt x="33200" y="15342"/>
                    <a:pt x="33336" y="16644"/>
                    <a:pt x="33173" y="17376"/>
                  </a:cubicBezTo>
                  <a:cubicBezTo>
                    <a:pt x="32930" y="17429"/>
                    <a:pt x="32370" y="17453"/>
                    <a:pt x="31738" y="17453"/>
                  </a:cubicBezTo>
                  <a:cubicBezTo>
                    <a:pt x="30748" y="17453"/>
                    <a:pt x="29583" y="17394"/>
                    <a:pt x="29186" y="17295"/>
                  </a:cubicBezTo>
                  <a:cubicBezTo>
                    <a:pt x="29186" y="17132"/>
                    <a:pt x="29131" y="16942"/>
                    <a:pt x="29159" y="16753"/>
                  </a:cubicBezTo>
                  <a:cubicBezTo>
                    <a:pt x="29213" y="15695"/>
                    <a:pt x="28942" y="14691"/>
                    <a:pt x="28616" y="13688"/>
                  </a:cubicBezTo>
                  <a:cubicBezTo>
                    <a:pt x="28155" y="12304"/>
                    <a:pt x="27613" y="10975"/>
                    <a:pt x="26880" y="9727"/>
                  </a:cubicBezTo>
                  <a:cubicBezTo>
                    <a:pt x="26012" y="8209"/>
                    <a:pt x="24765" y="7069"/>
                    <a:pt x="23218" y="6256"/>
                  </a:cubicBezTo>
                  <a:cubicBezTo>
                    <a:pt x="22703" y="6011"/>
                    <a:pt x="22161" y="5822"/>
                    <a:pt x="21591" y="5740"/>
                  </a:cubicBezTo>
                  <a:cubicBezTo>
                    <a:pt x="20806" y="5628"/>
                    <a:pt x="20003" y="5442"/>
                    <a:pt x="19197" y="5442"/>
                  </a:cubicBezTo>
                  <a:cubicBezTo>
                    <a:pt x="19028" y="5442"/>
                    <a:pt x="18858" y="5450"/>
                    <a:pt x="18689" y="5469"/>
                  </a:cubicBezTo>
                  <a:cubicBezTo>
                    <a:pt x="15678" y="5822"/>
                    <a:pt x="13183" y="7069"/>
                    <a:pt x="11474" y="9700"/>
                  </a:cubicBezTo>
                  <a:cubicBezTo>
                    <a:pt x="10714" y="10867"/>
                    <a:pt x="10389" y="12169"/>
                    <a:pt x="10307" y="13525"/>
                  </a:cubicBezTo>
                  <a:cubicBezTo>
                    <a:pt x="10253" y="14718"/>
                    <a:pt x="10253" y="15912"/>
                    <a:pt x="10497" y="17078"/>
                  </a:cubicBezTo>
                  <a:cubicBezTo>
                    <a:pt x="10497" y="17159"/>
                    <a:pt x="10497" y="17268"/>
                    <a:pt x="10497" y="17349"/>
                  </a:cubicBezTo>
                  <a:cubicBezTo>
                    <a:pt x="10178" y="17410"/>
                    <a:pt x="9182" y="17445"/>
                    <a:pt x="8236" y="17445"/>
                  </a:cubicBezTo>
                  <a:cubicBezTo>
                    <a:pt x="7497" y="17445"/>
                    <a:pt x="6789" y="17424"/>
                    <a:pt x="6456" y="17376"/>
                  </a:cubicBezTo>
                  <a:cubicBezTo>
                    <a:pt x="6320" y="16942"/>
                    <a:pt x="6293" y="15722"/>
                    <a:pt x="6429" y="14745"/>
                  </a:cubicBezTo>
                  <a:cubicBezTo>
                    <a:pt x="6507" y="14718"/>
                    <a:pt x="6590" y="14708"/>
                    <a:pt x="6676" y="14708"/>
                  </a:cubicBezTo>
                  <a:cubicBezTo>
                    <a:pt x="6873" y="14708"/>
                    <a:pt x="7084" y="14759"/>
                    <a:pt x="7285" y="14759"/>
                  </a:cubicBezTo>
                  <a:cubicBezTo>
                    <a:pt x="7512" y="14759"/>
                    <a:pt x="7726" y="14694"/>
                    <a:pt x="7893" y="14420"/>
                  </a:cubicBezTo>
                  <a:cubicBezTo>
                    <a:pt x="7595" y="13877"/>
                    <a:pt x="7026" y="14013"/>
                    <a:pt x="6592" y="13850"/>
                  </a:cubicBezTo>
                  <a:cubicBezTo>
                    <a:pt x="6456" y="13254"/>
                    <a:pt x="6537" y="12386"/>
                    <a:pt x="6809" y="11463"/>
                  </a:cubicBezTo>
                  <a:cubicBezTo>
                    <a:pt x="6903" y="11382"/>
                    <a:pt x="7005" y="11362"/>
                    <a:pt x="7107" y="11362"/>
                  </a:cubicBezTo>
                  <a:cubicBezTo>
                    <a:pt x="7209" y="11362"/>
                    <a:pt x="7310" y="11382"/>
                    <a:pt x="7405" y="11382"/>
                  </a:cubicBezTo>
                  <a:cubicBezTo>
                    <a:pt x="7568" y="11382"/>
                    <a:pt x="7704" y="11409"/>
                    <a:pt x="7839" y="11409"/>
                  </a:cubicBezTo>
                  <a:cubicBezTo>
                    <a:pt x="8029" y="11382"/>
                    <a:pt x="8138" y="11274"/>
                    <a:pt x="8192" y="11084"/>
                  </a:cubicBezTo>
                  <a:cubicBezTo>
                    <a:pt x="8219" y="10894"/>
                    <a:pt x="8138" y="10758"/>
                    <a:pt x="7975" y="10677"/>
                  </a:cubicBezTo>
                  <a:cubicBezTo>
                    <a:pt x="7812" y="10595"/>
                    <a:pt x="7622" y="10568"/>
                    <a:pt x="7432" y="10514"/>
                  </a:cubicBezTo>
                  <a:cubicBezTo>
                    <a:pt x="7324" y="10487"/>
                    <a:pt x="7215" y="10460"/>
                    <a:pt x="7107" y="10433"/>
                  </a:cubicBezTo>
                  <a:cubicBezTo>
                    <a:pt x="7134" y="9809"/>
                    <a:pt x="7324" y="9212"/>
                    <a:pt x="7704" y="8588"/>
                  </a:cubicBezTo>
                  <a:cubicBezTo>
                    <a:pt x="7921" y="8642"/>
                    <a:pt x="8110" y="8697"/>
                    <a:pt x="8327" y="8724"/>
                  </a:cubicBezTo>
                  <a:cubicBezTo>
                    <a:pt x="8436" y="8751"/>
                    <a:pt x="8544" y="8778"/>
                    <a:pt x="8653" y="8805"/>
                  </a:cubicBezTo>
                  <a:cubicBezTo>
                    <a:pt x="8870" y="8805"/>
                    <a:pt x="9033" y="8724"/>
                    <a:pt x="9141" y="8534"/>
                  </a:cubicBezTo>
                  <a:cubicBezTo>
                    <a:pt x="9195" y="8398"/>
                    <a:pt x="9141" y="8181"/>
                    <a:pt x="8951" y="8046"/>
                  </a:cubicBezTo>
                  <a:cubicBezTo>
                    <a:pt x="8707" y="7910"/>
                    <a:pt x="8436" y="7802"/>
                    <a:pt x="8192" y="7693"/>
                  </a:cubicBezTo>
                  <a:cubicBezTo>
                    <a:pt x="8355" y="7042"/>
                    <a:pt x="9087" y="5930"/>
                    <a:pt x="9928" y="5116"/>
                  </a:cubicBezTo>
                  <a:cubicBezTo>
                    <a:pt x="10063" y="5198"/>
                    <a:pt x="10226" y="5306"/>
                    <a:pt x="10389" y="5388"/>
                  </a:cubicBezTo>
                  <a:cubicBezTo>
                    <a:pt x="10579" y="5469"/>
                    <a:pt x="10769" y="5550"/>
                    <a:pt x="10986" y="5578"/>
                  </a:cubicBezTo>
                  <a:cubicBezTo>
                    <a:pt x="10996" y="5579"/>
                    <a:pt x="11007" y="5580"/>
                    <a:pt x="11018" y="5580"/>
                  </a:cubicBezTo>
                  <a:cubicBezTo>
                    <a:pt x="11193" y="5580"/>
                    <a:pt x="11334" y="5377"/>
                    <a:pt x="11257" y="5198"/>
                  </a:cubicBezTo>
                  <a:cubicBezTo>
                    <a:pt x="11203" y="5062"/>
                    <a:pt x="11121" y="4927"/>
                    <a:pt x="11040" y="4818"/>
                  </a:cubicBezTo>
                  <a:cubicBezTo>
                    <a:pt x="10931" y="4682"/>
                    <a:pt x="10796" y="4547"/>
                    <a:pt x="10660" y="4411"/>
                  </a:cubicBezTo>
                  <a:cubicBezTo>
                    <a:pt x="11230" y="3760"/>
                    <a:pt x="12559" y="2838"/>
                    <a:pt x="13535" y="2458"/>
                  </a:cubicBezTo>
                  <a:cubicBezTo>
                    <a:pt x="13671" y="2648"/>
                    <a:pt x="13779" y="2865"/>
                    <a:pt x="13915" y="3055"/>
                  </a:cubicBezTo>
                  <a:cubicBezTo>
                    <a:pt x="13996" y="3163"/>
                    <a:pt x="14105" y="3272"/>
                    <a:pt x="14213" y="3353"/>
                  </a:cubicBezTo>
                  <a:cubicBezTo>
                    <a:pt x="14263" y="3394"/>
                    <a:pt x="14320" y="3413"/>
                    <a:pt x="14376" y="3413"/>
                  </a:cubicBezTo>
                  <a:cubicBezTo>
                    <a:pt x="14504" y="3413"/>
                    <a:pt x="14628" y="3315"/>
                    <a:pt x="14647" y="3163"/>
                  </a:cubicBezTo>
                  <a:cubicBezTo>
                    <a:pt x="14647" y="2919"/>
                    <a:pt x="14593" y="2702"/>
                    <a:pt x="14566" y="2458"/>
                  </a:cubicBezTo>
                  <a:cubicBezTo>
                    <a:pt x="14539" y="2350"/>
                    <a:pt x="14485" y="2241"/>
                    <a:pt x="14457" y="2106"/>
                  </a:cubicBezTo>
                  <a:cubicBezTo>
                    <a:pt x="14539" y="2051"/>
                    <a:pt x="14593" y="1970"/>
                    <a:pt x="14674" y="1943"/>
                  </a:cubicBezTo>
                  <a:cubicBezTo>
                    <a:pt x="15895" y="1455"/>
                    <a:pt x="17170" y="1183"/>
                    <a:pt x="18472" y="994"/>
                  </a:cubicBezTo>
                  <a:close/>
                  <a:moveTo>
                    <a:pt x="20627" y="18098"/>
                  </a:moveTo>
                  <a:cubicBezTo>
                    <a:pt x="21771" y="18098"/>
                    <a:pt x="22908" y="18123"/>
                    <a:pt x="24059" y="18163"/>
                  </a:cubicBezTo>
                  <a:cubicBezTo>
                    <a:pt x="26365" y="18217"/>
                    <a:pt x="28670" y="18326"/>
                    <a:pt x="30949" y="18380"/>
                  </a:cubicBezTo>
                  <a:cubicBezTo>
                    <a:pt x="32929" y="18434"/>
                    <a:pt x="34882" y="18461"/>
                    <a:pt x="36862" y="18488"/>
                  </a:cubicBezTo>
                  <a:cubicBezTo>
                    <a:pt x="36970" y="18488"/>
                    <a:pt x="37106" y="18516"/>
                    <a:pt x="37242" y="18516"/>
                  </a:cubicBezTo>
                  <a:cubicBezTo>
                    <a:pt x="37269" y="18651"/>
                    <a:pt x="37323" y="18787"/>
                    <a:pt x="37323" y="18922"/>
                  </a:cubicBezTo>
                  <a:cubicBezTo>
                    <a:pt x="37350" y="20333"/>
                    <a:pt x="37350" y="21770"/>
                    <a:pt x="37350" y="23181"/>
                  </a:cubicBezTo>
                  <a:cubicBezTo>
                    <a:pt x="37350" y="23289"/>
                    <a:pt x="37323" y="23371"/>
                    <a:pt x="37323" y="23452"/>
                  </a:cubicBezTo>
                  <a:cubicBezTo>
                    <a:pt x="36957" y="23581"/>
                    <a:pt x="35941" y="23693"/>
                    <a:pt x="35049" y="23693"/>
                  </a:cubicBezTo>
                  <a:cubicBezTo>
                    <a:pt x="34818" y="23693"/>
                    <a:pt x="34595" y="23686"/>
                    <a:pt x="34393" y="23669"/>
                  </a:cubicBezTo>
                  <a:cubicBezTo>
                    <a:pt x="34312" y="23344"/>
                    <a:pt x="34421" y="22991"/>
                    <a:pt x="34448" y="22638"/>
                  </a:cubicBezTo>
                  <a:cubicBezTo>
                    <a:pt x="34502" y="22421"/>
                    <a:pt x="34556" y="22177"/>
                    <a:pt x="34556" y="21960"/>
                  </a:cubicBezTo>
                  <a:cubicBezTo>
                    <a:pt x="34556" y="21743"/>
                    <a:pt x="34448" y="21581"/>
                    <a:pt x="34231" y="21553"/>
                  </a:cubicBezTo>
                  <a:cubicBezTo>
                    <a:pt x="34186" y="21542"/>
                    <a:pt x="34143" y="21537"/>
                    <a:pt x="34102" y="21537"/>
                  </a:cubicBezTo>
                  <a:cubicBezTo>
                    <a:pt x="33941" y="21537"/>
                    <a:pt x="33807" y="21619"/>
                    <a:pt x="33743" y="21770"/>
                  </a:cubicBezTo>
                  <a:cubicBezTo>
                    <a:pt x="33661" y="21987"/>
                    <a:pt x="33580" y="22259"/>
                    <a:pt x="33526" y="22503"/>
                  </a:cubicBezTo>
                  <a:cubicBezTo>
                    <a:pt x="33444" y="22882"/>
                    <a:pt x="33390" y="23235"/>
                    <a:pt x="33336" y="23615"/>
                  </a:cubicBezTo>
                  <a:cubicBezTo>
                    <a:pt x="32978" y="23747"/>
                    <a:pt x="32097" y="23826"/>
                    <a:pt x="31293" y="23826"/>
                  </a:cubicBezTo>
                  <a:cubicBezTo>
                    <a:pt x="30938" y="23826"/>
                    <a:pt x="30599" y="23811"/>
                    <a:pt x="30325" y="23778"/>
                  </a:cubicBezTo>
                  <a:cubicBezTo>
                    <a:pt x="30271" y="23425"/>
                    <a:pt x="30298" y="23099"/>
                    <a:pt x="30352" y="22747"/>
                  </a:cubicBezTo>
                  <a:cubicBezTo>
                    <a:pt x="30379" y="22503"/>
                    <a:pt x="30406" y="22259"/>
                    <a:pt x="30379" y="22042"/>
                  </a:cubicBezTo>
                  <a:cubicBezTo>
                    <a:pt x="30354" y="21891"/>
                    <a:pt x="30236" y="21740"/>
                    <a:pt x="30068" y="21740"/>
                  </a:cubicBezTo>
                  <a:cubicBezTo>
                    <a:pt x="30054" y="21740"/>
                    <a:pt x="30041" y="21741"/>
                    <a:pt x="30027" y="21743"/>
                  </a:cubicBezTo>
                  <a:cubicBezTo>
                    <a:pt x="29891" y="21770"/>
                    <a:pt x="29728" y="21852"/>
                    <a:pt x="29674" y="21933"/>
                  </a:cubicBezTo>
                  <a:cubicBezTo>
                    <a:pt x="29593" y="22096"/>
                    <a:pt x="29538" y="22286"/>
                    <a:pt x="29511" y="22476"/>
                  </a:cubicBezTo>
                  <a:cubicBezTo>
                    <a:pt x="29457" y="22910"/>
                    <a:pt x="29403" y="23371"/>
                    <a:pt x="29186" y="23805"/>
                  </a:cubicBezTo>
                  <a:lnTo>
                    <a:pt x="26880" y="23805"/>
                  </a:lnTo>
                  <a:cubicBezTo>
                    <a:pt x="26690" y="23479"/>
                    <a:pt x="26745" y="23127"/>
                    <a:pt x="26663" y="22801"/>
                  </a:cubicBezTo>
                  <a:cubicBezTo>
                    <a:pt x="26636" y="22611"/>
                    <a:pt x="26609" y="22394"/>
                    <a:pt x="26555" y="22177"/>
                  </a:cubicBezTo>
                  <a:cubicBezTo>
                    <a:pt x="26500" y="22015"/>
                    <a:pt x="26338" y="21933"/>
                    <a:pt x="26175" y="21933"/>
                  </a:cubicBezTo>
                  <a:cubicBezTo>
                    <a:pt x="25985" y="21960"/>
                    <a:pt x="25849" y="22069"/>
                    <a:pt x="25822" y="22232"/>
                  </a:cubicBezTo>
                  <a:cubicBezTo>
                    <a:pt x="25795" y="22394"/>
                    <a:pt x="25795" y="22557"/>
                    <a:pt x="25795" y="22747"/>
                  </a:cubicBezTo>
                  <a:cubicBezTo>
                    <a:pt x="25795" y="23072"/>
                    <a:pt x="25795" y="23398"/>
                    <a:pt x="25795" y="23750"/>
                  </a:cubicBezTo>
                  <a:cubicBezTo>
                    <a:pt x="25420" y="23809"/>
                    <a:pt x="24944" y="23837"/>
                    <a:pt x="24477" y="23837"/>
                  </a:cubicBezTo>
                  <a:cubicBezTo>
                    <a:pt x="23865" y="23837"/>
                    <a:pt x="23271" y="23789"/>
                    <a:pt x="22947" y="23696"/>
                  </a:cubicBezTo>
                  <a:cubicBezTo>
                    <a:pt x="22947" y="23452"/>
                    <a:pt x="23001" y="23208"/>
                    <a:pt x="23001" y="22937"/>
                  </a:cubicBezTo>
                  <a:cubicBezTo>
                    <a:pt x="23029" y="22665"/>
                    <a:pt x="23029" y="22367"/>
                    <a:pt x="23001" y="22096"/>
                  </a:cubicBezTo>
                  <a:cubicBezTo>
                    <a:pt x="22977" y="21947"/>
                    <a:pt x="22839" y="21821"/>
                    <a:pt x="22670" y="21821"/>
                  </a:cubicBezTo>
                  <a:cubicBezTo>
                    <a:pt x="22654" y="21821"/>
                    <a:pt x="22638" y="21822"/>
                    <a:pt x="22622" y="21825"/>
                  </a:cubicBezTo>
                  <a:cubicBezTo>
                    <a:pt x="22513" y="21825"/>
                    <a:pt x="22323" y="21906"/>
                    <a:pt x="22296" y="22015"/>
                  </a:cubicBezTo>
                  <a:cubicBezTo>
                    <a:pt x="22161" y="22286"/>
                    <a:pt x="22052" y="22584"/>
                    <a:pt x="21971" y="22882"/>
                  </a:cubicBezTo>
                  <a:cubicBezTo>
                    <a:pt x="21917" y="23154"/>
                    <a:pt x="21862" y="23425"/>
                    <a:pt x="21808" y="23696"/>
                  </a:cubicBezTo>
                  <a:cubicBezTo>
                    <a:pt x="21476" y="23807"/>
                    <a:pt x="20968" y="23862"/>
                    <a:pt x="20495" y="23862"/>
                  </a:cubicBezTo>
                  <a:cubicBezTo>
                    <a:pt x="20157" y="23862"/>
                    <a:pt x="19837" y="23834"/>
                    <a:pt x="19611" y="23778"/>
                  </a:cubicBezTo>
                  <a:cubicBezTo>
                    <a:pt x="19557" y="23425"/>
                    <a:pt x="19638" y="23099"/>
                    <a:pt x="19638" y="22747"/>
                  </a:cubicBezTo>
                  <a:cubicBezTo>
                    <a:pt x="19665" y="22503"/>
                    <a:pt x="19665" y="22259"/>
                    <a:pt x="19611" y="22042"/>
                  </a:cubicBezTo>
                  <a:cubicBezTo>
                    <a:pt x="19584" y="21933"/>
                    <a:pt x="19475" y="21798"/>
                    <a:pt x="19394" y="21798"/>
                  </a:cubicBezTo>
                  <a:cubicBezTo>
                    <a:pt x="19285" y="21798"/>
                    <a:pt x="19123" y="21852"/>
                    <a:pt x="19041" y="21933"/>
                  </a:cubicBezTo>
                  <a:cubicBezTo>
                    <a:pt x="18933" y="22069"/>
                    <a:pt x="18879" y="22232"/>
                    <a:pt x="18824" y="22394"/>
                  </a:cubicBezTo>
                  <a:cubicBezTo>
                    <a:pt x="18743" y="22611"/>
                    <a:pt x="18689" y="22828"/>
                    <a:pt x="18635" y="23072"/>
                  </a:cubicBezTo>
                  <a:cubicBezTo>
                    <a:pt x="18580" y="23289"/>
                    <a:pt x="18553" y="23533"/>
                    <a:pt x="18526" y="23750"/>
                  </a:cubicBezTo>
                  <a:cubicBezTo>
                    <a:pt x="18239" y="23856"/>
                    <a:pt x="17766" y="23912"/>
                    <a:pt x="17239" y="23912"/>
                  </a:cubicBezTo>
                  <a:cubicBezTo>
                    <a:pt x="16821" y="23912"/>
                    <a:pt x="16369" y="23877"/>
                    <a:pt x="15949" y="23805"/>
                  </a:cubicBezTo>
                  <a:cubicBezTo>
                    <a:pt x="15949" y="23642"/>
                    <a:pt x="15922" y="23479"/>
                    <a:pt x="15895" y="23344"/>
                  </a:cubicBezTo>
                  <a:cubicBezTo>
                    <a:pt x="15868" y="23018"/>
                    <a:pt x="15814" y="22720"/>
                    <a:pt x="15787" y="22421"/>
                  </a:cubicBezTo>
                  <a:cubicBezTo>
                    <a:pt x="15759" y="22232"/>
                    <a:pt x="15678" y="22042"/>
                    <a:pt x="15434" y="22015"/>
                  </a:cubicBezTo>
                  <a:cubicBezTo>
                    <a:pt x="15420" y="22012"/>
                    <a:pt x="15407" y="22011"/>
                    <a:pt x="15393" y="22011"/>
                  </a:cubicBezTo>
                  <a:cubicBezTo>
                    <a:pt x="15245" y="22011"/>
                    <a:pt x="15102" y="22148"/>
                    <a:pt x="15027" y="22421"/>
                  </a:cubicBezTo>
                  <a:cubicBezTo>
                    <a:pt x="14973" y="22693"/>
                    <a:pt x="14946" y="22991"/>
                    <a:pt x="14891" y="23262"/>
                  </a:cubicBezTo>
                  <a:cubicBezTo>
                    <a:pt x="14864" y="23425"/>
                    <a:pt x="14864" y="23588"/>
                    <a:pt x="14864" y="23750"/>
                  </a:cubicBezTo>
                  <a:cubicBezTo>
                    <a:pt x="14627" y="23796"/>
                    <a:pt x="14290" y="23817"/>
                    <a:pt x="13932" y="23817"/>
                  </a:cubicBezTo>
                  <a:cubicBezTo>
                    <a:pt x="13433" y="23817"/>
                    <a:pt x="12895" y="23775"/>
                    <a:pt x="12532" y="23696"/>
                  </a:cubicBezTo>
                  <a:cubicBezTo>
                    <a:pt x="12505" y="23506"/>
                    <a:pt x="12505" y="23316"/>
                    <a:pt x="12477" y="23099"/>
                  </a:cubicBezTo>
                  <a:cubicBezTo>
                    <a:pt x="12450" y="22882"/>
                    <a:pt x="12423" y="22638"/>
                    <a:pt x="12369" y="22394"/>
                  </a:cubicBezTo>
                  <a:cubicBezTo>
                    <a:pt x="12342" y="22204"/>
                    <a:pt x="12179" y="22096"/>
                    <a:pt x="11962" y="22096"/>
                  </a:cubicBezTo>
                  <a:cubicBezTo>
                    <a:pt x="11745" y="22096"/>
                    <a:pt x="11609" y="22232"/>
                    <a:pt x="11582" y="22421"/>
                  </a:cubicBezTo>
                  <a:cubicBezTo>
                    <a:pt x="11528" y="22720"/>
                    <a:pt x="11528" y="22991"/>
                    <a:pt x="11501" y="23289"/>
                  </a:cubicBezTo>
                  <a:cubicBezTo>
                    <a:pt x="11501" y="23398"/>
                    <a:pt x="11501" y="23506"/>
                    <a:pt x="11501" y="23669"/>
                  </a:cubicBezTo>
                  <a:cubicBezTo>
                    <a:pt x="11325" y="23724"/>
                    <a:pt x="11153" y="23739"/>
                    <a:pt x="10982" y="23739"/>
                  </a:cubicBezTo>
                  <a:cubicBezTo>
                    <a:pt x="10783" y="23739"/>
                    <a:pt x="10584" y="23719"/>
                    <a:pt x="10382" y="23719"/>
                  </a:cubicBezTo>
                  <a:cubicBezTo>
                    <a:pt x="10330" y="23719"/>
                    <a:pt x="10278" y="23720"/>
                    <a:pt x="10226" y="23723"/>
                  </a:cubicBezTo>
                  <a:lnTo>
                    <a:pt x="9006" y="23723"/>
                  </a:lnTo>
                  <a:cubicBezTo>
                    <a:pt x="8761" y="23506"/>
                    <a:pt x="8843" y="23289"/>
                    <a:pt x="8843" y="23072"/>
                  </a:cubicBezTo>
                  <a:cubicBezTo>
                    <a:pt x="8816" y="22828"/>
                    <a:pt x="8816" y="22611"/>
                    <a:pt x="8789" y="22367"/>
                  </a:cubicBezTo>
                  <a:cubicBezTo>
                    <a:pt x="8739" y="22144"/>
                    <a:pt x="8576" y="22011"/>
                    <a:pt x="8382" y="22011"/>
                  </a:cubicBezTo>
                  <a:cubicBezTo>
                    <a:pt x="8364" y="22011"/>
                    <a:pt x="8346" y="22012"/>
                    <a:pt x="8327" y="22015"/>
                  </a:cubicBezTo>
                  <a:cubicBezTo>
                    <a:pt x="8110" y="22015"/>
                    <a:pt x="7975" y="22150"/>
                    <a:pt x="7921" y="22340"/>
                  </a:cubicBezTo>
                  <a:cubicBezTo>
                    <a:pt x="7893" y="22530"/>
                    <a:pt x="7893" y="22720"/>
                    <a:pt x="7866" y="22910"/>
                  </a:cubicBezTo>
                  <a:cubicBezTo>
                    <a:pt x="7866" y="23154"/>
                    <a:pt x="7866" y="23371"/>
                    <a:pt x="7866" y="23642"/>
                  </a:cubicBezTo>
                  <a:cubicBezTo>
                    <a:pt x="7676" y="23706"/>
                    <a:pt x="7489" y="23724"/>
                    <a:pt x="7305" y="23724"/>
                  </a:cubicBezTo>
                  <a:cubicBezTo>
                    <a:pt x="7063" y="23724"/>
                    <a:pt x="6826" y="23692"/>
                    <a:pt x="6589" y="23692"/>
                  </a:cubicBezTo>
                  <a:cubicBezTo>
                    <a:pt x="6545" y="23692"/>
                    <a:pt x="6500" y="23694"/>
                    <a:pt x="6456" y="23696"/>
                  </a:cubicBezTo>
                  <a:cubicBezTo>
                    <a:pt x="6293" y="23705"/>
                    <a:pt x="6133" y="23708"/>
                    <a:pt x="5974" y="23708"/>
                  </a:cubicBezTo>
                  <a:cubicBezTo>
                    <a:pt x="5654" y="23708"/>
                    <a:pt x="5335" y="23696"/>
                    <a:pt x="4991" y="23696"/>
                  </a:cubicBezTo>
                  <a:cubicBezTo>
                    <a:pt x="4828" y="23425"/>
                    <a:pt x="4856" y="23127"/>
                    <a:pt x="4801" y="22828"/>
                  </a:cubicBezTo>
                  <a:cubicBezTo>
                    <a:pt x="4774" y="22557"/>
                    <a:pt x="4720" y="22313"/>
                    <a:pt x="4639" y="22069"/>
                  </a:cubicBezTo>
                  <a:cubicBezTo>
                    <a:pt x="4590" y="21923"/>
                    <a:pt x="4476" y="21821"/>
                    <a:pt x="4316" y="21821"/>
                  </a:cubicBezTo>
                  <a:cubicBezTo>
                    <a:pt x="4297" y="21821"/>
                    <a:pt x="4278" y="21822"/>
                    <a:pt x="4259" y="21825"/>
                  </a:cubicBezTo>
                  <a:cubicBezTo>
                    <a:pt x="4069" y="21825"/>
                    <a:pt x="3933" y="21960"/>
                    <a:pt x="3906" y="22123"/>
                  </a:cubicBezTo>
                  <a:cubicBezTo>
                    <a:pt x="3852" y="22394"/>
                    <a:pt x="3825" y="22693"/>
                    <a:pt x="3825" y="22964"/>
                  </a:cubicBezTo>
                  <a:cubicBezTo>
                    <a:pt x="3825" y="23208"/>
                    <a:pt x="3852" y="23479"/>
                    <a:pt x="3879" y="23723"/>
                  </a:cubicBezTo>
                  <a:cubicBezTo>
                    <a:pt x="3531" y="23798"/>
                    <a:pt x="3040" y="23833"/>
                    <a:pt x="2548" y="23833"/>
                  </a:cubicBezTo>
                  <a:cubicBezTo>
                    <a:pt x="1967" y="23833"/>
                    <a:pt x="1384" y="23784"/>
                    <a:pt x="1031" y="23696"/>
                  </a:cubicBezTo>
                  <a:cubicBezTo>
                    <a:pt x="896" y="23099"/>
                    <a:pt x="896" y="19275"/>
                    <a:pt x="1058" y="18434"/>
                  </a:cubicBezTo>
                  <a:cubicBezTo>
                    <a:pt x="1179" y="18359"/>
                    <a:pt x="1316" y="18342"/>
                    <a:pt x="1456" y="18342"/>
                  </a:cubicBezTo>
                  <a:cubicBezTo>
                    <a:pt x="1568" y="18342"/>
                    <a:pt x="1682" y="18353"/>
                    <a:pt x="1791" y="18353"/>
                  </a:cubicBezTo>
                  <a:cubicBezTo>
                    <a:pt x="3187" y="18353"/>
                    <a:pt x="4578" y="18360"/>
                    <a:pt x="5964" y="18360"/>
                  </a:cubicBezTo>
                  <a:cubicBezTo>
                    <a:pt x="7351" y="18360"/>
                    <a:pt x="8734" y="18353"/>
                    <a:pt x="10118" y="18326"/>
                  </a:cubicBezTo>
                  <a:cubicBezTo>
                    <a:pt x="13210" y="18299"/>
                    <a:pt x="16275" y="18163"/>
                    <a:pt x="19367" y="18109"/>
                  </a:cubicBezTo>
                  <a:cubicBezTo>
                    <a:pt x="19788" y="18101"/>
                    <a:pt x="20208" y="18098"/>
                    <a:pt x="20627" y="18098"/>
                  </a:cubicBezTo>
                  <a:close/>
                  <a:moveTo>
                    <a:pt x="20105" y="0"/>
                  </a:moveTo>
                  <a:cubicBezTo>
                    <a:pt x="19790" y="0"/>
                    <a:pt x="19472" y="15"/>
                    <a:pt x="19150" y="44"/>
                  </a:cubicBezTo>
                  <a:cubicBezTo>
                    <a:pt x="17143" y="234"/>
                    <a:pt x="15217" y="641"/>
                    <a:pt x="13400" y="1482"/>
                  </a:cubicBezTo>
                  <a:cubicBezTo>
                    <a:pt x="10741" y="2730"/>
                    <a:pt x="8707" y="4628"/>
                    <a:pt x="7297" y="7232"/>
                  </a:cubicBezTo>
                  <a:cubicBezTo>
                    <a:pt x="6293" y="9131"/>
                    <a:pt x="5805" y="11165"/>
                    <a:pt x="5615" y="13281"/>
                  </a:cubicBezTo>
                  <a:cubicBezTo>
                    <a:pt x="5507" y="14501"/>
                    <a:pt x="5452" y="15695"/>
                    <a:pt x="5371" y="16915"/>
                  </a:cubicBezTo>
                  <a:cubicBezTo>
                    <a:pt x="5371" y="17051"/>
                    <a:pt x="5317" y="17214"/>
                    <a:pt x="5290" y="17431"/>
                  </a:cubicBezTo>
                  <a:lnTo>
                    <a:pt x="706" y="17431"/>
                  </a:lnTo>
                  <a:cubicBezTo>
                    <a:pt x="217" y="17431"/>
                    <a:pt x="109" y="17539"/>
                    <a:pt x="82" y="18000"/>
                  </a:cubicBezTo>
                  <a:cubicBezTo>
                    <a:pt x="55" y="18380"/>
                    <a:pt x="55" y="18760"/>
                    <a:pt x="28" y="19139"/>
                  </a:cubicBezTo>
                  <a:cubicBezTo>
                    <a:pt x="28" y="20604"/>
                    <a:pt x="0" y="22096"/>
                    <a:pt x="0" y="23561"/>
                  </a:cubicBezTo>
                  <a:cubicBezTo>
                    <a:pt x="0" y="23750"/>
                    <a:pt x="0" y="23940"/>
                    <a:pt x="28" y="24130"/>
                  </a:cubicBezTo>
                  <a:cubicBezTo>
                    <a:pt x="82" y="24429"/>
                    <a:pt x="217" y="24591"/>
                    <a:pt x="543" y="24618"/>
                  </a:cubicBezTo>
                  <a:cubicBezTo>
                    <a:pt x="651" y="24627"/>
                    <a:pt x="763" y="24630"/>
                    <a:pt x="875" y="24630"/>
                  </a:cubicBezTo>
                  <a:cubicBezTo>
                    <a:pt x="1100" y="24630"/>
                    <a:pt x="1329" y="24618"/>
                    <a:pt x="1546" y="24618"/>
                  </a:cubicBezTo>
                  <a:cubicBezTo>
                    <a:pt x="3158" y="24618"/>
                    <a:pt x="4779" y="24589"/>
                    <a:pt x="6403" y="24589"/>
                  </a:cubicBezTo>
                  <a:cubicBezTo>
                    <a:pt x="7487" y="24589"/>
                    <a:pt x="8572" y="24602"/>
                    <a:pt x="9657" y="24646"/>
                  </a:cubicBezTo>
                  <a:cubicBezTo>
                    <a:pt x="12342" y="24727"/>
                    <a:pt x="15054" y="24835"/>
                    <a:pt x="17739" y="24863"/>
                  </a:cubicBezTo>
                  <a:cubicBezTo>
                    <a:pt x="22161" y="24917"/>
                    <a:pt x="26582" y="24890"/>
                    <a:pt x="30976" y="24917"/>
                  </a:cubicBezTo>
                  <a:cubicBezTo>
                    <a:pt x="31173" y="24919"/>
                    <a:pt x="31370" y="24920"/>
                    <a:pt x="31566" y="24920"/>
                  </a:cubicBezTo>
                  <a:cubicBezTo>
                    <a:pt x="33589" y="24920"/>
                    <a:pt x="35592" y="24801"/>
                    <a:pt x="37594" y="24727"/>
                  </a:cubicBezTo>
                  <a:cubicBezTo>
                    <a:pt x="37811" y="24727"/>
                    <a:pt x="38055" y="24727"/>
                    <a:pt x="38299" y="24483"/>
                  </a:cubicBezTo>
                  <a:cubicBezTo>
                    <a:pt x="38326" y="24184"/>
                    <a:pt x="38354" y="23832"/>
                    <a:pt x="38354" y="23479"/>
                  </a:cubicBezTo>
                  <a:cubicBezTo>
                    <a:pt x="38354" y="21960"/>
                    <a:pt x="38326" y="20441"/>
                    <a:pt x="38326" y="18950"/>
                  </a:cubicBezTo>
                  <a:cubicBezTo>
                    <a:pt x="38326" y="18733"/>
                    <a:pt x="38299" y="18516"/>
                    <a:pt x="38272" y="18299"/>
                  </a:cubicBezTo>
                  <a:cubicBezTo>
                    <a:pt x="38170" y="17713"/>
                    <a:pt x="37973" y="17509"/>
                    <a:pt x="37432" y="17509"/>
                  </a:cubicBezTo>
                  <a:cubicBezTo>
                    <a:pt x="37397" y="17509"/>
                    <a:pt x="37361" y="17510"/>
                    <a:pt x="37323" y="17512"/>
                  </a:cubicBezTo>
                  <a:lnTo>
                    <a:pt x="35044" y="17512"/>
                  </a:lnTo>
                  <a:cubicBezTo>
                    <a:pt x="34773" y="17512"/>
                    <a:pt x="34529" y="17485"/>
                    <a:pt x="34149" y="17485"/>
                  </a:cubicBezTo>
                  <a:cubicBezTo>
                    <a:pt x="34149" y="17024"/>
                    <a:pt x="34177" y="16671"/>
                    <a:pt x="34149" y="16319"/>
                  </a:cubicBezTo>
                  <a:cubicBezTo>
                    <a:pt x="34122" y="15179"/>
                    <a:pt x="33905" y="14067"/>
                    <a:pt x="33661" y="12955"/>
                  </a:cubicBezTo>
                  <a:cubicBezTo>
                    <a:pt x="33281" y="11165"/>
                    <a:pt x="32739" y="9402"/>
                    <a:pt x="31871" y="7802"/>
                  </a:cubicBezTo>
                  <a:cubicBezTo>
                    <a:pt x="30433" y="5116"/>
                    <a:pt x="28318" y="3055"/>
                    <a:pt x="25687" y="1563"/>
                  </a:cubicBezTo>
                  <a:cubicBezTo>
                    <a:pt x="23953" y="579"/>
                    <a:pt x="22099" y="0"/>
                    <a:pt x="2010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6" name="Google Shape;1876;p68"/>
            <p:cNvGrpSpPr/>
            <p:nvPr/>
          </p:nvGrpSpPr>
          <p:grpSpPr>
            <a:xfrm>
              <a:off x="4620213" y="358500"/>
              <a:ext cx="959550" cy="623600"/>
              <a:chOff x="406275" y="547500"/>
              <a:chExt cx="959550" cy="623600"/>
            </a:xfrm>
          </p:grpSpPr>
          <p:sp>
            <p:nvSpPr>
              <p:cNvPr id="1877" name="Google Shape;1877;p68"/>
              <p:cNvSpPr/>
              <p:nvPr/>
            </p:nvSpPr>
            <p:spPr>
              <a:xfrm>
                <a:off x="406275" y="547500"/>
                <a:ext cx="959550" cy="623600"/>
              </a:xfrm>
              <a:custGeom>
                <a:avLst/>
                <a:gdLst/>
                <a:ahLst/>
                <a:cxnLst/>
                <a:rect l="l" t="t" r="r" b="b"/>
                <a:pathLst>
                  <a:path w="38382" h="24944" extrusionOk="0">
                    <a:moveTo>
                      <a:pt x="19700" y="6365"/>
                    </a:moveTo>
                    <a:cubicBezTo>
                      <a:pt x="22400" y="6365"/>
                      <a:pt x="24418" y="7761"/>
                      <a:pt x="25931" y="10079"/>
                    </a:cubicBezTo>
                    <a:cubicBezTo>
                      <a:pt x="26962" y="11707"/>
                      <a:pt x="27613" y="13524"/>
                      <a:pt x="28074" y="15396"/>
                    </a:cubicBezTo>
                    <a:cubicBezTo>
                      <a:pt x="28237" y="15992"/>
                      <a:pt x="28264" y="16589"/>
                      <a:pt x="28237" y="17294"/>
                    </a:cubicBezTo>
                    <a:cubicBezTo>
                      <a:pt x="27993" y="17321"/>
                      <a:pt x="27803" y="17348"/>
                      <a:pt x="27613" y="17348"/>
                    </a:cubicBezTo>
                    <a:cubicBezTo>
                      <a:pt x="26636" y="17294"/>
                      <a:pt x="25633" y="17267"/>
                      <a:pt x="24629" y="17213"/>
                    </a:cubicBezTo>
                    <a:cubicBezTo>
                      <a:pt x="23664" y="17169"/>
                      <a:pt x="22689" y="17152"/>
                      <a:pt x="21713" y="17152"/>
                    </a:cubicBezTo>
                    <a:cubicBezTo>
                      <a:pt x="20249" y="17152"/>
                      <a:pt x="18781" y="17191"/>
                      <a:pt x="17333" y="17240"/>
                    </a:cubicBezTo>
                    <a:cubicBezTo>
                      <a:pt x="15543" y="17321"/>
                      <a:pt x="13780" y="17348"/>
                      <a:pt x="11989" y="17376"/>
                    </a:cubicBezTo>
                    <a:cubicBezTo>
                      <a:pt x="11962" y="17381"/>
                      <a:pt x="11935" y="17383"/>
                      <a:pt x="11908" y="17383"/>
                    </a:cubicBezTo>
                    <a:cubicBezTo>
                      <a:pt x="11799" y="17383"/>
                      <a:pt x="11686" y="17348"/>
                      <a:pt x="11555" y="17348"/>
                    </a:cubicBezTo>
                    <a:cubicBezTo>
                      <a:pt x="11501" y="17213"/>
                      <a:pt x="11420" y="17077"/>
                      <a:pt x="11420" y="16942"/>
                    </a:cubicBezTo>
                    <a:cubicBezTo>
                      <a:pt x="11176" y="15450"/>
                      <a:pt x="11176" y="13931"/>
                      <a:pt x="11420" y="12412"/>
                    </a:cubicBezTo>
                    <a:cubicBezTo>
                      <a:pt x="11691" y="10730"/>
                      <a:pt x="12640" y="9455"/>
                      <a:pt x="13888" y="8398"/>
                    </a:cubicBezTo>
                    <a:cubicBezTo>
                      <a:pt x="15299" y="7204"/>
                      <a:pt x="16953" y="6607"/>
                      <a:pt x="18770" y="6418"/>
                    </a:cubicBezTo>
                    <a:cubicBezTo>
                      <a:pt x="19089" y="6382"/>
                      <a:pt x="19398" y="6365"/>
                      <a:pt x="19700" y="6365"/>
                    </a:cubicBezTo>
                    <a:close/>
                    <a:moveTo>
                      <a:pt x="18588" y="1008"/>
                    </a:moveTo>
                    <a:cubicBezTo>
                      <a:pt x="18668" y="1008"/>
                      <a:pt x="18752" y="1020"/>
                      <a:pt x="18825" y="1020"/>
                    </a:cubicBezTo>
                    <a:cubicBezTo>
                      <a:pt x="18879" y="1020"/>
                      <a:pt x="18906" y="1047"/>
                      <a:pt x="18987" y="1074"/>
                    </a:cubicBezTo>
                    <a:cubicBezTo>
                      <a:pt x="19015" y="1210"/>
                      <a:pt x="19069" y="1373"/>
                      <a:pt x="19123" y="1508"/>
                    </a:cubicBezTo>
                    <a:cubicBezTo>
                      <a:pt x="19177" y="1671"/>
                      <a:pt x="19204" y="1834"/>
                      <a:pt x="19286" y="1996"/>
                    </a:cubicBezTo>
                    <a:cubicBezTo>
                      <a:pt x="19356" y="2137"/>
                      <a:pt x="19467" y="2278"/>
                      <a:pt x="19637" y="2278"/>
                    </a:cubicBezTo>
                    <a:cubicBezTo>
                      <a:pt x="19663" y="2278"/>
                      <a:pt x="19691" y="2275"/>
                      <a:pt x="19720" y="2268"/>
                    </a:cubicBezTo>
                    <a:cubicBezTo>
                      <a:pt x="19937" y="2241"/>
                      <a:pt x="19991" y="2024"/>
                      <a:pt x="20018" y="1834"/>
                    </a:cubicBezTo>
                    <a:cubicBezTo>
                      <a:pt x="20018" y="1590"/>
                      <a:pt x="20045" y="1318"/>
                      <a:pt x="20045" y="1074"/>
                    </a:cubicBezTo>
                    <a:cubicBezTo>
                      <a:pt x="20222" y="1036"/>
                      <a:pt x="20434" y="1017"/>
                      <a:pt x="20667" y="1017"/>
                    </a:cubicBezTo>
                    <a:cubicBezTo>
                      <a:pt x="21581" y="1017"/>
                      <a:pt x="22832" y="1299"/>
                      <a:pt x="23653" y="1752"/>
                    </a:cubicBezTo>
                    <a:cubicBezTo>
                      <a:pt x="23626" y="1915"/>
                      <a:pt x="23598" y="2051"/>
                      <a:pt x="23571" y="2213"/>
                    </a:cubicBezTo>
                    <a:cubicBezTo>
                      <a:pt x="23517" y="2376"/>
                      <a:pt x="23436" y="2512"/>
                      <a:pt x="23382" y="2674"/>
                    </a:cubicBezTo>
                    <a:cubicBezTo>
                      <a:pt x="23300" y="2973"/>
                      <a:pt x="23382" y="3163"/>
                      <a:pt x="23544" y="3244"/>
                    </a:cubicBezTo>
                    <a:cubicBezTo>
                      <a:pt x="23581" y="3255"/>
                      <a:pt x="23619" y="3260"/>
                      <a:pt x="23656" y="3260"/>
                    </a:cubicBezTo>
                    <a:cubicBezTo>
                      <a:pt x="23808" y="3260"/>
                      <a:pt x="23956" y="3169"/>
                      <a:pt x="24087" y="2973"/>
                    </a:cubicBezTo>
                    <a:cubicBezTo>
                      <a:pt x="24195" y="2837"/>
                      <a:pt x="24249" y="2674"/>
                      <a:pt x="24331" y="2539"/>
                    </a:cubicBezTo>
                    <a:cubicBezTo>
                      <a:pt x="24412" y="2403"/>
                      <a:pt x="24521" y="2295"/>
                      <a:pt x="24629" y="2159"/>
                    </a:cubicBezTo>
                    <a:cubicBezTo>
                      <a:pt x="25497" y="2512"/>
                      <a:pt x="26636" y="3244"/>
                      <a:pt x="27260" y="3895"/>
                    </a:cubicBezTo>
                    <a:cubicBezTo>
                      <a:pt x="27206" y="4031"/>
                      <a:pt x="27125" y="4166"/>
                      <a:pt x="27043" y="4302"/>
                    </a:cubicBezTo>
                    <a:cubicBezTo>
                      <a:pt x="26962" y="4438"/>
                      <a:pt x="26880" y="4546"/>
                      <a:pt x="26826" y="4682"/>
                    </a:cubicBezTo>
                    <a:cubicBezTo>
                      <a:pt x="26772" y="4872"/>
                      <a:pt x="26799" y="5061"/>
                      <a:pt x="26962" y="5197"/>
                    </a:cubicBezTo>
                    <a:cubicBezTo>
                      <a:pt x="27035" y="5246"/>
                      <a:pt x="27114" y="5273"/>
                      <a:pt x="27193" y="5273"/>
                    </a:cubicBezTo>
                    <a:cubicBezTo>
                      <a:pt x="27290" y="5273"/>
                      <a:pt x="27388" y="5232"/>
                      <a:pt x="27477" y="5143"/>
                    </a:cubicBezTo>
                    <a:cubicBezTo>
                      <a:pt x="27667" y="4953"/>
                      <a:pt x="27830" y="4763"/>
                      <a:pt x="28020" y="4573"/>
                    </a:cubicBezTo>
                    <a:cubicBezTo>
                      <a:pt x="28562" y="4899"/>
                      <a:pt x="29132" y="5522"/>
                      <a:pt x="29593" y="6228"/>
                    </a:cubicBezTo>
                    <a:cubicBezTo>
                      <a:pt x="29349" y="6445"/>
                      <a:pt x="29132" y="6662"/>
                      <a:pt x="28888" y="6906"/>
                    </a:cubicBezTo>
                    <a:cubicBezTo>
                      <a:pt x="28644" y="7204"/>
                      <a:pt x="28616" y="7421"/>
                      <a:pt x="28752" y="7611"/>
                    </a:cubicBezTo>
                    <a:cubicBezTo>
                      <a:pt x="28823" y="7694"/>
                      <a:pt x="28915" y="7736"/>
                      <a:pt x="29023" y="7736"/>
                    </a:cubicBezTo>
                    <a:cubicBezTo>
                      <a:pt x="29162" y="7736"/>
                      <a:pt x="29328" y="7667"/>
                      <a:pt x="29511" y="7530"/>
                    </a:cubicBezTo>
                    <a:cubicBezTo>
                      <a:pt x="29728" y="7367"/>
                      <a:pt x="29918" y="7177"/>
                      <a:pt x="30190" y="6960"/>
                    </a:cubicBezTo>
                    <a:cubicBezTo>
                      <a:pt x="30868" y="7909"/>
                      <a:pt x="31410" y="8886"/>
                      <a:pt x="31763" y="9971"/>
                    </a:cubicBezTo>
                    <a:cubicBezTo>
                      <a:pt x="31519" y="10161"/>
                      <a:pt x="31275" y="10323"/>
                      <a:pt x="31085" y="10540"/>
                    </a:cubicBezTo>
                    <a:cubicBezTo>
                      <a:pt x="31003" y="10622"/>
                      <a:pt x="30976" y="10812"/>
                      <a:pt x="31030" y="10920"/>
                    </a:cubicBezTo>
                    <a:cubicBezTo>
                      <a:pt x="31058" y="11001"/>
                      <a:pt x="31247" y="11110"/>
                      <a:pt x="31356" y="11110"/>
                    </a:cubicBezTo>
                    <a:cubicBezTo>
                      <a:pt x="31600" y="11110"/>
                      <a:pt x="31817" y="11029"/>
                      <a:pt x="32034" y="11001"/>
                    </a:cubicBezTo>
                    <a:cubicBezTo>
                      <a:pt x="32387" y="11544"/>
                      <a:pt x="32739" y="12846"/>
                      <a:pt x="32766" y="13660"/>
                    </a:cubicBezTo>
                    <a:cubicBezTo>
                      <a:pt x="32522" y="13822"/>
                      <a:pt x="32278" y="13985"/>
                      <a:pt x="32034" y="14175"/>
                    </a:cubicBezTo>
                    <a:cubicBezTo>
                      <a:pt x="31953" y="14229"/>
                      <a:pt x="31898" y="14365"/>
                      <a:pt x="31926" y="14419"/>
                    </a:cubicBezTo>
                    <a:cubicBezTo>
                      <a:pt x="31980" y="14500"/>
                      <a:pt x="32088" y="14609"/>
                      <a:pt x="32170" y="14636"/>
                    </a:cubicBezTo>
                    <a:cubicBezTo>
                      <a:pt x="32414" y="14663"/>
                      <a:pt x="32685" y="14663"/>
                      <a:pt x="32929" y="14663"/>
                    </a:cubicBezTo>
                    <a:cubicBezTo>
                      <a:pt x="33227" y="15368"/>
                      <a:pt x="33336" y="16670"/>
                      <a:pt x="33173" y="17376"/>
                    </a:cubicBezTo>
                    <a:cubicBezTo>
                      <a:pt x="32915" y="17434"/>
                      <a:pt x="32257" y="17462"/>
                      <a:pt x="31542" y="17462"/>
                    </a:cubicBezTo>
                    <a:cubicBezTo>
                      <a:pt x="30604" y="17462"/>
                      <a:pt x="29567" y="17414"/>
                      <a:pt x="29213" y="17321"/>
                    </a:cubicBezTo>
                    <a:cubicBezTo>
                      <a:pt x="29186" y="17131"/>
                      <a:pt x="29159" y="16969"/>
                      <a:pt x="29159" y="16779"/>
                    </a:cubicBezTo>
                    <a:cubicBezTo>
                      <a:pt x="29213" y="15721"/>
                      <a:pt x="28942" y="14717"/>
                      <a:pt x="28616" y="13714"/>
                    </a:cubicBezTo>
                    <a:cubicBezTo>
                      <a:pt x="28182" y="12331"/>
                      <a:pt x="27613" y="11001"/>
                      <a:pt x="26880" y="9754"/>
                    </a:cubicBezTo>
                    <a:cubicBezTo>
                      <a:pt x="26013" y="8208"/>
                      <a:pt x="24765" y="7096"/>
                      <a:pt x="23219" y="6282"/>
                    </a:cubicBezTo>
                    <a:cubicBezTo>
                      <a:pt x="22703" y="6011"/>
                      <a:pt x="22161" y="5848"/>
                      <a:pt x="21591" y="5767"/>
                    </a:cubicBezTo>
                    <a:cubicBezTo>
                      <a:pt x="20807" y="5655"/>
                      <a:pt x="20022" y="5468"/>
                      <a:pt x="19222" y="5468"/>
                    </a:cubicBezTo>
                    <a:cubicBezTo>
                      <a:pt x="19054" y="5468"/>
                      <a:pt x="18886" y="5477"/>
                      <a:pt x="18716" y="5495"/>
                    </a:cubicBezTo>
                    <a:cubicBezTo>
                      <a:pt x="15678" y="5848"/>
                      <a:pt x="13183" y="7096"/>
                      <a:pt x="11474" y="9727"/>
                    </a:cubicBezTo>
                    <a:cubicBezTo>
                      <a:pt x="10715" y="10893"/>
                      <a:pt x="10389" y="12195"/>
                      <a:pt x="10308" y="13551"/>
                    </a:cubicBezTo>
                    <a:cubicBezTo>
                      <a:pt x="10254" y="14745"/>
                      <a:pt x="10254" y="15911"/>
                      <a:pt x="10498" y="17104"/>
                    </a:cubicBezTo>
                    <a:cubicBezTo>
                      <a:pt x="10525" y="17186"/>
                      <a:pt x="10498" y="17267"/>
                      <a:pt x="10498" y="17376"/>
                    </a:cubicBezTo>
                    <a:cubicBezTo>
                      <a:pt x="10192" y="17434"/>
                      <a:pt x="9272" y="17461"/>
                      <a:pt x="8366" y="17461"/>
                    </a:cubicBezTo>
                    <a:cubicBezTo>
                      <a:pt x="7582" y="17461"/>
                      <a:pt x="6809" y="17440"/>
                      <a:pt x="6456" y="17403"/>
                    </a:cubicBezTo>
                    <a:cubicBezTo>
                      <a:pt x="6321" y="16969"/>
                      <a:pt x="6293" y="15748"/>
                      <a:pt x="6429" y="14772"/>
                    </a:cubicBezTo>
                    <a:cubicBezTo>
                      <a:pt x="6507" y="14744"/>
                      <a:pt x="6591" y="14734"/>
                      <a:pt x="6678" y="14734"/>
                    </a:cubicBezTo>
                    <a:cubicBezTo>
                      <a:pt x="6878" y="14734"/>
                      <a:pt x="7094" y="14785"/>
                      <a:pt x="7297" y="14785"/>
                    </a:cubicBezTo>
                    <a:cubicBezTo>
                      <a:pt x="7526" y="14785"/>
                      <a:pt x="7739" y="14721"/>
                      <a:pt x="7894" y="14446"/>
                    </a:cubicBezTo>
                    <a:cubicBezTo>
                      <a:pt x="7595" y="13904"/>
                      <a:pt x="7026" y="14039"/>
                      <a:pt x="6592" y="13849"/>
                    </a:cubicBezTo>
                    <a:cubicBezTo>
                      <a:pt x="6456" y="13280"/>
                      <a:pt x="6538" y="12412"/>
                      <a:pt x="6809" y="11490"/>
                    </a:cubicBezTo>
                    <a:cubicBezTo>
                      <a:pt x="6904" y="11408"/>
                      <a:pt x="7005" y="11388"/>
                      <a:pt x="7111" y="11388"/>
                    </a:cubicBezTo>
                    <a:cubicBezTo>
                      <a:pt x="7216" y="11388"/>
                      <a:pt x="7324" y="11408"/>
                      <a:pt x="7433" y="11408"/>
                    </a:cubicBezTo>
                    <a:cubicBezTo>
                      <a:pt x="7568" y="11408"/>
                      <a:pt x="7704" y="11435"/>
                      <a:pt x="7840" y="11435"/>
                    </a:cubicBezTo>
                    <a:cubicBezTo>
                      <a:pt x="8029" y="11408"/>
                      <a:pt x="8138" y="11273"/>
                      <a:pt x="8192" y="11110"/>
                    </a:cubicBezTo>
                    <a:cubicBezTo>
                      <a:pt x="8219" y="10920"/>
                      <a:pt x="8138" y="10785"/>
                      <a:pt x="7975" y="10703"/>
                    </a:cubicBezTo>
                    <a:cubicBezTo>
                      <a:pt x="7812" y="10622"/>
                      <a:pt x="7623" y="10595"/>
                      <a:pt x="7433" y="10540"/>
                    </a:cubicBezTo>
                    <a:cubicBezTo>
                      <a:pt x="7324" y="10486"/>
                      <a:pt x="7216" y="10486"/>
                      <a:pt x="7107" y="10459"/>
                    </a:cubicBezTo>
                    <a:cubicBezTo>
                      <a:pt x="7134" y="9808"/>
                      <a:pt x="7324" y="9238"/>
                      <a:pt x="7731" y="8615"/>
                    </a:cubicBezTo>
                    <a:cubicBezTo>
                      <a:pt x="7921" y="8669"/>
                      <a:pt x="8111" y="8696"/>
                      <a:pt x="8328" y="8750"/>
                    </a:cubicBezTo>
                    <a:cubicBezTo>
                      <a:pt x="8436" y="8777"/>
                      <a:pt x="8545" y="8804"/>
                      <a:pt x="8680" y="8804"/>
                    </a:cubicBezTo>
                    <a:cubicBezTo>
                      <a:pt x="8704" y="8808"/>
                      <a:pt x="8727" y="8810"/>
                      <a:pt x="8750" y="8810"/>
                    </a:cubicBezTo>
                    <a:cubicBezTo>
                      <a:pt x="8910" y="8810"/>
                      <a:pt x="9047" y="8726"/>
                      <a:pt x="9141" y="8560"/>
                    </a:cubicBezTo>
                    <a:cubicBezTo>
                      <a:pt x="9223" y="8425"/>
                      <a:pt x="9141" y="8181"/>
                      <a:pt x="8952" y="8072"/>
                    </a:cubicBezTo>
                    <a:cubicBezTo>
                      <a:pt x="8707" y="7937"/>
                      <a:pt x="8436" y="7828"/>
                      <a:pt x="8192" y="7720"/>
                    </a:cubicBezTo>
                    <a:cubicBezTo>
                      <a:pt x="8355" y="7069"/>
                      <a:pt x="9087" y="5956"/>
                      <a:pt x="9928" y="5143"/>
                    </a:cubicBezTo>
                    <a:cubicBezTo>
                      <a:pt x="10064" y="5224"/>
                      <a:pt x="10226" y="5333"/>
                      <a:pt x="10389" y="5387"/>
                    </a:cubicBezTo>
                    <a:cubicBezTo>
                      <a:pt x="10579" y="5495"/>
                      <a:pt x="10769" y="5550"/>
                      <a:pt x="10986" y="5604"/>
                    </a:cubicBezTo>
                    <a:cubicBezTo>
                      <a:pt x="10998" y="5605"/>
                      <a:pt x="11011" y="5606"/>
                      <a:pt x="11022" y="5606"/>
                    </a:cubicBezTo>
                    <a:cubicBezTo>
                      <a:pt x="11218" y="5606"/>
                      <a:pt x="11334" y="5403"/>
                      <a:pt x="11257" y="5224"/>
                    </a:cubicBezTo>
                    <a:cubicBezTo>
                      <a:pt x="11203" y="5089"/>
                      <a:pt x="11122" y="4953"/>
                      <a:pt x="11040" y="4844"/>
                    </a:cubicBezTo>
                    <a:cubicBezTo>
                      <a:pt x="10932" y="4709"/>
                      <a:pt x="10796" y="4573"/>
                      <a:pt x="10660" y="4438"/>
                    </a:cubicBezTo>
                    <a:cubicBezTo>
                      <a:pt x="11230" y="3759"/>
                      <a:pt x="12559" y="2864"/>
                      <a:pt x="13563" y="2485"/>
                    </a:cubicBezTo>
                    <a:cubicBezTo>
                      <a:pt x="13671" y="2674"/>
                      <a:pt x="13780" y="2891"/>
                      <a:pt x="13915" y="3081"/>
                    </a:cubicBezTo>
                    <a:cubicBezTo>
                      <a:pt x="13997" y="3190"/>
                      <a:pt x="14105" y="3298"/>
                      <a:pt x="14214" y="3380"/>
                    </a:cubicBezTo>
                    <a:cubicBezTo>
                      <a:pt x="14263" y="3421"/>
                      <a:pt x="14322" y="3440"/>
                      <a:pt x="14381" y="3440"/>
                    </a:cubicBezTo>
                    <a:cubicBezTo>
                      <a:pt x="14516" y="3440"/>
                      <a:pt x="14648" y="3341"/>
                      <a:pt x="14648" y="3190"/>
                    </a:cubicBezTo>
                    <a:cubicBezTo>
                      <a:pt x="14648" y="2946"/>
                      <a:pt x="14593" y="2729"/>
                      <a:pt x="14566" y="2485"/>
                    </a:cubicBezTo>
                    <a:cubicBezTo>
                      <a:pt x="14539" y="2376"/>
                      <a:pt x="14485" y="2268"/>
                      <a:pt x="14458" y="2132"/>
                    </a:cubicBezTo>
                    <a:cubicBezTo>
                      <a:pt x="14539" y="2051"/>
                      <a:pt x="14593" y="1996"/>
                      <a:pt x="14702" y="1942"/>
                    </a:cubicBezTo>
                    <a:cubicBezTo>
                      <a:pt x="15895" y="1481"/>
                      <a:pt x="17170" y="1210"/>
                      <a:pt x="18472" y="1020"/>
                    </a:cubicBezTo>
                    <a:cubicBezTo>
                      <a:pt x="18508" y="1011"/>
                      <a:pt x="18547" y="1008"/>
                      <a:pt x="18588" y="1008"/>
                    </a:cubicBezTo>
                    <a:close/>
                    <a:moveTo>
                      <a:pt x="20631" y="18124"/>
                    </a:moveTo>
                    <a:cubicBezTo>
                      <a:pt x="21781" y="18124"/>
                      <a:pt x="22928" y="18150"/>
                      <a:pt x="24060" y="18189"/>
                    </a:cubicBezTo>
                    <a:cubicBezTo>
                      <a:pt x="26365" y="18244"/>
                      <a:pt x="28671" y="18325"/>
                      <a:pt x="30976" y="18406"/>
                    </a:cubicBezTo>
                    <a:cubicBezTo>
                      <a:pt x="32929" y="18461"/>
                      <a:pt x="34909" y="18461"/>
                      <a:pt x="36862" y="18515"/>
                    </a:cubicBezTo>
                    <a:cubicBezTo>
                      <a:pt x="36998" y="18515"/>
                      <a:pt x="37106" y="18515"/>
                      <a:pt x="37242" y="18542"/>
                    </a:cubicBezTo>
                    <a:cubicBezTo>
                      <a:pt x="37296" y="18678"/>
                      <a:pt x="37350" y="18813"/>
                      <a:pt x="37350" y="18949"/>
                    </a:cubicBezTo>
                    <a:cubicBezTo>
                      <a:pt x="37350" y="20359"/>
                      <a:pt x="37350" y="21770"/>
                      <a:pt x="37350" y="23207"/>
                    </a:cubicBezTo>
                    <a:cubicBezTo>
                      <a:pt x="37350" y="23289"/>
                      <a:pt x="37350" y="23397"/>
                      <a:pt x="37323" y="23478"/>
                    </a:cubicBezTo>
                    <a:cubicBezTo>
                      <a:pt x="36944" y="23612"/>
                      <a:pt x="35866" y="23710"/>
                      <a:pt x="34953" y="23710"/>
                    </a:cubicBezTo>
                    <a:cubicBezTo>
                      <a:pt x="34756" y="23710"/>
                      <a:pt x="34567" y="23705"/>
                      <a:pt x="34394" y="23695"/>
                    </a:cubicBezTo>
                    <a:cubicBezTo>
                      <a:pt x="34312" y="23343"/>
                      <a:pt x="34421" y="23017"/>
                      <a:pt x="34475" y="22665"/>
                    </a:cubicBezTo>
                    <a:cubicBezTo>
                      <a:pt x="34502" y="22421"/>
                      <a:pt x="34557" y="22204"/>
                      <a:pt x="34557" y="21960"/>
                    </a:cubicBezTo>
                    <a:cubicBezTo>
                      <a:pt x="34557" y="21743"/>
                      <a:pt x="34448" y="21607"/>
                      <a:pt x="34231" y="21553"/>
                    </a:cubicBezTo>
                    <a:cubicBezTo>
                      <a:pt x="34187" y="21542"/>
                      <a:pt x="34145" y="21536"/>
                      <a:pt x="34105" y="21536"/>
                    </a:cubicBezTo>
                    <a:cubicBezTo>
                      <a:pt x="33951" y="21536"/>
                      <a:pt x="33835" y="21619"/>
                      <a:pt x="33770" y="21770"/>
                    </a:cubicBezTo>
                    <a:cubicBezTo>
                      <a:pt x="33661" y="22014"/>
                      <a:pt x="33580" y="22258"/>
                      <a:pt x="33526" y="22529"/>
                    </a:cubicBezTo>
                    <a:cubicBezTo>
                      <a:pt x="33444" y="22882"/>
                      <a:pt x="33390" y="23261"/>
                      <a:pt x="33336" y="23641"/>
                    </a:cubicBezTo>
                    <a:cubicBezTo>
                      <a:pt x="32997" y="23766"/>
                      <a:pt x="32199" y="23844"/>
                      <a:pt x="31430" y="23844"/>
                    </a:cubicBezTo>
                    <a:cubicBezTo>
                      <a:pt x="31031" y="23844"/>
                      <a:pt x="30640" y="23823"/>
                      <a:pt x="30325" y="23777"/>
                    </a:cubicBezTo>
                    <a:cubicBezTo>
                      <a:pt x="30271" y="23451"/>
                      <a:pt x="30298" y="23099"/>
                      <a:pt x="30352" y="22746"/>
                    </a:cubicBezTo>
                    <a:cubicBezTo>
                      <a:pt x="30379" y="22529"/>
                      <a:pt x="30407" y="22285"/>
                      <a:pt x="30379" y="22068"/>
                    </a:cubicBezTo>
                    <a:cubicBezTo>
                      <a:pt x="30355" y="21894"/>
                      <a:pt x="30239" y="21766"/>
                      <a:pt x="30074" y="21766"/>
                    </a:cubicBezTo>
                    <a:cubicBezTo>
                      <a:pt x="30059" y="21766"/>
                      <a:pt x="30043" y="21767"/>
                      <a:pt x="30027" y="21770"/>
                    </a:cubicBezTo>
                    <a:cubicBezTo>
                      <a:pt x="29918" y="21770"/>
                      <a:pt x="29756" y="21851"/>
                      <a:pt x="29674" y="21960"/>
                    </a:cubicBezTo>
                    <a:cubicBezTo>
                      <a:pt x="29593" y="22122"/>
                      <a:pt x="29566" y="22312"/>
                      <a:pt x="29539" y="22502"/>
                    </a:cubicBezTo>
                    <a:cubicBezTo>
                      <a:pt x="29457" y="22936"/>
                      <a:pt x="29403" y="23397"/>
                      <a:pt x="29213" y="23831"/>
                    </a:cubicBezTo>
                    <a:lnTo>
                      <a:pt x="26880" y="23831"/>
                    </a:lnTo>
                    <a:cubicBezTo>
                      <a:pt x="26691" y="23506"/>
                      <a:pt x="26745" y="23153"/>
                      <a:pt x="26691" y="22827"/>
                    </a:cubicBezTo>
                    <a:cubicBezTo>
                      <a:pt x="26636" y="22638"/>
                      <a:pt x="26636" y="22421"/>
                      <a:pt x="26555" y="22204"/>
                    </a:cubicBezTo>
                    <a:cubicBezTo>
                      <a:pt x="26528" y="22041"/>
                      <a:pt x="26365" y="21960"/>
                      <a:pt x="26175" y="21960"/>
                    </a:cubicBezTo>
                    <a:cubicBezTo>
                      <a:pt x="25985" y="21960"/>
                      <a:pt x="25850" y="22068"/>
                      <a:pt x="25823" y="22258"/>
                    </a:cubicBezTo>
                    <a:cubicBezTo>
                      <a:pt x="25796" y="22421"/>
                      <a:pt x="25796" y="22583"/>
                      <a:pt x="25796" y="22746"/>
                    </a:cubicBezTo>
                    <a:cubicBezTo>
                      <a:pt x="25796" y="23099"/>
                      <a:pt x="25796" y="23424"/>
                      <a:pt x="25796" y="23777"/>
                    </a:cubicBezTo>
                    <a:cubicBezTo>
                      <a:pt x="25420" y="23835"/>
                      <a:pt x="24944" y="23864"/>
                      <a:pt x="24478" y="23864"/>
                    </a:cubicBezTo>
                    <a:cubicBezTo>
                      <a:pt x="23865" y="23864"/>
                      <a:pt x="23271" y="23815"/>
                      <a:pt x="22948" y="23723"/>
                    </a:cubicBezTo>
                    <a:cubicBezTo>
                      <a:pt x="22975" y="23478"/>
                      <a:pt x="23002" y="23234"/>
                      <a:pt x="23029" y="22963"/>
                    </a:cubicBezTo>
                    <a:cubicBezTo>
                      <a:pt x="23029" y="22692"/>
                      <a:pt x="23029" y="22393"/>
                      <a:pt x="23002" y="22122"/>
                    </a:cubicBezTo>
                    <a:cubicBezTo>
                      <a:pt x="22977" y="21952"/>
                      <a:pt x="22844" y="21847"/>
                      <a:pt x="22699" y="21847"/>
                    </a:cubicBezTo>
                    <a:cubicBezTo>
                      <a:pt x="22682" y="21847"/>
                      <a:pt x="22666" y="21848"/>
                      <a:pt x="22649" y="21851"/>
                    </a:cubicBezTo>
                    <a:cubicBezTo>
                      <a:pt x="22514" y="21851"/>
                      <a:pt x="22351" y="21932"/>
                      <a:pt x="22297" y="22041"/>
                    </a:cubicBezTo>
                    <a:cubicBezTo>
                      <a:pt x="22161" y="22312"/>
                      <a:pt x="22080" y="22610"/>
                      <a:pt x="21998" y="22909"/>
                    </a:cubicBezTo>
                    <a:cubicBezTo>
                      <a:pt x="21917" y="23180"/>
                      <a:pt x="21863" y="23451"/>
                      <a:pt x="21808" y="23723"/>
                    </a:cubicBezTo>
                    <a:cubicBezTo>
                      <a:pt x="21476" y="23833"/>
                      <a:pt x="20978" y="23889"/>
                      <a:pt x="20507" y="23889"/>
                    </a:cubicBezTo>
                    <a:cubicBezTo>
                      <a:pt x="20171" y="23889"/>
                      <a:pt x="19849" y="23860"/>
                      <a:pt x="19611" y="23804"/>
                    </a:cubicBezTo>
                    <a:cubicBezTo>
                      <a:pt x="19557" y="23451"/>
                      <a:pt x="19638" y="23099"/>
                      <a:pt x="19666" y="22746"/>
                    </a:cubicBezTo>
                    <a:cubicBezTo>
                      <a:pt x="19666" y="22529"/>
                      <a:pt x="19666" y="22285"/>
                      <a:pt x="19611" y="22068"/>
                    </a:cubicBezTo>
                    <a:cubicBezTo>
                      <a:pt x="19611" y="21960"/>
                      <a:pt x="19476" y="21824"/>
                      <a:pt x="19394" y="21824"/>
                    </a:cubicBezTo>
                    <a:cubicBezTo>
                      <a:pt x="19286" y="21824"/>
                      <a:pt x="19123" y="21878"/>
                      <a:pt x="19042" y="21960"/>
                    </a:cubicBezTo>
                    <a:cubicBezTo>
                      <a:pt x="18933" y="22095"/>
                      <a:pt x="18879" y="22258"/>
                      <a:pt x="18825" y="22393"/>
                    </a:cubicBezTo>
                    <a:cubicBezTo>
                      <a:pt x="18743" y="22638"/>
                      <a:pt x="18689" y="22855"/>
                      <a:pt x="18635" y="23099"/>
                    </a:cubicBezTo>
                    <a:cubicBezTo>
                      <a:pt x="18608" y="23316"/>
                      <a:pt x="18553" y="23560"/>
                      <a:pt x="18526" y="23777"/>
                    </a:cubicBezTo>
                    <a:cubicBezTo>
                      <a:pt x="18265" y="23878"/>
                      <a:pt x="17817" y="23933"/>
                      <a:pt x="17311" y="23933"/>
                    </a:cubicBezTo>
                    <a:cubicBezTo>
                      <a:pt x="16872" y="23933"/>
                      <a:pt x="16390" y="23892"/>
                      <a:pt x="15950" y="23804"/>
                    </a:cubicBezTo>
                    <a:cubicBezTo>
                      <a:pt x="15950" y="23668"/>
                      <a:pt x="15922" y="23506"/>
                      <a:pt x="15895" y="23370"/>
                    </a:cubicBezTo>
                    <a:cubicBezTo>
                      <a:pt x="15868" y="23044"/>
                      <a:pt x="15841" y="22746"/>
                      <a:pt x="15787" y="22448"/>
                    </a:cubicBezTo>
                    <a:cubicBezTo>
                      <a:pt x="15760" y="22258"/>
                      <a:pt x="15678" y="22068"/>
                      <a:pt x="15461" y="22041"/>
                    </a:cubicBezTo>
                    <a:cubicBezTo>
                      <a:pt x="15446" y="22039"/>
                      <a:pt x="15430" y="22037"/>
                      <a:pt x="15414" y="22037"/>
                    </a:cubicBezTo>
                    <a:cubicBezTo>
                      <a:pt x="15245" y="22037"/>
                      <a:pt x="15104" y="22174"/>
                      <a:pt x="15054" y="22448"/>
                    </a:cubicBezTo>
                    <a:cubicBezTo>
                      <a:pt x="14973" y="22719"/>
                      <a:pt x="14946" y="23017"/>
                      <a:pt x="14892" y="23289"/>
                    </a:cubicBezTo>
                    <a:cubicBezTo>
                      <a:pt x="14892" y="23451"/>
                      <a:pt x="14865" y="23614"/>
                      <a:pt x="14865" y="23750"/>
                    </a:cubicBezTo>
                    <a:cubicBezTo>
                      <a:pt x="14620" y="23811"/>
                      <a:pt x="14249" y="23839"/>
                      <a:pt x="13858" y="23839"/>
                    </a:cubicBezTo>
                    <a:cubicBezTo>
                      <a:pt x="13381" y="23839"/>
                      <a:pt x="12875" y="23797"/>
                      <a:pt x="12532" y="23723"/>
                    </a:cubicBezTo>
                    <a:cubicBezTo>
                      <a:pt x="12532" y="23533"/>
                      <a:pt x="12505" y="23343"/>
                      <a:pt x="12478" y="23126"/>
                    </a:cubicBezTo>
                    <a:cubicBezTo>
                      <a:pt x="12451" y="22882"/>
                      <a:pt x="12451" y="22665"/>
                      <a:pt x="12396" y="22421"/>
                    </a:cubicBezTo>
                    <a:cubicBezTo>
                      <a:pt x="12347" y="22247"/>
                      <a:pt x="12206" y="22119"/>
                      <a:pt x="12017" y="22119"/>
                    </a:cubicBezTo>
                    <a:cubicBezTo>
                      <a:pt x="11999" y="22119"/>
                      <a:pt x="11981" y="22120"/>
                      <a:pt x="11962" y="22122"/>
                    </a:cubicBezTo>
                    <a:cubicBezTo>
                      <a:pt x="11745" y="22122"/>
                      <a:pt x="11610" y="22258"/>
                      <a:pt x="11583" y="22448"/>
                    </a:cubicBezTo>
                    <a:cubicBezTo>
                      <a:pt x="11528" y="22746"/>
                      <a:pt x="11528" y="23017"/>
                      <a:pt x="11528" y="23316"/>
                    </a:cubicBezTo>
                    <a:cubicBezTo>
                      <a:pt x="11501" y="23424"/>
                      <a:pt x="11528" y="23533"/>
                      <a:pt x="11528" y="23668"/>
                    </a:cubicBezTo>
                    <a:cubicBezTo>
                      <a:pt x="11342" y="23738"/>
                      <a:pt x="11156" y="23758"/>
                      <a:pt x="10973" y="23758"/>
                    </a:cubicBezTo>
                    <a:cubicBezTo>
                      <a:pt x="10727" y="23758"/>
                      <a:pt x="10486" y="23723"/>
                      <a:pt x="10254" y="23723"/>
                    </a:cubicBezTo>
                    <a:cubicBezTo>
                      <a:pt x="9820" y="23750"/>
                      <a:pt x="9386" y="23750"/>
                      <a:pt x="9006" y="23750"/>
                    </a:cubicBezTo>
                    <a:cubicBezTo>
                      <a:pt x="8789" y="23533"/>
                      <a:pt x="8870" y="23289"/>
                      <a:pt x="8843" y="23099"/>
                    </a:cubicBezTo>
                    <a:cubicBezTo>
                      <a:pt x="8816" y="22855"/>
                      <a:pt x="8816" y="22610"/>
                      <a:pt x="8789" y="22393"/>
                    </a:cubicBezTo>
                    <a:cubicBezTo>
                      <a:pt x="8735" y="22149"/>
                      <a:pt x="8545" y="22014"/>
                      <a:pt x="8328" y="22014"/>
                    </a:cubicBezTo>
                    <a:cubicBezTo>
                      <a:pt x="8111" y="22041"/>
                      <a:pt x="7975" y="22176"/>
                      <a:pt x="7921" y="22366"/>
                    </a:cubicBezTo>
                    <a:cubicBezTo>
                      <a:pt x="7894" y="22556"/>
                      <a:pt x="7894" y="22746"/>
                      <a:pt x="7894" y="22936"/>
                    </a:cubicBezTo>
                    <a:cubicBezTo>
                      <a:pt x="7867" y="23153"/>
                      <a:pt x="7894" y="23397"/>
                      <a:pt x="7894" y="23668"/>
                    </a:cubicBezTo>
                    <a:cubicBezTo>
                      <a:pt x="7696" y="23723"/>
                      <a:pt x="7497" y="23738"/>
                      <a:pt x="7301" y="23738"/>
                    </a:cubicBezTo>
                    <a:cubicBezTo>
                      <a:pt x="7072" y="23738"/>
                      <a:pt x="6845" y="23718"/>
                      <a:pt x="6624" y="23718"/>
                    </a:cubicBezTo>
                    <a:cubicBezTo>
                      <a:pt x="6567" y="23718"/>
                      <a:pt x="6512" y="23719"/>
                      <a:pt x="6456" y="23723"/>
                    </a:cubicBezTo>
                    <a:cubicBezTo>
                      <a:pt x="6303" y="23732"/>
                      <a:pt x="6146" y="23735"/>
                      <a:pt x="5987" y="23735"/>
                    </a:cubicBezTo>
                    <a:cubicBezTo>
                      <a:pt x="5670" y="23735"/>
                      <a:pt x="5344" y="23723"/>
                      <a:pt x="5019" y="23723"/>
                    </a:cubicBezTo>
                    <a:cubicBezTo>
                      <a:pt x="4829" y="23451"/>
                      <a:pt x="4856" y="23153"/>
                      <a:pt x="4829" y="22855"/>
                    </a:cubicBezTo>
                    <a:cubicBezTo>
                      <a:pt x="4775" y="22583"/>
                      <a:pt x="4720" y="22339"/>
                      <a:pt x="4639" y="22095"/>
                    </a:cubicBezTo>
                    <a:cubicBezTo>
                      <a:pt x="4585" y="21932"/>
                      <a:pt x="4449" y="21824"/>
                      <a:pt x="4259" y="21824"/>
                    </a:cubicBezTo>
                    <a:cubicBezTo>
                      <a:pt x="4069" y="21851"/>
                      <a:pt x="3934" y="21960"/>
                      <a:pt x="3907" y="22149"/>
                    </a:cubicBezTo>
                    <a:cubicBezTo>
                      <a:pt x="3879" y="22421"/>
                      <a:pt x="3825" y="22692"/>
                      <a:pt x="3825" y="22990"/>
                    </a:cubicBezTo>
                    <a:cubicBezTo>
                      <a:pt x="3825" y="23234"/>
                      <a:pt x="3879" y="23478"/>
                      <a:pt x="3907" y="23750"/>
                    </a:cubicBezTo>
                    <a:cubicBezTo>
                      <a:pt x="3570" y="23822"/>
                      <a:pt x="3102" y="23857"/>
                      <a:pt x="2624" y="23857"/>
                    </a:cubicBezTo>
                    <a:cubicBezTo>
                      <a:pt x="2023" y="23857"/>
                      <a:pt x="1409" y="23801"/>
                      <a:pt x="1031" y="23695"/>
                    </a:cubicBezTo>
                    <a:cubicBezTo>
                      <a:pt x="896" y="23099"/>
                      <a:pt x="923" y="19274"/>
                      <a:pt x="1059" y="18433"/>
                    </a:cubicBezTo>
                    <a:cubicBezTo>
                      <a:pt x="1221" y="18361"/>
                      <a:pt x="1384" y="18349"/>
                      <a:pt x="1555" y="18349"/>
                    </a:cubicBezTo>
                    <a:cubicBezTo>
                      <a:pt x="1640" y="18349"/>
                      <a:pt x="1728" y="18352"/>
                      <a:pt x="1818" y="18352"/>
                    </a:cubicBezTo>
                    <a:cubicBezTo>
                      <a:pt x="3662" y="18352"/>
                      <a:pt x="5507" y="18364"/>
                      <a:pt x="7351" y="18364"/>
                    </a:cubicBezTo>
                    <a:cubicBezTo>
                      <a:pt x="8274" y="18364"/>
                      <a:pt x="9196" y="18361"/>
                      <a:pt x="10118" y="18352"/>
                    </a:cubicBezTo>
                    <a:cubicBezTo>
                      <a:pt x="13210" y="18298"/>
                      <a:pt x="16302" y="18189"/>
                      <a:pt x="19367" y="18135"/>
                    </a:cubicBezTo>
                    <a:cubicBezTo>
                      <a:pt x="19789" y="18128"/>
                      <a:pt x="20210" y="18124"/>
                      <a:pt x="20631" y="18124"/>
                    </a:cubicBezTo>
                    <a:close/>
                    <a:moveTo>
                      <a:pt x="20086" y="1"/>
                    </a:moveTo>
                    <a:cubicBezTo>
                      <a:pt x="19778" y="1"/>
                      <a:pt x="19466" y="15"/>
                      <a:pt x="19150" y="43"/>
                    </a:cubicBezTo>
                    <a:cubicBezTo>
                      <a:pt x="17143" y="233"/>
                      <a:pt x="15244" y="667"/>
                      <a:pt x="13400" y="1508"/>
                    </a:cubicBezTo>
                    <a:cubicBezTo>
                      <a:pt x="10742" y="2756"/>
                      <a:pt x="8707" y="4655"/>
                      <a:pt x="7297" y="7258"/>
                    </a:cubicBezTo>
                    <a:cubicBezTo>
                      <a:pt x="6293" y="9157"/>
                      <a:pt x="5805" y="11191"/>
                      <a:pt x="5615" y="13307"/>
                    </a:cubicBezTo>
                    <a:cubicBezTo>
                      <a:pt x="5507" y="14500"/>
                      <a:pt x="5453" y="15721"/>
                      <a:pt x="5371" y="16914"/>
                    </a:cubicBezTo>
                    <a:cubicBezTo>
                      <a:pt x="5371" y="17077"/>
                      <a:pt x="5317" y="17240"/>
                      <a:pt x="5290" y="17430"/>
                    </a:cubicBezTo>
                    <a:lnTo>
                      <a:pt x="4476" y="17430"/>
                    </a:lnTo>
                    <a:cubicBezTo>
                      <a:pt x="3228" y="17430"/>
                      <a:pt x="1981" y="17430"/>
                      <a:pt x="706" y="17457"/>
                    </a:cubicBezTo>
                    <a:cubicBezTo>
                      <a:pt x="245" y="17457"/>
                      <a:pt x="136" y="17565"/>
                      <a:pt x="82" y="18027"/>
                    </a:cubicBezTo>
                    <a:cubicBezTo>
                      <a:pt x="55" y="18406"/>
                      <a:pt x="55" y="18786"/>
                      <a:pt x="55" y="19166"/>
                    </a:cubicBezTo>
                    <a:cubicBezTo>
                      <a:pt x="28" y="20630"/>
                      <a:pt x="1" y="22095"/>
                      <a:pt x="1" y="23560"/>
                    </a:cubicBezTo>
                    <a:cubicBezTo>
                      <a:pt x="1" y="23750"/>
                      <a:pt x="1" y="23940"/>
                      <a:pt x="28" y="24129"/>
                    </a:cubicBezTo>
                    <a:cubicBezTo>
                      <a:pt x="82" y="24455"/>
                      <a:pt x="245" y="24591"/>
                      <a:pt x="543" y="24618"/>
                    </a:cubicBezTo>
                    <a:cubicBezTo>
                      <a:pt x="896" y="24645"/>
                      <a:pt x="1221" y="24645"/>
                      <a:pt x="1547" y="24645"/>
                    </a:cubicBezTo>
                    <a:cubicBezTo>
                      <a:pt x="3355" y="24645"/>
                      <a:pt x="5151" y="24609"/>
                      <a:pt x="6951" y="24609"/>
                    </a:cubicBezTo>
                    <a:cubicBezTo>
                      <a:pt x="7852" y="24609"/>
                      <a:pt x="8753" y="24618"/>
                      <a:pt x="9657" y="24645"/>
                    </a:cubicBezTo>
                    <a:cubicBezTo>
                      <a:pt x="12369" y="24753"/>
                      <a:pt x="15054" y="24862"/>
                      <a:pt x="17767" y="24889"/>
                    </a:cubicBezTo>
                    <a:cubicBezTo>
                      <a:pt x="22161" y="24916"/>
                      <a:pt x="26582" y="24889"/>
                      <a:pt x="30976" y="24943"/>
                    </a:cubicBezTo>
                    <a:cubicBezTo>
                      <a:pt x="33200" y="24943"/>
                      <a:pt x="35397" y="24835"/>
                      <a:pt x="37594" y="24753"/>
                    </a:cubicBezTo>
                    <a:cubicBezTo>
                      <a:pt x="37839" y="24726"/>
                      <a:pt x="38083" y="24753"/>
                      <a:pt x="38327" y="24482"/>
                    </a:cubicBezTo>
                    <a:cubicBezTo>
                      <a:pt x="38327" y="24211"/>
                      <a:pt x="38381" y="23858"/>
                      <a:pt x="38381" y="23506"/>
                    </a:cubicBezTo>
                    <a:cubicBezTo>
                      <a:pt x="38354" y="21987"/>
                      <a:pt x="38354" y="20468"/>
                      <a:pt x="38327" y="18949"/>
                    </a:cubicBezTo>
                    <a:cubicBezTo>
                      <a:pt x="38327" y="18732"/>
                      <a:pt x="38300" y="18515"/>
                      <a:pt x="38273" y="18325"/>
                    </a:cubicBezTo>
                    <a:cubicBezTo>
                      <a:pt x="38164" y="17701"/>
                      <a:pt x="37947" y="17511"/>
                      <a:pt x="37323" y="17511"/>
                    </a:cubicBezTo>
                    <a:lnTo>
                      <a:pt x="35045" y="17511"/>
                    </a:lnTo>
                    <a:cubicBezTo>
                      <a:pt x="34774" y="17511"/>
                      <a:pt x="34529" y="17511"/>
                      <a:pt x="34177" y="17484"/>
                    </a:cubicBezTo>
                    <a:cubicBezTo>
                      <a:pt x="34177" y="17050"/>
                      <a:pt x="34177" y="16697"/>
                      <a:pt x="34177" y="16345"/>
                    </a:cubicBezTo>
                    <a:cubicBezTo>
                      <a:pt x="34123" y="15179"/>
                      <a:pt x="33906" y="14066"/>
                      <a:pt x="33689" y="12954"/>
                    </a:cubicBezTo>
                    <a:cubicBezTo>
                      <a:pt x="33282" y="11164"/>
                      <a:pt x="32739" y="9428"/>
                      <a:pt x="31871" y="7801"/>
                    </a:cubicBezTo>
                    <a:cubicBezTo>
                      <a:pt x="30434" y="5116"/>
                      <a:pt x="28318" y="3081"/>
                      <a:pt x="25687" y="1590"/>
                    </a:cubicBezTo>
                    <a:cubicBezTo>
                      <a:pt x="23946" y="601"/>
                      <a:pt x="22102" y="1"/>
                      <a:pt x="200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68"/>
              <p:cNvSpPr/>
              <p:nvPr/>
            </p:nvSpPr>
            <p:spPr>
              <a:xfrm>
                <a:off x="428650" y="1000600"/>
                <a:ext cx="911400" cy="145250"/>
              </a:xfrm>
              <a:custGeom>
                <a:avLst/>
                <a:gdLst/>
                <a:ahLst/>
                <a:cxnLst/>
                <a:rect l="l" t="t" r="r" b="b"/>
                <a:pathLst>
                  <a:path w="36456" h="5810" extrusionOk="0">
                    <a:moveTo>
                      <a:pt x="19736" y="0"/>
                    </a:moveTo>
                    <a:cubicBezTo>
                      <a:pt x="19315" y="0"/>
                      <a:pt x="18894" y="4"/>
                      <a:pt x="18472" y="11"/>
                    </a:cubicBezTo>
                    <a:cubicBezTo>
                      <a:pt x="15407" y="65"/>
                      <a:pt x="12315" y="174"/>
                      <a:pt x="9223" y="228"/>
                    </a:cubicBezTo>
                    <a:cubicBezTo>
                      <a:pt x="8301" y="237"/>
                      <a:pt x="7379" y="240"/>
                      <a:pt x="6456" y="240"/>
                    </a:cubicBezTo>
                    <a:cubicBezTo>
                      <a:pt x="4612" y="240"/>
                      <a:pt x="2767" y="228"/>
                      <a:pt x="923" y="228"/>
                    </a:cubicBezTo>
                    <a:cubicBezTo>
                      <a:pt x="833" y="228"/>
                      <a:pt x="745" y="225"/>
                      <a:pt x="660" y="225"/>
                    </a:cubicBezTo>
                    <a:cubicBezTo>
                      <a:pt x="489" y="225"/>
                      <a:pt x="326" y="237"/>
                      <a:pt x="164" y="309"/>
                    </a:cubicBezTo>
                    <a:cubicBezTo>
                      <a:pt x="28" y="1150"/>
                      <a:pt x="1" y="4975"/>
                      <a:pt x="136" y="5571"/>
                    </a:cubicBezTo>
                    <a:cubicBezTo>
                      <a:pt x="514" y="5677"/>
                      <a:pt x="1128" y="5733"/>
                      <a:pt x="1729" y="5733"/>
                    </a:cubicBezTo>
                    <a:cubicBezTo>
                      <a:pt x="2207" y="5733"/>
                      <a:pt x="2675" y="5698"/>
                      <a:pt x="3012" y="5626"/>
                    </a:cubicBezTo>
                    <a:cubicBezTo>
                      <a:pt x="2984" y="5354"/>
                      <a:pt x="2930" y="5110"/>
                      <a:pt x="2930" y="4866"/>
                    </a:cubicBezTo>
                    <a:cubicBezTo>
                      <a:pt x="2930" y="4568"/>
                      <a:pt x="2984" y="4297"/>
                      <a:pt x="3012" y="4025"/>
                    </a:cubicBezTo>
                    <a:cubicBezTo>
                      <a:pt x="3039" y="3836"/>
                      <a:pt x="3174" y="3727"/>
                      <a:pt x="3364" y="3700"/>
                    </a:cubicBezTo>
                    <a:cubicBezTo>
                      <a:pt x="3554" y="3700"/>
                      <a:pt x="3690" y="3808"/>
                      <a:pt x="3744" y="3971"/>
                    </a:cubicBezTo>
                    <a:cubicBezTo>
                      <a:pt x="3825" y="4215"/>
                      <a:pt x="3880" y="4459"/>
                      <a:pt x="3934" y="4731"/>
                    </a:cubicBezTo>
                    <a:cubicBezTo>
                      <a:pt x="3961" y="5029"/>
                      <a:pt x="3934" y="5327"/>
                      <a:pt x="4124" y="5599"/>
                    </a:cubicBezTo>
                    <a:cubicBezTo>
                      <a:pt x="4449" y="5599"/>
                      <a:pt x="4775" y="5611"/>
                      <a:pt x="5092" y="5611"/>
                    </a:cubicBezTo>
                    <a:cubicBezTo>
                      <a:pt x="5251" y="5611"/>
                      <a:pt x="5408" y="5608"/>
                      <a:pt x="5561" y="5599"/>
                    </a:cubicBezTo>
                    <a:cubicBezTo>
                      <a:pt x="5617" y="5595"/>
                      <a:pt x="5672" y="5594"/>
                      <a:pt x="5729" y="5594"/>
                    </a:cubicBezTo>
                    <a:cubicBezTo>
                      <a:pt x="5950" y="5594"/>
                      <a:pt x="6177" y="5614"/>
                      <a:pt x="6406" y="5614"/>
                    </a:cubicBezTo>
                    <a:cubicBezTo>
                      <a:pt x="6602" y="5614"/>
                      <a:pt x="6801" y="5599"/>
                      <a:pt x="6999" y="5544"/>
                    </a:cubicBezTo>
                    <a:cubicBezTo>
                      <a:pt x="6999" y="5273"/>
                      <a:pt x="6972" y="5029"/>
                      <a:pt x="6999" y="4812"/>
                    </a:cubicBezTo>
                    <a:cubicBezTo>
                      <a:pt x="6999" y="4622"/>
                      <a:pt x="6999" y="4432"/>
                      <a:pt x="7026" y="4242"/>
                    </a:cubicBezTo>
                    <a:cubicBezTo>
                      <a:pt x="7080" y="4052"/>
                      <a:pt x="7216" y="3917"/>
                      <a:pt x="7433" y="3890"/>
                    </a:cubicBezTo>
                    <a:cubicBezTo>
                      <a:pt x="7650" y="3890"/>
                      <a:pt x="7840" y="4025"/>
                      <a:pt x="7894" y="4269"/>
                    </a:cubicBezTo>
                    <a:cubicBezTo>
                      <a:pt x="7921" y="4486"/>
                      <a:pt x="7921" y="4731"/>
                      <a:pt x="7948" y="4975"/>
                    </a:cubicBezTo>
                    <a:cubicBezTo>
                      <a:pt x="7975" y="5165"/>
                      <a:pt x="7894" y="5409"/>
                      <a:pt x="8111" y="5626"/>
                    </a:cubicBezTo>
                    <a:cubicBezTo>
                      <a:pt x="8491" y="5626"/>
                      <a:pt x="8925" y="5626"/>
                      <a:pt x="9359" y="5599"/>
                    </a:cubicBezTo>
                    <a:cubicBezTo>
                      <a:pt x="9591" y="5599"/>
                      <a:pt x="9832" y="5634"/>
                      <a:pt x="10078" y="5634"/>
                    </a:cubicBezTo>
                    <a:cubicBezTo>
                      <a:pt x="10261" y="5634"/>
                      <a:pt x="10447" y="5614"/>
                      <a:pt x="10633" y="5544"/>
                    </a:cubicBezTo>
                    <a:cubicBezTo>
                      <a:pt x="10633" y="5409"/>
                      <a:pt x="10606" y="5300"/>
                      <a:pt x="10633" y="5192"/>
                    </a:cubicBezTo>
                    <a:cubicBezTo>
                      <a:pt x="10633" y="4893"/>
                      <a:pt x="10633" y="4622"/>
                      <a:pt x="10688" y="4324"/>
                    </a:cubicBezTo>
                    <a:cubicBezTo>
                      <a:pt x="10715" y="4134"/>
                      <a:pt x="10850" y="3998"/>
                      <a:pt x="11067" y="3998"/>
                    </a:cubicBezTo>
                    <a:cubicBezTo>
                      <a:pt x="11086" y="3996"/>
                      <a:pt x="11104" y="3995"/>
                      <a:pt x="11122" y="3995"/>
                    </a:cubicBezTo>
                    <a:cubicBezTo>
                      <a:pt x="11311" y="3995"/>
                      <a:pt x="11452" y="4123"/>
                      <a:pt x="11501" y="4297"/>
                    </a:cubicBezTo>
                    <a:cubicBezTo>
                      <a:pt x="11556" y="4541"/>
                      <a:pt x="11556" y="4758"/>
                      <a:pt x="11583" y="5002"/>
                    </a:cubicBezTo>
                    <a:cubicBezTo>
                      <a:pt x="11610" y="5219"/>
                      <a:pt x="11637" y="5409"/>
                      <a:pt x="11637" y="5599"/>
                    </a:cubicBezTo>
                    <a:cubicBezTo>
                      <a:pt x="11980" y="5673"/>
                      <a:pt x="12486" y="5715"/>
                      <a:pt x="12963" y="5715"/>
                    </a:cubicBezTo>
                    <a:cubicBezTo>
                      <a:pt x="13354" y="5715"/>
                      <a:pt x="13725" y="5687"/>
                      <a:pt x="13970" y="5626"/>
                    </a:cubicBezTo>
                    <a:cubicBezTo>
                      <a:pt x="13970" y="5490"/>
                      <a:pt x="13997" y="5327"/>
                      <a:pt x="13997" y="5165"/>
                    </a:cubicBezTo>
                    <a:cubicBezTo>
                      <a:pt x="14051" y="4893"/>
                      <a:pt x="14078" y="4595"/>
                      <a:pt x="14159" y="4324"/>
                    </a:cubicBezTo>
                    <a:cubicBezTo>
                      <a:pt x="14209" y="4050"/>
                      <a:pt x="14350" y="3913"/>
                      <a:pt x="14519" y="3913"/>
                    </a:cubicBezTo>
                    <a:cubicBezTo>
                      <a:pt x="14535" y="3913"/>
                      <a:pt x="14551" y="3915"/>
                      <a:pt x="14566" y="3917"/>
                    </a:cubicBezTo>
                    <a:cubicBezTo>
                      <a:pt x="14783" y="3944"/>
                      <a:pt x="14865" y="4134"/>
                      <a:pt x="14892" y="4324"/>
                    </a:cubicBezTo>
                    <a:cubicBezTo>
                      <a:pt x="14946" y="4622"/>
                      <a:pt x="14973" y="4920"/>
                      <a:pt x="15000" y="5246"/>
                    </a:cubicBezTo>
                    <a:cubicBezTo>
                      <a:pt x="15027" y="5382"/>
                      <a:pt x="15055" y="5544"/>
                      <a:pt x="15055" y="5680"/>
                    </a:cubicBezTo>
                    <a:cubicBezTo>
                      <a:pt x="15495" y="5768"/>
                      <a:pt x="15977" y="5809"/>
                      <a:pt x="16416" y="5809"/>
                    </a:cubicBezTo>
                    <a:cubicBezTo>
                      <a:pt x="16922" y="5809"/>
                      <a:pt x="17370" y="5754"/>
                      <a:pt x="17631" y="5653"/>
                    </a:cubicBezTo>
                    <a:cubicBezTo>
                      <a:pt x="17658" y="5436"/>
                      <a:pt x="17713" y="5192"/>
                      <a:pt x="17740" y="4975"/>
                    </a:cubicBezTo>
                    <a:cubicBezTo>
                      <a:pt x="17794" y="4731"/>
                      <a:pt x="17848" y="4514"/>
                      <a:pt x="17930" y="4269"/>
                    </a:cubicBezTo>
                    <a:cubicBezTo>
                      <a:pt x="17984" y="4134"/>
                      <a:pt x="18038" y="3971"/>
                      <a:pt x="18147" y="3836"/>
                    </a:cubicBezTo>
                    <a:cubicBezTo>
                      <a:pt x="18228" y="3754"/>
                      <a:pt x="18391" y="3700"/>
                      <a:pt x="18499" y="3700"/>
                    </a:cubicBezTo>
                    <a:cubicBezTo>
                      <a:pt x="18581" y="3700"/>
                      <a:pt x="18716" y="3836"/>
                      <a:pt x="18716" y="3944"/>
                    </a:cubicBezTo>
                    <a:cubicBezTo>
                      <a:pt x="18771" y="4161"/>
                      <a:pt x="18771" y="4405"/>
                      <a:pt x="18771" y="4622"/>
                    </a:cubicBezTo>
                    <a:cubicBezTo>
                      <a:pt x="18743" y="4975"/>
                      <a:pt x="18662" y="5327"/>
                      <a:pt x="18716" y="5680"/>
                    </a:cubicBezTo>
                    <a:cubicBezTo>
                      <a:pt x="18954" y="5736"/>
                      <a:pt x="19276" y="5765"/>
                      <a:pt x="19612" y="5765"/>
                    </a:cubicBezTo>
                    <a:cubicBezTo>
                      <a:pt x="20083" y="5765"/>
                      <a:pt x="20581" y="5709"/>
                      <a:pt x="20913" y="5599"/>
                    </a:cubicBezTo>
                    <a:cubicBezTo>
                      <a:pt x="20968" y="5327"/>
                      <a:pt x="21022" y="5056"/>
                      <a:pt x="21103" y="4785"/>
                    </a:cubicBezTo>
                    <a:cubicBezTo>
                      <a:pt x="21185" y="4486"/>
                      <a:pt x="21266" y="4188"/>
                      <a:pt x="21402" y="3917"/>
                    </a:cubicBezTo>
                    <a:cubicBezTo>
                      <a:pt x="21456" y="3808"/>
                      <a:pt x="21619" y="3727"/>
                      <a:pt x="21754" y="3727"/>
                    </a:cubicBezTo>
                    <a:cubicBezTo>
                      <a:pt x="21771" y="3724"/>
                      <a:pt x="21787" y="3723"/>
                      <a:pt x="21804" y="3723"/>
                    </a:cubicBezTo>
                    <a:cubicBezTo>
                      <a:pt x="21949" y="3723"/>
                      <a:pt x="22082" y="3828"/>
                      <a:pt x="22107" y="3998"/>
                    </a:cubicBezTo>
                    <a:cubicBezTo>
                      <a:pt x="22134" y="4269"/>
                      <a:pt x="22134" y="4568"/>
                      <a:pt x="22134" y="4839"/>
                    </a:cubicBezTo>
                    <a:cubicBezTo>
                      <a:pt x="22107" y="5110"/>
                      <a:pt x="22080" y="5354"/>
                      <a:pt x="22053" y="5599"/>
                    </a:cubicBezTo>
                    <a:cubicBezTo>
                      <a:pt x="22376" y="5691"/>
                      <a:pt x="22970" y="5740"/>
                      <a:pt x="23583" y="5740"/>
                    </a:cubicBezTo>
                    <a:cubicBezTo>
                      <a:pt x="24049" y="5740"/>
                      <a:pt x="24525" y="5711"/>
                      <a:pt x="24901" y="5653"/>
                    </a:cubicBezTo>
                    <a:cubicBezTo>
                      <a:pt x="24901" y="5300"/>
                      <a:pt x="24901" y="4975"/>
                      <a:pt x="24901" y="4622"/>
                    </a:cubicBezTo>
                    <a:cubicBezTo>
                      <a:pt x="24901" y="4459"/>
                      <a:pt x="24901" y="4297"/>
                      <a:pt x="24928" y="4134"/>
                    </a:cubicBezTo>
                    <a:cubicBezTo>
                      <a:pt x="24955" y="3944"/>
                      <a:pt x="25090" y="3836"/>
                      <a:pt x="25280" y="3836"/>
                    </a:cubicBezTo>
                    <a:cubicBezTo>
                      <a:pt x="25470" y="3836"/>
                      <a:pt x="25633" y="3917"/>
                      <a:pt x="25660" y="4080"/>
                    </a:cubicBezTo>
                    <a:cubicBezTo>
                      <a:pt x="25741" y="4297"/>
                      <a:pt x="25741" y="4514"/>
                      <a:pt x="25796" y="4703"/>
                    </a:cubicBezTo>
                    <a:cubicBezTo>
                      <a:pt x="25850" y="5029"/>
                      <a:pt x="25796" y="5382"/>
                      <a:pt x="25985" y="5707"/>
                    </a:cubicBezTo>
                    <a:lnTo>
                      <a:pt x="28318" y="5707"/>
                    </a:lnTo>
                    <a:cubicBezTo>
                      <a:pt x="28508" y="5273"/>
                      <a:pt x="28562" y="4812"/>
                      <a:pt x="28644" y="4378"/>
                    </a:cubicBezTo>
                    <a:cubicBezTo>
                      <a:pt x="28671" y="4188"/>
                      <a:pt x="28698" y="3998"/>
                      <a:pt x="28779" y="3836"/>
                    </a:cubicBezTo>
                    <a:cubicBezTo>
                      <a:pt x="28861" y="3727"/>
                      <a:pt x="29023" y="3646"/>
                      <a:pt x="29132" y="3646"/>
                    </a:cubicBezTo>
                    <a:cubicBezTo>
                      <a:pt x="29148" y="3643"/>
                      <a:pt x="29164" y="3642"/>
                      <a:pt x="29179" y="3642"/>
                    </a:cubicBezTo>
                    <a:cubicBezTo>
                      <a:pt x="29344" y="3642"/>
                      <a:pt x="29460" y="3770"/>
                      <a:pt x="29484" y="3944"/>
                    </a:cubicBezTo>
                    <a:cubicBezTo>
                      <a:pt x="29512" y="4161"/>
                      <a:pt x="29484" y="4405"/>
                      <a:pt x="29457" y="4622"/>
                    </a:cubicBezTo>
                    <a:cubicBezTo>
                      <a:pt x="29403" y="4975"/>
                      <a:pt x="29376" y="5327"/>
                      <a:pt x="29430" y="5653"/>
                    </a:cubicBezTo>
                    <a:cubicBezTo>
                      <a:pt x="29745" y="5699"/>
                      <a:pt x="30136" y="5720"/>
                      <a:pt x="30535" y="5720"/>
                    </a:cubicBezTo>
                    <a:cubicBezTo>
                      <a:pt x="31304" y="5720"/>
                      <a:pt x="32102" y="5642"/>
                      <a:pt x="32441" y="5517"/>
                    </a:cubicBezTo>
                    <a:cubicBezTo>
                      <a:pt x="32495" y="5137"/>
                      <a:pt x="32549" y="4758"/>
                      <a:pt x="32631" y="4405"/>
                    </a:cubicBezTo>
                    <a:cubicBezTo>
                      <a:pt x="32685" y="4134"/>
                      <a:pt x="32766" y="3890"/>
                      <a:pt x="32875" y="3646"/>
                    </a:cubicBezTo>
                    <a:cubicBezTo>
                      <a:pt x="32940" y="3495"/>
                      <a:pt x="33056" y="3412"/>
                      <a:pt x="33210" y="3412"/>
                    </a:cubicBezTo>
                    <a:cubicBezTo>
                      <a:pt x="33250" y="3412"/>
                      <a:pt x="33292" y="3418"/>
                      <a:pt x="33336" y="3429"/>
                    </a:cubicBezTo>
                    <a:cubicBezTo>
                      <a:pt x="33553" y="3483"/>
                      <a:pt x="33662" y="3619"/>
                      <a:pt x="33662" y="3836"/>
                    </a:cubicBezTo>
                    <a:cubicBezTo>
                      <a:pt x="33662" y="4080"/>
                      <a:pt x="33607" y="4297"/>
                      <a:pt x="33580" y="4541"/>
                    </a:cubicBezTo>
                    <a:cubicBezTo>
                      <a:pt x="33526" y="4893"/>
                      <a:pt x="33417" y="5219"/>
                      <a:pt x="33499" y="5571"/>
                    </a:cubicBezTo>
                    <a:cubicBezTo>
                      <a:pt x="33672" y="5581"/>
                      <a:pt x="33861" y="5586"/>
                      <a:pt x="34058" y="5586"/>
                    </a:cubicBezTo>
                    <a:cubicBezTo>
                      <a:pt x="34971" y="5586"/>
                      <a:pt x="36049" y="5488"/>
                      <a:pt x="36428" y="5354"/>
                    </a:cubicBezTo>
                    <a:cubicBezTo>
                      <a:pt x="36455" y="5273"/>
                      <a:pt x="36455" y="5165"/>
                      <a:pt x="36455" y="5083"/>
                    </a:cubicBezTo>
                    <a:cubicBezTo>
                      <a:pt x="36455" y="3646"/>
                      <a:pt x="36455" y="2235"/>
                      <a:pt x="36455" y="825"/>
                    </a:cubicBezTo>
                    <a:cubicBezTo>
                      <a:pt x="36455" y="689"/>
                      <a:pt x="36401" y="554"/>
                      <a:pt x="36347" y="418"/>
                    </a:cubicBezTo>
                    <a:cubicBezTo>
                      <a:pt x="36211" y="391"/>
                      <a:pt x="36103" y="391"/>
                      <a:pt x="35967" y="391"/>
                    </a:cubicBezTo>
                    <a:cubicBezTo>
                      <a:pt x="34014" y="337"/>
                      <a:pt x="32034" y="337"/>
                      <a:pt x="30081" y="282"/>
                    </a:cubicBezTo>
                    <a:cubicBezTo>
                      <a:pt x="27776" y="201"/>
                      <a:pt x="25470" y="120"/>
                      <a:pt x="23165" y="65"/>
                    </a:cubicBezTo>
                    <a:cubicBezTo>
                      <a:pt x="22033" y="26"/>
                      <a:pt x="20886" y="0"/>
                      <a:pt x="197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8"/>
              <p:cNvSpPr/>
              <p:nvPr/>
            </p:nvSpPr>
            <p:spPr>
              <a:xfrm>
                <a:off x="563600" y="572675"/>
                <a:ext cx="676075" cy="411400"/>
              </a:xfrm>
              <a:custGeom>
                <a:avLst/>
                <a:gdLst/>
                <a:ahLst/>
                <a:cxnLst/>
                <a:rect l="l" t="t" r="r" b="b"/>
                <a:pathLst>
                  <a:path w="27043" h="16456" extrusionOk="0">
                    <a:moveTo>
                      <a:pt x="12295" y="1"/>
                    </a:moveTo>
                    <a:cubicBezTo>
                      <a:pt x="12254" y="1"/>
                      <a:pt x="12215" y="4"/>
                      <a:pt x="12179" y="13"/>
                    </a:cubicBezTo>
                    <a:cubicBezTo>
                      <a:pt x="10877" y="203"/>
                      <a:pt x="9602" y="474"/>
                      <a:pt x="8409" y="935"/>
                    </a:cubicBezTo>
                    <a:cubicBezTo>
                      <a:pt x="8300" y="989"/>
                      <a:pt x="8246" y="1044"/>
                      <a:pt x="8165" y="1125"/>
                    </a:cubicBezTo>
                    <a:cubicBezTo>
                      <a:pt x="8192" y="1261"/>
                      <a:pt x="8246" y="1369"/>
                      <a:pt x="8273" y="1478"/>
                    </a:cubicBezTo>
                    <a:cubicBezTo>
                      <a:pt x="8300" y="1722"/>
                      <a:pt x="8355" y="1939"/>
                      <a:pt x="8355" y="2183"/>
                    </a:cubicBezTo>
                    <a:cubicBezTo>
                      <a:pt x="8355" y="2334"/>
                      <a:pt x="8223" y="2433"/>
                      <a:pt x="8088" y="2433"/>
                    </a:cubicBezTo>
                    <a:cubicBezTo>
                      <a:pt x="8029" y="2433"/>
                      <a:pt x="7970" y="2414"/>
                      <a:pt x="7921" y="2373"/>
                    </a:cubicBezTo>
                    <a:cubicBezTo>
                      <a:pt x="7812" y="2291"/>
                      <a:pt x="7704" y="2183"/>
                      <a:pt x="7622" y="2074"/>
                    </a:cubicBezTo>
                    <a:cubicBezTo>
                      <a:pt x="7487" y="1884"/>
                      <a:pt x="7378" y="1667"/>
                      <a:pt x="7270" y="1478"/>
                    </a:cubicBezTo>
                    <a:cubicBezTo>
                      <a:pt x="6266" y="1857"/>
                      <a:pt x="4937" y="2752"/>
                      <a:pt x="4367" y="3431"/>
                    </a:cubicBezTo>
                    <a:cubicBezTo>
                      <a:pt x="4503" y="3566"/>
                      <a:pt x="4639" y="3702"/>
                      <a:pt x="4747" y="3837"/>
                    </a:cubicBezTo>
                    <a:cubicBezTo>
                      <a:pt x="4829" y="3946"/>
                      <a:pt x="4910" y="4082"/>
                      <a:pt x="4964" y="4217"/>
                    </a:cubicBezTo>
                    <a:cubicBezTo>
                      <a:pt x="5041" y="4396"/>
                      <a:pt x="4925" y="4599"/>
                      <a:pt x="4729" y="4599"/>
                    </a:cubicBezTo>
                    <a:cubicBezTo>
                      <a:pt x="4718" y="4599"/>
                      <a:pt x="4705" y="4598"/>
                      <a:pt x="4693" y="4597"/>
                    </a:cubicBezTo>
                    <a:cubicBezTo>
                      <a:pt x="4476" y="4543"/>
                      <a:pt x="4286" y="4488"/>
                      <a:pt x="4096" y="4380"/>
                    </a:cubicBezTo>
                    <a:cubicBezTo>
                      <a:pt x="3933" y="4326"/>
                      <a:pt x="3771" y="4217"/>
                      <a:pt x="3635" y="4136"/>
                    </a:cubicBezTo>
                    <a:cubicBezTo>
                      <a:pt x="2794" y="4949"/>
                      <a:pt x="2062" y="6062"/>
                      <a:pt x="1899" y="6713"/>
                    </a:cubicBezTo>
                    <a:cubicBezTo>
                      <a:pt x="2143" y="6821"/>
                      <a:pt x="2414" y="6930"/>
                      <a:pt x="2659" y="7065"/>
                    </a:cubicBezTo>
                    <a:cubicBezTo>
                      <a:pt x="2848" y="7174"/>
                      <a:pt x="2930" y="7418"/>
                      <a:pt x="2848" y="7553"/>
                    </a:cubicBezTo>
                    <a:cubicBezTo>
                      <a:pt x="2754" y="7719"/>
                      <a:pt x="2617" y="7803"/>
                      <a:pt x="2457" y="7803"/>
                    </a:cubicBezTo>
                    <a:cubicBezTo>
                      <a:pt x="2434" y="7803"/>
                      <a:pt x="2411" y="7801"/>
                      <a:pt x="2387" y="7797"/>
                    </a:cubicBezTo>
                    <a:cubicBezTo>
                      <a:pt x="2252" y="7797"/>
                      <a:pt x="2143" y="7770"/>
                      <a:pt x="2035" y="7743"/>
                    </a:cubicBezTo>
                    <a:cubicBezTo>
                      <a:pt x="1818" y="7689"/>
                      <a:pt x="1628" y="7662"/>
                      <a:pt x="1438" y="7608"/>
                    </a:cubicBezTo>
                    <a:cubicBezTo>
                      <a:pt x="1031" y="8231"/>
                      <a:pt x="841" y="8801"/>
                      <a:pt x="814" y="9452"/>
                    </a:cubicBezTo>
                    <a:cubicBezTo>
                      <a:pt x="923" y="9479"/>
                      <a:pt x="1031" y="9479"/>
                      <a:pt x="1140" y="9533"/>
                    </a:cubicBezTo>
                    <a:cubicBezTo>
                      <a:pt x="1330" y="9588"/>
                      <a:pt x="1519" y="9615"/>
                      <a:pt x="1682" y="9696"/>
                    </a:cubicBezTo>
                    <a:cubicBezTo>
                      <a:pt x="1845" y="9778"/>
                      <a:pt x="1926" y="9913"/>
                      <a:pt x="1899" y="10103"/>
                    </a:cubicBezTo>
                    <a:cubicBezTo>
                      <a:pt x="1845" y="10266"/>
                      <a:pt x="1736" y="10401"/>
                      <a:pt x="1547" y="10428"/>
                    </a:cubicBezTo>
                    <a:cubicBezTo>
                      <a:pt x="1411" y="10428"/>
                      <a:pt x="1275" y="10401"/>
                      <a:pt x="1140" y="10401"/>
                    </a:cubicBezTo>
                    <a:cubicBezTo>
                      <a:pt x="1031" y="10401"/>
                      <a:pt x="923" y="10381"/>
                      <a:pt x="818" y="10381"/>
                    </a:cubicBezTo>
                    <a:cubicBezTo>
                      <a:pt x="712" y="10381"/>
                      <a:pt x="611" y="10401"/>
                      <a:pt x="516" y="10483"/>
                    </a:cubicBezTo>
                    <a:cubicBezTo>
                      <a:pt x="245" y="11405"/>
                      <a:pt x="163" y="12273"/>
                      <a:pt x="299" y="12842"/>
                    </a:cubicBezTo>
                    <a:cubicBezTo>
                      <a:pt x="733" y="13032"/>
                      <a:pt x="1302" y="12897"/>
                      <a:pt x="1601" y="13439"/>
                    </a:cubicBezTo>
                    <a:cubicBezTo>
                      <a:pt x="1446" y="13714"/>
                      <a:pt x="1233" y="13778"/>
                      <a:pt x="1004" y="13778"/>
                    </a:cubicBezTo>
                    <a:cubicBezTo>
                      <a:pt x="801" y="13778"/>
                      <a:pt x="585" y="13727"/>
                      <a:pt x="385" y="13727"/>
                    </a:cubicBezTo>
                    <a:cubicBezTo>
                      <a:pt x="298" y="13727"/>
                      <a:pt x="214" y="13737"/>
                      <a:pt x="136" y="13765"/>
                    </a:cubicBezTo>
                    <a:cubicBezTo>
                      <a:pt x="0" y="14741"/>
                      <a:pt x="28" y="15962"/>
                      <a:pt x="163" y="16396"/>
                    </a:cubicBezTo>
                    <a:cubicBezTo>
                      <a:pt x="516" y="16433"/>
                      <a:pt x="1289" y="16454"/>
                      <a:pt x="2073" y="16454"/>
                    </a:cubicBezTo>
                    <a:cubicBezTo>
                      <a:pt x="2979" y="16454"/>
                      <a:pt x="3899" y="16427"/>
                      <a:pt x="4205" y="16369"/>
                    </a:cubicBezTo>
                    <a:cubicBezTo>
                      <a:pt x="4205" y="16260"/>
                      <a:pt x="4232" y="16179"/>
                      <a:pt x="4205" y="16097"/>
                    </a:cubicBezTo>
                    <a:cubicBezTo>
                      <a:pt x="3961" y="14904"/>
                      <a:pt x="3961" y="13738"/>
                      <a:pt x="4015" y="12544"/>
                    </a:cubicBezTo>
                    <a:cubicBezTo>
                      <a:pt x="4096" y="11188"/>
                      <a:pt x="4422" y="9886"/>
                      <a:pt x="5181" y="8720"/>
                    </a:cubicBezTo>
                    <a:cubicBezTo>
                      <a:pt x="6890" y="6089"/>
                      <a:pt x="9385" y="4841"/>
                      <a:pt x="12423" y="4488"/>
                    </a:cubicBezTo>
                    <a:cubicBezTo>
                      <a:pt x="12593" y="4470"/>
                      <a:pt x="12761" y="4461"/>
                      <a:pt x="12929" y="4461"/>
                    </a:cubicBezTo>
                    <a:cubicBezTo>
                      <a:pt x="13729" y="4461"/>
                      <a:pt x="14514" y="4648"/>
                      <a:pt x="15298" y="4760"/>
                    </a:cubicBezTo>
                    <a:cubicBezTo>
                      <a:pt x="15868" y="4841"/>
                      <a:pt x="16410" y="5004"/>
                      <a:pt x="16926" y="5275"/>
                    </a:cubicBezTo>
                    <a:cubicBezTo>
                      <a:pt x="18472" y="6089"/>
                      <a:pt x="19720" y="7201"/>
                      <a:pt x="20587" y="8747"/>
                    </a:cubicBezTo>
                    <a:cubicBezTo>
                      <a:pt x="21320" y="9994"/>
                      <a:pt x="21889" y="11324"/>
                      <a:pt x="22323" y="12707"/>
                    </a:cubicBezTo>
                    <a:cubicBezTo>
                      <a:pt x="22649" y="13710"/>
                      <a:pt x="22920" y="14714"/>
                      <a:pt x="22866" y="15772"/>
                    </a:cubicBezTo>
                    <a:cubicBezTo>
                      <a:pt x="22866" y="15962"/>
                      <a:pt x="22893" y="16124"/>
                      <a:pt x="22920" y="16314"/>
                    </a:cubicBezTo>
                    <a:cubicBezTo>
                      <a:pt x="23274" y="16407"/>
                      <a:pt x="24311" y="16455"/>
                      <a:pt x="25249" y="16455"/>
                    </a:cubicBezTo>
                    <a:cubicBezTo>
                      <a:pt x="25964" y="16455"/>
                      <a:pt x="26622" y="16427"/>
                      <a:pt x="26880" y="16369"/>
                    </a:cubicBezTo>
                    <a:cubicBezTo>
                      <a:pt x="27043" y="15663"/>
                      <a:pt x="26934" y="14361"/>
                      <a:pt x="26636" y="13656"/>
                    </a:cubicBezTo>
                    <a:cubicBezTo>
                      <a:pt x="26392" y="13656"/>
                      <a:pt x="26121" y="13656"/>
                      <a:pt x="25877" y="13629"/>
                    </a:cubicBezTo>
                    <a:cubicBezTo>
                      <a:pt x="25795" y="13602"/>
                      <a:pt x="25687" y="13493"/>
                      <a:pt x="25633" y="13412"/>
                    </a:cubicBezTo>
                    <a:cubicBezTo>
                      <a:pt x="25605" y="13358"/>
                      <a:pt x="25660" y="13222"/>
                      <a:pt x="25741" y="13168"/>
                    </a:cubicBezTo>
                    <a:cubicBezTo>
                      <a:pt x="25985" y="12978"/>
                      <a:pt x="26229" y="12815"/>
                      <a:pt x="26473" y="12653"/>
                    </a:cubicBezTo>
                    <a:cubicBezTo>
                      <a:pt x="26446" y="11839"/>
                      <a:pt x="26094" y="10537"/>
                      <a:pt x="25741" y="9994"/>
                    </a:cubicBezTo>
                    <a:cubicBezTo>
                      <a:pt x="25524" y="10022"/>
                      <a:pt x="25307" y="10103"/>
                      <a:pt x="25063" y="10103"/>
                    </a:cubicBezTo>
                    <a:cubicBezTo>
                      <a:pt x="24954" y="10103"/>
                      <a:pt x="24765" y="9994"/>
                      <a:pt x="24737" y="9913"/>
                    </a:cubicBezTo>
                    <a:cubicBezTo>
                      <a:pt x="24683" y="9805"/>
                      <a:pt x="24710" y="9615"/>
                      <a:pt x="24792" y="9533"/>
                    </a:cubicBezTo>
                    <a:cubicBezTo>
                      <a:pt x="24982" y="9316"/>
                      <a:pt x="25226" y="9154"/>
                      <a:pt x="25470" y="8964"/>
                    </a:cubicBezTo>
                    <a:cubicBezTo>
                      <a:pt x="25117" y="7879"/>
                      <a:pt x="24575" y="6902"/>
                      <a:pt x="23897" y="5953"/>
                    </a:cubicBezTo>
                    <a:cubicBezTo>
                      <a:pt x="23625" y="6170"/>
                      <a:pt x="23435" y="6360"/>
                      <a:pt x="23218" y="6523"/>
                    </a:cubicBezTo>
                    <a:cubicBezTo>
                      <a:pt x="23035" y="6660"/>
                      <a:pt x="22869" y="6729"/>
                      <a:pt x="22730" y="6729"/>
                    </a:cubicBezTo>
                    <a:cubicBezTo>
                      <a:pt x="22622" y="6729"/>
                      <a:pt x="22530" y="6687"/>
                      <a:pt x="22459" y="6604"/>
                    </a:cubicBezTo>
                    <a:cubicBezTo>
                      <a:pt x="22323" y="6414"/>
                      <a:pt x="22351" y="6197"/>
                      <a:pt x="22595" y="5899"/>
                    </a:cubicBezTo>
                    <a:cubicBezTo>
                      <a:pt x="22839" y="5655"/>
                      <a:pt x="23056" y="5438"/>
                      <a:pt x="23300" y="5221"/>
                    </a:cubicBezTo>
                    <a:cubicBezTo>
                      <a:pt x="22839" y="4515"/>
                      <a:pt x="22269" y="3892"/>
                      <a:pt x="21727" y="3566"/>
                    </a:cubicBezTo>
                    <a:cubicBezTo>
                      <a:pt x="21537" y="3756"/>
                      <a:pt x="21374" y="3946"/>
                      <a:pt x="21184" y="4136"/>
                    </a:cubicBezTo>
                    <a:cubicBezTo>
                      <a:pt x="21095" y="4225"/>
                      <a:pt x="20997" y="4266"/>
                      <a:pt x="20900" y="4266"/>
                    </a:cubicBezTo>
                    <a:cubicBezTo>
                      <a:pt x="20821" y="4266"/>
                      <a:pt x="20742" y="4239"/>
                      <a:pt x="20669" y="4190"/>
                    </a:cubicBezTo>
                    <a:cubicBezTo>
                      <a:pt x="20506" y="4054"/>
                      <a:pt x="20479" y="3865"/>
                      <a:pt x="20533" y="3675"/>
                    </a:cubicBezTo>
                    <a:cubicBezTo>
                      <a:pt x="20587" y="3539"/>
                      <a:pt x="20669" y="3431"/>
                      <a:pt x="20750" y="3295"/>
                    </a:cubicBezTo>
                    <a:cubicBezTo>
                      <a:pt x="20832" y="3159"/>
                      <a:pt x="20913" y="3024"/>
                      <a:pt x="20967" y="2888"/>
                    </a:cubicBezTo>
                    <a:cubicBezTo>
                      <a:pt x="20343" y="2237"/>
                      <a:pt x="19204" y="1505"/>
                      <a:pt x="18336" y="1152"/>
                    </a:cubicBezTo>
                    <a:cubicBezTo>
                      <a:pt x="18228" y="1288"/>
                      <a:pt x="18119" y="1396"/>
                      <a:pt x="18038" y="1532"/>
                    </a:cubicBezTo>
                    <a:cubicBezTo>
                      <a:pt x="17956" y="1667"/>
                      <a:pt x="17902" y="1830"/>
                      <a:pt x="17794" y="1966"/>
                    </a:cubicBezTo>
                    <a:cubicBezTo>
                      <a:pt x="17663" y="2162"/>
                      <a:pt x="17515" y="2253"/>
                      <a:pt x="17363" y="2253"/>
                    </a:cubicBezTo>
                    <a:cubicBezTo>
                      <a:pt x="17326" y="2253"/>
                      <a:pt x="17288" y="2248"/>
                      <a:pt x="17251" y="2237"/>
                    </a:cubicBezTo>
                    <a:cubicBezTo>
                      <a:pt x="17089" y="2156"/>
                      <a:pt x="17007" y="1966"/>
                      <a:pt x="17089" y="1667"/>
                    </a:cubicBezTo>
                    <a:cubicBezTo>
                      <a:pt x="17143" y="1505"/>
                      <a:pt x="17224" y="1369"/>
                      <a:pt x="17278" y="1206"/>
                    </a:cubicBezTo>
                    <a:cubicBezTo>
                      <a:pt x="17305" y="1044"/>
                      <a:pt x="17333" y="908"/>
                      <a:pt x="17360" y="745"/>
                    </a:cubicBezTo>
                    <a:cubicBezTo>
                      <a:pt x="16539" y="292"/>
                      <a:pt x="15288" y="10"/>
                      <a:pt x="14374" y="10"/>
                    </a:cubicBezTo>
                    <a:cubicBezTo>
                      <a:pt x="14141" y="10"/>
                      <a:pt x="13929" y="29"/>
                      <a:pt x="13752" y="67"/>
                    </a:cubicBezTo>
                    <a:cubicBezTo>
                      <a:pt x="13752" y="311"/>
                      <a:pt x="13725" y="583"/>
                      <a:pt x="13725" y="827"/>
                    </a:cubicBezTo>
                    <a:cubicBezTo>
                      <a:pt x="13698" y="1017"/>
                      <a:pt x="13644" y="1234"/>
                      <a:pt x="13427" y="1261"/>
                    </a:cubicBezTo>
                    <a:cubicBezTo>
                      <a:pt x="13398" y="1268"/>
                      <a:pt x="13370" y="1271"/>
                      <a:pt x="13344" y="1271"/>
                    </a:cubicBezTo>
                    <a:cubicBezTo>
                      <a:pt x="13174" y="1271"/>
                      <a:pt x="13063" y="1130"/>
                      <a:pt x="12993" y="989"/>
                    </a:cubicBezTo>
                    <a:cubicBezTo>
                      <a:pt x="12911" y="827"/>
                      <a:pt x="12884" y="664"/>
                      <a:pt x="12830" y="501"/>
                    </a:cubicBezTo>
                    <a:cubicBezTo>
                      <a:pt x="12776" y="366"/>
                      <a:pt x="12722" y="203"/>
                      <a:pt x="12694" y="67"/>
                    </a:cubicBezTo>
                    <a:cubicBezTo>
                      <a:pt x="12613" y="40"/>
                      <a:pt x="12586" y="13"/>
                      <a:pt x="12532" y="13"/>
                    </a:cubicBezTo>
                    <a:cubicBezTo>
                      <a:pt x="12459" y="13"/>
                      <a:pt x="12375" y="1"/>
                      <a:pt x="1229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80" name="Google Shape;1880;p68"/>
          <p:cNvGrpSpPr/>
          <p:nvPr/>
        </p:nvGrpSpPr>
        <p:grpSpPr>
          <a:xfrm>
            <a:off x="7645450" y="1981300"/>
            <a:ext cx="847650" cy="781650"/>
            <a:chOff x="3465750" y="2047000"/>
            <a:chExt cx="847650" cy="781650"/>
          </a:xfrm>
        </p:grpSpPr>
        <p:sp>
          <p:nvSpPr>
            <p:cNvPr id="1881" name="Google Shape;1881;p68"/>
            <p:cNvSpPr/>
            <p:nvPr/>
          </p:nvSpPr>
          <p:spPr>
            <a:xfrm>
              <a:off x="3482050" y="2047175"/>
              <a:ext cx="831350" cy="781325"/>
            </a:xfrm>
            <a:custGeom>
              <a:avLst/>
              <a:gdLst/>
              <a:ahLst/>
              <a:cxnLst/>
              <a:rect l="l" t="t" r="r" b="b"/>
              <a:pathLst>
                <a:path w="33254" h="31253" extrusionOk="0">
                  <a:moveTo>
                    <a:pt x="12419" y="783"/>
                  </a:moveTo>
                  <a:cubicBezTo>
                    <a:pt x="12799" y="783"/>
                    <a:pt x="13106" y="1008"/>
                    <a:pt x="13209" y="1420"/>
                  </a:cubicBezTo>
                  <a:cubicBezTo>
                    <a:pt x="13291" y="1692"/>
                    <a:pt x="13291" y="1990"/>
                    <a:pt x="13291" y="2261"/>
                  </a:cubicBezTo>
                  <a:cubicBezTo>
                    <a:pt x="13291" y="2478"/>
                    <a:pt x="13264" y="2695"/>
                    <a:pt x="13237" y="2912"/>
                  </a:cubicBezTo>
                  <a:cubicBezTo>
                    <a:pt x="13209" y="3048"/>
                    <a:pt x="13182" y="3183"/>
                    <a:pt x="13155" y="3373"/>
                  </a:cubicBezTo>
                  <a:cubicBezTo>
                    <a:pt x="12667" y="3265"/>
                    <a:pt x="12260" y="3156"/>
                    <a:pt x="11853" y="3048"/>
                  </a:cubicBezTo>
                  <a:cubicBezTo>
                    <a:pt x="11473" y="2939"/>
                    <a:pt x="11067" y="3021"/>
                    <a:pt x="10633" y="2777"/>
                  </a:cubicBezTo>
                  <a:cubicBezTo>
                    <a:pt x="10850" y="2126"/>
                    <a:pt x="11121" y="1556"/>
                    <a:pt x="11636" y="1095"/>
                  </a:cubicBezTo>
                  <a:cubicBezTo>
                    <a:pt x="11745" y="986"/>
                    <a:pt x="11907" y="905"/>
                    <a:pt x="12043" y="851"/>
                  </a:cubicBezTo>
                  <a:cubicBezTo>
                    <a:pt x="12173" y="805"/>
                    <a:pt x="12299" y="783"/>
                    <a:pt x="12419" y="783"/>
                  </a:cubicBezTo>
                  <a:close/>
                  <a:moveTo>
                    <a:pt x="8211" y="1536"/>
                  </a:moveTo>
                  <a:cubicBezTo>
                    <a:pt x="8514" y="1536"/>
                    <a:pt x="8806" y="1663"/>
                    <a:pt x="9032" y="1909"/>
                  </a:cubicBezTo>
                  <a:cubicBezTo>
                    <a:pt x="9249" y="2207"/>
                    <a:pt x="9439" y="2532"/>
                    <a:pt x="9683" y="2912"/>
                  </a:cubicBezTo>
                  <a:cubicBezTo>
                    <a:pt x="9141" y="3048"/>
                    <a:pt x="8653" y="3156"/>
                    <a:pt x="8219" y="3319"/>
                  </a:cubicBezTo>
                  <a:cubicBezTo>
                    <a:pt x="7785" y="3455"/>
                    <a:pt x="7351" y="3672"/>
                    <a:pt x="6890" y="3889"/>
                  </a:cubicBezTo>
                  <a:cubicBezTo>
                    <a:pt x="6781" y="3265"/>
                    <a:pt x="6862" y="2722"/>
                    <a:pt x="7134" y="2234"/>
                  </a:cubicBezTo>
                  <a:cubicBezTo>
                    <a:pt x="7296" y="1963"/>
                    <a:pt x="7513" y="1746"/>
                    <a:pt x="7812" y="1610"/>
                  </a:cubicBezTo>
                  <a:cubicBezTo>
                    <a:pt x="7944" y="1561"/>
                    <a:pt x="8079" y="1536"/>
                    <a:pt x="8211" y="1536"/>
                  </a:cubicBezTo>
                  <a:close/>
                  <a:moveTo>
                    <a:pt x="5208" y="3509"/>
                  </a:moveTo>
                  <a:lnTo>
                    <a:pt x="5208" y="3509"/>
                  </a:lnTo>
                  <a:cubicBezTo>
                    <a:pt x="5669" y="3699"/>
                    <a:pt x="5750" y="3780"/>
                    <a:pt x="6184" y="4431"/>
                  </a:cubicBezTo>
                  <a:cubicBezTo>
                    <a:pt x="5967" y="4594"/>
                    <a:pt x="5777" y="4784"/>
                    <a:pt x="5506" y="5001"/>
                  </a:cubicBezTo>
                  <a:cubicBezTo>
                    <a:pt x="5262" y="4485"/>
                    <a:pt x="5018" y="4051"/>
                    <a:pt x="5208" y="3509"/>
                  </a:cubicBezTo>
                  <a:close/>
                  <a:moveTo>
                    <a:pt x="15795" y="2959"/>
                  </a:moveTo>
                  <a:cubicBezTo>
                    <a:pt x="16170" y="2959"/>
                    <a:pt x="16447" y="3199"/>
                    <a:pt x="16546" y="3617"/>
                  </a:cubicBezTo>
                  <a:cubicBezTo>
                    <a:pt x="16627" y="3889"/>
                    <a:pt x="16600" y="4160"/>
                    <a:pt x="16600" y="4458"/>
                  </a:cubicBezTo>
                  <a:cubicBezTo>
                    <a:pt x="16600" y="4621"/>
                    <a:pt x="16546" y="4784"/>
                    <a:pt x="16491" y="4919"/>
                  </a:cubicBezTo>
                  <a:cubicBezTo>
                    <a:pt x="16437" y="5109"/>
                    <a:pt x="16383" y="5299"/>
                    <a:pt x="16302" y="5516"/>
                  </a:cubicBezTo>
                  <a:cubicBezTo>
                    <a:pt x="15569" y="4919"/>
                    <a:pt x="14891" y="4377"/>
                    <a:pt x="14186" y="3807"/>
                  </a:cubicBezTo>
                  <a:cubicBezTo>
                    <a:pt x="14566" y="3346"/>
                    <a:pt x="15054" y="3021"/>
                    <a:pt x="15678" y="2966"/>
                  </a:cubicBezTo>
                  <a:cubicBezTo>
                    <a:pt x="15718" y="2961"/>
                    <a:pt x="15757" y="2959"/>
                    <a:pt x="15795" y="2959"/>
                  </a:cubicBezTo>
                  <a:close/>
                  <a:moveTo>
                    <a:pt x="3639" y="5118"/>
                  </a:moveTo>
                  <a:cubicBezTo>
                    <a:pt x="3697" y="5118"/>
                    <a:pt x="3759" y="5124"/>
                    <a:pt x="3825" y="5136"/>
                  </a:cubicBezTo>
                  <a:cubicBezTo>
                    <a:pt x="3933" y="5163"/>
                    <a:pt x="4042" y="5218"/>
                    <a:pt x="4150" y="5272"/>
                  </a:cubicBezTo>
                  <a:cubicBezTo>
                    <a:pt x="4367" y="5380"/>
                    <a:pt x="4557" y="5489"/>
                    <a:pt x="4855" y="5652"/>
                  </a:cubicBezTo>
                  <a:cubicBezTo>
                    <a:pt x="4476" y="6194"/>
                    <a:pt x="4150" y="6628"/>
                    <a:pt x="3770" y="7116"/>
                  </a:cubicBezTo>
                  <a:cubicBezTo>
                    <a:pt x="3336" y="6709"/>
                    <a:pt x="3092" y="6248"/>
                    <a:pt x="3119" y="5679"/>
                  </a:cubicBezTo>
                  <a:cubicBezTo>
                    <a:pt x="3119" y="5310"/>
                    <a:pt x="3315" y="5118"/>
                    <a:pt x="3639" y="5118"/>
                  </a:cubicBezTo>
                  <a:close/>
                  <a:moveTo>
                    <a:pt x="18553" y="5733"/>
                  </a:moveTo>
                  <a:cubicBezTo>
                    <a:pt x="19258" y="5760"/>
                    <a:pt x="19611" y="6221"/>
                    <a:pt x="19475" y="6926"/>
                  </a:cubicBezTo>
                  <a:cubicBezTo>
                    <a:pt x="19448" y="7089"/>
                    <a:pt x="19367" y="7252"/>
                    <a:pt x="19312" y="7388"/>
                  </a:cubicBezTo>
                  <a:cubicBezTo>
                    <a:pt x="19041" y="7903"/>
                    <a:pt x="18688" y="8337"/>
                    <a:pt x="18254" y="8852"/>
                  </a:cubicBezTo>
                  <a:cubicBezTo>
                    <a:pt x="17793" y="8011"/>
                    <a:pt x="17359" y="7252"/>
                    <a:pt x="16925" y="6465"/>
                  </a:cubicBezTo>
                  <a:cubicBezTo>
                    <a:pt x="17359" y="5977"/>
                    <a:pt x="17902" y="5733"/>
                    <a:pt x="18553" y="5733"/>
                  </a:cubicBezTo>
                  <a:close/>
                  <a:moveTo>
                    <a:pt x="2768" y="8162"/>
                  </a:moveTo>
                  <a:cubicBezTo>
                    <a:pt x="2893" y="8162"/>
                    <a:pt x="3020" y="8174"/>
                    <a:pt x="3146" y="8201"/>
                  </a:cubicBezTo>
                  <a:cubicBezTo>
                    <a:pt x="2902" y="8934"/>
                    <a:pt x="2685" y="9612"/>
                    <a:pt x="2468" y="10290"/>
                  </a:cubicBezTo>
                  <a:cubicBezTo>
                    <a:pt x="1926" y="9964"/>
                    <a:pt x="1600" y="9476"/>
                    <a:pt x="1573" y="8961"/>
                  </a:cubicBezTo>
                  <a:cubicBezTo>
                    <a:pt x="1546" y="8581"/>
                    <a:pt x="1655" y="8391"/>
                    <a:pt x="2034" y="8283"/>
                  </a:cubicBezTo>
                  <a:cubicBezTo>
                    <a:pt x="2269" y="8210"/>
                    <a:pt x="2517" y="8162"/>
                    <a:pt x="2768" y="8162"/>
                  </a:cubicBezTo>
                  <a:close/>
                  <a:moveTo>
                    <a:pt x="20174" y="9262"/>
                  </a:moveTo>
                  <a:cubicBezTo>
                    <a:pt x="20362" y="9262"/>
                    <a:pt x="20554" y="9288"/>
                    <a:pt x="20750" y="9340"/>
                  </a:cubicBezTo>
                  <a:cubicBezTo>
                    <a:pt x="21319" y="9476"/>
                    <a:pt x="21564" y="9856"/>
                    <a:pt x="21482" y="10453"/>
                  </a:cubicBezTo>
                  <a:cubicBezTo>
                    <a:pt x="21401" y="10968"/>
                    <a:pt x="21238" y="11456"/>
                    <a:pt x="20967" y="11917"/>
                  </a:cubicBezTo>
                  <a:cubicBezTo>
                    <a:pt x="20017" y="11429"/>
                    <a:pt x="19312" y="10697"/>
                    <a:pt x="18797" y="9747"/>
                  </a:cubicBezTo>
                  <a:cubicBezTo>
                    <a:pt x="19228" y="9434"/>
                    <a:pt x="19687" y="9262"/>
                    <a:pt x="20174" y="9262"/>
                  </a:cubicBezTo>
                  <a:close/>
                  <a:moveTo>
                    <a:pt x="2201" y="11589"/>
                  </a:moveTo>
                  <a:cubicBezTo>
                    <a:pt x="2226" y="11589"/>
                    <a:pt x="2252" y="11590"/>
                    <a:pt x="2278" y="11592"/>
                  </a:cubicBezTo>
                  <a:cubicBezTo>
                    <a:pt x="2306" y="11646"/>
                    <a:pt x="2333" y="11700"/>
                    <a:pt x="2333" y="11727"/>
                  </a:cubicBezTo>
                  <a:cubicBezTo>
                    <a:pt x="2306" y="12351"/>
                    <a:pt x="2278" y="12948"/>
                    <a:pt x="2251" y="13572"/>
                  </a:cubicBezTo>
                  <a:cubicBezTo>
                    <a:pt x="1682" y="13463"/>
                    <a:pt x="1112" y="12921"/>
                    <a:pt x="1031" y="12433"/>
                  </a:cubicBezTo>
                  <a:cubicBezTo>
                    <a:pt x="1031" y="12324"/>
                    <a:pt x="1058" y="12134"/>
                    <a:pt x="1166" y="12053"/>
                  </a:cubicBezTo>
                  <a:cubicBezTo>
                    <a:pt x="1448" y="11797"/>
                    <a:pt x="1777" y="11589"/>
                    <a:pt x="2201" y="11589"/>
                  </a:cubicBezTo>
                  <a:close/>
                  <a:moveTo>
                    <a:pt x="24047" y="11520"/>
                  </a:moveTo>
                  <a:cubicBezTo>
                    <a:pt x="24198" y="11520"/>
                    <a:pt x="24350" y="11533"/>
                    <a:pt x="24493" y="11565"/>
                  </a:cubicBezTo>
                  <a:cubicBezTo>
                    <a:pt x="25008" y="11646"/>
                    <a:pt x="25334" y="11917"/>
                    <a:pt x="25469" y="12460"/>
                  </a:cubicBezTo>
                  <a:cubicBezTo>
                    <a:pt x="25578" y="12948"/>
                    <a:pt x="25605" y="13409"/>
                    <a:pt x="25497" y="13897"/>
                  </a:cubicBezTo>
                  <a:cubicBezTo>
                    <a:pt x="24954" y="13789"/>
                    <a:pt x="22432" y="12731"/>
                    <a:pt x="21916" y="12378"/>
                  </a:cubicBezTo>
                  <a:cubicBezTo>
                    <a:pt x="22486" y="11917"/>
                    <a:pt x="23055" y="11592"/>
                    <a:pt x="23733" y="11537"/>
                  </a:cubicBezTo>
                  <a:cubicBezTo>
                    <a:pt x="23835" y="11526"/>
                    <a:pt x="23940" y="11520"/>
                    <a:pt x="24047" y="11520"/>
                  </a:cubicBezTo>
                  <a:close/>
                  <a:moveTo>
                    <a:pt x="27732" y="14097"/>
                  </a:moveTo>
                  <a:cubicBezTo>
                    <a:pt x="27844" y="14097"/>
                    <a:pt x="27957" y="14103"/>
                    <a:pt x="28073" y="14114"/>
                  </a:cubicBezTo>
                  <a:cubicBezTo>
                    <a:pt x="28616" y="14169"/>
                    <a:pt x="28914" y="14467"/>
                    <a:pt x="28968" y="15009"/>
                  </a:cubicBezTo>
                  <a:cubicBezTo>
                    <a:pt x="29023" y="15498"/>
                    <a:pt x="28887" y="15932"/>
                    <a:pt x="28697" y="16447"/>
                  </a:cubicBezTo>
                  <a:cubicBezTo>
                    <a:pt x="28317" y="16067"/>
                    <a:pt x="27965" y="15742"/>
                    <a:pt x="27585" y="15416"/>
                  </a:cubicBezTo>
                  <a:cubicBezTo>
                    <a:pt x="27232" y="15118"/>
                    <a:pt x="26853" y="14847"/>
                    <a:pt x="26446" y="14521"/>
                  </a:cubicBezTo>
                  <a:cubicBezTo>
                    <a:pt x="26878" y="14197"/>
                    <a:pt x="27293" y="14097"/>
                    <a:pt x="27732" y="14097"/>
                  </a:cubicBezTo>
                  <a:close/>
                  <a:moveTo>
                    <a:pt x="2360" y="15145"/>
                  </a:moveTo>
                  <a:cubicBezTo>
                    <a:pt x="2523" y="15796"/>
                    <a:pt x="2658" y="16393"/>
                    <a:pt x="2794" y="16989"/>
                  </a:cubicBezTo>
                  <a:cubicBezTo>
                    <a:pt x="2702" y="17007"/>
                    <a:pt x="2612" y="17015"/>
                    <a:pt x="2525" y="17015"/>
                  </a:cubicBezTo>
                  <a:cubicBezTo>
                    <a:pt x="2068" y="17015"/>
                    <a:pt x="1687" y="16788"/>
                    <a:pt x="1573" y="16447"/>
                  </a:cubicBezTo>
                  <a:cubicBezTo>
                    <a:pt x="1383" y="15959"/>
                    <a:pt x="1628" y="15579"/>
                    <a:pt x="2360" y="15145"/>
                  </a:cubicBezTo>
                  <a:close/>
                  <a:moveTo>
                    <a:pt x="3499" y="18563"/>
                  </a:moveTo>
                  <a:cubicBezTo>
                    <a:pt x="3852" y="19078"/>
                    <a:pt x="4150" y="19512"/>
                    <a:pt x="4503" y="20027"/>
                  </a:cubicBezTo>
                  <a:cubicBezTo>
                    <a:pt x="4394" y="20027"/>
                    <a:pt x="4310" y="20039"/>
                    <a:pt x="4241" y="20039"/>
                  </a:cubicBezTo>
                  <a:cubicBezTo>
                    <a:pt x="4207" y="20039"/>
                    <a:pt x="4177" y="20036"/>
                    <a:pt x="4150" y="20027"/>
                  </a:cubicBezTo>
                  <a:cubicBezTo>
                    <a:pt x="3933" y="19919"/>
                    <a:pt x="3689" y="19810"/>
                    <a:pt x="3499" y="19620"/>
                  </a:cubicBezTo>
                  <a:cubicBezTo>
                    <a:pt x="3174" y="19349"/>
                    <a:pt x="3255" y="18997"/>
                    <a:pt x="3499" y="18563"/>
                  </a:cubicBezTo>
                  <a:close/>
                  <a:moveTo>
                    <a:pt x="30129" y="17603"/>
                  </a:moveTo>
                  <a:cubicBezTo>
                    <a:pt x="30694" y="17603"/>
                    <a:pt x="31215" y="17932"/>
                    <a:pt x="31382" y="18454"/>
                  </a:cubicBezTo>
                  <a:cubicBezTo>
                    <a:pt x="31518" y="18834"/>
                    <a:pt x="31491" y="19214"/>
                    <a:pt x="31193" y="19512"/>
                  </a:cubicBezTo>
                  <a:cubicBezTo>
                    <a:pt x="31003" y="19729"/>
                    <a:pt x="30813" y="19973"/>
                    <a:pt x="30542" y="20136"/>
                  </a:cubicBezTo>
                  <a:cubicBezTo>
                    <a:pt x="30216" y="19322"/>
                    <a:pt x="29918" y="18508"/>
                    <a:pt x="29619" y="17695"/>
                  </a:cubicBezTo>
                  <a:cubicBezTo>
                    <a:pt x="29788" y="17632"/>
                    <a:pt x="29961" y="17603"/>
                    <a:pt x="30129" y="17603"/>
                  </a:cubicBezTo>
                  <a:close/>
                  <a:moveTo>
                    <a:pt x="5642" y="21085"/>
                  </a:moveTo>
                  <a:cubicBezTo>
                    <a:pt x="5777" y="21112"/>
                    <a:pt x="5832" y="21112"/>
                    <a:pt x="5859" y="21112"/>
                  </a:cubicBezTo>
                  <a:cubicBezTo>
                    <a:pt x="6510" y="21465"/>
                    <a:pt x="7161" y="21817"/>
                    <a:pt x="7866" y="22224"/>
                  </a:cubicBezTo>
                  <a:cubicBezTo>
                    <a:pt x="7416" y="22511"/>
                    <a:pt x="6950" y="22735"/>
                    <a:pt x="6446" y="22735"/>
                  </a:cubicBezTo>
                  <a:cubicBezTo>
                    <a:pt x="6282" y="22735"/>
                    <a:pt x="6113" y="22712"/>
                    <a:pt x="5940" y="22658"/>
                  </a:cubicBezTo>
                  <a:cubicBezTo>
                    <a:pt x="5506" y="22523"/>
                    <a:pt x="5398" y="22306"/>
                    <a:pt x="5425" y="21872"/>
                  </a:cubicBezTo>
                  <a:cubicBezTo>
                    <a:pt x="5452" y="21763"/>
                    <a:pt x="5452" y="21682"/>
                    <a:pt x="5479" y="21600"/>
                  </a:cubicBezTo>
                  <a:cubicBezTo>
                    <a:pt x="5533" y="21438"/>
                    <a:pt x="5588" y="21275"/>
                    <a:pt x="5642" y="21085"/>
                  </a:cubicBezTo>
                  <a:close/>
                  <a:moveTo>
                    <a:pt x="9283" y="22674"/>
                  </a:moveTo>
                  <a:cubicBezTo>
                    <a:pt x="9299" y="22674"/>
                    <a:pt x="9315" y="22677"/>
                    <a:pt x="9331" y="22685"/>
                  </a:cubicBezTo>
                  <a:cubicBezTo>
                    <a:pt x="10253" y="22929"/>
                    <a:pt x="11175" y="23174"/>
                    <a:pt x="12260" y="23472"/>
                  </a:cubicBezTo>
                  <a:cubicBezTo>
                    <a:pt x="11582" y="24042"/>
                    <a:pt x="10931" y="24421"/>
                    <a:pt x="10172" y="24503"/>
                  </a:cubicBezTo>
                  <a:cubicBezTo>
                    <a:pt x="10094" y="24514"/>
                    <a:pt x="10023" y="24519"/>
                    <a:pt x="9956" y="24519"/>
                  </a:cubicBezTo>
                  <a:cubicBezTo>
                    <a:pt x="9531" y="24519"/>
                    <a:pt x="9316" y="24294"/>
                    <a:pt x="9222" y="23825"/>
                  </a:cubicBezTo>
                  <a:cubicBezTo>
                    <a:pt x="9168" y="23445"/>
                    <a:pt x="9059" y="23065"/>
                    <a:pt x="9168" y="22712"/>
                  </a:cubicBezTo>
                  <a:cubicBezTo>
                    <a:pt x="9206" y="22693"/>
                    <a:pt x="9245" y="22674"/>
                    <a:pt x="9283" y="22674"/>
                  </a:cubicBezTo>
                  <a:close/>
                  <a:moveTo>
                    <a:pt x="30596" y="21736"/>
                  </a:moveTo>
                  <a:cubicBezTo>
                    <a:pt x="31057" y="21790"/>
                    <a:pt x="31328" y="22034"/>
                    <a:pt x="31572" y="22306"/>
                  </a:cubicBezTo>
                  <a:cubicBezTo>
                    <a:pt x="31843" y="22604"/>
                    <a:pt x="32088" y="22929"/>
                    <a:pt x="32169" y="23363"/>
                  </a:cubicBezTo>
                  <a:cubicBezTo>
                    <a:pt x="32196" y="23580"/>
                    <a:pt x="32142" y="23825"/>
                    <a:pt x="31979" y="24014"/>
                  </a:cubicBezTo>
                  <a:cubicBezTo>
                    <a:pt x="31871" y="24123"/>
                    <a:pt x="31762" y="24259"/>
                    <a:pt x="31627" y="24340"/>
                  </a:cubicBezTo>
                  <a:cubicBezTo>
                    <a:pt x="31237" y="24606"/>
                    <a:pt x="30816" y="24687"/>
                    <a:pt x="30341" y="24687"/>
                  </a:cubicBezTo>
                  <a:cubicBezTo>
                    <a:pt x="30188" y="24687"/>
                    <a:pt x="30029" y="24679"/>
                    <a:pt x="29863" y="24665"/>
                  </a:cubicBezTo>
                  <a:cubicBezTo>
                    <a:pt x="30379" y="23743"/>
                    <a:pt x="30487" y="22767"/>
                    <a:pt x="30596" y="21736"/>
                  </a:cubicBezTo>
                  <a:close/>
                  <a:moveTo>
                    <a:pt x="13671" y="24014"/>
                  </a:moveTo>
                  <a:cubicBezTo>
                    <a:pt x="14349" y="24123"/>
                    <a:pt x="15434" y="24665"/>
                    <a:pt x="16220" y="25344"/>
                  </a:cubicBezTo>
                  <a:cubicBezTo>
                    <a:pt x="15732" y="25649"/>
                    <a:pt x="15259" y="25755"/>
                    <a:pt x="14790" y="25755"/>
                  </a:cubicBezTo>
                  <a:cubicBezTo>
                    <a:pt x="14633" y="25755"/>
                    <a:pt x="14477" y="25744"/>
                    <a:pt x="14321" y="25723"/>
                  </a:cubicBezTo>
                  <a:cubicBezTo>
                    <a:pt x="13860" y="25669"/>
                    <a:pt x="13589" y="25371"/>
                    <a:pt x="13562" y="24910"/>
                  </a:cubicBezTo>
                  <a:cubicBezTo>
                    <a:pt x="13508" y="24611"/>
                    <a:pt x="13535" y="24313"/>
                    <a:pt x="13671" y="24014"/>
                  </a:cubicBezTo>
                  <a:close/>
                  <a:moveTo>
                    <a:pt x="10445" y="3764"/>
                  </a:moveTo>
                  <a:cubicBezTo>
                    <a:pt x="11222" y="3764"/>
                    <a:pt x="12018" y="3925"/>
                    <a:pt x="12830" y="4241"/>
                  </a:cubicBezTo>
                  <a:cubicBezTo>
                    <a:pt x="14294" y="4811"/>
                    <a:pt x="15434" y="5787"/>
                    <a:pt x="16247" y="7116"/>
                  </a:cubicBezTo>
                  <a:cubicBezTo>
                    <a:pt x="16546" y="7605"/>
                    <a:pt x="16817" y="8120"/>
                    <a:pt x="17115" y="8608"/>
                  </a:cubicBezTo>
                  <a:cubicBezTo>
                    <a:pt x="17305" y="8988"/>
                    <a:pt x="17522" y="9368"/>
                    <a:pt x="17712" y="9720"/>
                  </a:cubicBezTo>
                  <a:cubicBezTo>
                    <a:pt x="18607" y="11375"/>
                    <a:pt x="19936" y="12541"/>
                    <a:pt x="21645" y="13301"/>
                  </a:cubicBezTo>
                  <a:cubicBezTo>
                    <a:pt x="22323" y="13599"/>
                    <a:pt x="23001" y="13870"/>
                    <a:pt x="23679" y="14141"/>
                  </a:cubicBezTo>
                  <a:cubicBezTo>
                    <a:pt x="24846" y="14630"/>
                    <a:pt x="25958" y="15199"/>
                    <a:pt x="26934" y="16013"/>
                  </a:cubicBezTo>
                  <a:cubicBezTo>
                    <a:pt x="28128" y="16989"/>
                    <a:pt x="29023" y="18210"/>
                    <a:pt x="29457" y="19702"/>
                  </a:cubicBezTo>
                  <a:cubicBezTo>
                    <a:pt x="29619" y="20271"/>
                    <a:pt x="29728" y="20868"/>
                    <a:pt x="29701" y="21248"/>
                  </a:cubicBezTo>
                  <a:cubicBezTo>
                    <a:pt x="29674" y="22360"/>
                    <a:pt x="29592" y="23255"/>
                    <a:pt x="29158" y="24096"/>
                  </a:cubicBezTo>
                  <a:cubicBezTo>
                    <a:pt x="28968" y="24448"/>
                    <a:pt x="28778" y="24801"/>
                    <a:pt x="28534" y="25099"/>
                  </a:cubicBezTo>
                  <a:cubicBezTo>
                    <a:pt x="27802" y="26022"/>
                    <a:pt x="26934" y="26808"/>
                    <a:pt x="25903" y="27378"/>
                  </a:cubicBezTo>
                  <a:cubicBezTo>
                    <a:pt x="24938" y="27893"/>
                    <a:pt x="23978" y="28163"/>
                    <a:pt x="23031" y="28163"/>
                  </a:cubicBezTo>
                  <a:cubicBezTo>
                    <a:pt x="21982" y="28163"/>
                    <a:pt x="20948" y="27832"/>
                    <a:pt x="19936" y="27134"/>
                  </a:cubicBezTo>
                  <a:cubicBezTo>
                    <a:pt x="19285" y="26673"/>
                    <a:pt x="18688" y="26157"/>
                    <a:pt x="18119" y="25642"/>
                  </a:cubicBezTo>
                  <a:cubicBezTo>
                    <a:pt x="16464" y="24123"/>
                    <a:pt x="14566" y="23119"/>
                    <a:pt x="12396" y="22631"/>
                  </a:cubicBezTo>
                  <a:cubicBezTo>
                    <a:pt x="11094" y="22306"/>
                    <a:pt x="9819" y="21953"/>
                    <a:pt x="8598" y="21492"/>
                  </a:cubicBezTo>
                  <a:cubicBezTo>
                    <a:pt x="8029" y="21275"/>
                    <a:pt x="7486" y="21031"/>
                    <a:pt x="6971" y="20760"/>
                  </a:cubicBezTo>
                  <a:cubicBezTo>
                    <a:pt x="4828" y="19648"/>
                    <a:pt x="3716" y="17776"/>
                    <a:pt x="3309" y="15470"/>
                  </a:cubicBezTo>
                  <a:cubicBezTo>
                    <a:pt x="3038" y="13870"/>
                    <a:pt x="3011" y="12270"/>
                    <a:pt x="3255" y="10642"/>
                  </a:cubicBezTo>
                  <a:cubicBezTo>
                    <a:pt x="3309" y="10317"/>
                    <a:pt x="3363" y="9991"/>
                    <a:pt x="3472" y="9693"/>
                  </a:cubicBezTo>
                  <a:cubicBezTo>
                    <a:pt x="4231" y="7849"/>
                    <a:pt x="5262" y="6194"/>
                    <a:pt x="6917" y="4974"/>
                  </a:cubicBezTo>
                  <a:cubicBezTo>
                    <a:pt x="8044" y="4161"/>
                    <a:pt x="9222" y="3764"/>
                    <a:pt x="10445" y="3764"/>
                  </a:cubicBezTo>
                  <a:close/>
                  <a:moveTo>
                    <a:pt x="17414" y="26293"/>
                  </a:moveTo>
                  <a:cubicBezTo>
                    <a:pt x="18037" y="26808"/>
                    <a:pt x="18580" y="27269"/>
                    <a:pt x="19177" y="27785"/>
                  </a:cubicBezTo>
                  <a:cubicBezTo>
                    <a:pt x="18797" y="28164"/>
                    <a:pt x="18363" y="28381"/>
                    <a:pt x="17848" y="28436"/>
                  </a:cubicBezTo>
                  <a:cubicBezTo>
                    <a:pt x="17801" y="28442"/>
                    <a:pt x="17756" y="28445"/>
                    <a:pt x="17712" y="28445"/>
                  </a:cubicBezTo>
                  <a:cubicBezTo>
                    <a:pt x="17219" y="28445"/>
                    <a:pt x="16907" y="28037"/>
                    <a:pt x="17007" y="27513"/>
                  </a:cubicBezTo>
                  <a:cubicBezTo>
                    <a:pt x="17007" y="27405"/>
                    <a:pt x="17061" y="27269"/>
                    <a:pt x="17088" y="27161"/>
                  </a:cubicBezTo>
                  <a:cubicBezTo>
                    <a:pt x="17169" y="26890"/>
                    <a:pt x="17278" y="26645"/>
                    <a:pt x="17414" y="26293"/>
                  </a:cubicBezTo>
                  <a:close/>
                  <a:moveTo>
                    <a:pt x="29023" y="25967"/>
                  </a:moveTo>
                  <a:cubicBezTo>
                    <a:pt x="29538" y="26510"/>
                    <a:pt x="29646" y="27378"/>
                    <a:pt x="29267" y="27975"/>
                  </a:cubicBezTo>
                  <a:cubicBezTo>
                    <a:pt x="29058" y="28287"/>
                    <a:pt x="28802" y="28455"/>
                    <a:pt x="28473" y="28455"/>
                  </a:cubicBezTo>
                  <a:cubicBezTo>
                    <a:pt x="28374" y="28455"/>
                    <a:pt x="28268" y="28440"/>
                    <a:pt x="28155" y="28408"/>
                  </a:cubicBezTo>
                  <a:cubicBezTo>
                    <a:pt x="27748" y="28327"/>
                    <a:pt x="27368" y="28137"/>
                    <a:pt x="27015" y="27758"/>
                  </a:cubicBezTo>
                  <a:cubicBezTo>
                    <a:pt x="27721" y="27134"/>
                    <a:pt x="28372" y="26564"/>
                    <a:pt x="29023" y="25967"/>
                  </a:cubicBezTo>
                  <a:close/>
                  <a:moveTo>
                    <a:pt x="26147" y="28327"/>
                  </a:moveTo>
                  <a:cubicBezTo>
                    <a:pt x="26283" y="28951"/>
                    <a:pt x="26229" y="29548"/>
                    <a:pt x="25741" y="30036"/>
                  </a:cubicBezTo>
                  <a:cubicBezTo>
                    <a:pt x="25571" y="30220"/>
                    <a:pt x="25394" y="30308"/>
                    <a:pt x="25210" y="30308"/>
                  </a:cubicBezTo>
                  <a:cubicBezTo>
                    <a:pt x="25040" y="30308"/>
                    <a:pt x="24865" y="30233"/>
                    <a:pt x="24683" y="30090"/>
                  </a:cubicBezTo>
                  <a:cubicBezTo>
                    <a:pt x="24330" y="29792"/>
                    <a:pt x="24113" y="29412"/>
                    <a:pt x="23869" y="28978"/>
                  </a:cubicBezTo>
                  <a:cubicBezTo>
                    <a:pt x="24683" y="28734"/>
                    <a:pt x="25388" y="28544"/>
                    <a:pt x="26147" y="28327"/>
                  </a:cubicBezTo>
                  <a:close/>
                  <a:moveTo>
                    <a:pt x="20220" y="28401"/>
                  </a:moveTo>
                  <a:cubicBezTo>
                    <a:pt x="20619" y="28401"/>
                    <a:pt x="20920" y="28630"/>
                    <a:pt x="21265" y="28680"/>
                  </a:cubicBezTo>
                  <a:cubicBezTo>
                    <a:pt x="21645" y="28734"/>
                    <a:pt x="22025" y="28815"/>
                    <a:pt x="22486" y="28897"/>
                  </a:cubicBezTo>
                  <a:cubicBezTo>
                    <a:pt x="22350" y="29466"/>
                    <a:pt x="22133" y="29927"/>
                    <a:pt x="21699" y="30253"/>
                  </a:cubicBezTo>
                  <a:cubicBezTo>
                    <a:pt x="21476" y="30411"/>
                    <a:pt x="21250" y="30486"/>
                    <a:pt x="21040" y="30486"/>
                  </a:cubicBezTo>
                  <a:cubicBezTo>
                    <a:pt x="20638" y="30486"/>
                    <a:pt x="20296" y="30210"/>
                    <a:pt x="20153" y="29710"/>
                  </a:cubicBezTo>
                  <a:cubicBezTo>
                    <a:pt x="20017" y="29276"/>
                    <a:pt x="20072" y="28870"/>
                    <a:pt x="20099" y="28408"/>
                  </a:cubicBezTo>
                  <a:cubicBezTo>
                    <a:pt x="20140" y="28404"/>
                    <a:pt x="20181" y="28401"/>
                    <a:pt x="20220" y="28401"/>
                  </a:cubicBezTo>
                  <a:close/>
                  <a:moveTo>
                    <a:pt x="12387" y="0"/>
                  </a:moveTo>
                  <a:cubicBezTo>
                    <a:pt x="12177" y="0"/>
                    <a:pt x="11960" y="38"/>
                    <a:pt x="11745" y="118"/>
                  </a:cubicBezTo>
                  <a:cubicBezTo>
                    <a:pt x="11229" y="308"/>
                    <a:pt x="10877" y="661"/>
                    <a:pt x="10578" y="1095"/>
                  </a:cubicBezTo>
                  <a:cubicBezTo>
                    <a:pt x="10416" y="1339"/>
                    <a:pt x="10280" y="1556"/>
                    <a:pt x="10117" y="1827"/>
                  </a:cubicBezTo>
                  <a:cubicBezTo>
                    <a:pt x="9927" y="1637"/>
                    <a:pt x="9792" y="1475"/>
                    <a:pt x="9656" y="1312"/>
                  </a:cubicBezTo>
                  <a:cubicBezTo>
                    <a:pt x="9253" y="909"/>
                    <a:pt x="8761" y="703"/>
                    <a:pt x="8263" y="703"/>
                  </a:cubicBezTo>
                  <a:cubicBezTo>
                    <a:pt x="7856" y="703"/>
                    <a:pt x="7446" y="841"/>
                    <a:pt x="7079" y="1122"/>
                  </a:cubicBezTo>
                  <a:cubicBezTo>
                    <a:pt x="6673" y="1420"/>
                    <a:pt x="6428" y="1827"/>
                    <a:pt x="6266" y="2261"/>
                  </a:cubicBezTo>
                  <a:cubicBezTo>
                    <a:pt x="6184" y="2451"/>
                    <a:pt x="6130" y="2668"/>
                    <a:pt x="6049" y="2885"/>
                  </a:cubicBezTo>
                  <a:cubicBezTo>
                    <a:pt x="5859" y="2804"/>
                    <a:pt x="5723" y="2722"/>
                    <a:pt x="5560" y="2668"/>
                  </a:cubicBezTo>
                  <a:cubicBezTo>
                    <a:pt x="5442" y="2624"/>
                    <a:pt x="5324" y="2601"/>
                    <a:pt x="5210" y="2601"/>
                  </a:cubicBezTo>
                  <a:cubicBezTo>
                    <a:pt x="4906" y="2601"/>
                    <a:pt x="4633" y="2759"/>
                    <a:pt x="4476" y="3075"/>
                  </a:cubicBezTo>
                  <a:cubicBezTo>
                    <a:pt x="4367" y="3319"/>
                    <a:pt x="4313" y="3617"/>
                    <a:pt x="4259" y="3889"/>
                  </a:cubicBezTo>
                  <a:cubicBezTo>
                    <a:pt x="4231" y="4051"/>
                    <a:pt x="4259" y="4214"/>
                    <a:pt x="4259" y="4404"/>
                  </a:cubicBezTo>
                  <a:cubicBezTo>
                    <a:pt x="4096" y="4350"/>
                    <a:pt x="3987" y="4323"/>
                    <a:pt x="3879" y="4323"/>
                  </a:cubicBezTo>
                  <a:cubicBezTo>
                    <a:pt x="3795" y="4312"/>
                    <a:pt x="3713" y="4307"/>
                    <a:pt x="3634" y="4307"/>
                  </a:cubicBezTo>
                  <a:cubicBezTo>
                    <a:pt x="2895" y="4307"/>
                    <a:pt x="2374" y="4759"/>
                    <a:pt x="2251" y="5543"/>
                  </a:cubicBezTo>
                  <a:cubicBezTo>
                    <a:pt x="2197" y="5977"/>
                    <a:pt x="2306" y="6384"/>
                    <a:pt x="2495" y="6764"/>
                  </a:cubicBezTo>
                  <a:cubicBezTo>
                    <a:pt x="2577" y="6954"/>
                    <a:pt x="2658" y="7143"/>
                    <a:pt x="2767" y="7388"/>
                  </a:cubicBezTo>
                  <a:cubicBezTo>
                    <a:pt x="2550" y="7388"/>
                    <a:pt x="2381" y="7375"/>
                    <a:pt x="2220" y="7375"/>
                  </a:cubicBezTo>
                  <a:cubicBezTo>
                    <a:pt x="2140" y="7375"/>
                    <a:pt x="2061" y="7379"/>
                    <a:pt x="1980" y="7388"/>
                  </a:cubicBezTo>
                  <a:cubicBezTo>
                    <a:pt x="1221" y="7469"/>
                    <a:pt x="678" y="8039"/>
                    <a:pt x="651" y="8825"/>
                  </a:cubicBezTo>
                  <a:cubicBezTo>
                    <a:pt x="651" y="9340"/>
                    <a:pt x="814" y="9802"/>
                    <a:pt x="1112" y="10208"/>
                  </a:cubicBezTo>
                  <a:cubicBezTo>
                    <a:pt x="1221" y="10398"/>
                    <a:pt x="1356" y="10588"/>
                    <a:pt x="1519" y="10805"/>
                  </a:cubicBezTo>
                  <a:cubicBezTo>
                    <a:pt x="1248" y="10941"/>
                    <a:pt x="1031" y="11076"/>
                    <a:pt x="814" y="11212"/>
                  </a:cubicBezTo>
                  <a:cubicBezTo>
                    <a:pt x="190" y="11592"/>
                    <a:pt x="0" y="12161"/>
                    <a:pt x="217" y="12867"/>
                  </a:cubicBezTo>
                  <a:cubicBezTo>
                    <a:pt x="353" y="13328"/>
                    <a:pt x="678" y="13680"/>
                    <a:pt x="1031" y="13979"/>
                  </a:cubicBezTo>
                  <a:cubicBezTo>
                    <a:pt x="1221" y="14141"/>
                    <a:pt x="1411" y="14277"/>
                    <a:pt x="1600" y="14413"/>
                  </a:cubicBezTo>
                  <a:cubicBezTo>
                    <a:pt x="1329" y="14711"/>
                    <a:pt x="1058" y="14955"/>
                    <a:pt x="868" y="15226"/>
                  </a:cubicBezTo>
                  <a:cubicBezTo>
                    <a:pt x="380" y="16013"/>
                    <a:pt x="570" y="16962"/>
                    <a:pt x="1302" y="17505"/>
                  </a:cubicBezTo>
                  <a:cubicBezTo>
                    <a:pt x="1519" y="17640"/>
                    <a:pt x="1763" y="17749"/>
                    <a:pt x="2007" y="17830"/>
                  </a:cubicBezTo>
                  <a:cubicBezTo>
                    <a:pt x="2197" y="17912"/>
                    <a:pt x="2414" y="17966"/>
                    <a:pt x="2658" y="18020"/>
                  </a:cubicBezTo>
                  <a:cubicBezTo>
                    <a:pt x="2577" y="18264"/>
                    <a:pt x="2523" y="18454"/>
                    <a:pt x="2468" y="18644"/>
                  </a:cubicBezTo>
                  <a:cubicBezTo>
                    <a:pt x="2251" y="19322"/>
                    <a:pt x="2414" y="19864"/>
                    <a:pt x="2929" y="20326"/>
                  </a:cubicBezTo>
                  <a:cubicBezTo>
                    <a:pt x="3255" y="20651"/>
                    <a:pt x="3662" y="20841"/>
                    <a:pt x="4096" y="20949"/>
                  </a:cubicBezTo>
                  <a:cubicBezTo>
                    <a:pt x="4286" y="21004"/>
                    <a:pt x="4448" y="21058"/>
                    <a:pt x="4638" y="21112"/>
                  </a:cubicBezTo>
                  <a:cubicBezTo>
                    <a:pt x="4638" y="21248"/>
                    <a:pt x="4638" y="21329"/>
                    <a:pt x="4611" y="21411"/>
                  </a:cubicBezTo>
                  <a:cubicBezTo>
                    <a:pt x="4611" y="21546"/>
                    <a:pt x="4557" y="21655"/>
                    <a:pt x="4557" y="21763"/>
                  </a:cubicBezTo>
                  <a:cubicBezTo>
                    <a:pt x="4421" y="22577"/>
                    <a:pt x="4801" y="23228"/>
                    <a:pt x="5588" y="23499"/>
                  </a:cubicBezTo>
                  <a:cubicBezTo>
                    <a:pt x="5847" y="23586"/>
                    <a:pt x="6118" y="23650"/>
                    <a:pt x="6386" y="23650"/>
                  </a:cubicBezTo>
                  <a:cubicBezTo>
                    <a:pt x="6538" y="23650"/>
                    <a:pt x="6688" y="23629"/>
                    <a:pt x="6835" y="23580"/>
                  </a:cubicBezTo>
                  <a:cubicBezTo>
                    <a:pt x="7324" y="23472"/>
                    <a:pt x="7785" y="23309"/>
                    <a:pt x="8300" y="23146"/>
                  </a:cubicBezTo>
                  <a:cubicBezTo>
                    <a:pt x="8327" y="23309"/>
                    <a:pt x="8354" y="23472"/>
                    <a:pt x="8327" y="23635"/>
                  </a:cubicBezTo>
                  <a:cubicBezTo>
                    <a:pt x="8327" y="24597"/>
                    <a:pt x="9037" y="25376"/>
                    <a:pt x="10071" y="25376"/>
                  </a:cubicBezTo>
                  <a:cubicBezTo>
                    <a:pt x="10233" y="25376"/>
                    <a:pt x="10402" y="25357"/>
                    <a:pt x="10578" y="25316"/>
                  </a:cubicBezTo>
                  <a:cubicBezTo>
                    <a:pt x="11148" y="25181"/>
                    <a:pt x="11663" y="24964"/>
                    <a:pt x="12152" y="24638"/>
                  </a:cubicBezTo>
                  <a:cubicBezTo>
                    <a:pt x="12260" y="24584"/>
                    <a:pt x="12423" y="24530"/>
                    <a:pt x="12613" y="24421"/>
                  </a:cubicBezTo>
                  <a:cubicBezTo>
                    <a:pt x="12613" y="24638"/>
                    <a:pt x="12613" y="24774"/>
                    <a:pt x="12613" y="24910"/>
                  </a:cubicBezTo>
                  <a:cubicBezTo>
                    <a:pt x="12694" y="25805"/>
                    <a:pt x="13155" y="26347"/>
                    <a:pt x="14023" y="26564"/>
                  </a:cubicBezTo>
                  <a:cubicBezTo>
                    <a:pt x="14250" y="26621"/>
                    <a:pt x="14474" y="26645"/>
                    <a:pt x="14695" y="26645"/>
                  </a:cubicBezTo>
                  <a:cubicBezTo>
                    <a:pt x="15109" y="26645"/>
                    <a:pt x="15515" y="26562"/>
                    <a:pt x="15922" y="26456"/>
                  </a:cubicBezTo>
                  <a:cubicBezTo>
                    <a:pt x="16057" y="26428"/>
                    <a:pt x="16220" y="26374"/>
                    <a:pt x="16410" y="26347"/>
                  </a:cubicBezTo>
                  <a:lnTo>
                    <a:pt x="16410" y="26347"/>
                  </a:lnTo>
                  <a:cubicBezTo>
                    <a:pt x="16302" y="26645"/>
                    <a:pt x="16220" y="26890"/>
                    <a:pt x="16139" y="27134"/>
                  </a:cubicBezTo>
                  <a:cubicBezTo>
                    <a:pt x="15796" y="28210"/>
                    <a:pt x="16512" y="29374"/>
                    <a:pt x="17790" y="29374"/>
                  </a:cubicBezTo>
                  <a:cubicBezTo>
                    <a:pt x="17929" y="29374"/>
                    <a:pt x="18075" y="29360"/>
                    <a:pt x="18227" y="29331"/>
                  </a:cubicBezTo>
                  <a:cubicBezTo>
                    <a:pt x="18417" y="29304"/>
                    <a:pt x="18580" y="29222"/>
                    <a:pt x="18770" y="29168"/>
                  </a:cubicBezTo>
                  <a:cubicBezTo>
                    <a:pt x="18905" y="29114"/>
                    <a:pt x="19041" y="29087"/>
                    <a:pt x="19177" y="29059"/>
                  </a:cubicBezTo>
                  <a:cubicBezTo>
                    <a:pt x="19285" y="29466"/>
                    <a:pt x="19367" y="29873"/>
                    <a:pt x="19529" y="30226"/>
                  </a:cubicBezTo>
                  <a:cubicBezTo>
                    <a:pt x="19819" y="30895"/>
                    <a:pt x="20348" y="31253"/>
                    <a:pt x="20995" y="31253"/>
                  </a:cubicBezTo>
                  <a:cubicBezTo>
                    <a:pt x="21134" y="31253"/>
                    <a:pt x="21279" y="31236"/>
                    <a:pt x="21428" y="31202"/>
                  </a:cubicBezTo>
                  <a:cubicBezTo>
                    <a:pt x="22025" y="31094"/>
                    <a:pt x="22459" y="30741"/>
                    <a:pt x="22784" y="30253"/>
                  </a:cubicBezTo>
                  <a:cubicBezTo>
                    <a:pt x="22920" y="30063"/>
                    <a:pt x="23028" y="29873"/>
                    <a:pt x="23191" y="29629"/>
                  </a:cubicBezTo>
                  <a:cubicBezTo>
                    <a:pt x="23354" y="29846"/>
                    <a:pt x="23435" y="30036"/>
                    <a:pt x="23598" y="30199"/>
                  </a:cubicBezTo>
                  <a:cubicBezTo>
                    <a:pt x="23815" y="30443"/>
                    <a:pt x="24032" y="30687"/>
                    <a:pt x="24303" y="30877"/>
                  </a:cubicBezTo>
                  <a:cubicBezTo>
                    <a:pt x="24592" y="31087"/>
                    <a:pt x="24875" y="31189"/>
                    <a:pt x="25160" y="31189"/>
                  </a:cubicBezTo>
                  <a:cubicBezTo>
                    <a:pt x="25464" y="31189"/>
                    <a:pt x="25772" y="31073"/>
                    <a:pt x="26093" y="30850"/>
                  </a:cubicBezTo>
                  <a:cubicBezTo>
                    <a:pt x="26554" y="30524"/>
                    <a:pt x="26880" y="30063"/>
                    <a:pt x="27043" y="29493"/>
                  </a:cubicBezTo>
                  <a:cubicBezTo>
                    <a:pt x="27070" y="29304"/>
                    <a:pt x="27124" y="29141"/>
                    <a:pt x="27205" y="28924"/>
                  </a:cubicBezTo>
                  <a:cubicBezTo>
                    <a:pt x="27422" y="29005"/>
                    <a:pt x="27585" y="29087"/>
                    <a:pt x="27775" y="29141"/>
                  </a:cubicBezTo>
                  <a:cubicBezTo>
                    <a:pt x="27999" y="29209"/>
                    <a:pt x="28216" y="29243"/>
                    <a:pt x="28424" y="29243"/>
                  </a:cubicBezTo>
                  <a:cubicBezTo>
                    <a:pt x="29048" y="29243"/>
                    <a:pt x="29592" y="28937"/>
                    <a:pt x="29999" y="28327"/>
                  </a:cubicBezTo>
                  <a:cubicBezTo>
                    <a:pt x="30433" y="27649"/>
                    <a:pt x="30487" y="26944"/>
                    <a:pt x="30243" y="26157"/>
                  </a:cubicBezTo>
                  <a:cubicBezTo>
                    <a:pt x="30189" y="25967"/>
                    <a:pt x="29999" y="25805"/>
                    <a:pt x="30135" y="25533"/>
                  </a:cubicBezTo>
                  <a:lnTo>
                    <a:pt x="30894" y="25533"/>
                  </a:lnTo>
                  <a:cubicBezTo>
                    <a:pt x="31627" y="25479"/>
                    <a:pt x="32223" y="25154"/>
                    <a:pt x="32684" y="24584"/>
                  </a:cubicBezTo>
                  <a:cubicBezTo>
                    <a:pt x="33118" y="24069"/>
                    <a:pt x="33254" y="23472"/>
                    <a:pt x="32983" y="22794"/>
                  </a:cubicBezTo>
                  <a:cubicBezTo>
                    <a:pt x="32684" y="22089"/>
                    <a:pt x="32250" y="21492"/>
                    <a:pt x="31572" y="21085"/>
                  </a:cubicBezTo>
                  <a:cubicBezTo>
                    <a:pt x="31437" y="21004"/>
                    <a:pt x="31301" y="20922"/>
                    <a:pt x="31138" y="20814"/>
                  </a:cubicBezTo>
                  <a:cubicBezTo>
                    <a:pt x="31410" y="20515"/>
                    <a:pt x="31627" y="20298"/>
                    <a:pt x="31871" y="20054"/>
                  </a:cubicBezTo>
                  <a:cubicBezTo>
                    <a:pt x="32332" y="19539"/>
                    <a:pt x="32440" y="18915"/>
                    <a:pt x="32223" y="18264"/>
                  </a:cubicBezTo>
                  <a:cubicBezTo>
                    <a:pt x="31925" y="17342"/>
                    <a:pt x="31274" y="16827"/>
                    <a:pt x="30325" y="16664"/>
                  </a:cubicBezTo>
                  <a:cubicBezTo>
                    <a:pt x="30108" y="16637"/>
                    <a:pt x="29863" y="16637"/>
                    <a:pt x="29592" y="16610"/>
                  </a:cubicBezTo>
                  <a:cubicBezTo>
                    <a:pt x="29619" y="16447"/>
                    <a:pt x="29646" y="16338"/>
                    <a:pt x="29674" y="16230"/>
                  </a:cubicBezTo>
                  <a:cubicBezTo>
                    <a:pt x="29728" y="16013"/>
                    <a:pt x="29809" y="15769"/>
                    <a:pt x="29863" y="15552"/>
                  </a:cubicBezTo>
                  <a:cubicBezTo>
                    <a:pt x="30053" y="14250"/>
                    <a:pt x="29294" y="13301"/>
                    <a:pt x="27992" y="13219"/>
                  </a:cubicBezTo>
                  <a:cubicBezTo>
                    <a:pt x="27919" y="13214"/>
                    <a:pt x="27847" y="13212"/>
                    <a:pt x="27774" y="13212"/>
                  </a:cubicBezTo>
                  <a:cubicBezTo>
                    <a:pt x="27467" y="13212"/>
                    <a:pt x="27160" y="13251"/>
                    <a:pt x="26853" y="13273"/>
                  </a:cubicBezTo>
                  <a:cubicBezTo>
                    <a:pt x="26717" y="13301"/>
                    <a:pt x="26581" y="13328"/>
                    <a:pt x="26419" y="13355"/>
                  </a:cubicBezTo>
                  <a:cubicBezTo>
                    <a:pt x="26392" y="13056"/>
                    <a:pt x="26364" y="12812"/>
                    <a:pt x="26337" y="12541"/>
                  </a:cubicBezTo>
                  <a:cubicBezTo>
                    <a:pt x="26175" y="11483"/>
                    <a:pt x="25524" y="10832"/>
                    <a:pt x="24493" y="10670"/>
                  </a:cubicBezTo>
                  <a:cubicBezTo>
                    <a:pt x="24314" y="10649"/>
                    <a:pt x="24132" y="10636"/>
                    <a:pt x="23948" y="10636"/>
                  </a:cubicBezTo>
                  <a:cubicBezTo>
                    <a:pt x="23658" y="10636"/>
                    <a:pt x="23365" y="10668"/>
                    <a:pt x="23082" y="10751"/>
                  </a:cubicBezTo>
                  <a:cubicBezTo>
                    <a:pt x="22865" y="10832"/>
                    <a:pt x="22649" y="10887"/>
                    <a:pt x="22350" y="10968"/>
                  </a:cubicBezTo>
                  <a:cubicBezTo>
                    <a:pt x="22350" y="10724"/>
                    <a:pt x="22350" y="10507"/>
                    <a:pt x="22350" y="10290"/>
                  </a:cubicBezTo>
                  <a:cubicBezTo>
                    <a:pt x="22377" y="9503"/>
                    <a:pt x="21998" y="9015"/>
                    <a:pt x="21292" y="8689"/>
                  </a:cubicBezTo>
                  <a:cubicBezTo>
                    <a:pt x="20940" y="8500"/>
                    <a:pt x="20533" y="8445"/>
                    <a:pt x="20126" y="8445"/>
                  </a:cubicBezTo>
                  <a:cubicBezTo>
                    <a:pt x="19990" y="8445"/>
                    <a:pt x="19855" y="8473"/>
                    <a:pt x="19638" y="8473"/>
                  </a:cubicBezTo>
                  <a:cubicBezTo>
                    <a:pt x="19773" y="8256"/>
                    <a:pt x="19882" y="8093"/>
                    <a:pt x="19963" y="7930"/>
                  </a:cubicBezTo>
                  <a:cubicBezTo>
                    <a:pt x="20072" y="7659"/>
                    <a:pt x="20234" y="7360"/>
                    <a:pt x="20289" y="7062"/>
                  </a:cubicBezTo>
                  <a:cubicBezTo>
                    <a:pt x="20560" y="6004"/>
                    <a:pt x="19855" y="5028"/>
                    <a:pt x="18770" y="4974"/>
                  </a:cubicBezTo>
                  <a:cubicBezTo>
                    <a:pt x="18722" y="4970"/>
                    <a:pt x="18673" y="4968"/>
                    <a:pt x="18625" y="4968"/>
                  </a:cubicBezTo>
                  <a:cubicBezTo>
                    <a:pt x="18321" y="4968"/>
                    <a:pt x="18016" y="5035"/>
                    <a:pt x="17712" y="5082"/>
                  </a:cubicBezTo>
                  <a:cubicBezTo>
                    <a:pt x="17576" y="5082"/>
                    <a:pt x="17468" y="5136"/>
                    <a:pt x="17305" y="5163"/>
                  </a:cubicBezTo>
                  <a:cubicBezTo>
                    <a:pt x="17332" y="4702"/>
                    <a:pt x="17386" y="4268"/>
                    <a:pt x="17359" y="3861"/>
                  </a:cubicBezTo>
                  <a:cubicBezTo>
                    <a:pt x="17291" y="2829"/>
                    <a:pt x="16582" y="2166"/>
                    <a:pt x="15659" y="2166"/>
                  </a:cubicBezTo>
                  <a:cubicBezTo>
                    <a:pt x="15491" y="2166"/>
                    <a:pt x="15315" y="2188"/>
                    <a:pt x="15135" y="2234"/>
                  </a:cubicBezTo>
                  <a:cubicBezTo>
                    <a:pt x="14918" y="2288"/>
                    <a:pt x="14701" y="2397"/>
                    <a:pt x="14484" y="2505"/>
                  </a:cubicBezTo>
                  <a:cubicBezTo>
                    <a:pt x="14376" y="2532"/>
                    <a:pt x="14267" y="2587"/>
                    <a:pt x="14104" y="2641"/>
                  </a:cubicBezTo>
                  <a:cubicBezTo>
                    <a:pt x="14104" y="2343"/>
                    <a:pt x="14132" y="2098"/>
                    <a:pt x="14104" y="1881"/>
                  </a:cubicBezTo>
                  <a:cubicBezTo>
                    <a:pt x="14077" y="1637"/>
                    <a:pt x="14050" y="1393"/>
                    <a:pt x="13969" y="1176"/>
                  </a:cubicBezTo>
                  <a:cubicBezTo>
                    <a:pt x="13738" y="442"/>
                    <a:pt x="13102" y="0"/>
                    <a:pt x="1238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68"/>
            <p:cNvSpPr/>
            <p:nvPr/>
          </p:nvSpPr>
          <p:spPr>
            <a:xfrm>
              <a:off x="3465750" y="2047000"/>
              <a:ext cx="831375" cy="781650"/>
            </a:xfrm>
            <a:custGeom>
              <a:avLst/>
              <a:gdLst/>
              <a:ahLst/>
              <a:cxnLst/>
              <a:rect l="l" t="t" r="r" b="b"/>
              <a:pathLst>
                <a:path w="33255" h="31266" extrusionOk="0">
                  <a:moveTo>
                    <a:pt x="12441" y="785"/>
                  </a:moveTo>
                  <a:cubicBezTo>
                    <a:pt x="12806" y="785"/>
                    <a:pt x="13114" y="1025"/>
                    <a:pt x="13237" y="1434"/>
                  </a:cubicBezTo>
                  <a:cubicBezTo>
                    <a:pt x="13291" y="1705"/>
                    <a:pt x="13291" y="2003"/>
                    <a:pt x="13291" y="2275"/>
                  </a:cubicBezTo>
                  <a:cubicBezTo>
                    <a:pt x="13318" y="2492"/>
                    <a:pt x="13264" y="2708"/>
                    <a:pt x="13237" y="2898"/>
                  </a:cubicBezTo>
                  <a:cubicBezTo>
                    <a:pt x="13237" y="3061"/>
                    <a:pt x="13210" y="3170"/>
                    <a:pt x="13183" y="3387"/>
                  </a:cubicBezTo>
                  <a:cubicBezTo>
                    <a:pt x="12694" y="3251"/>
                    <a:pt x="12287" y="3170"/>
                    <a:pt x="11853" y="3034"/>
                  </a:cubicBezTo>
                  <a:cubicBezTo>
                    <a:pt x="11474" y="2953"/>
                    <a:pt x="11067" y="3034"/>
                    <a:pt x="10660" y="2790"/>
                  </a:cubicBezTo>
                  <a:cubicBezTo>
                    <a:pt x="10850" y="2139"/>
                    <a:pt x="11121" y="1542"/>
                    <a:pt x="11637" y="1108"/>
                  </a:cubicBezTo>
                  <a:cubicBezTo>
                    <a:pt x="11745" y="1000"/>
                    <a:pt x="11908" y="918"/>
                    <a:pt x="12070" y="864"/>
                  </a:cubicBezTo>
                  <a:cubicBezTo>
                    <a:pt x="12197" y="811"/>
                    <a:pt x="12322" y="785"/>
                    <a:pt x="12441" y="785"/>
                  </a:cubicBezTo>
                  <a:close/>
                  <a:moveTo>
                    <a:pt x="8240" y="1544"/>
                  </a:moveTo>
                  <a:cubicBezTo>
                    <a:pt x="8541" y="1544"/>
                    <a:pt x="8830" y="1664"/>
                    <a:pt x="9033" y="1922"/>
                  </a:cubicBezTo>
                  <a:cubicBezTo>
                    <a:pt x="9277" y="2193"/>
                    <a:pt x="9439" y="2519"/>
                    <a:pt x="9684" y="2898"/>
                  </a:cubicBezTo>
                  <a:cubicBezTo>
                    <a:pt x="9141" y="3061"/>
                    <a:pt x="8680" y="3170"/>
                    <a:pt x="8219" y="3305"/>
                  </a:cubicBezTo>
                  <a:cubicBezTo>
                    <a:pt x="7785" y="3468"/>
                    <a:pt x="7378" y="3685"/>
                    <a:pt x="6917" y="3875"/>
                  </a:cubicBezTo>
                  <a:cubicBezTo>
                    <a:pt x="6781" y="3278"/>
                    <a:pt x="6863" y="2736"/>
                    <a:pt x="7161" y="2220"/>
                  </a:cubicBezTo>
                  <a:cubicBezTo>
                    <a:pt x="7297" y="1949"/>
                    <a:pt x="7514" y="1732"/>
                    <a:pt x="7812" y="1624"/>
                  </a:cubicBezTo>
                  <a:cubicBezTo>
                    <a:pt x="7952" y="1571"/>
                    <a:pt x="8097" y="1544"/>
                    <a:pt x="8240" y="1544"/>
                  </a:cubicBezTo>
                  <a:close/>
                  <a:moveTo>
                    <a:pt x="5208" y="3522"/>
                  </a:moveTo>
                  <a:lnTo>
                    <a:pt x="5208" y="3522"/>
                  </a:lnTo>
                  <a:cubicBezTo>
                    <a:pt x="5669" y="3712"/>
                    <a:pt x="5751" y="3793"/>
                    <a:pt x="6185" y="4444"/>
                  </a:cubicBezTo>
                  <a:cubicBezTo>
                    <a:pt x="5995" y="4607"/>
                    <a:pt x="5778" y="4797"/>
                    <a:pt x="5507" y="5014"/>
                  </a:cubicBezTo>
                  <a:cubicBezTo>
                    <a:pt x="5262" y="4499"/>
                    <a:pt x="5018" y="4065"/>
                    <a:pt x="5208" y="3522"/>
                  </a:cubicBezTo>
                  <a:close/>
                  <a:moveTo>
                    <a:pt x="15743" y="2951"/>
                  </a:moveTo>
                  <a:cubicBezTo>
                    <a:pt x="16147" y="2951"/>
                    <a:pt x="16470" y="3193"/>
                    <a:pt x="16573" y="3631"/>
                  </a:cubicBezTo>
                  <a:cubicBezTo>
                    <a:pt x="16627" y="3902"/>
                    <a:pt x="16600" y="4173"/>
                    <a:pt x="16600" y="4472"/>
                  </a:cubicBezTo>
                  <a:cubicBezTo>
                    <a:pt x="16600" y="4607"/>
                    <a:pt x="16546" y="4770"/>
                    <a:pt x="16492" y="4933"/>
                  </a:cubicBezTo>
                  <a:cubicBezTo>
                    <a:pt x="16465" y="5123"/>
                    <a:pt x="16383" y="5285"/>
                    <a:pt x="16329" y="5529"/>
                  </a:cubicBezTo>
                  <a:cubicBezTo>
                    <a:pt x="15569" y="4933"/>
                    <a:pt x="14891" y="4390"/>
                    <a:pt x="14186" y="3821"/>
                  </a:cubicBezTo>
                  <a:cubicBezTo>
                    <a:pt x="14566" y="3332"/>
                    <a:pt x="15054" y="3034"/>
                    <a:pt x="15678" y="2953"/>
                  </a:cubicBezTo>
                  <a:cubicBezTo>
                    <a:pt x="15700" y="2951"/>
                    <a:pt x="15721" y="2951"/>
                    <a:pt x="15743" y="2951"/>
                  </a:cubicBezTo>
                  <a:close/>
                  <a:moveTo>
                    <a:pt x="3627" y="5130"/>
                  </a:moveTo>
                  <a:cubicBezTo>
                    <a:pt x="3688" y="5130"/>
                    <a:pt x="3754" y="5136"/>
                    <a:pt x="3825" y="5150"/>
                  </a:cubicBezTo>
                  <a:cubicBezTo>
                    <a:pt x="3960" y="5177"/>
                    <a:pt x="4069" y="5231"/>
                    <a:pt x="4177" y="5285"/>
                  </a:cubicBezTo>
                  <a:cubicBezTo>
                    <a:pt x="4367" y="5367"/>
                    <a:pt x="4584" y="5502"/>
                    <a:pt x="4856" y="5665"/>
                  </a:cubicBezTo>
                  <a:cubicBezTo>
                    <a:pt x="4476" y="6180"/>
                    <a:pt x="4150" y="6641"/>
                    <a:pt x="3798" y="7130"/>
                  </a:cubicBezTo>
                  <a:cubicBezTo>
                    <a:pt x="3337" y="6723"/>
                    <a:pt x="3092" y="6262"/>
                    <a:pt x="3120" y="5692"/>
                  </a:cubicBezTo>
                  <a:cubicBezTo>
                    <a:pt x="3142" y="5306"/>
                    <a:pt x="3317" y="5130"/>
                    <a:pt x="3627" y="5130"/>
                  </a:cubicBezTo>
                  <a:close/>
                  <a:moveTo>
                    <a:pt x="18553" y="5746"/>
                  </a:moveTo>
                  <a:cubicBezTo>
                    <a:pt x="19285" y="5773"/>
                    <a:pt x="19638" y="6235"/>
                    <a:pt x="19475" y="6940"/>
                  </a:cubicBezTo>
                  <a:cubicBezTo>
                    <a:pt x="19448" y="7103"/>
                    <a:pt x="19394" y="7238"/>
                    <a:pt x="19313" y="7401"/>
                  </a:cubicBezTo>
                  <a:cubicBezTo>
                    <a:pt x="19041" y="7916"/>
                    <a:pt x="18689" y="8350"/>
                    <a:pt x="18255" y="8866"/>
                  </a:cubicBezTo>
                  <a:cubicBezTo>
                    <a:pt x="17794" y="8025"/>
                    <a:pt x="17387" y="7265"/>
                    <a:pt x="16926" y="6479"/>
                  </a:cubicBezTo>
                  <a:cubicBezTo>
                    <a:pt x="17387" y="5990"/>
                    <a:pt x="17929" y="5746"/>
                    <a:pt x="18553" y="5746"/>
                  </a:cubicBezTo>
                  <a:close/>
                  <a:moveTo>
                    <a:pt x="2842" y="8166"/>
                  </a:moveTo>
                  <a:cubicBezTo>
                    <a:pt x="2943" y="8166"/>
                    <a:pt x="3045" y="8173"/>
                    <a:pt x="3147" y="8187"/>
                  </a:cubicBezTo>
                  <a:cubicBezTo>
                    <a:pt x="2930" y="8920"/>
                    <a:pt x="2686" y="9625"/>
                    <a:pt x="2469" y="10303"/>
                  </a:cubicBezTo>
                  <a:cubicBezTo>
                    <a:pt x="1926" y="9978"/>
                    <a:pt x="1601" y="9462"/>
                    <a:pt x="1574" y="8974"/>
                  </a:cubicBezTo>
                  <a:cubicBezTo>
                    <a:pt x="1546" y="8594"/>
                    <a:pt x="1682" y="8377"/>
                    <a:pt x="2035" y="8296"/>
                  </a:cubicBezTo>
                  <a:cubicBezTo>
                    <a:pt x="2293" y="8217"/>
                    <a:pt x="2565" y="8166"/>
                    <a:pt x="2842" y="8166"/>
                  </a:cubicBezTo>
                  <a:close/>
                  <a:moveTo>
                    <a:pt x="20174" y="9275"/>
                  </a:moveTo>
                  <a:cubicBezTo>
                    <a:pt x="20362" y="9275"/>
                    <a:pt x="20554" y="9301"/>
                    <a:pt x="20750" y="9354"/>
                  </a:cubicBezTo>
                  <a:cubicBezTo>
                    <a:pt x="21320" y="9489"/>
                    <a:pt x="21564" y="9842"/>
                    <a:pt x="21482" y="10466"/>
                  </a:cubicBezTo>
                  <a:cubicBezTo>
                    <a:pt x="21401" y="10954"/>
                    <a:pt x="21238" y="11442"/>
                    <a:pt x="20967" y="11931"/>
                  </a:cubicBezTo>
                  <a:cubicBezTo>
                    <a:pt x="20018" y="11415"/>
                    <a:pt x="19340" y="10710"/>
                    <a:pt x="18797" y="9761"/>
                  </a:cubicBezTo>
                  <a:cubicBezTo>
                    <a:pt x="19228" y="9447"/>
                    <a:pt x="19687" y="9275"/>
                    <a:pt x="20174" y="9275"/>
                  </a:cubicBezTo>
                  <a:close/>
                  <a:moveTo>
                    <a:pt x="2279" y="11578"/>
                  </a:moveTo>
                  <a:cubicBezTo>
                    <a:pt x="2306" y="11659"/>
                    <a:pt x="2333" y="11686"/>
                    <a:pt x="2333" y="11741"/>
                  </a:cubicBezTo>
                  <a:cubicBezTo>
                    <a:pt x="2306" y="12365"/>
                    <a:pt x="2279" y="12961"/>
                    <a:pt x="2252" y="13585"/>
                  </a:cubicBezTo>
                  <a:cubicBezTo>
                    <a:pt x="1682" y="13477"/>
                    <a:pt x="1112" y="12934"/>
                    <a:pt x="1058" y="12446"/>
                  </a:cubicBezTo>
                  <a:cubicBezTo>
                    <a:pt x="1031" y="12310"/>
                    <a:pt x="1085" y="12148"/>
                    <a:pt x="1167" y="12066"/>
                  </a:cubicBezTo>
                  <a:cubicBezTo>
                    <a:pt x="1492" y="11795"/>
                    <a:pt x="1845" y="11578"/>
                    <a:pt x="2279" y="11578"/>
                  </a:cubicBezTo>
                  <a:close/>
                  <a:moveTo>
                    <a:pt x="23954" y="11512"/>
                  </a:moveTo>
                  <a:cubicBezTo>
                    <a:pt x="24134" y="11512"/>
                    <a:pt x="24321" y="11532"/>
                    <a:pt x="24493" y="11551"/>
                  </a:cubicBezTo>
                  <a:cubicBezTo>
                    <a:pt x="25009" y="11632"/>
                    <a:pt x="25361" y="11931"/>
                    <a:pt x="25470" y="12446"/>
                  </a:cubicBezTo>
                  <a:cubicBezTo>
                    <a:pt x="25578" y="12934"/>
                    <a:pt x="25605" y="13422"/>
                    <a:pt x="25497" y="13911"/>
                  </a:cubicBezTo>
                  <a:cubicBezTo>
                    <a:pt x="24954" y="13802"/>
                    <a:pt x="22432" y="12744"/>
                    <a:pt x="21916" y="12392"/>
                  </a:cubicBezTo>
                  <a:cubicBezTo>
                    <a:pt x="22486" y="11903"/>
                    <a:pt x="23056" y="11605"/>
                    <a:pt x="23734" y="11524"/>
                  </a:cubicBezTo>
                  <a:cubicBezTo>
                    <a:pt x="23805" y="11516"/>
                    <a:pt x="23879" y="11512"/>
                    <a:pt x="23954" y="11512"/>
                  </a:cubicBezTo>
                  <a:close/>
                  <a:moveTo>
                    <a:pt x="27742" y="14110"/>
                  </a:moveTo>
                  <a:cubicBezTo>
                    <a:pt x="27853" y="14110"/>
                    <a:pt x="27963" y="14117"/>
                    <a:pt x="28074" y="14128"/>
                  </a:cubicBezTo>
                  <a:cubicBezTo>
                    <a:pt x="28616" y="14182"/>
                    <a:pt x="28914" y="14480"/>
                    <a:pt x="28969" y="15023"/>
                  </a:cubicBezTo>
                  <a:cubicBezTo>
                    <a:pt x="29023" y="15511"/>
                    <a:pt x="28914" y="15945"/>
                    <a:pt x="28725" y="16433"/>
                  </a:cubicBezTo>
                  <a:cubicBezTo>
                    <a:pt x="28318" y="16081"/>
                    <a:pt x="27965" y="15728"/>
                    <a:pt x="27612" y="15430"/>
                  </a:cubicBezTo>
                  <a:cubicBezTo>
                    <a:pt x="27260" y="15131"/>
                    <a:pt x="26880" y="14860"/>
                    <a:pt x="26446" y="14534"/>
                  </a:cubicBezTo>
                  <a:cubicBezTo>
                    <a:pt x="26878" y="14210"/>
                    <a:pt x="27310" y="14110"/>
                    <a:pt x="27742" y="14110"/>
                  </a:cubicBezTo>
                  <a:close/>
                  <a:moveTo>
                    <a:pt x="2387" y="15158"/>
                  </a:moveTo>
                  <a:cubicBezTo>
                    <a:pt x="2523" y="15809"/>
                    <a:pt x="2659" y="16406"/>
                    <a:pt x="2794" y="16976"/>
                  </a:cubicBezTo>
                  <a:cubicBezTo>
                    <a:pt x="2696" y="16994"/>
                    <a:pt x="2601" y="17003"/>
                    <a:pt x="2509" y="17003"/>
                  </a:cubicBezTo>
                  <a:cubicBezTo>
                    <a:pt x="2067" y="17003"/>
                    <a:pt x="1708" y="16793"/>
                    <a:pt x="1574" y="16433"/>
                  </a:cubicBezTo>
                  <a:cubicBezTo>
                    <a:pt x="1411" y="15972"/>
                    <a:pt x="1628" y="15565"/>
                    <a:pt x="2387" y="15158"/>
                  </a:cubicBezTo>
                  <a:close/>
                  <a:moveTo>
                    <a:pt x="3499" y="18576"/>
                  </a:moveTo>
                  <a:cubicBezTo>
                    <a:pt x="3852" y="19091"/>
                    <a:pt x="4150" y="19525"/>
                    <a:pt x="4503" y="20013"/>
                  </a:cubicBezTo>
                  <a:cubicBezTo>
                    <a:pt x="4388" y="20033"/>
                    <a:pt x="4300" y="20052"/>
                    <a:pt x="4229" y="20052"/>
                  </a:cubicBezTo>
                  <a:cubicBezTo>
                    <a:pt x="4200" y="20052"/>
                    <a:pt x="4174" y="20049"/>
                    <a:pt x="4150" y="20041"/>
                  </a:cubicBezTo>
                  <a:cubicBezTo>
                    <a:pt x="3933" y="19932"/>
                    <a:pt x="3689" y="19796"/>
                    <a:pt x="3499" y="19634"/>
                  </a:cubicBezTo>
                  <a:cubicBezTo>
                    <a:pt x="3174" y="19335"/>
                    <a:pt x="3282" y="19010"/>
                    <a:pt x="3499" y="18576"/>
                  </a:cubicBezTo>
                  <a:close/>
                  <a:moveTo>
                    <a:pt x="30169" y="17601"/>
                  </a:moveTo>
                  <a:cubicBezTo>
                    <a:pt x="30729" y="17601"/>
                    <a:pt x="31225" y="17933"/>
                    <a:pt x="31410" y="18467"/>
                  </a:cubicBezTo>
                  <a:cubicBezTo>
                    <a:pt x="31518" y="18847"/>
                    <a:pt x="31518" y="19227"/>
                    <a:pt x="31220" y="19525"/>
                  </a:cubicBezTo>
                  <a:cubicBezTo>
                    <a:pt x="31003" y="19742"/>
                    <a:pt x="30813" y="19986"/>
                    <a:pt x="30542" y="20149"/>
                  </a:cubicBezTo>
                  <a:cubicBezTo>
                    <a:pt x="30216" y="19308"/>
                    <a:pt x="29918" y="18495"/>
                    <a:pt x="29620" y="17708"/>
                  </a:cubicBezTo>
                  <a:cubicBezTo>
                    <a:pt x="29804" y="17636"/>
                    <a:pt x="29990" y="17601"/>
                    <a:pt x="30169" y="17601"/>
                  </a:cubicBezTo>
                  <a:close/>
                  <a:moveTo>
                    <a:pt x="5642" y="21098"/>
                  </a:moveTo>
                  <a:cubicBezTo>
                    <a:pt x="5710" y="21112"/>
                    <a:pt x="5757" y="21112"/>
                    <a:pt x="5791" y="21112"/>
                  </a:cubicBezTo>
                  <a:cubicBezTo>
                    <a:pt x="5825" y="21112"/>
                    <a:pt x="5846" y="21112"/>
                    <a:pt x="5859" y="21126"/>
                  </a:cubicBezTo>
                  <a:cubicBezTo>
                    <a:pt x="6510" y="21478"/>
                    <a:pt x="7161" y="21831"/>
                    <a:pt x="7866" y="22238"/>
                  </a:cubicBezTo>
                  <a:cubicBezTo>
                    <a:pt x="7416" y="22524"/>
                    <a:pt x="6951" y="22749"/>
                    <a:pt x="6446" y="22749"/>
                  </a:cubicBezTo>
                  <a:cubicBezTo>
                    <a:pt x="6282" y="22749"/>
                    <a:pt x="6114" y="22725"/>
                    <a:pt x="5940" y="22672"/>
                  </a:cubicBezTo>
                  <a:cubicBezTo>
                    <a:pt x="5507" y="22536"/>
                    <a:pt x="5398" y="22319"/>
                    <a:pt x="5452" y="21858"/>
                  </a:cubicBezTo>
                  <a:cubicBezTo>
                    <a:pt x="5452" y="21777"/>
                    <a:pt x="5479" y="21695"/>
                    <a:pt x="5507" y="21587"/>
                  </a:cubicBezTo>
                  <a:cubicBezTo>
                    <a:pt x="5534" y="21451"/>
                    <a:pt x="5588" y="21288"/>
                    <a:pt x="5642" y="21098"/>
                  </a:cubicBezTo>
                  <a:close/>
                  <a:moveTo>
                    <a:pt x="9331" y="22672"/>
                  </a:moveTo>
                  <a:cubicBezTo>
                    <a:pt x="10253" y="22943"/>
                    <a:pt x="11175" y="23187"/>
                    <a:pt x="12260" y="23485"/>
                  </a:cubicBezTo>
                  <a:cubicBezTo>
                    <a:pt x="11582" y="24055"/>
                    <a:pt x="10958" y="24408"/>
                    <a:pt x="10172" y="24516"/>
                  </a:cubicBezTo>
                  <a:cubicBezTo>
                    <a:pt x="10095" y="24527"/>
                    <a:pt x="10024" y="24533"/>
                    <a:pt x="9958" y="24533"/>
                  </a:cubicBezTo>
                  <a:cubicBezTo>
                    <a:pt x="9532" y="24533"/>
                    <a:pt x="9316" y="24304"/>
                    <a:pt x="9222" y="23811"/>
                  </a:cubicBezTo>
                  <a:cubicBezTo>
                    <a:pt x="9168" y="23458"/>
                    <a:pt x="9060" y="23078"/>
                    <a:pt x="9168" y="22726"/>
                  </a:cubicBezTo>
                  <a:cubicBezTo>
                    <a:pt x="9250" y="22699"/>
                    <a:pt x="9277" y="22672"/>
                    <a:pt x="9331" y="22672"/>
                  </a:cubicBezTo>
                  <a:close/>
                  <a:moveTo>
                    <a:pt x="30596" y="21749"/>
                  </a:moveTo>
                  <a:cubicBezTo>
                    <a:pt x="31057" y="21804"/>
                    <a:pt x="31328" y="22048"/>
                    <a:pt x="31600" y="22319"/>
                  </a:cubicBezTo>
                  <a:cubicBezTo>
                    <a:pt x="31871" y="22617"/>
                    <a:pt x="32088" y="22943"/>
                    <a:pt x="32169" y="23350"/>
                  </a:cubicBezTo>
                  <a:cubicBezTo>
                    <a:pt x="32224" y="23594"/>
                    <a:pt x="32169" y="23838"/>
                    <a:pt x="31979" y="24028"/>
                  </a:cubicBezTo>
                  <a:cubicBezTo>
                    <a:pt x="31871" y="24136"/>
                    <a:pt x="31762" y="24272"/>
                    <a:pt x="31627" y="24353"/>
                  </a:cubicBezTo>
                  <a:cubicBezTo>
                    <a:pt x="31222" y="24609"/>
                    <a:pt x="30801" y="24697"/>
                    <a:pt x="30311" y="24697"/>
                  </a:cubicBezTo>
                  <a:cubicBezTo>
                    <a:pt x="30177" y="24697"/>
                    <a:pt x="30037" y="24690"/>
                    <a:pt x="29891" y="24679"/>
                  </a:cubicBezTo>
                  <a:cubicBezTo>
                    <a:pt x="30379" y="23729"/>
                    <a:pt x="30515" y="22753"/>
                    <a:pt x="30596" y="21749"/>
                  </a:cubicBezTo>
                  <a:close/>
                  <a:moveTo>
                    <a:pt x="13671" y="24028"/>
                  </a:moveTo>
                  <a:cubicBezTo>
                    <a:pt x="14349" y="24136"/>
                    <a:pt x="15434" y="24679"/>
                    <a:pt x="16220" y="25357"/>
                  </a:cubicBezTo>
                  <a:cubicBezTo>
                    <a:pt x="15718" y="25650"/>
                    <a:pt x="15248" y="25765"/>
                    <a:pt x="14760" y="25765"/>
                  </a:cubicBezTo>
                  <a:cubicBezTo>
                    <a:pt x="14616" y="25765"/>
                    <a:pt x="14470" y="25755"/>
                    <a:pt x="14322" y="25737"/>
                  </a:cubicBezTo>
                  <a:cubicBezTo>
                    <a:pt x="13861" y="25682"/>
                    <a:pt x="13589" y="25384"/>
                    <a:pt x="13562" y="24923"/>
                  </a:cubicBezTo>
                  <a:cubicBezTo>
                    <a:pt x="13535" y="24625"/>
                    <a:pt x="13535" y="24299"/>
                    <a:pt x="13671" y="24028"/>
                  </a:cubicBezTo>
                  <a:close/>
                  <a:moveTo>
                    <a:pt x="10451" y="3778"/>
                  </a:moveTo>
                  <a:cubicBezTo>
                    <a:pt x="11233" y="3778"/>
                    <a:pt x="12035" y="3938"/>
                    <a:pt x="12857" y="4255"/>
                  </a:cubicBezTo>
                  <a:cubicBezTo>
                    <a:pt x="14322" y="4824"/>
                    <a:pt x="15461" y="5773"/>
                    <a:pt x="16275" y="7130"/>
                  </a:cubicBezTo>
                  <a:cubicBezTo>
                    <a:pt x="16546" y="7618"/>
                    <a:pt x="16844" y="8106"/>
                    <a:pt x="17116" y="8621"/>
                  </a:cubicBezTo>
                  <a:cubicBezTo>
                    <a:pt x="17333" y="8974"/>
                    <a:pt x="17522" y="9354"/>
                    <a:pt x="17712" y="9734"/>
                  </a:cubicBezTo>
                  <a:cubicBezTo>
                    <a:pt x="18634" y="11388"/>
                    <a:pt x="19936" y="12554"/>
                    <a:pt x="21645" y="13314"/>
                  </a:cubicBezTo>
                  <a:cubicBezTo>
                    <a:pt x="22323" y="13612"/>
                    <a:pt x="23001" y="13883"/>
                    <a:pt x="23680" y="14155"/>
                  </a:cubicBezTo>
                  <a:cubicBezTo>
                    <a:pt x="24846" y="14643"/>
                    <a:pt x="25958" y="15213"/>
                    <a:pt x="26934" y="15999"/>
                  </a:cubicBezTo>
                  <a:cubicBezTo>
                    <a:pt x="28155" y="17003"/>
                    <a:pt x="29023" y="18196"/>
                    <a:pt x="29457" y="19715"/>
                  </a:cubicBezTo>
                  <a:cubicBezTo>
                    <a:pt x="29620" y="20285"/>
                    <a:pt x="29728" y="20854"/>
                    <a:pt x="29728" y="21261"/>
                  </a:cubicBezTo>
                  <a:cubicBezTo>
                    <a:pt x="29674" y="22373"/>
                    <a:pt x="29593" y="23268"/>
                    <a:pt x="29159" y="24082"/>
                  </a:cubicBezTo>
                  <a:cubicBezTo>
                    <a:pt x="28969" y="24435"/>
                    <a:pt x="28779" y="24814"/>
                    <a:pt x="28535" y="25113"/>
                  </a:cubicBezTo>
                  <a:cubicBezTo>
                    <a:pt x="27802" y="26035"/>
                    <a:pt x="26934" y="26822"/>
                    <a:pt x="25904" y="27364"/>
                  </a:cubicBezTo>
                  <a:cubicBezTo>
                    <a:pt x="24927" y="27885"/>
                    <a:pt x="23956" y="28162"/>
                    <a:pt x="22997" y="28162"/>
                  </a:cubicBezTo>
                  <a:cubicBezTo>
                    <a:pt x="21960" y="28162"/>
                    <a:pt x="20937" y="27838"/>
                    <a:pt x="19936" y="27147"/>
                  </a:cubicBezTo>
                  <a:cubicBezTo>
                    <a:pt x="19285" y="26686"/>
                    <a:pt x="18716" y="26171"/>
                    <a:pt x="18119" y="25628"/>
                  </a:cubicBezTo>
                  <a:cubicBezTo>
                    <a:pt x="16492" y="24136"/>
                    <a:pt x="14566" y="23133"/>
                    <a:pt x="12396" y="22617"/>
                  </a:cubicBezTo>
                  <a:cubicBezTo>
                    <a:pt x="11121" y="22319"/>
                    <a:pt x="9819" y="21966"/>
                    <a:pt x="8599" y="21478"/>
                  </a:cubicBezTo>
                  <a:cubicBezTo>
                    <a:pt x="8056" y="21288"/>
                    <a:pt x="7487" y="21044"/>
                    <a:pt x="6971" y="20773"/>
                  </a:cubicBezTo>
                  <a:cubicBezTo>
                    <a:pt x="4828" y="19634"/>
                    <a:pt x="3716" y="17789"/>
                    <a:pt x="3309" y="15484"/>
                  </a:cubicBezTo>
                  <a:cubicBezTo>
                    <a:pt x="3038" y="13883"/>
                    <a:pt x="3011" y="12256"/>
                    <a:pt x="3255" y="10656"/>
                  </a:cubicBezTo>
                  <a:cubicBezTo>
                    <a:pt x="3309" y="10330"/>
                    <a:pt x="3364" y="10005"/>
                    <a:pt x="3472" y="9706"/>
                  </a:cubicBezTo>
                  <a:cubicBezTo>
                    <a:pt x="4232" y="7835"/>
                    <a:pt x="5262" y="6180"/>
                    <a:pt x="6917" y="4987"/>
                  </a:cubicBezTo>
                  <a:cubicBezTo>
                    <a:pt x="8044" y="4175"/>
                    <a:pt x="9222" y="3778"/>
                    <a:pt x="10451" y="3778"/>
                  </a:cubicBezTo>
                  <a:close/>
                  <a:moveTo>
                    <a:pt x="17414" y="26279"/>
                  </a:moveTo>
                  <a:cubicBezTo>
                    <a:pt x="18038" y="26822"/>
                    <a:pt x="18607" y="27283"/>
                    <a:pt x="19204" y="27771"/>
                  </a:cubicBezTo>
                  <a:cubicBezTo>
                    <a:pt x="18797" y="28178"/>
                    <a:pt x="18363" y="28395"/>
                    <a:pt x="17848" y="28449"/>
                  </a:cubicBezTo>
                  <a:cubicBezTo>
                    <a:pt x="17814" y="28452"/>
                    <a:pt x="17780" y="28454"/>
                    <a:pt x="17748" y="28454"/>
                  </a:cubicBezTo>
                  <a:cubicBezTo>
                    <a:pt x="17238" y="28454"/>
                    <a:pt x="16931" y="28061"/>
                    <a:pt x="17007" y="27500"/>
                  </a:cubicBezTo>
                  <a:cubicBezTo>
                    <a:pt x="17034" y="27391"/>
                    <a:pt x="17061" y="27283"/>
                    <a:pt x="17088" y="27174"/>
                  </a:cubicBezTo>
                  <a:cubicBezTo>
                    <a:pt x="17197" y="26903"/>
                    <a:pt x="17278" y="26632"/>
                    <a:pt x="17414" y="26279"/>
                  </a:cubicBezTo>
                  <a:close/>
                  <a:moveTo>
                    <a:pt x="29023" y="25981"/>
                  </a:moveTo>
                  <a:cubicBezTo>
                    <a:pt x="29538" y="26523"/>
                    <a:pt x="29647" y="27391"/>
                    <a:pt x="29267" y="27961"/>
                  </a:cubicBezTo>
                  <a:cubicBezTo>
                    <a:pt x="29058" y="28295"/>
                    <a:pt x="28801" y="28468"/>
                    <a:pt x="28483" y="28468"/>
                  </a:cubicBezTo>
                  <a:cubicBezTo>
                    <a:pt x="28388" y="28468"/>
                    <a:pt x="28288" y="28453"/>
                    <a:pt x="28182" y="28422"/>
                  </a:cubicBezTo>
                  <a:cubicBezTo>
                    <a:pt x="27748" y="28313"/>
                    <a:pt x="27368" y="28123"/>
                    <a:pt x="27043" y="27771"/>
                  </a:cubicBezTo>
                  <a:cubicBezTo>
                    <a:pt x="27721" y="27147"/>
                    <a:pt x="28372" y="26577"/>
                    <a:pt x="29023" y="25981"/>
                  </a:cubicBezTo>
                  <a:close/>
                  <a:moveTo>
                    <a:pt x="26148" y="28313"/>
                  </a:moveTo>
                  <a:lnTo>
                    <a:pt x="26148" y="28313"/>
                  </a:lnTo>
                  <a:cubicBezTo>
                    <a:pt x="26283" y="28964"/>
                    <a:pt x="26256" y="29561"/>
                    <a:pt x="25768" y="30049"/>
                  </a:cubicBezTo>
                  <a:cubicBezTo>
                    <a:pt x="25580" y="30223"/>
                    <a:pt x="25392" y="30311"/>
                    <a:pt x="25201" y="30311"/>
                  </a:cubicBezTo>
                  <a:cubicBezTo>
                    <a:pt x="25032" y="30311"/>
                    <a:pt x="24861" y="30243"/>
                    <a:pt x="24683" y="30104"/>
                  </a:cubicBezTo>
                  <a:cubicBezTo>
                    <a:pt x="24330" y="29805"/>
                    <a:pt x="24113" y="29425"/>
                    <a:pt x="23869" y="28964"/>
                  </a:cubicBezTo>
                  <a:cubicBezTo>
                    <a:pt x="24683" y="28747"/>
                    <a:pt x="25415" y="28530"/>
                    <a:pt x="26148" y="28313"/>
                  </a:cubicBezTo>
                  <a:close/>
                  <a:moveTo>
                    <a:pt x="20289" y="28407"/>
                  </a:moveTo>
                  <a:cubicBezTo>
                    <a:pt x="20651" y="28407"/>
                    <a:pt x="20961" y="28622"/>
                    <a:pt x="21293" y="28693"/>
                  </a:cubicBezTo>
                  <a:cubicBezTo>
                    <a:pt x="21645" y="28747"/>
                    <a:pt x="22025" y="28829"/>
                    <a:pt x="22513" y="28910"/>
                  </a:cubicBezTo>
                  <a:cubicBezTo>
                    <a:pt x="22378" y="29480"/>
                    <a:pt x="22133" y="29941"/>
                    <a:pt x="21699" y="30239"/>
                  </a:cubicBezTo>
                  <a:cubicBezTo>
                    <a:pt x="21482" y="30410"/>
                    <a:pt x="21257" y="30491"/>
                    <a:pt x="21047" y="30491"/>
                  </a:cubicBezTo>
                  <a:cubicBezTo>
                    <a:pt x="20655" y="30491"/>
                    <a:pt x="20312" y="30209"/>
                    <a:pt x="20153" y="29697"/>
                  </a:cubicBezTo>
                  <a:cubicBezTo>
                    <a:pt x="20045" y="29290"/>
                    <a:pt x="20099" y="28883"/>
                    <a:pt x="20126" y="28422"/>
                  </a:cubicBezTo>
                  <a:cubicBezTo>
                    <a:pt x="20182" y="28411"/>
                    <a:pt x="20236" y="28407"/>
                    <a:pt x="20289" y="28407"/>
                  </a:cubicBezTo>
                  <a:close/>
                  <a:moveTo>
                    <a:pt x="12369" y="1"/>
                  </a:moveTo>
                  <a:cubicBezTo>
                    <a:pt x="12173" y="1"/>
                    <a:pt x="11971" y="34"/>
                    <a:pt x="11772" y="105"/>
                  </a:cubicBezTo>
                  <a:cubicBezTo>
                    <a:pt x="11257" y="294"/>
                    <a:pt x="10877" y="647"/>
                    <a:pt x="10579" y="1108"/>
                  </a:cubicBezTo>
                  <a:cubicBezTo>
                    <a:pt x="10443" y="1325"/>
                    <a:pt x="10280" y="1569"/>
                    <a:pt x="10118" y="1841"/>
                  </a:cubicBezTo>
                  <a:cubicBezTo>
                    <a:pt x="9955" y="1624"/>
                    <a:pt x="9819" y="1461"/>
                    <a:pt x="9656" y="1325"/>
                  </a:cubicBezTo>
                  <a:cubicBezTo>
                    <a:pt x="9258" y="912"/>
                    <a:pt x="8779" y="707"/>
                    <a:pt x="8290" y="707"/>
                  </a:cubicBezTo>
                  <a:cubicBezTo>
                    <a:pt x="7880" y="707"/>
                    <a:pt x="7463" y="851"/>
                    <a:pt x="7080" y="1135"/>
                  </a:cubicBezTo>
                  <a:cubicBezTo>
                    <a:pt x="6700" y="1407"/>
                    <a:pt x="6429" y="1813"/>
                    <a:pt x="6266" y="2275"/>
                  </a:cubicBezTo>
                  <a:cubicBezTo>
                    <a:pt x="6185" y="2464"/>
                    <a:pt x="6130" y="2654"/>
                    <a:pt x="6049" y="2871"/>
                  </a:cubicBezTo>
                  <a:cubicBezTo>
                    <a:pt x="5886" y="2790"/>
                    <a:pt x="5724" y="2736"/>
                    <a:pt x="5588" y="2681"/>
                  </a:cubicBezTo>
                  <a:cubicBezTo>
                    <a:pt x="5461" y="2636"/>
                    <a:pt x="5337" y="2614"/>
                    <a:pt x="5221" y="2614"/>
                  </a:cubicBezTo>
                  <a:cubicBezTo>
                    <a:pt x="4917" y="2614"/>
                    <a:pt x="4660" y="2767"/>
                    <a:pt x="4503" y="3061"/>
                  </a:cubicBezTo>
                  <a:cubicBezTo>
                    <a:pt x="4367" y="3332"/>
                    <a:pt x="4340" y="3604"/>
                    <a:pt x="4286" y="3875"/>
                  </a:cubicBezTo>
                  <a:cubicBezTo>
                    <a:pt x="4259" y="4038"/>
                    <a:pt x="4259" y="4200"/>
                    <a:pt x="4259" y="4390"/>
                  </a:cubicBezTo>
                  <a:cubicBezTo>
                    <a:pt x="4096" y="4363"/>
                    <a:pt x="3988" y="4336"/>
                    <a:pt x="3879" y="4309"/>
                  </a:cubicBezTo>
                  <a:cubicBezTo>
                    <a:pt x="3799" y="4299"/>
                    <a:pt x="3720" y="4294"/>
                    <a:pt x="3644" y="4294"/>
                  </a:cubicBezTo>
                  <a:cubicBezTo>
                    <a:pt x="2900" y="4294"/>
                    <a:pt x="2377" y="4766"/>
                    <a:pt x="2279" y="5529"/>
                  </a:cubicBezTo>
                  <a:cubicBezTo>
                    <a:pt x="2197" y="5963"/>
                    <a:pt x="2306" y="6397"/>
                    <a:pt x="2496" y="6777"/>
                  </a:cubicBezTo>
                  <a:cubicBezTo>
                    <a:pt x="2577" y="6967"/>
                    <a:pt x="2659" y="7157"/>
                    <a:pt x="2767" y="7401"/>
                  </a:cubicBezTo>
                  <a:cubicBezTo>
                    <a:pt x="2568" y="7401"/>
                    <a:pt x="2393" y="7389"/>
                    <a:pt x="2227" y="7389"/>
                  </a:cubicBezTo>
                  <a:cubicBezTo>
                    <a:pt x="2143" y="7389"/>
                    <a:pt x="2062" y="7392"/>
                    <a:pt x="1980" y="7401"/>
                  </a:cubicBezTo>
                  <a:cubicBezTo>
                    <a:pt x="1221" y="7482"/>
                    <a:pt x="706" y="8052"/>
                    <a:pt x="678" y="8811"/>
                  </a:cubicBezTo>
                  <a:cubicBezTo>
                    <a:pt x="651" y="9327"/>
                    <a:pt x="841" y="9788"/>
                    <a:pt x="1112" y="10222"/>
                  </a:cubicBezTo>
                  <a:cubicBezTo>
                    <a:pt x="1221" y="10412"/>
                    <a:pt x="1384" y="10602"/>
                    <a:pt x="1519" y="10819"/>
                  </a:cubicBezTo>
                  <a:cubicBezTo>
                    <a:pt x="1275" y="10954"/>
                    <a:pt x="1031" y="11063"/>
                    <a:pt x="814" y="11198"/>
                  </a:cubicBezTo>
                  <a:cubicBezTo>
                    <a:pt x="190" y="11578"/>
                    <a:pt x="0" y="12175"/>
                    <a:pt x="217" y="12853"/>
                  </a:cubicBezTo>
                  <a:cubicBezTo>
                    <a:pt x="380" y="13341"/>
                    <a:pt x="678" y="13694"/>
                    <a:pt x="1058" y="13992"/>
                  </a:cubicBezTo>
                  <a:cubicBezTo>
                    <a:pt x="1221" y="14155"/>
                    <a:pt x="1411" y="14290"/>
                    <a:pt x="1601" y="14426"/>
                  </a:cubicBezTo>
                  <a:cubicBezTo>
                    <a:pt x="1329" y="14697"/>
                    <a:pt x="1058" y="14941"/>
                    <a:pt x="868" y="15240"/>
                  </a:cubicBezTo>
                  <a:cubicBezTo>
                    <a:pt x="380" y="16026"/>
                    <a:pt x="570" y="16976"/>
                    <a:pt x="1302" y="17518"/>
                  </a:cubicBezTo>
                  <a:cubicBezTo>
                    <a:pt x="1519" y="17654"/>
                    <a:pt x="1763" y="17762"/>
                    <a:pt x="2008" y="17844"/>
                  </a:cubicBezTo>
                  <a:cubicBezTo>
                    <a:pt x="2197" y="17925"/>
                    <a:pt x="2414" y="17952"/>
                    <a:pt x="2659" y="18033"/>
                  </a:cubicBezTo>
                  <a:cubicBezTo>
                    <a:pt x="2577" y="18250"/>
                    <a:pt x="2523" y="18440"/>
                    <a:pt x="2469" y="18657"/>
                  </a:cubicBezTo>
                  <a:cubicBezTo>
                    <a:pt x="2252" y="19308"/>
                    <a:pt x="2442" y="19878"/>
                    <a:pt x="2930" y="20339"/>
                  </a:cubicBezTo>
                  <a:cubicBezTo>
                    <a:pt x="3255" y="20637"/>
                    <a:pt x="3662" y="20854"/>
                    <a:pt x="4096" y="20963"/>
                  </a:cubicBezTo>
                  <a:cubicBezTo>
                    <a:pt x="4286" y="21017"/>
                    <a:pt x="4449" y="21044"/>
                    <a:pt x="4666" y="21098"/>
                  </a:cubicBezTo>
                  <a:cubicBezTo>
                    <a:pt x="4639" y="21234"/>
                    <a:pt x="4639" y="21343"/>
                    <a:pt x="4639" y="21424"/>
                  </a:cubicBezTo>
                  <a:cubicBezTo>
                    <a:pt x="4611" y="21532"/>
                    <a:pt x="4557" y="21641"/>
                    <a:pt x="4557" y="21777"/>
                  </a:cubicBezTo>
                  <a:cubicBezTo>
                    <a:pt x="4449" y="22590"/>
                    <a:pt x="4828" y="23214"/>
                    <a:pt x="5588" y="23485"/>
                  </a:cubicBezTo>
                  <a:cubicBezTo>
                    <a:pt x="5863" y="23577"/>
                    <a:pt x="6151" y="23644"/>
                    <a:pt x="6443" y="23644"/>
                  </a:cubicBezTo>
                  <a:cubicBezTo>
                    <a:pt x="6582" y="23644"/>
                    <a:pt x="6723" y="23629"/>
                    <a:pt x="6863" y="23594"/>
                  </a:cubicBezTo>
                  <a:cubicBezTo>
                    <a:pt x="7324" y="23458"/>
                    <a:pt x="7785" y="23323"/>
                    <a:pt x="8300" y="23160"/>
                  </a:cubicBezTo>
                  <a:cubicBezTo>
                    <a:pt x="8327" y="23323"/>
                    <a:pt x="8355" y="23485"/>
                    <a:pt x="8327" y="23621"/>
                  </a:cubicBezTo>
                  <a:cubicBezTo>
                    <a:pt x="8327" y="24606"/>
                    <a:pt x="9038" y="25389"/>
                    <a:pt x="10073" y="25389"/>
                  </a:cubicBezTo>
                  <a:cubicBezTo>
                    <a:pt x="10234" y="25389"/>
                    <a:pt x="10403" y="25370"/>
                    <a:pt x="10579" y="25330"/>
                  </a:cubicBezTo>
                  <a:cubicBezTo>
                    <a:pt x="11148" y="25194"/>
                    <a:pt x="11664" y="24950"/>
                    <a:pt x="12152" y="24652"/>
                  </a:cubicBezTo>
                  <a:cubicBezTo>
                    <a:pt x="12260" y="24570"/>
                    <a:pt x="12423" y="24516"/>
                    <a:pt x="12613" y="24435"/>
                  </a:cubicBezTo>
                  <a:cubicBezTo>
                    <a:pt x="12613" y="24652"/>
                    <a:pt x="12613" y="24787"/>
                    <a:pt x="12613" y="24923"/>
                  </a:cubicBezTo>
                  <a:cubicBezTo>
                    <a:pt x="12694" y="25818"/>
                    <a:pt x="13155" y="26360"/>
                    <a:pt x="14023" y="26577"/>
                  </a:cubicBezTo>
                  <a:cubicBezTo>
                    <a:pt x="14250" y="26634"/>
                    <a:pt x="14474" y="26658"/>
                    <a:pt x="14695" y="26658"/>
                  </a:cubicBezTo>
                  <a:cubicBezTo>
                    <a:pt x="15109" y="26658"/>
                    <a:pt x="15516" y="26575"/>
                    <a:pt x="15922" y="26469"/>
                  </a:cubicBezTo>
                  <a:cubicBezTo>
                    <a:pt x="16058" y="26415"/>
                    <a:pt x="16220" y="26388"/>
                    <a:pt x="16410" y="26333"/>
                  </a:cubicBezTo>
                  <a:lnTo>
                    <a:pt x="16410" y="26333"/>
                  </a:lnTo>
                  <a:cubicBezTo>
                    <a:pt x="16302" y="26659"/>
                    <a:pt x="16220" y="26903"/>
                    <a:pt x="16139" y="27147"/>
                  </a:cubicBezTo>
                  <a:cubicBezTo>
                    <a:pt x="15797" y="28223"/>
                    <a:pt x="16513" y="29387"/>
                    <a:pt x="17790" y="29387"/>
                  </a:cubicBezTo>
                  <a:cubicBezTo>
                    <a:pt x="17929" y="29387"/>
                    <a:pt x="18075" y="29373"/>
                    <a:pt x="18228" y="29344"/>
                  </a:cubicBezTo>
                  <a:cubicBezTo>
                    <a:pt x="18417" y="29290"/>
                    <a:pt x="18607" y="29208"/>
                    <a:pt x="18770" y="29154"/>
                  </a:cubicBezTo>
                  <a:cubicBezTo>
                    <a:pt x="18906" y="29127"/>
                    <a:pt x="19041" y="29100"/>
                    <a:pt x="19177" y="29046"/>
                  </a:cubicBezTo>
                  <a:cubicBezTo>
                    <a:pt x="19285" y="29480"/>
                    <a:pt x="19367" y="29887"/>
                    <a:pt x="19530" y="30239"/>
                  </a:cubicBezTo>
                  <a:cubicBezTo>
                    <a:pt x="19820" y="30909"/>
                    <a:pt x="20348" y="31266"/>
                    <a:pt x="21010" y="31266"/>
                  </a:cubicBezTo>
                  <a:cubicBezTo>
                    <a:pt x="21153" y="31266"/>
                    <a:pt x="21301" y="31249"/>
                    <a:pt x="21455" y="31216"/>
                  </a:cubicBezTo>
                  <a:cubicBezTo>
                    <a:pt x="22025" y="31107"/>
                    <a:pt x="22459" y="30754"/>
                    <a:pt x="22784" y="30239"/>
                  </a:cubicBezTo>
                  <a:cubicBezTo>
                    <a:pt x="22920" y="30049"/>
                    <a:pt x="23029" y="29859"/>
                    <a:pt x="23191" y="29642"/>
                  </a:cubicBezTo>
                  <a:cubicBezTo>
                    <a:pt x="23354" y="29859"/>
                    <a:pt x="23463" y="30049"/>
                    <a:pt x="23598" y="30212"/>
                  </a:cubicBezTo>
                  <a:cubicBezTo>
                    <a:pt x="23815" y="30456"/>
                    <a:pt x="24032" y="30700"/>
                    <a:pt x="24303" y="30890"/>
                  </a:cubicBezTo>
                  <a:cubicBezTo>
                    <a:pt x="24597" y="31090"/>
                    <a:pt x="24884" y="31192"/>
                    <a:pt x="25174" y="31192"/>
                  </a:cubicBezTo>
                  <a:cubicBezTo>
                    <a:pt x="25474" y="31192"/>
                    <a:pt x="25777" y="31083"/>
                    <a:pt x="26094" y="30863"/>
                  </a:cubicBezTo>
                  <a:cubicBezTo>
                    <a:pt x="26582" y="30538"/>
                    <a:pt x="26880" y="30076"/>
                    <a:pt x="27043" y="29480"/>
                  </a:cubicBezTo>
                  <a:cubicBezTo>
                    <a:pt x="27097" y="29317"/>
                    <a:pt x="27151" y="29127"/>
                    <a:pt x="27206" y="28937"/>
                  </a:cubicBezTo>
                  <a:cubicBezTo>
                    <a:pt x="27423" y="29019"/>
                    <a:pt x="27585" y="29073"/>
                    <a:pt x="27775" y="29127"/>
                  </a:cubicBezTo>
                  <a:cubicBezTo>
                    <a:pt x="28018" y="29206"/>
                    <a:pt x="28250" y="29245"/>
                    <a:pt x="28469" y="29245"/>
                  </a:cubicBezTo>
                  <a:cubicBezTo>
                    <a:pt x="29083" y="29245"/>
                    <a:pt x="29600" y="28940"/>
                    <a:pt x="29999" y="28340"/>
                  </a:cubicBezTo>
                  <a:cubicBezTo>
                    <a:pt x="30433" y="27662"/>
                    <a:pt x="30488" y="26930"/>
                    <a:pt x="30243" y="26171"/>
                  </a:cubicBezTo>
                  <a:cubicBezTo>
                    <a:pt x="30189" y="25981"/>
                    <a:pt x="30026" y="25818"/>
                    <a:pt x="30135" y="25520"/>
                  </a:cubicBezTo>
                  <a:cubicBezTo>
                    <a:pt x="30298" y="25520"/>
                    <a:pt x="30473" y="25532"/>
                    <a:pt x="30651" y="25532"/>
                  </a:cubicBezTo>
                  <a:cubicBezTo>
                    <a:pt x="30741" y="25532"/>
                    <a:pt x="30831" y="25529"/>
                    <a:pt x="30922" y="25520"/>
                  </a:cubicBezTo>
                  <a:cubicBezTo>
                    <a:pt x="31627" y="25465"/>
                    <a:pt x="32224" y="25140"/>
                    <a:pt x="32685" y="24597"/>
                  </a:cubicBezTo>
                  <a:cubicBezTo>
                    <a:pt x="33146" y="24055"/>
                    <a:pt x="33254" y="23458"/>
                    <a:pt x="32983" y="22807"/>
                  </a:cubicBezTo>
                  <a:cubicBezTo>
                    <a:pt x="32712" y="22075"/>
                    <a:pt x="32251" y="21478"/>
                    <a:pt x="31573" y="21071"/>
                  </a:cubicBezTo>
                  <a:cubicBezTo>
                    <a:pt x="31437" y="20990"/>
                    <a:pt x="31301" y="20909"/>
                    <a:pt x="31139" y="20800"/>
                  </a:cubicBezTo>
                  <a:cubicBezTo>
                    <a:pt x="31410" y="20529"/>
                    <a:pt x="31654" y="20312"/>
                    <a:pt x="31871" y="20068"/>
                  </a:cubicBezTo>
                  <a:cubicBezTo>
                    <a:pt x="32332" y="19525"/>
                    <a:pt x="32441" y="18929"/>
                    <a:pt x="32224" y="18278"/>
                  </a:cubicBezTo>
                  <a:cubicBezTo>
                    <a:pt x="31952" y="17328"/>
                    <a:pt x="31301" y="16813"/>
                    <a:pt x="30325" y="16677"/>
                  </a:cubicBezTo>
                  <a:cubicBezTo>
                    <a:pt x="30108" y="16650"/>
                    <a:pt x="29864" y="16623"/>
                    <a:pt x="29620" y="16623"/>
                  </a:cubicBezTo>
                  <a:cubicBezTo>
                    <a:pt x="29647" y="16460"/>
                    <a:pt x="29647" y="16352"/>
                    <a:pt x="29674" y="16243"/>
                  </a:cubicBezTo>
                  <a:cubicBezTo>
                    <a:pt x="29755" y="15999"/>
                    <a:pt x="29837" y="15782"/>
                    <a:pt x="29864" y="15538"/>
                  </a:cubicBezTo>
                  <a:cubicBezTo>
                    <a:pt x="30054" y="14263"/>
                    <a:pt x="29294" y="13314"/>
                    <a:pt x="27992" y="13205"/>
                  </a:cubicBezTo>
                  <a:cubicBezTo>
                    <a:pt x="27612" y="13205"/>
                    <a:pt x="27233" y="13260"/>
                    <a:pt x="26880" y="13287"/>
                  </a:cubicBezTo>
                  <a:cubicBezTo>
                    <a:pt x="26745" y="13287"/>
                    <a:pt x="26609" y="13341"/>
                    <a:pt x="26419" y="13368"/>
                  </a:cubicBezTo>
                  <a:cubicBezTo>
                    <a:pt x="26392" y="13070"/>
                    <a:pt x="26392" y="12799"/>
                    <a:pt x="26338" y="12554"/>
                  </a:cubicBezTo>
                  <a:cubicBezTo>
                    <a:pt x="26202" y="11497"/>
                    <a:pt x="25551" y="10819"/>
                    <a:pt x="24493" y="10683"/>
                  </a:cubicBezTo>
                  <a:cubicBezTo>
                    <a:pt x="24302" y="10649"/>
                    <a:pt x="24111" y="10629"/>
                    <a:pt x="23920" y="10629"/>
                  </a:cubicBezTo>
                  <a:cubicBezTo>
                    <a:pt x="23650" y="10629"/>
                    <a:pt x="23380" y="10669"/>
                    <a:pt x="23110" y="10764"/>
                  </a:cubicBezTo>
                  <a:cubicBezTo>
                    <a:pt x="22866" y="10819"/>
                    <a:pt x="22649" y="10900"/>
                    <a:pt x="22350" y="10981"/>
                  </a:cubicBezTo>
                  <a:cubicBezTo>
                    <a:pt x="22350" y="10710"/>
                    <a:pt x="22350" y="10520"/>
                    <a:pt x="22350" y="10303"/>
                  </a:cubicBezTo>
                  <a:cubicBezTo>
                    <a:pt x="22378" y="9517"/>
                    <a:pt x="21998" y="9001"/>
                    <a:pt x="21320" y="8676"/>
                  </a:cubicBezTo>
                  <a:cubicBezTo>
                    <a:pt x="20988" y="8534"/>
                    <a:pt x="20636" y="8454"/>
                    <a:pt x="20281" y="8454"/>
                  </a:cubicBezTo>
                  <a:cubicBezTo>
                    <a:pt x="20230" y="8454"/>
                    <a:pt x="20178" y="8455"/>
                    <a:pt x="20126" y="8459"/>
                  </a:cubicBezTo>
                  <a:cubicBezTo>
                    <a:pt x="19991" y="8459"/>
                    <a:pt x="19855" y="8486"/>
                    <a:pt x="19665" y="8486"/>
                  </a:cubicBezTo>
                  <a:cubicBezTo>
                    <a:pt x="19774" y="8269"/>
                    <a:pt x="19882" y="8106"/>
                    <a:pt x="19964" y="7943"/>
                  </a:cubicBezTo>
                  <a:cubicBezTo>
                    <a:pt x="20072" y="7645"/>
                    <a:pt x="20235" y="7374"/>
                    <a:pt x="20316" y="7075"/>
                  </a:cubicBezTo>
                  <a:cubicBezTo>
                    <a:pt x="20560" y="6018"/>
                    <a:pt x="19855" y="5041"/>
                    <a:pt x="18770" y="4960"/>
                  </a:cubicBezTo>
                  <a:cubicBezTo>
                    <a:pt x="18417" y="4960"/>
                    <a:pt x="18065" y="5041"/>
                    <a:pt x="17712" y="5095"/>
                  </a:cubicBezTo>
                  <a:cubicBezTo>
                    <a:pt x="17604" y="5095"/>
                    <a:pt x="17468" y="5150"/>
                    <a:pt x="17333" y="5177"/>
                  </a:cubicBezTo>
                  <a:cubicBezTo>
                    <a:pt x="17333" y="4716"/>
                    <a:pt x="17387" y="4282"/>
                    <a:pt x="17360" y="3875"/>
                  </a:cubicBezTo>
                  <a:cubicBezTo>
                    <a:pt x="17314" y="2843"/>
                    <a:pt x="16609" y="2179"/>
                    <a:pt x="15670" y="2179"/>
                  </a:cubicBezTo>
                  <a:cubicBezTo>
                    <a:pt x="15499" y="2179"/>
                    <a:pt x="15320" y="2201"/>
                    <a:pt x="15135" y="2247"/>
                  </a:cubicBezTo>
                  <a:cubicBezTo>
                    <a:pt x="14918" y="2302"/>
                    <a:pt x="14702" y="2410"/>
                    <a:pt x="14485" y="2492"/>
                  </a:cubicBezTo>
                  <a:cubicBezTo>
                    <a:pt x="14376" y="2546"/>
                    <a:pt x="14268" y="2573"/>
                    <a:pt x="14105" y="2627"/>
                  </a:cubicBezTo>
                  <a:cubicBezTo>
                    <a:pt x="14105" y="2356"/>
                    <a:pt x="14132" y="2112"/>
                    <a:pt x="14105" y="1868"/>
                  </a:cubicBezTo>
                  <a:cubicBezTo>
                    <a:pt x="14078" y="1651"/>
                    <a:pt x="14051" y="1407"/>
                    <a:pt x="13996" y="1190"/>
                  </a:cubicBezTo>
                  <a:cubicBezTo>
                    <a:pt x="13741" y="445"/>
                    <a:pt x="13085" y="1"/>
                    <a:pt x="1236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68"/>
            <p:cNvSpPr/>
            <p:nvPr/>
          </p:nvSpPr>
          <p:spPr>
            <a:xfrm>
              <a:off x="3541025" y="2141425"/>
              <a:ext cx="667950" cy="609650"/>
            </a:xfrm>
            <a:custGeom>
              <a:avLst/>
              <a:gdLst/>
              <a:ahLst/>
              <a:cxnLst/>
              <a:rect l="l" t="t" r="r" b="b"/>
              <a:pathLst>
                <a:path w="26718" h="24386" extrusionOk="0">
                  <a:moveTo>
                    <a:pt x="7440" y="1"/>
                  </a:moveTo>
                  <a:cubicBezTo>
                    <a:pt x="6211" y="1"/>
                    <a:pt x="5033" y="398"/>
                    <a:pt x="3906" y="1210"/>
                  </a:cubicBezTo>
                  <a:cubicBezTo>
                    <a:pt x="2251" y="2403"/>
                    <a:pt x="1221" y="4058"/>
                    <a:pt x="461" y="5929"/>
                  </a:cubicBezTo>
                  <a:cubicBezTo>
                    <a:pt x="353" y="6228"/>
                    <a:pt x="298" y="6553"/>
                    <a:pt x="244" y="6879"/>
                  </a:cubicBezTo>
                  <a:cubicBezTo>
                    <a:pt x="0" y="8479"/>
                    <a:pt x="27" y="10106"/>
                    <a:pt x="298" y="11707"/>
                  </a:cubicBezTo>
                  <a:cubicBezTo>
                    <a:pt x="705" y="14012"/>
                    <a:pt x="1817" y="15857"/>
                    <a:pt x="3960" y="16996"/>
                  </a:cubicBezTo>
                  <a:cubicBezTo>
                    <a:pt x="4476" y="17267"/>
                    <a:pt x="5045" y="17511"/>
                    <a:pt x="5588" y="17701"/>
                  </a:cubicBezTo>
                  <a:cubicBezTo>
                    <a:pt x="6808" y="18189"/>
                    <a:pt x="8110" y="18542"/>
                    <a:pt x="9385" y="18840"/>
                  </a:cubicBezTo>
                  <a:cubicBezTo>
                    <a:pt x="11555" y="19356"/>
                    <a:pt x="13481" y="20359"/>
                    <a:pt x="15108" y="21851"/>
                  </a:cubicBezTo>
                  <a:cubicBezTo>
                    <a:pt x="15705" y="22394"/>
                    <a:pt x="16274" y="22909"/>
                    <a:pt x="16925" y="23370"/>
                  </a:cubicBezTo>
                  <a:cubicBezTo>
                    <a:pt x="17926" y="24061"/>
                    <a:pt x="18949" y="24385"/>
                    <a:pt x="19986" y="24385"/>
                  </a:cubicBezTo>
                  <a:cubicBezTo>
                    <a:pt x="20945" y="24385"/>
                    <a:pt x="21916" y="24108"/>
                    <a:pt x="22893" y="23587"/>
                  </a:cubicBezTo>
                  <a:cubicBezTo>
                    <a:pt x="23923" y="23045"/>
                    <a:pt x="24791" y="22258"/>
                    <a:pt x="25524" y="21336"/>
                  </a:cubicBezTo>
                  <a:cubicBezTo>
                    <a:pt x="25768" y="21037"/>
                    <a:pt x="25958" y="20658"/>
                    <a:pt x="26148" y="20305"/>
                  </a:cubicBezTo>
                  <a:cubicBezTo>
                    <a:pt x="26582" y="19491"/>
                    <a:pt x="26663" y="18596"/>
                    <a:pt x="26717" y="17484"/>
                  </a:cubicBezTo>
                  <a:cubicBezTo>
                    <a:pt x="26717" y="17077"/>
                    <a:pt x="26609" y="16508"/>
                    <a:pt x="26446" y="15938"/>
                  </a:cubicBezTo>
                  <a:cubicBezTo>
                    <a:pt x="26012" y="14419"/>
                    <a:pt x="25144" y="13226"/>
                    <a:pt x="23923" y="12222"/>
                  </a:cubicBezTo>
                  <a:cubicBezTo>
                    <a:pt x="22947" y="11436"/>
                    <a:pt x="21835" y="10866"/>
                    <a:pt x="20669" y="10378"/>
                  </a:cubicBezTo>
                  <a:cubicBezTo>
                    <a:pt x="19990" y="10106"/>
                    <a:pt x="19312" y="9835"/>
                    <a:pt x="18634" y="9537"/>
                  </a:cubicBezTo>
                  <a:cubicBezTo>
                    <a:pt x="16925" y="8777"/>
                    <a:pt x="15623" y="7611"/>
                    <a:pt x="14701" y="5957"/>
                  </a:cubicBezTo>
                  <a:cubicBezTo>
                    <a:pt x="14511" y="5577"/>
                    <a:pt x="14322" y="5197"/>
                    <a:pt x="14105" y="4844"/>
                  </a:cubicBezTo>
                  <a:cubicBezTo>
                    <a:pt x="13833" y="4329"/>
                    <a:pt x="13535" y="3841"/>
                    <a:pt x="13264" y="3353"/>
                  </a:cubicBezTo>
                  <a:cubicBezTo>
                    <a:pt x="12450" y="1996"/>
                    <a:pt x="11311" y="1047"/>
                    <a:pt x="9846" y="478"/>
                  </a:cubicBezTo>
                  <a:cubicBezTo>
                    <a:pt x="9024" y="161"/>
                    <a:pt x="8222" y="1"/>
                    <a:pt x="7440"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68"/>
            <p:cNvSpPr/>
            <p:nvPr/>
          </p:nvSpPr>
          <p:spPr>
            <a:xfrm>
              <a:off x="4013650" y="2334800"/>
              <a:ext cx="92250" cy="59975"/>
            </a:xfrm>
            <a:custGeom>
              <a:avLst/>
              <a:gdLst/>
              <a:ahLst/>
              <a:cxnLst/>
              <a:rect l="l" t="t" r="r" b="b"/>
              <a:pathLst>
                <a:path w="3690" h="2399" extrusionOk="0">
                  <a:moveTo>
                    <a:pt x="2038" y="0"/>
                  </a:moveTo>
                  <a:cubicBezTo>
                    <a:pt x="1963" y="0"/>
                    <a:pt x="1889" y="4"/>
                    <a:pt x="1818" y="12"/>
                  </a:cubicBezTo>
                  <a:cubicBezTo>
                    <a:pt x="1140" y="93"/>
                    <a:pt x="570" y="391"/>
                    <a:pt x="0" y="880"/>
                  </a:cubicBezTo>
                  <a:cubicBezTo>
                    <a:pt x="516" y="1232"/>
                    <a:pt x="3038" y="2290"/>
                    <a:pt x="3581" y="2399"/>
                  </a:cubicBezTo>
                  <a:cubicBezTo>
                    <a:pt x="3689" y="1910"/>
                    <a:pt x="3662" y="1422"/>
                    <a:pt x="3554" y="934"/>
                  </a:cubicBezTo>
                  <a:cubicBezTo>
                    <a:pt x="3445" y="419"/>
                    <a:pt x="3093" y="120"/>
                    <a:pt x="2577" y="39"/>
                  </a:cubicBezTo>
                  <a:cubicBezTo>
                    <a:pt x="2405" y="20"/>
                    <a:pt x="2218" y="0"/>
                    <a:pt x="2038"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68"/>
            <p:cNvSpPr/>
            <p:nvPr/>
          </p:nvSpPr>
          <p:spPr>
            <a:xfrm>
              <a:off x="3888875" y="2190650"/>
              <a:ext cx="67850" cy="78000"/>
            </a:xfrm>
            <a:custGeom>
              <a:avLst/>
              <a:gdLst/>
              <a:ahLst/>
              <a:cxnLst/>
              <a:rect l="l" t="t" r="r" b="b"/>
              <a:pathLst>
                <a:path w="2714" h="3120" extrusionOk="0">
                  <a:moveTo>
                    <a:pt x="1628" y="0"/>
                  </a:moveTo>
                  <a:cubicBezTo>
                    <a:pt x="1004" y="0"/>
                    <a:pt x="462" y="244"/>
                    <a:pt x="1" y="733"/>
                  </a:cubicBezTo>
                  <a:cubicBezTo>
                    <a:pt x="462" y="1519"/>
                    <a:pt x="869" y="2279"/>
                    <a:pt x="1330" y="3120"/>
                  </a:cubicBezTo>
                  <a:cubicBezTo>
                    <a:pt x="1764" y="2604"/>
                    <a:pt x="2116" y="2170"/>
                    <a:pt x="2388" y="1655"/>
                  </a:cubicBezTo>
                  <a:cubicBezTo>
                    <a:pt x="2469" y="1492"/>
                    <a:pt x="2523" y="1357"/>
                    <a:pt x="2550" y="1194"/>
                  </a:cubicBezTo>
                  <a:cubicBezTo>
                    <a:pt x="2713" y="489"/>
                    <a:pt x="2360" y="27"/>
                    <a:pt x="1628"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68"/>
            <p:cNvSpPr/>
            <p:nvPr/>
          </p:nvSpPr>
          <p:spPr>
            <a:xfrm>
              <a:off x="3732250" y="2066625"/>
              <a:ext cx="66475" cy="65050"/>
            </a:xfrm>
            <a:custGeom>
              <a:avLst/>
              <a:gdLst/>
              <a:ahLst/>
              <a:cxnLst/>
              <a:rect l="l" t="t" r="r" b="b"/>
              <a:pathLst>
                <a:path w="2659" h="2602" extrusionOk="0">
                  <a:moveTo>
                    <a:pt x="1781" y="0"/>
                  </a:moveTo>
                  <a:cubicBezTo>
                    <a:pt x="1662" y="0"/>
                    <a:pt x="1537" y="26"/>
                    <a:pt x="1410" y="79"/>
                  </a:cubicBezTo>
                  <a:cubicBezTo>
                    <a:pt x="1248" y="133"/>
                    <a:pt x="1085" y="215"/>
                    <a:pt x="977" y="323"/>
                  </a:cubicBezTo>
                  <a:cubicBezTo>
                    <a:pt x="461" y="757"/>
                    <a:pt x="190" y="1354"/>
                    <a:pt x="0" y="2005"/>
                  </a:cubicBezTo>
                  <a:cubicBezTo>
                    <a:pt x="407" y="2249"/>
                    <a:pt x="814" y="2168"/>
                    <a:pt x="1193" y="2249"/>
                  </a:cubicBezTo>
                  <a:cubicBezTo>
                    <a:pt x="1627" y="2385"/>
                    <a:pt x="2034" y="2466"/>
                    <a:pt x="2523" y="2602"/>
                  </a:cubicBezTo>
                  <a:cubicBezTo>
                    <a:pt x="2550" y="2385"/>
                    <a:pt x="2577" y="2276"/>
                    <a:pt x="2577" y="2113"/>
                  </a:cubicBezTo>
                  <a:cubicBezTo>
                    <a:pt x="2604" y="1923"/>
                    <a:pt x="2658" y="1707"/>
                    <a:pt x="2631" y="1490"/>
                  </a:cubicBezTo>
                  <a:cubicBezTo>
                    <a:pt x="2631" y="1218"/>
                    <a:pt x="2631" y="920"/>
                    <a:pt x="2577" y="649"/>
                  </a:cubicBezTo>
                  <a:cubicBezTo>
                    <a:pt x="2454" y="240"/>
                    <a:pt x="2146" y="0"/>
                    <a:pt x="178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68"/>
            <p:cNvSpPr/>
            <p:nvPr/>
          </p:nvSpPr>
          <p:spPr>
            <a:xfrm>
              <a:off x="3935675" y="2278875"/>
              <a:ext cx="69175" cy="66400"/>
            </a:xfrm>
            <a:custGeom>
              <a:avLst/>
              <a:gdLst/>
              <a:ahLst/>
              <a:cxnLst/>
              <a:rect l="l" t="t" r="r" b="b"/>
              <a:pathLst>
                <a:path w="2767" h="2656" extrusionOk="0">
                  <a:moveTo>
                    <a:pt x="1377" y="0"/>
                  </a:moveTo>
                  <a:cubicBezTo>
                    <a:pt x="890" y="0"/>
                    <a:pt x="431" y="172"/>
                    <a:pt x="0" y="486"/>
                  </a:cubicBezTo>
                  <a:cubicBezTo>
                    <a:pt x="543" y="1435"/>
                    <a:pt x="1221" y="2140"/>
                    <a:pt x="2170" y="2656"/>
                  </a:cubicBezTo>
                  <a:cubicBezTo>
                    <a:pt x="2441" y="2167"/>
                    <a:pt x="2604" y="1679"/>
                    <a:pt x="2685" y="1191"/>
                  </a:cubicBezTo>
                  <a:cubicBezTo>
                    <a:pt x="2767" y="567"/>
                    <a:pt x="2523" y="214"/>
                    <a:pt x="1953" y="79"/>
                  </a:cubicBezTo>
                  <a:cubicBezTo>
                    <a:pt x="1757" y="26"/>
                    <a:pt x="1565" y="0"/>
                    <a:pt x="137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68"/>
            <p:cNvSpPr/>
            <p:nvPr/>
          </p:nvSpPr>
          <p:spPr>
            <a:xfrm>
              <a:off x="4213000" y="2590725"/>
              <a:ext cx="58350" cy="73725"/>
            </a:xfrm>
            <a:custGeom>
              <a:avLst/>
              <a:gdLst/>
              <a:ahLst/>
              <a:cxnLst/>
              <a:rect l="l" t="t" r="r" b="b"/>
              <a:pathLst>
                <a:path w="2334" h="2949" extrusionOk="0">
                  <a:moveTo>
                    <a:pt x="706" y="0"/>
                  </a:moveTo>
                  <a:cubicBezTo>
                    <a:pt x="625" y="1004"/>
                    <a:pt x="489" y="1980"/>
                    <a:pt x="1" y="2930"/>
                  </a:cubicBezTo>
                  <a:cubicBezTo>
                    <a:pt x="147" y="2941"/>
                    <a:pt x="287" y="2948"/>
                    <a:pt x="421" y="2948"/>
                  </a:cubicBezTo>
                  <a:cubicBezTo>
                    <a:pt x="911" y="2948"/>
                    <a:pt x="1332" y="2860"/>
                    <a:pt x="1737" y="2604"/>
                  </a:cubicBezTo>
                  <a:cubicBezTo>
                    <a:pt x="1872" y="2523"/>
                    <a:pt x="1981" y="2387"/>
                    <a:pt x="2089" y="2279"/>
                  </a:cubicBezTo>
                  <a:cubicBezTo>
                    <a:pt x="2279" y="2089"/>
                    <a:pt x="2334" y="1845"/>
                    <a:pt x="2279" y="1601"/>
                  </a:cubicBezTo>
                  <a:cubicBezTo>
                    <a:pt x="2198" y="1194"/>
                    <a:pt x="1981" y="868"/>
                    <a:pt x="1710" y="570"/>
                  </a:cubicBezTo>
                  <a:cubicBezTo>
                    <a:pt x="1438" y="299"/>
                    <a:pt x="1167" y="55"/>
                    <a:pt x="70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68"/>
            <p:cNvSpPr/>
            <p:nvPr/>
          </p:nvSpPr>
          <p:spPr>
            <a:xfrm>
              <a:off x="3635275" y="2085600"/>
              <a:ext cx="72575" cy="58275"/>
            </a:xfrm>
            <a:custGeom>
              <a:avLst/>
              <a:gdLst/>
              <a:ahLst/>
              <a:cxnLst/>
              <a:rect l="l" t="t" r="r" b="b"/>
              <a:pathLst>
                <a:path w="2903" h="2331" extrusionOk="0">
                  <a:moveTo>
                    <a:pt x="1459" y="0"/>
                  </a:moveTo>
                  <a:cubicBezTo>
                    <a:pt x="1316" y="0"/>
                    <a:pt x="1171" y="27"/>
                    <a:pt x="1031" y="80"/>
                  </a:cubicBezTo>
                  <a:cubicBezTo>
                    <a:pt x="733" y="188"/>
                    <a:pt x="516" y="405"/>
                    <a:pt x="380" y="676"/>
                  </a:cubicBezTo>
                  <a:cubicBezTo>
                    <a:pt x="82" y="1192"/>
                    <a:pt x="0" y="1734"/>
                    <a:pt x="136" y="2331"/>
                  </a:cubicBezTo>
                  <a:cubicBezTo>
                    <a:pt x="597" y="2141"/>
                    <a:pt x="1004" y="1924"/>
                    <a:pt x="1438" y="1761"/>
                  </a:cubicBezTo>
                  <a:cubicBezTo>
                    <a:pt x="1899" y="1626"/>
                    <a:pt x="2360" y="1517"/>
                    <a:pt x="2903" y="1354"/>
                  </a:cubicBezTo>
                  <a:cubicBezTo>
                    <a:pt x="2658" y="975"/>
                    <a:pt x="2496" y="649"/>
                    <a:pt x="2252" y="378"/>
                  </a:cubicBezTo>
                  <a:cubicBezTo>
                    <a:pt x="2049" y="120"/>
                    <a:pt x="1760" y="0"/>
                    <a:pt x="145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68"/>
            <p:cNvSpPr/>
            <p:nvPr/>
          </p:nvSpPr>
          <p:spPr>
            <a:xfrm>
              <a:off x="3820400" y="2120750"/>
              <a:ext cx="61050" cy="64500"/>
            </a:xfrm>
            <a:custGeom>
              <a:avLst/>
              <a:gdLst/>
              <a:ahLst/>
              <a:cxnLst/>
              <a:rect l="l" t="t" r="r" b="b"/>
              <a:pathLst>
                <a:path w="2442" h="2580" extrusionOk="0">
                  <a:moveTo>
                    <a:pt x="1557" y="1"/>
                  </a:moveTo>
                  <a:cubicBezTo>
                    <a:pt x="1535" y="1"/>
                    <a:pt x="1514" y="1"/>
                    <a:pt x="1492" y="3"/>
                  </a:cubicBezTo>
                  <a:cubicBezTo>
                    <a:pt x="868" y="84"/>
                    <a:pt x="380" y="382"/>
                    <a:pt x="0" y="871"/>
                  </a:cubicBezTo>
                  <a:cubicBezTo>
                    <a:pt x="705" y="1440"/>
                    <a:pt x="1383" y="1983"/>
                    <a:pt x="2143" y="2579"/>
                  </a:cubicBezTo>
                  <a:cubicBezTo>
                    <a:pt x="2197" y="2335"/>
                    <a:pt x="2279" y="2173"/>
                    <a:pt x="2306" y="1983"/>
                  </a:cubicBezTo>
                  <a:cubicBezTo>
                    <a:pt x="2360" y="1820"/>
                    <a:pt x="2414" y="1657"/>
                    <a:pt x="2414" y="1522"/>
                  </a:cubicBezTo>
                  <a:cubicBezTo>
                    <a:pt x="2414" y="1223"/>
                    <a:pt x="2441" y="952"/>
                    <a:pt x="2387" y="681"/>
                  </a:cubicBezTo>
                  <a:cubicBezTo>
                    <a:pt x="2284" y="243"/>
                    <a:pt x="1961" y="1"/>
                    <a:pt x="1557"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68"/>
            <p:cNvSpPr/>
            <p:nvPr/>
          </p:nvSpPr>
          <p:spPr>
            <a:xfrm>
              <a:off x="3966850" y="2757150"/>
              <a:ext cx="61750" cy="52125"/>
            </a:xfrm>
            <a:custGeom>
              <a:avLst/>
              <a:gdLst/>
              <a:ahLst/>
              <a:cxnLst/>
              <a:rect l="l" t="t" r="r" b="b"/>
              <a:pathLst>
                <a:path w="2470" h="2085" extrusionOk="0">
                  <a:moveTo>
                    <a:pt x="245" y="1"/>
                  </a:moveTo>
                  <a:cubicBezTo>
                    <a:pt x="192" y="1"/>
                    <a:pt x="138" y="5"/>
                    <a:pt x="82" y="16"/>
                  </a:cubicBezTo>
                  <a:cubicBezTo>
                    <a:pt x="55" y="477"/>
                    <a:pt x="1" y="884"/>
                    <a:pt x="109" y="1291"/>
                  </a:cubicBezTo>
                  <a:cubicBezTo>
                    <a:pt x="268" y="1803"/>
                    <a:pt x="611" y="2085"/>
                    <a:pt x="1003" y="2085"/>
                  </a:cubicBezTo>
                  <a:cubicBezTo>
                    <a:pt x="1213" y="2085"/>
                    <a:pt x="1438" y="2004"/>
                    <a:pt x="1655" y="1833"/>
                  </a:cubicBezTo>
                  <a:cubicBezTo>
                    <a:pt x="2089" y="1535"/>
                    <a:pt x="2334" y="1074"/>
                    <a:pt x="2469" y="504"/>
                  </a:cubicBezTo>
                  <a:cubicBezTo>
                    <a:pt x="1981" y="423"/>
                    <a:pt x="1601" y="341"/>
                    <a:pt x="1249" y="287"/>
                  </a:cubicBezTo>
                  <a:cubicBezTo>
                    <a:pt x="917" y="216"/>
                    <a:pt x="607" y="1"/>
                    <a:pt x="245"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68"/>
            <p:cNvSpPr/>
            <p:nvPr/>
          </p:nvSpPr>
          <p:spPr>
            <a:xfrm>
              <a:off x="3692225" y="2613775"/>
              <a:ext cx="80050" cy="46550"/>
            </a:xfrm>
            <a:custGeom>
              <a:avLst/>
              <a:gdLst/>
              <a:ahLst/>
              <a:cxnLst/>
              <a:rect l="l" t="t" r="r" b="b"/>
              <a:pathLst>
                <a:path w="3202" h="1862" extrusionOk="0">
                  <a:moveTo>
                    <a:pt x="272" y="1"/>
                  </a:moveTo>
                  <a:cubicBezTo>
                    <a:pt x="218" y="1"/>
                    <a:pt x="191" y="28"/>
                    <a:pt x="109" y="55"/>
                  </a:cubicBezTo>
                  <a:cubicBezTo>
                    <a:pt x="1" y="407"/>
                    <a:pt x="109" y="787"/>
                    <a:pt x="163" y="1140"/>
                  </a:cubicBezTo>
                  <a:cubicBezTo>
                    <a:pt x="257" y="1633"/>
                    <a:pt x="473" y="1862"/>
                    <a:pt x="899" y="1862"/>
                  </a:cubicBezTo>
                  <a:cubicBezTo>
                    <a:pt x="965" y="1862"/>
                    <a:pt x="1036" y="1856"/>
                    <a:pt x="1113" y="1845"/>
                  </a:cubicBezTo>
                  <a:cubicBezTo>
                    <a:pt x="1899" y="1737"/>
                    <a:pt x="2523" y="1384"/>
                    <a:pt x="3201" y="814"/>
                  </a:cubicBezTo>
                  <a:cubicBezTo>
                    <a:pt x="2116" y="516"/>
                    <a:pt x="1194" y="272"/>
                    <a:pt x="272"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68"/>
            <p:cNvSpPr/>
            <p:nvPr/>
          </p:nvSpPr>
          <p:spPr>
            <a:xfrm>
              <a:off x="4141800" y="2696500"/>
              <a:ext cx="65125" cy="62225"/>
            </a:xfrm>
            <a:custGeom>
              <a:avLst/>
              <a:gdLst/>
              <a:ahLst/>
              <a:cxnLst/>
              <a:rect l="l" t="t" r="r" b="b"/>
              <a:pathLst>
                <a:path w="2605" h="2489" extrusionOk="0">
                  <a:moveTo>
                    <a:pt x="1981" y="1"/>
                  </a:moveTo>
                  <a:cubicBezTo>
                    <a:pt x="1330" y="597"/>
                    <a:pt x="679" y="1167"/>
                    <a:pt x="1" y="1791"/>
                  </a:cubicBezTo>
                  <a:cubicBezTo>
                    <a:pt x="326" y="2143"/>
                    <a:pt x="706" y="2333"/>
                    <a:pt x="1140" y="2442"/>
                  </a:cubicBezTo>
                  <a:cubicBezTo>
                    <a:pt x="1246" y="2473"/>
                    <a:pt x="1346" y="2488"/>
                    <a:pt x="1441" y="2488"/>
                  </a:cubicBezTo>
                  <a:cubicBezTo>
                    <a:pt x="1759" y="2488"/>
                    <a:pt x="2016" y="2315"/>
                    <a:pt x="2225" y="1981"/>
                  </a:cubicBezTo>
                  <a:cubicBezTo>
                    <a:pt x="2605" y="1411"/>
                    <a:pt x="2496" y="543"/>
                    <a:pt x="198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68"/>
            <p:cNvSpPr/>
            <p:nvPr/>
          </p:nvSpPr>
          <p:spPr>
            <a:xfrm>
              <a:off x="4126900" y="2399750"/>
              <a:ext cx="64425" cy="58100"/>
            </a:xfrm>
            <a:custGeom>
              <a:avLst/>
              <a:gdLst/>
              <a:ahLst/>
              <a:cxnLst/>
              <a:rect l="l" t="t" r="r" b="b"/>
              <a:pathLst>
                <a:path w="2577" h="2324" extrusionOk="0">
                  <a:moveTo>
                    <a:pt x="1296" y="0"/>
                  </a:moveTo>
                  <a:cubicBezTo>
                    <a:pt x="864" y="0"/>
                    <a:pt x="432" y="100"/>
                    <a:pt x="0" y="424"/>
                  </a:cubicBezTo>
                  <a:cubicBezTo>
                    <a:pt x="434" y="750"/>
                    <a:pt x="814" y="1021"/>
                    <a:pt x="1166" y="1320"/>
                  </a:cubicBezTo>
                  <a:cubicBezTo>
                    <a:pt x="1519" y="1618"/>
                    <a:pt x="1872" y="1971"/>
                    <a:pt x="2279" y="2323"/>
                  </a:cubicBezTo>
                  <a:cubicBezTo>
                    <a:pt x="2468" y="1835"/>
                    <a:pt x="2577" y="1401"/>
                    <a:pt x="2523" y="913"/>
                  </a:cubicBezTo>
                  <a:cubicBezTo>
                    <a:pt x="2468" y="370"/>
                    <a:pt x="2170" y="72"/>
                    <a:pt x="1628" y="18"/>
                  </a:cubicBezTo>
                  <a:cubicBezTo>
                    <a:pt x="1517" y="7"/>
                    <a:pt x="1407" y="0"/>
                    <a:pt x="129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68"/>
            <p:cNvSpPr/>
            <p:nvPr/>
          </p:nvSpPr>
          <p:spPr>
            <a:xfrm>
              <a:off x="3804125" y="2647675"/>
              <a:ext cx="67150" cy="43475"/>
            </a:xfrm>
            <a:custGeom>
              <a:avLst/>
              <a:gdLst/>
              <a:ahLst/>
              <a:cxnLst/>
              <a:rect l="l" t="t" r="r" b="b"/>
              <a:pathLst>
                <a:path w="2686" h="1739" extrusionOk="0">
                  <a:moveTo>
                    <a:pt x="136" y="1"/>
                  </a:moveTo>
                  <a:cubicBezTo>
                    <a:pt x="0" y="272"/>
                    <a:pt x="0" y="598"/>
                    <a:pt x="27" y="896"/>
                  </a:cubicBezTo>
                  <a:cubicBezTo>
                    <a:pt x="54" y="1357"/>
                    <a:pt x="326" y="1655"/>
                    <a:pt x="787" y="1710"/>
                  </a:cubicBezTo>
                  <a:cubicBezTo>
                    <a:pt x="935" y="1728"/>
                    <a:pt x="1081" y="1738"/>
                    <a:pt x="1225" y="1738"/>
                  </a:cubicBezTo>
                  <a:cubicBezTo>
                    <a:pt x="1713" y="1738"/>
                    <a:pt x="2183" y="1623"/>
                    <a:pt x="2685" y="1330"/>
                  </a:cubicBezTo>
                  <a:cubicBezTo>
                    <a:pt x="1899" y="652"/>
                    <a:pt x="814" y="109"/>
                    <a:pt x="13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68"/>
            <p:cNvSpPr/>
            <p:nvPr/>
          </p:nvSpPr>
          <p:spPr>
            <a:xfrm>
              <a:off x="4062475" y="2754825"/>
              <a:ext cx="60375" cy="49975"/>
            </a:xfrm>
            <a:custGeom>
              <a:avLst/>
              <a:gdLst/>
              <a:ahLst/>
              <a:cxnLst/>
              <a:rect l="l" t="t" r="r" b="b"/>
              <a:pathLst>
                <a:path w="2415" h="1999" extrusionOk="0">
                  <a:moveTo>
                    <a:pt x="2279" y="0"/>
                  </a:moveTo>
                  <a:cubicBezTo>
                    <a:pt x="1546" y="217"/>
                    <a:pt x="814" y="434"/>
                    <a:pt x="0" y="651"/>
                  </a:cubicBezTo>
                  <a:cubicBezTo>
                    <a:pt x="244" y="1112"/>
                    <a:pt x="461" y="1492"/>
                    <a:pt x="814" y="1791"/>
                  </a:cubicBezTo>
                  <a:cubicBezTo>
                    <a:pt x="992" y="1930"/>
                    <a:pt x="1163" y="1998"/>
                    <a:pt x="1332" y="1998"/>
                  </a:cubicBezTo>
                  <a:cubicBezTo>
                    <a:pt x="1523" y="1998"/>
                    <a:pt x="1711" y="1910"/>
                    <a:pt x="1899" y="1736"/>
                  </a:cubicBezTo>
                  <a:cubicBezTo>
                    <a:pt x="2387" y="1248"/>
                    <a:pt x="2414" y="651"/>
                    <a:pt x="227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68"/>
            <p:cNvSpPr/>
            <p:nvPr/>
          </p:nvSpPr>
          <p:spPr>
            <a:xfrm>
              <a:off x="4206225" y="2487025"/>
              <a:ext cx="47500" cy="63725"/>
            </a:xfrm>
            <a:custGeom>
              <a:avLst/>
              <a:gdLst/>
              <a:ahLst/>
              <a:cxnLst/>
              <a:rect l="l" t="t" r="r" b="b"/>
              <a:pathLst>
                <a:path w="1900" h="2549" extrusionOk="0">
                  <a:moveTo>
                    <a:pt x="550" y="0"/>
                  </a:moveTo>
                  <a:cubicBezTo>
                    <a:pt x="371" y="0"/>
                    <a:pt x="185" y="35"/>
                    <a:pt x="1" y="107"/>
                  </a:cubicBezTo>
                  <a:cubicBezTo>
                    <a:pt x="299" y="894"/>
                    <a:pt x="597" y="1707"/>
                    <a:pt x="923" y="2548"/>
                  </a:cubicBezTo>
                  <a:cubicBezTo>
                    <a:pt x="1194" y="2385"/>
                    <a:pt x="1384" y="2141"/>
                    <a:pt x="1601" y="1924"/>
                  </a:cubicBezTo>
                  <a:cubicBezTo>
                    <a:pt x="1899" y="1626"/>
                    <a:pt x="1899" y="1246"/>
                    <a:pt x="1791" y="866"/>
                  </a:cubicBezTo>
                  <a:cubicBezTo>
                    <a:pt x="1606" y="332"/>
                    <a:pt x="1110" y="0"/>
                    <a:pt x="550"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68"/>
            <p:cNvSpPr/>
            <p:nvPr/>
          </p:nvSpPr>
          <p:spPr>
            <a:xfrm>
              <a:off x="3889000" y="2703975"/>
              <a:ext cx="56875" cy="54375"/>
            </a:xfrm>
            <a:custGeom>
              <a:avLst/>
              <a:gdLst/>
              <a:ahLst/>
              <a:cxnLst/>
              <a:rect l="l" t="t" r="r" b="b"/>
              <a:pathLst>
                <a:path w="2275" h="2175" extrusionOk="0">
                  <a:moveTo>
                    <a:pt x="484" y="0"/>
                  </a:moveTo>
                  <a:cubicBezTo>
                    <a:pt x="348" y="353"/>
                    <a:pt x="267" y="624"/>
                    <a:pt x="158" y="895"/>
                  </a:cubicBezTo>
                  <a:cubicBezTo>
                    <a:pt x="131" y="1004"/>
                    <a:pt x="104" y="1112"/>
                    <a:pt x="77" y="1221"/>
                  </a:cubicBezTo>
                  <a:cubicBezTo>
                    <a:pt x="1" y="1782"/>
                    <a:pt x="308" y="2175"/>
                    <a:pt x="818" y="2175"/>
                  </a:cubicBezTo>
                  <a:cubicBezTo>
                    <a:pt x="850" y="2175"/>
                    <a:pt x="884" y="2173"/>
                    <a:pt x="918" y="2170"/>
                  </a:cubicBezTo>
                  <a:cubicBezTo>
                    <a:pt x="1433" y="2116"/>
                    <a:pt x="1867" y="1899"/>
                    <a:pt x="2274" y="1492"/>
                  </a:cubicBezTo>
                  <a:cubicBezTo>
                    <a:pt x="1677" y="1004"/>
                    <a:pt x="1108" y="543"/>
                    <a:pt x="48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68"/>
            <p:cNvSpPr/>
            <p:nvPr/>
          </p:nvSpPr>
          <p:spPr>
            <a:xfrm>
              <a:off x="3600700" y="2574450"/>
              <a:ext cx="61725" cy="41275"/>
            </a:xfrm>
            <a:custGeom>
              <a:avLst/>
              <a:gdLst/>
              <a:ahLst/>
              <a:cxnLst/>
              <a:rect l="l" t="t" r="r" b="b"/>
              <a:pathLst>
                <a:path w="2469" h="1651" extrusionOk="0">
                  <a:moveTo>
                    <a:pt x="244" y="0"/>
                  </a:moveTo>
                  <a:cubicBezTo>
                    <a:pt x="190" y="190"/>
                    <a:pt x="136" y="353"/>
                    <a:pt x="109" y="489"/>
                  </a:cubicBezTo>
                  <a:cubicBezTo>
                    <a:pt x="81" y="597"/>
                    <a:pt x="54" y="679"/>
                    <a:pt x="54" y="760"/>
                  </a:cubicBezTo>
                  <a:cubicBezTo>
                    <a:pt x="0" y="1221"/>
                    <a:pt x="109" y="1438"/>
                    <a:pt x="542" y="1574"/>
                  </a:cubicBezTo>
                  <a:cubicBezTo>
                    <a:pt x="716" y="1627"/>
                    <a:pt x="884" y="1651"/>
                    <a:pt x="1048" y="1651"/>
                  </a:cubicBezTo>
                  <a:cubicBezTo>
                    <a:pt x="1553" y="1651"/>
                    <a:pt x="2018" y="1426"/>
                    <a:pt x="2468" y="1140"/>
                  </a:cubicBezTo>
                  <a:cubicBezTo>
                    <a:pt x="1763" y="733"/>
                    <a:pt x="1112" y="380"/>
                    <a:pt x="461" y="28"/>
                  </a:cubicBezTo>
                  <a:cubicBezTo>
                    <a:pt x="448" y="14"/>
                    <a:pt x="427" y="14"/>
                    <a:pt x="393" y="14"/>
                  </a:cubicBezTo>
                  <a:cubicBezTo>
                    <a:pt x="359" y="14"/>
                    <a:pt x="312" y="14"/>
                    <a:pt x="24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68"/>
            <p:cNvSpPr/>
            <p:nvPr/>
          </p:nvSpPr>
          <p:spPr>
            <a:xfrm>
              <a:off x="3504400" y="2251150"/>
              <a:ext cx="40025" cy="53450"/>
            </a:xfrm>
            <a:custGeom>
              <a:avLst/>
              <a:gdLst/>
              <a:ahLst/>
              <a:cxnLst/>
              <a:rect l="l" t="t" r="r" b="b"/>
              <a:pathLst>
                <a:path w="1601" h="2138" extrusionOk="0">
                  <a:moveTo>
                    <a:pt x="1296" y="0"/>
                  </a:moveTo>
                  <a:cubicBezTo>
                    <a:pt x="1019" y="0"/>
                    <a:pt x="747" y="51"/>
                    <a:pt x="489" y="130"/>
                  </a:cubicBezTo>
                  <a:cubicBezTo>
                    <a:pt x="136" y="211"/>
                    <a:pt x="0" y="428"/>
                    <a:pt x="28" y="808"/>
                  </a:cubicBezTo>
                  <a:cubicBezTo>
                    <a:pt x="55" y="1296"/>
                    <a:pt x="380" y="1812"/>
                    <a:pt x="923" y="2137"/>
                  </a:cubicBezTo>
                  <a:cubicBezTo>
                    <a:pt x="1140" y="1459"/>
                    <a:pt x="1384" y="754"/>
                    <a:pt x="1601" y="21"/>
                  </a:cubicBezTo>
                  <a:cubicBezTo>
                    <a:pt x="1499" y="7"/>
                    <a:pt x="1397" y="0"/>
                    <a:pt x="129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68"/>
            <p:cNvSpPr/>
            <p:nvPr/>
          </p:nvSpPr>
          <p:spPr>
            <a:xfrm>
              <a:off x="3543050" y="2175225"/>
              <a:ext cx="44100" cy="50025"/>
            </a:xfrm>
            <a:custGeom>
              <a:avLst/>
              <a:gdLst/>
              <a:ahLst/>
              <a:cxnLst/>
              <a:rect l="l" t="t" r="r" b="b"/>
              <a:pathLst>
                <a:path w="1764" h="2001" extrusionOk="0">
                  <a:moveTo>
                    <a:pt x="535" y="1"/>
                  </a:moveTo>
                  <a:cubicBezTo>
                    <a:pt x="225" y="1"/>
                    <a:pt x="50" y="177"/>
                    <a:pt x="28" y="563"/>
                  </a:cubicBezTo>
                  <a:cubicBezTo>
                    <a:pt x="0" y="1133"/>
                    <a:pt x="245" y="1594"/>
                    <a:pt x="706" y="2001"/>
                  </a:cubicBezTo>
                  <a:cubicBezTo>
                    <a:pt x="1058" y="1512"/>
                    <a:pt x="1384" y="1051"/>
                    <a:pt x="1764" y="536"/>
                  </a:cubicBezTo>
                  <a:cubicBezTo>
                    <a:pt x="1492" y="373"/>
                    <a:pt x="1275" y="238"/>
                    <a:pt x="1085" y="156"/>
                  </a:cubicBezTo>
                  <a:cubicBezTo>
                    <a:pt x="977" y="102"/>
                    <a:pt x="868" y="48"/>
                    <a:pt x="733" y="21"/>
                  </a:cubicBezTo>
                  <a:cubicBezTo>
                    <a:pt x="662" y="7"/>
                    <a:pt x="596" y="1"/>
                    <a:pt x="535"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68"/>
            <p:cNvSpPr/>
            <p:nvPr/>
          </p:nvSpPr>
          <p:spPr>
            <a:xfrm>
              <a:off x="3491525" y="2336425"/>
              <a:ext cx="32575" cy="50225"/>
            </a:xfrm>
            <a:custGeom>
              <a:avLst/>
              <a:gdLst/>
              <a:ahLst/>
              <a:cxnLst/>
              <a:rect l="l" t="t" r="r" b="b"/>
              <a:pathLst>
                <a:path w="1303" h="2009" extrusionOk="0">
                  <a:moveTo>
                    <a:pt x="1248" y="1"/>
                  </a:moveTo>
                  <a:cubicBezTo>
                    <a:pt x="814" y="1"/>
                    <a:pt x="461" y="218"/>
                    <a:pt x="136" y="489"/>
                  </a:cubicBezTo>
                  <a:cubicBezTo>
                    <a:pt x="54" y="571"/>
                    <a:pt x="0" y="733"/>
                    <a:pt x="27" y="869"/>
                  </a:cubicBezTo>
                  <a:cubicBezTo>
                    <a:pt x="81" y="1357"/>
                    <a:pt x="651" y="1900"/>
                    <a:pt x="1221" y="2008"/>
                  </a:cubicBezTo>
                  <a:cubicBezTo>
                    <a:pt x="1248" y="1384"/>
                    <a:pt x="1275" y="788"/>
                    <a:pt x="1302" y="164"/>
                  </a:cubicBezTo>
                  <a:cubicBezTo>
                    <a:pt x="1302" y="109"/>
                    <a:pt x="1275" y="82"/>
                    <a:pt x="124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68"/>
            <p:cNvSpPr/>
            <p:nvPr/>
          </p:nvSpPr>
          <p:spPr>
            <a:xfrm>
              <a:off x="3501000" y="2425950"/>
              <a:ext cx="34625" cy="46150"/>
            </a:xfrm>
            <a:custGeom>
              <a:avLst/>
              <a:gdLst/>
              <a:ahLst/>
              <a:cxnLst/>
              <a:rect l="l" t="t" r="r" b="b"/>
              <a:pathLst>
                <a:path w="1385" h="1846" extrusionOk="0">
                  <a:moveTo>
                    <a:pt x="977" y="0"/>
                  </a:moveTo>
                  <a:cubicBezTo>
                    <a:pt x="218" y="407"/>
                    <a:pt x="1" y="814"/>
                    <a:pt x="164" y="1275"/>
                  </a:cubicBezTo>
                  <a:cubicBezTo>
                    <a:pt x="298" y="1635"/>
                    <a:pt x="657" y="1845"/>
                    <a:pt x="1099" y="1845"/>
                  </a:cubicBezTo>
                  <a:cubicBezTo>
                    <a:pt x="1191" y="1845"/>
                    <a:pt x="1286" y="1836"/>
                    <a:pt x="1384" y="1818"/>
                  </a:cubicBezTo>
                  <a:cubicBezTo>
                    <a:pt x="1249" y="1248"/>
                    <a:pt x="1113" y="651"/>
                    <a:pt x="97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68"/>
            <p:cNvSpPr/>
            <p:nvPr/>
          </p:nvSpPr>
          <p:spPr>
            <a:xfrm>
              <a:off x="3591200" y="2135050"/>
              <a:ext cx="29175" cy="37325"/>
            </a:xfrm>
            <a:custGeom>
              <a:avLst/>
              <a:gdLst/>
              <a:ahLst/>
              <a:cxnLst/>
              <a:rect l="l" t="t" r="r" b="b"/>
              <a:pathLst>
                <a:path w="1167" h="1493" extrusionOk="0">
                  <a:moveTo>
                    <a:pt x="190" y="0"/>
                  </a:moveTo>
                  <a:lnTo>
                    <a:pt x="190" y="0"/>
                  </a:lnTo>
                  <a:cubicBezTo>
                    <a:pt x="0" y="543"/>
                    <a:pt x="244" y="977"/>
                    <a:pt x="489" y="1492"/>
                  </a:cubicBezTo>
                  <a:cubicBezTo>
                    <a:pt x="760" y="1275"/>
                    <a:pt x="977" y="1085"/>
                    <a:pt x="1167" y="922"/>
                  </a:cubicBezTo>
                  <a:cubicBezTo>
                    <a:pt x="733" y="271"/>
                    <a:pt x="651" y="190"/>
                    <a:pt x="190"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68"/>
            <p:cNvSpPr/>
            <p:nvPr/>
          </p:nvSpPr>
          <p:spPr>
            <a:xfrm>
              <a:off x="3545075" y="2511375"/>
              <a:ext cx="33250" cy="36925"/>
            </a:xfrm>
            <a:custGeom>
              <a:avLst/>
              <a:gdLst/>
              <a:ahLst/>
              <a:cxnLst/>
              <a:rect l="l" t="t" r="r" b="b"/>
              <a:pathLst>
                <a:path w="1330" h="1477" extrusionOk="0">
                  <a:moveTo>
                    <a:pt x="326" y="1"/>
                  </a:moveTo>
                  <a:cubicBezTo>
                    <a:pt x="109" y="435"/>
                    <a:pt x="1" y="760"/>
                    <a:pt x="326" y="1059"/>
                  </a:cubicBezTo>
                  <a:cubicBezTo>
                    <a:pt x="516" y="1221"/>
                    <a:pt x="760" y="1357"/>
                    <a:pt x="977" y="1466"/>
                  </a:cubicBezTo>
                  <a:cubicBezTo>
                    <a:pt x="1001" y="1474"/>
                    <a:pt x="1027" y="1477"/>
                    <a:pt x="1056" y="1477"/>
                  </a:cubicBezTo>
                  <a:cubicBezTo>
                    <a:pt x="1127" y="1477"/>
                    <a:pt x="1215" y="1458"/>
                    <a:pt x="1330" y="1438"/>
                  </a:cubicBezTo>
                  <a:cubicBezTo>
                    <a:pt x="977" y="950"/>
                    <a:pt x="679" y="516"/>
                    <a:pt x="32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68"/>
            <p:cNvSpPr/>
            <p:nvPr/>
          </p:nvSpPr>
          <p:spPr>
            <a:xfrm>
              <a:off x="3840050" y="2564400"/>
              <a:ext cx="73275" cy="36525"/>
            </a:xfrm>
            <a:custGeom>
              <a:avLst/>
              <a:gdLst/>
              <a:ahLst/>
              <a:cxnLst/>
              <a:rect l="l" t="t" r="r" b="b"/>
              <a:pathLst>
                <a:path w="2931" h="1461" extrusionOk="0">
                  <a:moveTo>
                    <a:pt x="2579" y="0"/>
                  </a:moveTo>
                  <a:cubicBezTo>
                    <a:pt x="2487" y="0"/>
                    <a:pt x="2383" y="39"/>
                    <a:pt x="2306" y="77"/>
                  </a:cubicBezTo>
                  <a:cubicBezTo>
                    <a:pt x="2198" y="131"/>
                    <a:pt x="2144" y="240"/>
                    <a:pt x="2062" y="321"/>
                  </a:cubicBezTo>
                  <a:cubicBezTo>
                    <a:pt x="1819" y="548"/>
                    <a:pt x="1624" y="659"/>
                    <a:pt x="1408" y="659"/>
                  </a:cubicBezTo>
                  <a:cubicBezTo>
                    <a:pt x="1263" y="659"/>
                    <a:pt x="1108" y="609"/>
                    <a:pt x="923" y="511"/>
                  </a:cubicBezTo>
                  <a:cubicBezTo>
                    <a:pt x="760" y="430"/>
                    <a:pt x="597" y="294"/>
                    <a:pt x="435" y="240"/>
                  </a:cubicBezTo>
                  <a:cubicBezTo>
                    <a:pt x="396" y="223"/>
                    <a:pt x="355" y="216"/>
                    <a:pt x="315" y="216"/>
                  </a:cubicBezTo>
                  <a:cubicBezTo>
                    <a:pt x="156" y="216"/>
                    <a:pt x="1" y="332"/>
                    <a:pt x="1" y="484"/>
                  </a:cubicBezTo>
                  <a:cubicBezTo>
                    <a:pt x="1" y="592"/>
                    <a:pt x="28" y="728"/>
                    <a:pt x="109" y="809"/>
                  </a:cubicBezTo>
                  <a:cubicBezTo>
                    <a:pt x="435" y="1216"/>
                    <a:pt x="842" y="1460"/>
                    <a:pt x="1465" y="1460"/>
                  </a:cubicBezTo>
                  <a:cubicBezTo>
                    <a:pt x="1493" y="1460"/>
                    <a:pt x="1628" y="1460"/>
                    <a:pt x="1737" y="1433"/>
                  </a:cubicBezTo>
                  <a:cubicBezTo>
                    <a:pt x="2279" y="1270"/>
                    <a:pt x="2659" y="972"/>
                    <a:pt x="2849" y="430"/>
                  </a:cubicBezTo>
                  <a:cubicBezTo>
                    <a:pt x="2930" y="267"/>
                    <a:pt x="2876" y="77"/>
                    <a:pt x="2686" y="23"/>
                  </a:cubicBezTo>
                  <a:cubicBezTo>
                    <a:pt x="2654" y="7"/>
                    <a:pt x="2618" y="0"/>
                    <a:pt x="25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68"/>
            <p:cNvSpPr/>
            <p:nvPr/>
          </p:nvSpPr>
          <p:spPr>
            <a:xfrm>
              <a:off x="3909900" y="2526925"/>
              <a:ext cx="23075" cy="24550"/>
            </a:xfrm>
            <a:custGeom>
              <a:avLst/>
              <a:gdLst/>
              <a:ahLst/>
              <a:cxnLst/>
              <a:rect l="l" t="t" r="r" b="b"/>
              <a:pathLst>
                <a:path w="923" h="982" extrusionOk="0">
                  <a:moveTo>
                    <a:pt x="472" y="1"/>
                  </a:moveTo>
                  <a:cubicBezTo>
                    <a:pt x="460" y="1"/>
                    <a:pt x="447" y="2"/>
                    <a:pt x="434" y="3"/>
                  </a:cubicBezTo>
                  <a:cubicBezTo>
                    <a:pt x="190" y="3"/>
                    <a:pt x="1" y="220"/>
                    <a:pt x="1" y="464"/>
                  </a:cubicBezTo>
                  <a:cubicBezTo>
                    <a:pt x="26" y="722"/>
                    <a:pt x="249" y="981"/>
                    <a:pt x="505" y="981"/>
                  </a:cubicBezTo>
                  <a:cubicBezTo>
                    <a:pt x="518" y="981"/>
                    <a:pt x="530" y="980"/>
                    <a:pt x="543" y="979"/>
                  </a:cubicBezTo>
                  <a:cubicBezTo>
                    <a:pt x="733" y="979"/>
                    <a:pt x="896" y="789"/>
                    <a:pt x="923" y="572"/>
                  </a:cubicBezTo>
                  <a:cubicBezTo>
                    <a:pt x="923" y="262"/>
                    <a:pt x="725" y="1"/>
                    <a:pt x="47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68"/>
            <p:cNvSpPr/>
            <p:nvPr/>
          </p:nvSpPr>
          <p:spPr>
            <a:xfrm>
              <a:off x="3811575" y="2530375"/>
              <a:ext cx="23075" cy="25100"/>
            </a:xfrm>
            <a:custGeom>
              <a:avLst/>
              <a:gdLst/>
              <a:ahLst/>
              <a:cxnLst/>
              <a:rect l="l" t="t" r="r" b="b"/>
              <a:pathLst>
                <a:path w="923" h="1004" extrusionOk="0">
                  <a:moveTo>
                    <a:pt x="435" y="0"/>
                  </a:moveTo>
                  <a:cubicBezTo>
                    <a:pt x="218" y="0"/>
                    <a:pt x="1" y="217"/>
                    <a:pt x="28" y="461"/>
                  </a:cubicBezTo>
                  <a:cubicBezTo>
                    <a:pt x="28" y="760"/>
                    <a:pt x="299" y="1004"/>
                    <a:pt x="543" y="1004"/>
                  </a:cubicBezTo>
                  <a:cubicBezTo>
                    <a:pt x="760" y="977"/>
                    <a:pt x="923" y="787"/>
                    <a:pt x="923" y="570"/>
                  </a:cubicBezTo>
                  <a:cubicBezTo>
                    <a:pt x="923" y="244"/>
                    <a:pt x="706" y="0"/>
                    <a:pt x="4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68"/>
            <p:cNvSpPr/>
            <p:nvPr/>
          </p:nvSpPr>
          <p:spPr>
            <a:xfrm>
              <a:off x="3622375" y="2174750"/>
              <a:ext cx="219750" cy="222800"/>
            </a:xfrm>
            <a:custGeom>
              <a:avLst/>
              <a:gdLst/>
              <a:ahLst/>
              <a:cxnLst/>
              <a:rect l="l" t="t" r="r" b="b"/>
              <a:pathLst>
                <a:path w="8790" h="8912" extrusionOk="0">
                  <a:moveTo>
                    <a:pt x="4598" y="957"/>
                  </a:moveTo>
                  <a:cubicBezTo>
                    <a:pt x="5545" y="957"/>
                    <a:pt x="6404" y="1361"/>
                    <a:pt x="7135" y="2210"/>
                  </a:cubicBezTo>
                  <a:cubicBezTo>
                    <a:pt x="7840" y="3050"/>
                    <a:pt x="7975" y="4108"/>
                    <a:pt x="7731" y="5166"/>
                  </a:cubicBezTo>
                  <a:cubicBezTo>
                    <a:pt x="7352" y="6631"/>
                    <a:pt x="6484" y="7580"/>
                    <a:pt x="4938" y="7851"/>
                  </a:cubicBezTo>
                  <a:cubicBezTo>
                    <a:pt x="4666" y="7906"/>
                    <a:pt x="4395" y="7933"/>
                    <a:pt x="4097" y="7960"/>
                  </a:cubicBezTo>
                  <a:cubicBezTo>
                    <a:pt x="4070" y="7960"/>
                    <a:pt x="4043" y="7961"/>
                    <a:pt x="4016" y="7961"/>
                  </a:cubicBezTo>
                  <a:cubicBezTo>
                    <a:pt x="2755" y="7961"/>
                    <a:pt x="1835" y="7338"/>
                    <a:pt x="1357" y="6142"/>
                  </a:cubicBezTo>
                  <a:cubicBezTo>
                    <a:pt x="1140" y="5573"/>
                    <a:pt x="1032" y="5003"/>
                    <a:pt x="1059" y="4434"/>
                  </a:cubicBezTo>
                  <a:cubicBezTo>
                    <a:pt x="950" y="2915"/>
                    <a:pt x="2062" y="1531"/>
                    <a:pt x="3500" y="1125"/>
                  </a:cubicBezTo>
                  <a:cubicBezTo>
                    <a:pt x="3877" y="1014"/>
                    <a:pt x="4243" y="957"/>
                    <a:pt x="4598" y="957"/>
                  </a:cubicBezTo>
                  <a:close/>
                  <a:moveTo>
                    <a:pt x="4483" y="1"/>
                  </a:moveTo>
                  <a:cubicBezTo>
                    <a:pt x="4046" y="1"/>
                    <a:pt x="3592" y="67"/>
                    <a:pt x="3120" y="202"/>
                  </a:cubicBezTo>
                  <a:cubicBezTo>
                    <a:pt x="1466" y="691"/>
                    <a:pt x="191" y="2318"/>
                    <a:pt x="82" y="4027"/>
                  </a:cubicBezTo>
                  <a:cubicBezTo>
                    <a:pt x="1" y="5003"/>
                    <a:pt x="191" y="5980"/>
                    <a:pt x="652" y="6848"/>
                  </a:cubicBezTo>
                  <a:cubicBezTo>
                    <a:pt x="1335" y="8109"/>
                    <a:pt x="2323" y="8912"/>
                    <a:pt x="3814" y="8912"/>
                  </a:cubicBezTo>
                  <a:cubicBezTo>
                    <a:pt x="3863" y="8912"/>
                    <a:pt x="3912" y="8911"/>
                    <a:pt x="3961" y="8909"/>
                  </a:cubicBezTo>
                  <a:cubicBezTo>
                    <a:pt x="4232" y="8882"/>
                    <a:pt x="4476" y="8882"/>
                    <a:pt x="4748" y="8855"/>
                  </a:cubicBezTo>
                  <a:cubicBezTo>
                    <a:pt x="5561" y="8746"/>
                    <a:pt x="6348" y="8502"/>
                    <a:pt x="7026" y="7960"/>
                  </a:cubicBezTo>
                  <a:cubicBezTo>
                    <a:pt x="8220" y="6956"/>
                    <a:pt x="8789" y="5681"/>
                    <a:pt x="8735" y="4162"/>
                  </a:cubicBezTo>
                  <a:cubicBezTo>
                    <a:pt x="8708" y="3159"/>
                    <a:pt x="8464" y="2210"/>
                    <a:pt x="7731" y="1477"/>
                  </a:cubicBezTo>
                  <a:cubicBezTo>
                    <a:pt x="6792" y="518"/>
                    <a:pt x="5706" y="1"/>
                    <a:pt x="44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68"/>
            <p:cNvSpPr/>
            <p:nvPr/>
          </p:nvSpPr>
          <p:spPr>
            <a:xfrm>
              <a:off x="3646125" y="2198675"/>
              <a:ext cx="175650" cy="175100"/>
            </a:xfrm>
            <a:custGeom>
              <a:avLst/>
              <a:gdLst/>
              <a:ahLst/>
              <a:cxnLst/>
              <a:rect l="l" t="t" r="r" b="b"/>
              <a:pathLst>
                <a:path w="7026" h="7004" extrusionOk="0">
                  <a:moveTo>
                    <a:pt x="3648" y="0"/>
                  </a:moveTo>
                  <a:cubicBezTo>
                    <a:pt x="3293" y="0"/>
                    <a:pt x="2927" y="57"/>
                    <a:pt x="2550" y="168"/>
                  </a:cubicBezTo>
                  <a:cubicBezTo>
                    <a:pt x="1112" y="574"/>
                    <a:pt x="0" y="1958"/>
                    <a:pt x="109" y="3477"/>
                  </a:cubicBezTo>
                  <a:cubicBezTo>
                    <a:pt x="82" y="4046"/>
                    <a:pt x="190" y="4616"/>
                    <a:pt x="407" y="5185"/>
                  </a:cubicBezTo>
                  <a:cubicBezTo>
                    <a:pt x="885" y="6381"/>
                    <a:pt x="1805" y="7004"/>
                    <a:pt x="3066" y="7004"/>
                  </a:cubicBezTo>
                  <a:cubicBezTo>
                    <a:pt x="3093" y="7004"/>
                    <a:pt x="3120" y="7003"/>
                    <a:pt x="3147" y="7003"/>
                  </a:cubicBezTo>
                  <a:cubicBezTo>
                    <a:pt x="3445" y="6976"/>
                    <a:pt x="3716" y="6949"/>
                    <a:pt x="3988" y="6894"/>
                  </a:cubicBezTo>
                  <a:cubicBezTo>
                    <a:pt x="5534" y="6623"/>
                    <a:pt x="6402" y="5674"/>
                    <a:pt x="6781" y="4209"/>
                  </a:cubicBezTo>
                  <a:cubicBezTo>
                    <a:pt x="7025" y="3151"/>
                    <a:pt x="6890" y="2093"/>
                    <a:pt x="6185" y="1253"/>
                  </a:cubicBezTo>
                  <a:cubicBezTo>
                    <a:pt x="5454" y="404"/>
                    <a:pt x="4595" y="0"/>
                    <a:pt x="3648"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68"/>
            <p:cNvSpPr/>
            <p:nvPr/>
          </p:nvSpPr>
          <p:spPr>
            <a:xfrm>
              <a:off x="3948550" y="2426125"/>
              <a:ext cx="131575" cy="187800"/>
            </a:xfrm>
            <a:custGeom>
              <a:avLst/>
              <a:gdLst/>
              <a:ahLst/>
              <a:cxnLst/>
              <a:rect l="l" t="t" r="r" b="b"/>
              <a:pathLst>
                <a:path w="5263" h="7512" extrusionOk="0">
                  <a:moveTo>
                    <a:pt x="1988" y="924"/>
                  </a:moveTo>
                  <a:cubicBezTo>
                    <a:pt x="2076" y="924"/>
                    <a:pt x="2172" y="948"/>
                    <a:pt x="2279" y="997"/>
                  </a:cubicBezTo>
                  <a:cubicBezTo>
                    <a:pt x="2496" y="1078"/>
                    <a:pt x="2713" y="1187"/>
                    <a:pt x="2876" y="1350"/>
                  </a:cubicBezTo>
                  <a:cubicBezTo>
                    <a:pt x="3988" y="2489"/>
                    <a:pt x="4449" y="3845"/>
                    <a:pt x="4259" y="5418"/>
                  </a:cubicBezTo>
                  <a:cubicBezTo>
                    <a:pt x="4259" y="5527"/>
                    <a:pt x="4232" y="5662"/>
                    <a:pt x="4178" y="5771"/>
                  </a:cubicBezTo>
                  <a:cubicBezTo>
                    <a:pt x="4019" y="6264"/>
                    <a:pt x="3621" y="6551"/>
                    <a:pt x="3190" y="6551"/>
                  </a:cubicBezTo>
                  <a:cubicBezTo>
                    <a:pt x="2957" y="6551"/>
                    <a:pt x="2715" y="6467"/>
                    <a:pt x="2496" y="6286"/>
                  </a:cubicBezTo>
                  <a:cubicBezTo>
                    <a:pt x="2225" y="6069"/>
                    <a:pt x="2008" y="5744"/>
                    <a:pt x="1845" y="5445"/>
                  </a:cubicBezTo>
                  <a:cubicBezTo>
                    <a:pt x="1411" y="4713"/>
                    <a:pt x="1221" y="3764"/>
                    <a:pt x="1194" y="2624"/>
                  </a:cubicBezTo>
                  <a:cubicBezTo>
                    <a:pt x="1221" y="2516"/>
                    <a:pt x="1194" y="2217"/>
                    <a:pt x="1275" y="1946"/>
                  </a:cubicBezTo>
                  <a:cubicBezTo>
                    <a:pt x="1330" y="1675"/>
                    <a:pt x="1438" y="1404"/>
                    <a:pt x="1574" y="1160"/>
                  </a:cubicBezTo>
                  <a:cubicBezTo>
                    <a:pt x="1696" y="1003"/>
                    <a:pt x="1829" y="924"/>
                    <a:pt x="1988" y="924"/>
                  </a:cubicBezTo>
                  <a:close/>
                  <a:moveTo>
                    <a:pt x="2038" y="1"/>
                  </a:moveTo>
                  <a:cubicBezTo>
                    <a:pt x="1315" y="1"/>
                    <a:pt x="629" y="459"/>
                    <a:pt x="380" y="1594"/>
                  </a:cubicBezTo>
                  <a:cubicBezTo>
                    <a:pt x="1" y="3275"/>
                    <a:pt x="326" y="4848"/>
                    <a:pt x="1248" y="6286"/>
                  </a:cubicBezTo>
                  <a:cubicBezTo>
                    <a:pt x="1520" y="6747"/>
                    <a:pt x="1899" y="7073"/>
                    <a:pt x="2387" y="7317"/>
                  </a:cubicBezTo>
                  <a:cubicBezTo>
                    <a:pt x="2681" y="7448"/>
                    <a:pt x="2959" y="7512"/>
                    <a:pt x="3226" y="7512"/>
                  </a:cubicBezTo>
                  <a:cubicBezTo>
                    <a:pt x="3676" y="7512"/>
                    <a:pt x="4095" y="7332"/>
                    <a:pt x="4503" y="6991"/>
                  </a:cubicBezTo>
                  <a:cubicBezTo>
                    <a:pt x="4774" y="6720"/>
                    <a:pt x="4991" y="6395"/>
                    <a:pt x="5073" y="6015"/>
                  </a:cubicBezTo>
                  <a:cubicBezTo>
                    <a:pt x="5127" y="5744"/>
                    <a:pt x="5181" y="5445"/>
                    <a:pt x="5208" y="5174"/>
                  </a:cubicBezTo>
                  <a:cubicBezTo>
                    <a:pt x="5263" y="4903"/>
                    <a:pt x="5263" y="4631"/>
                    <a:pt x="5235" y="4360"/>
                  </a:cubicBezTo>
                  <a:cubicBezTo>
                    <a:pt x="5181" y="4089"/>
                    <a:pt x="5154" y="3791"/>
                    <a:pt x="5073" y="3492"/>
                  </a:cubicBezTo>
                  <a:cubicBezTo>
                    <a:pt x="4829" y="2407"/>
                    <a:pt x="4368" y="1458"/>
                    <a:pt x="3554" y="671"/>
                  </a:cubicBezTo>
                  <a:cubicBezTo>
                    <a:pt x="3137" y="255"/>
                    <a:pt x="2577" y="1"/>
                    <a:pt x="203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68"/>
            <p:cNvSpPr/>
            <p:nvPr/>
          </p:nvSpPr>
          <p:spPr>
            <a:xfrm>
              <a:off x="3978400" y="2449225"/>
              <a:ext cx="81375" cy="140675"/>
            </a:xfrm>
            <a:custGeom>
              <a:avLst/>
              <a:gdLst/>
              <a:ahLst/>
              <a:cxnLst/>
              <a:rect l="l" t="t" r="r" b="b"/>
              <a:pathLst>
                <a:path w="3255" h="5627" extrusionOk="0">
                  <a:moveTo>
                    <a:pt x="794" y="0"/>
                  </a:moveTo>
                  <a:cubicBezTo>
                    <a:pt x="635" y="0"/>
                    <a:pt x="502" y="79"/>
                    <a:pt x="380" y="236"/>
                  </a:cubicBezTo>
                  <a:cubicBezTo>
                    <a:pt x="244" y="480"/>
                    <a:pt x="136" y="751"/>
                    <a:pt x="81" y="1022"/>
                  </a:cubicBezTo>
                  <a:cubicBezTo>
                    <a:pt x="0" y="1293"/>
                    <a:pt x="27" y="1592"/>
                    <a:pt x="0" y="1700"/>
                  </a:cubicBezTo>
                  <a:cubicBezTo>
                    <a:pt x="27" y="2840"/>
                    <a:pt x="217" y="3789"/>
                    <a:pt x="651" y="4521"/>
                  </a:cubicBezTo>
                  <a:cubicBezTo>
                    <a:pt x="814" y="4820"/>
                    <a:pt x="1031" y="5145"/>
                    <a:pt x="1302" y="5362"/>
                  </a:cubicBezTo>
                  <a:cubicBezTo>
                    <a:pt x="1521" y="5543"/>
                    <a:pt x="1763" y="5627"/>
                    <a:pt x="1996" y="5627"/>
                  </a:cubicBezTo>
                  <a:cubicBezTo>
                    <a:pt x="2427" y="5627"/>
                    <a:pt x="2825" y="5340"/>
                    <a:pt x="2984" y="4847"/>
                  </a:cubicBezTo>
                  <a:cubicBezTo>
                    <a:pt x="3038" y="4738"/>
                    <a:pt x="3065" y="4603"/>
                    <a:pt x="3065" y="4494"/>
                  </a:cubicBezTo>
                  <a:cubicBezTo>
                    <a:pt x="3255" y="2921"/>
                    <a:pt x="2794" y="1565"/>
                    <a:pt x="1682" y="426"/>
                  </a:cubicBezTo>
                  <a:cubicBezTo>
                    <a:pt x="1519" y="263"/>
                    <a:pt x="1302" y="154"/>
                    <a:pt x="1085" y="73"/>
                  </a:cubicBezTo>
                  <a:cubicBezTo>
                    <a:pt x="978" y="24"/>
                    <a:pt x="882" y="0"/>
                    <a:pt x="794"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68"/>
            <p:cNvSpPr/>
            <p:nvPr/>
          </p:nvSpPr>
          <p:spPr>
            <a:xfrm>
              <a:off x="4106550" y="2528750"/>
              <a:ext cx="71900" cy="107950"/>
            </a:xfrm>
            <a:custGeom>
              <a:avLst/>
              <a:gdLst/>
              <a:ahLst/>
              <a:cxnLst/>
              <a:rect l="l" t="t" r="r" b="b"/>
              <a:pathLst>
                <a:path w="2876" h="4318" extrusionOk="0">
                  <a:moveTo>
                    <a:pt x="1574" y="1181"/>
                  </a:moveTo>
                  <a:cubicBezTo>
                    <a:pt x="1683" y="1181"/>
                    <a:pt x="1789" y="1242"/>
                    <a:pt x="1845" y="1367"/>
                  </a:cubicBezTo>
                  <a:cubicBezTo>
                    <a:pt x="1980" y="1611"/>
                    <a:pt x="2008" y="1883"/>
                    <a:pt x="1953" y="2181"/>
                  </a:cubicBezTo>
                  <a:cubicBezTo>
                    <a:pt x="1845" y="2642"/>
                    <a:pt x="1682" y="3076"/>
                    <a:pt x="1275" y="3374"/>
                  </a:cubicBezTo>
                  <a:cubicBezTo>
                    <a:pt x="1207" y="3435"/>
                    <a:pt x="1135" y="3462"/>
                    <a:pt x="1069" y="3462"/>
                  </a:cubicBezTo>
                  <a:cubicBezTo>
                    <a:pt x="925" y="3462"/>
                    <a:pt x="806" y="3334"/>
                    <a:pt x="787" y="3130"/>
                  </a:cubicBezTo>
                  <a:cubicBezTo>
                    <a:pt x="787" y="2995"/>
                    <a:pt x="760" y="2859"/>
                    <a:pt x="814" y="2724"/>
                  </a:cubicBezTo>
                  <a:cubicBezTo>
                    <a:pt x="896" y="2235"/>
                    <a:pt x="1058" y="1801"/>
                    <a:pt x="1302" y="1340"/>
                  </a:cubicBezTo>
                  <a:cubicBezTo>
                    <a:pt x="1368" y="1235"/>
                    <a:pt x="1472" y="1181"/>
                    <a:pt x="1574" y="1181"/>
                  </a:cubicBezTo>
                  <a:close/>
                  <a:moveTo>
                    <a:pt x="1626" y="1"/>
                  </a:moveTo>
                  <a:cubicBezTo>
                    <a:pt x="1385" y="1"/>
                    <a:pt x="1151" y="137"/>
                    <a:pt x="950" y="418"/>
                  </a:cubicBezTo>
                  <a:cubicBezTo>
                    <a:pt x="380" y="1150"/>
                    <a:pt x="55" y="2018"/>
                    <a:pt x="0" y="2913"/>
                  </a:cubicBezTo>
                  <a:cubicBezTo>
                    <a:pt x="0" y="3076"/>
                    <a:pt x="0" y="3212"/>
                    <a:pt x="28" y="3320"/>
                  </a:cubicBezTo>
                  <a:cubicBezTo>
                    <a:pt x="121" y="3953"/>
                    <a:pt x="533" y="4318"/>
                    <a:pt x="1037" y="4318"/>
                  </a:cubicBezTo>
                  <a:cubicBezTo>
                    <a:pt x="1267" y="4318"/>
                    <a:pt x="1517" y="4241"/>
                    <a:pt x="1763" y="4080"/>
                  </a:cubicBezTo>
                  <a:cubicBezTo>
                    <a:pt x="1845" y="4025"/>
                    <a:pt x="1953" y="3944"/>
                    <a:pt x="2035" y="3863"/>
                  </a:cubicBezTo>
                  <a:cubicBezTo>
                    <a:pt x="2523" y="3320"/>
                    <a:pt x="2821" y="2669"/>
                    <a:pt x="2848" y="1937"/>
                  </a:cubicBezTo>
                  <a:cubicBezTo>
                    <a:pt x="2876" y="1394"/>
                    <a:pt x="2713" y="852"/>
                    <a:pt x="2360" y="418"/>
                  </a:cubicBezTo>
                  <a:cubicBezTo>
                    <a:pt x="2127" y="143"/>
                    <a:pt x="1873" y="1"/>
                    <a:pt x="162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68"/>
            <p:cNvSpPr/>
            <p:nvPr/>
          </p:nvSpPr>
          <p:spPr>
            <a:xfrm>
              <a:off x="4125525" y="2558250"/>
              <a:ext cx="31225" cy="57075"/>
            </a:xfrm>
            <a:custGeom>
              <a:avLst/>
              <a:gdLst/>
              <a:ahLst/>
              <a:cxnLst/>
              <a:rect l="l" t="t" r="r" b="b"/>
              <a:pathLst>
                <a:path w="1249" h="2283" extrusionOk="0">
                  <a:moveTo>
                    <a:pt x="815" y="1"/>
                  </a:moveTo>
                  <a:cubicBezTo>
                    <a:pt x="713" y="1"/>
                    <a:pt x="609" y="55"/>
                    <a:pt x="543" y="160"/>
                  </a:cubicBezTo>
                  <a:cubicBezTo>
                    <a:pt x="299" y="621"/>
                    <a:pt x="137" y="1055"/>
                    <a:pt x="55" y="1544"/>
                  </a:cubicBezTo>
                  <a:cubicBezTo>
                    <a:pt x="1" y="1679"/>
                    <a:pt x="28" y="1815"/>
                    <a:pt x="28" y="1950"/>
                  </a:cubicBezTo>
                  <a:cubicBezTo>
                    <a:pt x="47" y="2154"/>
                    <a:pt x="166" y="2282"/>
                    <a:pt x="310" y="2282"/>
                  </a:cubicBezTo>
                  <a:cubicBezTo>
                    <a:pt x="376" y="2282"/>
                    <a:pt x="448" y="2255"/>
                    <a:pt x="516" y="2194"/>
                  </a:cubicBezTo>
                  <a:cubicBezTo>
                    <a:pt x="923" y="1896"/>
                    <a:pt x="1086" y="1462"/>
                    <a:pt x="1194" y="1001"/>
                  </a:cubicBezTo>
                  <a:cubicBezTo>
                    <a:pt x="1249" y="703"/>
                    <a:pt x="1221" y="431"/>
                    <a:pt x="1086" y="187"/>
                  </a:cubicBezTo>
                  <a:cubicBezTo>
                    <a:pt x="1030" y="62"/>
                    <a:pt x="924" y="1"/>
                    <a:pt x="8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68"/>
            <p:cNvSpPr/>
            <p:nvPr/>
          </p:nvSpPr>
          <p:spPr>
            <a:xfrm>
              <a:off x="3983125" y="2650700"/>
              <a:ext cx="92925" cy="64400"/>
            </a:xfrm>
            <a:custGeom>
              <a:avLst/>
              <a:gdLst/>
              <a:ahLst/>
              <a:cxnLst/>
              <a:rect l="l" t="t" r="r" b="b"/>
              <a:pathLst>
                <a:path w="3717" h="2576" extrusionOk="0">
                  <a:moveTo>
                    <a:pt x="1458" y="864"/>
                  </a:moveTo>
                  <a:cubicBezTo>
                    <a:pt x="1859" y="864"/>
                    <a:pt x="2237" y="1023"/>
                    <a:pt x="2578" y="1182"/>
                  </a:cubicBezTo>
                  <a:cubicBezTo>
                    <a:pt x="2768" y="1263"/>
                    <a:pt x="2713" y="1589"/>
                    <a:pt x="2551" y="1670"/>
                  </a:cubicBezTo>
                  <a:lnTo>
                    <a:pt x="2469" y="1670"/>
                  </a:lnTo>
                  <a:cubicBezTo>
                    <a:pt x="2329" y="1723"/>
                    <a:pt x="2166" y="1752"/>
                    <a:pt x="2003" y="1752"/>
                  </a:cubicBezTo>
                  <a:cubicBezTo>
                    <a:pt x="1913" y="1752"/>
                    <a:pt x="1823" y="1743"/>
                    <a:pt x="1737" y="1724"/>
                  </a:cubicBezTo>
                  <a:cubicBezTo>
                    <a:pt x="1628" y="1697"/>
                    <a:pt x="1493" y="1670"/>
                    <a:pt x="1384" y="1616"/>
                  </a:cubicBezTo>
                  <a:cubicBezTo>
                    <a:pt x="1249" y="1589"/>
                    <a:pt x="1140" y="1480"/>
                    <a:pt x="1059" y="1372"/>
                  </a:cubicBezTo>
                  <a:cubicBezTo>
                    <a:pt x="896" y="1182"/>
                    <a:pt x="1004" y="910"/>
                    <a:pt x="1221" y="883"/>
                  </a:cubicBezTo>
                  <a:cubicBezTo>
                    <a:pt x="1301" y="870"/>
                    <a:pt x="1380" y="864"/>
                    <a:pt x="1458" y="864"/>
                  </a:cubicBezTo>
                  <a:close/>
                  <a:moveTo>
                    <a:pt x="1339" y="1"/>
                  </a:moveTo>
                  <a:cubicBezTo>
                    <a:pt x="809" y="1"/>
                    <a:pt x="370" y="309"/>
                    <a:pt x="191" y="802"/>
                  </a:cubicBezTo>
                  <a:cubicBezTo>
                    <a:pt x="1" y="1344"/>
                    <a:pt x="272" y="1968"/>
                    <a:pt x="896" y="2267"/>
                  </a:cubicBezTo>
                  <a:cubicBezTo>
                    <a:pt x="1140" y="2375"/>
                    <a:pt x="1438" y="2457"/>
                    <a:pt x="1710" y="2511"/>
                  </a:cubicBezTo>
                  <a:cubicBezTo>
                    <a:pt x="1829" y="2556"/>
                    <a:pt x="1957" y="2576"/>
                    <a:pt x="2088" y="2576"/>
                  </a:cubicBezTo>
                  <a:cubicBezTo>
                    <a:pt x="2195" y="2576"/>
                    <a:pt x="2305" y="2562"/>
                    <a:pt x="2415" y="2538"/>
                  </a:cubicBezTo>
                  <a:cubicBezTo>
                    <a:pt x="2578" y="2511"/>
                    <a:pt x="2740" y="2484"/>
                    <a:pt x="2876" y="2402"/>
                  </a:cubicBezTo>
                  <a:cubicBezTo>
                    <a:pt x="3581" y="2104"/>
                    <a:pt x="3717" y="1236"/>
                    <a:pt x="3147" y="721"/>
                  </a:cubicBezTo>
                  <a:cubicBezTo>
                    <a:pt x="2740" y="341"/>
                    <a:pt x="2225" y="151"/>
                    <a:pt x="1683" y="43"/>
                  </a:cubicBezTo>
                  <a:cubicBezTo>
                    <a:pt x="1565" y="14"/>
                    <a:pt x="1450" y="1"/>
                    <a:pt x="133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68"/>
            <p:cNvSpPr/>
            <p:nvPr/>
          </p:nvSpPr>
          <p:spPr>
            <a:xfrm>
              <a:off x="4005500" y="2672300"/>
              <a:ext cx="46825" cy="22225"/>
            </a:xfrm>
            <a:custGeom>
              <a:avLst/>
              <a:gdLst/>
              <a:ahLst/>
              <a:cxnLst/>
              <a:rect l="l" t="t" r="r" b="b"/>
              <a:pathLst>
                <a:path w="1873" h="889" extrusionOk="0">
                  <a:moveTo>
                    <a:pt x="563" y="0"/>
                  </a:moveTo>
                  <a:cubicBezTo>
                    <a:pt x="485" y="0"/>
                    <a:pt x="406" y="6"/>
                    <a:pt x="326" y="19"/>
                  </a:cubicBezTo>
                  <a:cubicBezTo>
                    <a:pt x="109" y="46"/>
                    <a:pt x="1" y="318"/>
                    <a:pt x="164" y="508"/>
                  </a:cubicBezTo>
                  <a:cubicBezTo>
                    <a:pt x="245" y="616"/>
                    <a:pt x="354" y="725"/>
                    <a:pt x="489" y="752"/>
                  </a:cubicBezTo>
                  <a:cubicBezTo>
                    <a:pt x="598" y="806"/>
                    <a:pt x="733" y="833"/>
                    <a:pt x="842" y="860"/>
                  </a:cubicBezTo>
                  <a:cubicBezTo>
                    <a:pt x="928" y="879"/>
                    <a:pt x="1018" y="888"/>
                    <a:pt x="1108" y="888"/>
                  </a:cubicBezTo>
                  <a:cubicBezTo>
                    <a:pt x="1271" y="888"/>
                    <a:pt x="1434" y="859"/>
                    <a:pt x="1574" y="806"/>
                  </a:cubicBezTo>
                  <a:lnTo>
                    <a:pt x="1656" y="806"/>
                  </a:lnTo>
                  <a:cubicBezTo>
                    <a:pt x="1818" y="725"/>
                    <a:pt x="1873" y="399"/>
                    <a:pt x="1683" y="318"/>
                  </a:cubicBezTo>
                  <a:cubicBezTo>
                    <a:pt x="1342" y="159"/>
                    <a:pt x="964" y="0"/>
                    <a:pt x="56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68"/>
            <p:cNvSpPr/>
            <p:nvPr/>
          </p:nvSpPr>
          <p:spPr>
            <a:xfrm>
              <a:off x="3863800" y="2366200"/>
              <a:ext cx="59000" cy="82225"/>
            </a:xfrm>
            <a:custGeom>
              <a:avLst/>
              <a:gdLst/>
              <a:ahLst/>
              <a:cxnLst/>
              <a:rect l="l" t="t" r="r" b="b"/>
              <a:pathLst>
                <a:path w="2360" h="3289" extrusionOk="0">
                  <a:moveTo>
                    <a:pt x="1214" y="1097"/>
                  </a:moveTo>
                  <a:cubicBezTo>
                    <a:pt x="1312" y="1097"/>
                    <a:pt x="1408" y="1159"/>
                    <a:pt x="1438" y="1278"/>
                  </a:cubicBezTo>
                  <a:cubicBezTo>
                    <a:pt x="1465" y="1414"/>
                    <a:pt x="1438" y="1522"/>
                    <a:pt x="1438" y="1658"/>
                  </a:cubicBezTo>
                  <a:cubicBezTo>
                    <a:pt x="1411" y="1956"/>
                    <a:pt x="1329" y="2255"/>
                    <a:pt x="1085" y="2417"/>
                  </a:cubicBezTo>
                  <a:cubicBezTo>
                    <a:pt x="841" y="2363"/>
                    <a:pt x="814" y="2200"/>
                    <a:pt x="814" y="2038"/>
                  </a:cubicBezTo>
                  <a:cubicBezTo>
                    <a:pt x="814" y="1739"/>
                    <a:pt x="868" y="1468"/>
                    <a:pt x="1004" y="1224"/>
                  </a:cubicBezTo>
                  <a:cubicBezTo>
                    <a:pt x="1053" y="1139"/>
                    <a:pt x="1134" y="1097"/>
                    <a:pt x="1214" y="1097"/>
                  </a:cubicBezTo>
                  <a:close/>
                  <a:moveTo>
                    <a:pt x="1308" y="0"/>
                  </a:moveTo>
                  <a:cubicBezTo>
                    <a:pt x="1279" y="0"/>
                    <a:pt x="1250" y="1"/>
                    <a:pt x="1221" y="3"/>
                  </a:cubicBezTo>
                  <a:cubicBezTo>
                    <a:pt x="868" y="3"/>
                    <a:pt x="597" y="166"/>
                    <a:pt x="461" y="519"/>
                  </a:cubicBezTo>
                  <a:cubicBezTo>
                    <a:pt x="326" y="871"/>
                    <a:pt x="217" y="1197"/>
                    <a:pt x="109" y="1522"/>
                  </a:cubicBezTo>
                  <a:cubicBezTo>
                    <a:pt x="0" y="1848"/>
                    <a:pt x="0" y="2173"/>
                    <a:pt x="109" y="2499"/>
                  </a:cubicBezTo>
                  <a:cubicBezTo>
                    <a:pt x="217" y="2879"/>
                    <a:pt x="407" y="3177"/>
                    <a:pt x="841" y="3258"/>
                  </a:cubicBezTo>
                  <a:cubicBezTo>
                    <a:pt x="924" y="3279"/>
                    <a:pt x="1004" y="3289"/>
                    <a:pt x="1082" y="3289"/>
                  </a:cubicBezTo>
                  <a:cubicBezTo>
                    <a:pt x="1407" y="3289"/>
                    <a:pt x="1680" y="3114"/>
                    <a:pt x="1899" y="2851"/>
                  </a:cubicBezTo>
                  <a:cubicBezTo>
                    <a:pt x="2061" y="2607"/>
                    <a:pt x="2170" y="2336"/>
                    <a:pt x="2251" y="2038"/>
                  </a:cubicBezTo>
                  <a:cubicBezTo>
                    <a:pt x="2360" y="1577"/>
                    <a:pt x="2306" y="1115"/>
                    <a:pt x="2143" y="654"/>
                  </a:cubicBezTo>
                  <a:cubicBezTo>
                    <a:pt x="2116" y="573"/>
                    <a:pt x="2089" y="519"/>
                    <a:pt x="2061" y="437"/>
                  </a:cubicBezTo>
                  <a:cubicBezTo>
                    <a:pt x="1912" y="139"/>
                    <a:pt x="1626" y="0"/>
                    <a:pt x="130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68"/>
            <p:cNvSpPr/>
            <p:nvPr/>
          </p:nvSpPr>
          <p:spPr>
            <a:xfrm>
              <a:off x="3884125" y="2393625"/>
              <a:ext cx="16300" cy="33025"/>
            </a:xfrm>
            <a:custGeom>
              <a:avLst/>
              <a:gdLst/>
              <a:ahLst/>
              <a:cxnLst/>
              <a:rect l="l" t="t" r="r" b="b"/>
              <a:pathLst>
                <a:path w="652" h="1321" extrusionOk="0">
                  <a:moveTo>
                    <a:pt x="401" y="0"/>
                  </a:moveTo>
                  <a:cubicBezTo>
                    <a:pt x="321" y="0"/>
                    <a:pt x="240" y="42"/>
                    <a:pt x="191" y="127"/>
                  </a:cubicBezTo>
                  <a:cubicBezTo>
                    <a:pt x="55" y="371"/>
                    <a:pt x="1" y="642"/>
                    <a:pt x="1" y="941"/>
                  </a:cubicBezTo>
                  <a:cubicBezTo>
                    <a:pt x="1" y="1103"/>
                    <a:pt x="28" y="1266"/>
                    <a:pt x="272" y="1320"/>
                  </a:cubicBezTo>
                  <a:cubicBezTo>
                    <a:pt x="516" y="1158"/>
                    <a:pt x="598" y="859"/>
                    <a:pt x="625" y="561"/>
                  </a:cubicBezTo>
                  <a:cubicBezTo>
                    <a:pt x="625" y="425"/>
                    <a:pt x="652" y="317"/>
                    <a:pt x="625" y="181"/>
                  </a:cubicBezTo>
                  <a:cubicBezTo>
                    <a:pt x="595" y="62"/>
                    <a:pt x="499" y="0"/>
                    <a:pt x="401"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68"/>
            <p:cNvSpPr/>
            <p:nvPr/>
          </p:nvSpPr>
          <p:spPr>
            <a:xfrm>
              <a:off x="3730875" y="2438025"/>
              <a:ext cx="96325" cy="66975"/>
            </a:xfrm>
            <a:custGeom>
              <a:avLst/>
              <a:gdLst/>
              <a:ahLst/>
              <a:cxnLst/>
              <a:rect l="l" t="t" r="r" b="b"/>
              <a:pathLst>
                <a:path w="3853" h="2679" extrusionOk="0">
                  <a:moveTo>
                    <a:pt x="1597" y="812"/>
                  </a:moveTo>
                  <a:cubicBezTo>
                    <a:pt x="1962" y="812"/>
                    <a:pt x="2293" y="996"/>
                    <a:pt x="2578" y="1362"/>
                  </a:cubicBezTo>
                  <a:cubicBezTo>
                    <a:pt x="2632" y="1470"/>
                    <a:pt x="2605" y="1633"/>
                    <a:pt x="2496" y="1687"/>
                  </a:cubicBezTo>
                  <a:cubicBezTo>
                    <a:pt x="2317" y="1792"/>
                    <a:pt x="2137" y="1831"/>
                    <a:pt x="1953" y="1831"/>
                  </a:cubicBezTo>
                  <a:cubicBezTo>
                    <a:pt x="1803" y="1831"/>
                    <a:pt x="1651" y="1805"/>
                    <a:pt x="1493" y="1769"/>
                  </a:cubicBezTo>
                  <a:cubicBezTo>
                    <a:pt x="1357" y="1741"/>
                    <a:pt x="1194" y="1633"/>
                    <a:pt x="1086" y="1552"/>
                  </a:cubicBezTo>
                  <a:cubicBezTo>
                    <a:pt x="815" y="1307"/>
                    <a:pt x="896" y="982"/>
                    <a:pt x="1221" y="874"/>
                  </a:cubicBezTo>
                  <a:cubicBezTo>
                    <a:pt x="1350" y="833"/>
                    <a:pt x="1476" y="812"/>
                    <a:pt x="1597" y="812"/>
                  </a:cubicBezTo>
                  <a:close/>
                  <a:moveTo>
                    <a:pt x="1404" y="1"/>
                  </a:moveTo>
                  <a:cubicBezTo>
                    <a:pt x="802" y="1"/>
                    <a:pt x="289" y="392"/>
                    <a:pt x="136" y="928"/>
                  </a:cubicBezTo>
                  <a:cubicBezTo>
                    <a:pt x="1" y="1470"/>
                    <a:pt x="272" y="2094"/>
                    <a:pt x="842" y="2420"/>
                  </a:cubicBezTo>
                  <a:cubicBezTo>
                    <a:pt x="1004" y="2474"/>
                    <a:pt x="1140" y="2555"/>
                    <a:pt x="1303" y="2609"/>
                  </a:cubicBezTo>
                  <a:cubicBezTo>
                    <a:pt x="1481" y="2657"/>
                    <a:pt x="1665" y="2678"/>
                    <a:pt x="1847" y="2678"/>
                  </a:cubicBezTo>
                  <a:cubicBezTo>
                    <a:pt x="2080" y="2678"/>
                    <a:pt x="2310" y="2643"/>
                    <a:pt x="2523" y="2582"/>
                  </a:cubicBezTo>
                  <a:cubicBezTo>
                    <a:pt x="2659" y="2555"/>
                    <a:pt x="2822" y="2501"/>
                    <a:pt x="2957" y="2420"/>
                  </a:cubicBezTo>
                  <a:cubicBezTo>
                    <a:pt x="3717" y="2094"/>
                    <a:pt x="3852" y="1226"/>
                    <a:pt x="3201" y="684"/>
                  </a:cubicBezTo>
                  <a:cubicBezTo>
                    <a:pt x="2740" y="304"/>
                    <a:pt x="2144" y="60"/>
                    <a:pt x="1520" y="6"/>
                  </a:cubicBezTo>
                  <a:cubicBezTo>
                    <a:pt x="1481" y="2"/>
                    <a:pt x="1442" y="1"/>
                    <a:pt x="140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68"/>
            <p:cNvSpPr/>
            <p:nvPr/>
          </p:nvSpPr>
          <p:spPr>
            <a:xfrm>
              <a:off x="3751225" y="2458325"/>
              <a:ext cx="45450" cy="25475"/>
            </a:xfrm>
            <a:custGeom>
              <a:avLst/>
              <a:gdLst/>
              <a:ahLst/>
              <a:cxnLst/>
              <a:rect l="l" t="t" r="r" b="b"/>
              <a:pathLst>
                <a:path w="1818" h="1019" extrusionOk="0">
                  <a:moveTo>
                    <a:pt x="783" y="0"/>
                  </a:moveTo>
                  <a:cubicBezTo>
                    <a:pt x="662" y="0"/>
                    <a:pt x="536" y="21"/>
                    <a:pt x="407" y="62"/>
                  </a:cubicBezTo>
                  <a:cubicBezTo>
                    <a:pt x="82" y="170"/>
                    <a:pt x="1" y="495"/>
                    <a:pt x="272" y="740"/>
                  </a:cubicBezTo>
                  <a:cubicBezTo>
                    <a:pt x="380" y="821"/>
                    <a:pt x="543" y="929"/>
                    <a:pt x="679" y="957"/>
                  </a:cubicBezTo>
                  <a:cubicBezTo>
                    <a:pt x="837" y="993"/>
                    <a:pt x="989" y="1019"/>
                    <a:pt x="1139" y="1019"/>
                  </a:cubicBezTo>
                  <a:cubicBezTo>
                    <a:pt x="1323" y="1019"/>
                    <a:pt x="1503" y="980"/>
                    <a:pt x="1682" y="875"/>
                  </a:cubicBezTo>
                  <a:cubicBezTo>
                    <a:pt x="1791" y="821"/>
                    <a:pt x="1818" y="658"/>
                    <a:pt x="1764" y="550"/>
                  </a:cubicBezTo>
                  <a:cubicBezTo>
                    <a:pt x="1479" y="184"/>
                    <a:pt x="1148" y="0"/>
                    <a:pt x="78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68"/>
            <p:cNvSpPr/>
            <p:nvPr/>
          </p:nvSpPr>
          <p:spPr>
            <a:xfrm>
              <a:off x="3590225" y="2406975"/>
              <a:ext cx="77475" cy="90775"/>
            </a:xfrm>
            <a:custGeom>
              <a:avLst/>
              <a:gdLst/>
              <a:ahLst/>
              <a:cxnLst/>
              <a:rect l="l" t="t" r="r" b="b"/>
              <a:pathLst>
                <a:path w="3099" h="3631" extrusionOk="0">
                  <a:moveTo>
                    <a:pt x="1117" y="1045"/>
                  </a:moveTo>
                  <a:cubicBezTo>
                    <a:pt x="1147" y="1045"/>
                    <a:pt x="1178" y="1057"/>
                    <a:pt x="1206" y="1085"/>
                  </a:cubicBezTo>
                  <a:cubicBezTo>
                    <a:pt x="1721" y="1492"/>
                    <a:pt x="2019" y="1953"/>
                    <a:pt x="2101" y="2414"/>
                  </a:cubicBezTo>
                  <a:cubicBezTo>
                    <a:pt x="2121" y="2496"/>
                    <a:pt x="2049" y="2578"/>
                    <a:pt x="1965" y="2578"/>
                  </a:cubicBezTo>
                  <a:cubicBezTo>
                    <a:pt x="1938" y="2578"/>
                    <a:pt x="1910" y="2569"/>
                    <a:pt x="1884" y="2549"/>
                  </a:cubicBezTo>
                  <a:cubicBezTo>
                    <a:pt x="1504" y="2278"/>
                    <a:pt x="1233" y="1926"/>
                    <a:pt x="989" y="1248"/>
                  </a:cubicBezTo>
                  <a:cubicBezTo>
                    <a:pt x="948" y="1146"/>
                    <a:pt x="1028" y="1045"/>
                    <a:pt x="1117" y="1045"/>
                  </a:cubicBezTo>
                  <a:close/>
                  <a:moveTo>
                    <a:pt x="706" y="1"/>
                  </a:moveTo>
                  <a:cubicBezTo>
                    <a:pt x="238" y="1"/>
                    <a:pt x="0" y="323"/>
                    <a:pt x="66" y="895"/>
                  </a:cubicBezTo>
                  <a:cubicBezTo>
                    <a:pt x="94" y="976"/>
                    <a:pt x="94" y="1031"/>
                    <a:pt x="121" y="1112"/>
                  </a:cubicBezTo>
                  <a:cubicBezTo>
                    <a:pt x="283" y="1817"/>
                    <a:pt x="609" y="2441"/>
                    <a:pt x="1097" y="2956"/>
                  </a:cubicBezTo>
                  <a:cubicBezTo>
                    <a:pt x="1314" y="3228"/>
                    <a:pt x="1612" y="3445"/>
                    <a:pt x="1965" y="3553"/>
                  </a:cubicBezTo>
                  <a:cubicBezTo>
                    <a:pt x="2105" y="3606"/>
                    <a:pt x="2238" y="3630"/>
                    <a:pt x="2359" y="3630"/>
                  </a:cubicBezTo>
                  <a:cubicBezTo>
                    <a:pt x="2802" y="3630"/>
                    <a:pt x="3098" y="3299"/>
                    <a:pt x="3077" y="2766"/>
                  </a:cubicBezTo>
                  <a:cubicBezTo>
                    <a:pt x="3077" y="1763"/>
                    <a:pt x="2128" y="434"/>
                    <a:pt x="1206" y="108"/>
                  </a:cubicBezTo>
                  <a:cubicBezTo>
                    <a:pt x="1151" y="81"/>
                    <a:pt x="1124" y="81"/>
                    <a:pt x="1070" y="54"/>
                  </a:cubicBezTo>
                  <a:cubicBezTo>
                    <a:pt x="937" y="18"/>
                    <a:pt x="815" y="1"/>
                    <a:pt x="70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68"/>
            <p:cNvSpPr/>
            <p:nvPr/>
          </p:nvSpPr>
          <p:spPr>
            <a:xfrm>
              <a:off x="3613925" y="2433100"/>
              <a:ext cx="29350" cy="38325"/>
            </a:xfrm>
            <a:custGeom>
              <a:avLst/>
              <a:gdLst/>
              <a:ahLst/>
              <a:cxnLst/>
              <a:rect l="l" t="t" r="r" b="b"/>
              <a:pathLst>
                <a:path w="1174" h="1533" extrusionOk="0">
                  <a:moveTo>
                    <a:pt x="169" y="0"/>
                  </a:moveTo>
                  <a:cubicBezTo>
                    <a:pt x="80" y="0"/>
                    <a:pt x="0" y="101"/>
                    <a:pt x="41" y="203"/>
                  </a:cubicBezTo>
                  <a:cubicBezTo>
                    <a:pt x="285" y="881"/>
                    <a:pt x="556" y="1233"/>
                    <a:pt x="936" y="1504"/>
                  </a:cubicBezTo>
                  <a:cubicBezTo>
                    <a:pt x="962" y="1524"/>
                    <a:pt x="990" y="1533"/>
                    <a:pt x="1017" y="1533"/>
                  </a:cubicBezTo>
                  <a:cubicBezTo>
                    <a:pt x="1101" y="1533"/>
                    <a:pt x="1173" y="1451"/>
                    <a:pt x="1153" y="1369"/>
                  </a:cubicBezTo>
                  <a:cubicBezTo>
                    <a:pt x="1071" y="908"/>
                    <a:pt x="773" y="447"/>
                    <a:pt x="258" y="40"/>
                  </a:cubicBezTo>
                  <a:cubicBezTo>
                    <a:pt x="230" y="12"/>
                    <a:pt x="199" y="0"/>
                    <a:pt x="169"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3" name="Google Shape;1923;p68"/>
          <p:cNvGrpSpPr/>
          <p:nvPr/>
        </p:nvGrpSpPr>
        <p:grpSpPr>
          <a:xfrm rot="964185">
            <a:off x="6490549" y="3553547"/>
            <a:ext cx="827316" cy="1063934"/>
            <a:chOff x="1851363" y="2231288"/>
            <a:chExt cx="827338" cy="1063963"/>
          </a:xfrm>
        </p:grpSpPr>
        <p:grpSp>
          <p:nvGrpSpPr>
            <p:cNvPr id="1924" name="Google Shape;1924;p68"/>
            <p:cNvGrpSpPr/>
            <p:nvPr/>
          </p:nvGrpSpPr>
          <p:grpSpPr>
            <a:xfrm>
              <a:off x="1851363" y="2231288"/>
              <a:ext cx="827338" cy="1063963"/>
              <a:chOff x="6268388" y="3972938"/>
              <a:chExt cx="827338" cy="1063963"/>
            </a:xfrm>
          </p:grpSpPr>
          <p:sp>
            <p:nvSpPr>
              <p:cNvPr id="1925" name="Google Shape;1925;p68"/>
              <p:cNvSpPr/>
              <p:nvPr/>
            </p:nvSpPr>
            <p:spPr>
              <a:xfrm>
                <a:off x="6273850" y="3972950"/>
                <a:ext cx="821875" cy="1063950"/>
              </a:xfrm>
              <a:custGeom>
                <a:avLst/>
                <a:gdLst/>
                <a:ahLst/>
                <a:cxnLst/>
                <a:rect l="l" t="t" r="r" b="b"/>
                <a:pathLst>
                  <a:path w="32875" h="42558" extrusionOk="0">
                    <a:moveTo>
                      <a:pt x="20208" y="977"/>
                    </a:moveTo>
                    <a:cubicBezTo>
                      <a:pt x="21211" y="977"/>
                      <a:pt x="21266" y="1086"/>
                      <a:pt x="21320" y="2089"/>
                    </a:cubicBezTo>
                    <a:cubicBezTo>
                      <a:pt x="21320" y="2415"/>
                      <a:pt x="21320" y="2740"/>
                      <a:pt x="21320" y="3093"/>
                    </a:cubicBezTo>
                    <a:cubicBezTo>
                      <a:pt x="21320" y="3147"/>
                      <a:pt x="21266" y="3201"/>
                      <a:pt x="21211" y="3337"/>
                    </a:cubicBezTo>
                    <a:cubicBezTo>
                      <a:pt x="19348" y="3353"/>
                      <a:pt x="17502" y="3368"/>
                      <a:pt x="15654" y="3368"/>
                    </a:cubicBezTo>
                    <a:cubicBezTo>
                      <a:pt x="14301" y="3368"/>
                      <a:pt x="12947" y="3360"/>
                      <a:pt x="11583" y="3337"/>
                    </a:cubicBezTo>
                    <a:cubicBezTo>
                      <a:pt x="11501" y="2659"/>
                      <a:pt x="11555" y="2008"/>
                      <a:pt x="11664" y="1384"/>
                    </a:cubicBezTo>
                    <a:cubicBezTo>
                      <a:pt x="11718" y="1167"/>
                      <a:pt x="11827" y="1058"/>
                      <a:pt x="12044" y="1031"/>
                    </a:cubicBezTo>
                    <a:cubicBezTo>
                      <a:pt x="12261" y="1004"/>
                      <a:pt x="12478" y="977"/>
                      <a:pt x="12695" y="977"/>
                    </a:cubicBezTo>
                    <a:close/>
                    <a:moveTo>
                      <a:pt x="16397" y="4266"/>
                    </a:moveTo>
                    <a:cubicBezTo>
                      <a:pt x="16729" y="4266"/>
                      <a:pt x="17062" y="4273"/>
                      <a:pt x="17387" y="4286"/>
                    </a:cubicBezTo>
                    <a:cubicBezTo>
                      <a:pt x="18065" y="4286"/>
                      <a:pt x="18716" y="4340"/>
                      <a:pt x="19394" y="4368"/>
                    </a:cubicBezTo>
                    <a:cubicBezTo>
                      <a:pt x="19448" y="4557"/>
                      <a:pt x="19503" y="4720"/>
                      <a:pt x="19503" y="4856"/>
                    </a:cubicBezTo>
                    <a:cubicBezTo>
                      <a:pt x="19801" y="7758"/>
                      <a:pt x="20289" y="10633"/>
                      <a:pt x="20696" y="13535"/>
                    </a:cubicBezTo>
                    <a:cubicBezTo>
                      <a:pt x="20805" y="14268"/>
                      <a:pt x="20913" y="14973"/>
                      <a:pt x="20994" y="15705"/>
                    </a:cubicBezTo>
                    <a:cubicBezTo>
                      <a:pt x="21022" y="16112"/>
                      <a:pt x="21211" y="16411"/>
                      <a:pt x="21483" y="16709"/>
                    </a:cubicBezTo>
                    <a:cubicBezTo>
                      <a:pt x="22758" y="18065"/>
                      <a:pt x="24032" y="19448"/>
                      <a:pt x="25253" y="20859"/>
                    </a:cubicBezTo>
                    <a:cubicBezTo>
                      <a:pt x="28671" y="24873"/>
                      <a:pt x="30651" y="29538"/>
                      <a:pt x="31519" y="34692"/>
                    </a:cubicBezTo>
                    <a:cubicBezTo>
                      <a:pt x="31817" y="36564"/>
                      <a:pt x="32007" y="38435"/>
                      <a:pt x="31953" y="40361"/>
                    </a:cubicBezTo>
                    <a:cubicBezTo>
                      <a:pt x="31953" y="40469"/>
                      <a:pt x="31953" y="40578"/>
                      <a:pt x="31953" y="40713"/>
                    </a:cubicBezTo>
                    <a:cubicBezTo>
                      <a:pt x="31925" y="40985"/>
                      <a:pt x="31817" y="41147"/>
                      <a:pt x="31546" y="41202"/>
                    </a:cubicBezTo>
                    <a:cubicBezTo>
                      <a:pt x="31356" y="41229"/>
                      <a:pt x="31166" y="41310"/>
                      <a:pt x="30976" y="41310"/>
                    </a:cubicBezTo>
                    <a:cubicBezTo>
                      <a:pt x="29023" y="41392"/>
                      <a:pt x="27043" y="41446"/>
                      <a:pt x="25090" y="41527"/>
                    </a:cubicBezTo>
                    <a:cubicBezTo>
                      <a:pt x="22405" y="41609"/>
                      <a:pt x="19720" y="41663"/>
                      <a:pt x="17034" y="41744"/>
                    </a:cubicBezTo>
                    <a:cubicBezTo>
                      <a:pt x="16546" y="41744"/>
                      <a:pt x="16058" y="41744"/>
                      <a:pt x="15543" y="41717"/>
                    </a:cubicBezTo>
                    <a:cubicBezTo>
                      <a:pt x="12667" y="41663"/>
                      <a:pt x="9765" y="41581"/>
                      <a:pt x="6863" y="41500"/>
                    </a:cubicBezTo>
                    <a:cubicBezTo>
                      <a:pt x="5154" y="41446"/>
                      <a:pt x="3418" y="41337"/>
                      <a:pt x="1682" y="41256"/>
                    </a:cubicBezTo>
                    <a:cubicBezTo>
                      <a:pt x="1492" y="41256"/>
                      <a:pt x="1330" y="41202"/>
                      <a:pt x="1058" y="41175"/>
                    </a:cubicBezTo>
                    <a:cubicBezTo>
                      <a:pt x="1031" y="40930"/>
                      <a:pt x="1004" y="40768"/>
                      <a:pt x="1004" y="40605"/>
                    </a:cubicBezTo>
                    <a:cubicBezTo>
                      <a:pt x="896" y="37404"/>
                      <a:pt x="1303" y="34258"/>
                      <a:pt x="2198" y="31193"/>
                    </a:cubicBezTo>
                    <a:cubicBezTo>
                      <a:pt x="2306" y="30868"/>
                      <a:pt x="2659" y="29783"/>
                      <a:pt x="2713" y="29593"/>
                    </a:cubicBezTo>
                    <a:cubicBezTo>
                      <a:pt x="3337" y="27694"/>
                      <a:pt x="4178" y="25850"/>
                      <a:pt x="5263" y="24141"/>
                    </a:cubicBezTo>
                    <a:cubicBezTo>
                      <a:pt x="6348" y="22432"/>
                      <a:pt x="7568" y="20859"/>
                      <a:pt x="8951" y="19367"/>
                    </a:cubicBezTo>
                    <a:cubicBezTo>
                      <a:pt x="9819" y="18418"/>
                      <a:pt x="10687" y="17468"/>
                      <a:pt x="11555" y="16546"/>
                    </a:cubicBezTo>
                    <a:cubicBezTo>
                      <a:pt x="11799" y="16302"/>
                      <a:pt x="11881" y="16031"/>
                      <a:pt x="11935" y="15732"/>
                    </a:cubicBezTo>
                    <a:cubicBezTo>
                      <a:pt x="12125" y="14295"/>
                      <a:pt x="12315" y="12857"/>
                      <a:pt x="12532" y="11420"/>
                    </a:cubicBezTo>
                    <a:cubicBezTo>
                      <a:pt x="12667" y="10335"/>
                      <a:pt x="12857" y="9223"/>
                      <a:pt x="12993" y="8111"/>
                    </a:cubicBezTo>
                    <a:cubicBezTo>
                      <a:pt x="13156" y="6971"/>
                      <a:pt x="13264" y="5805"/>
                      <a:pt x="13400" y="4666"/>
                    </a:cubicBezTo>
                    <a:cubicBezTo>
                      <a:pt x="13400" y="4585"/>
                      <a:pt x="13427" y="4530"/>
                      <a:pt x="13454" y="4422"/>
                    </a:cubicBezTo>
                    <a:cubicBezTo>
                      <a:pt x="14105" y="4259"/>
                      <a:pt x="14756" y="4313"/>
                      <a:pt x="15407" y="4286"/>
                    </a:cubicBezTo>
                    <a:cubicBezTo>
                      <a:pt x="15732" y="4273"/>
                      <a:pt x="16065" y="4266"/>
                      <a:pt x="16397" y="4266"/>
                    </a:cubicBezTo>
                    <a:close/>
                    <a:moveTo>
                      <a:pt x="13969" y="1"/>
                    </a:moveTo>
                    <a:cubicBezTo>
                      <a:pt x="13318" y="1"/>
                      <a:pt x="12695" y="55"/>
                      <a:pt x="12044" y="109"/>
                    </a:cubicBezTo>
                    <a:cubicBezTo>
                      <a:pt x="11257" y="191"/>
                      <a:pt x="11040" y="408"/>
                      <a:pt x="10877" y="1194"/>
                    </a:cubicBezTo>
                    <a:cubicBezTo>
                      <a:pt x="10687" y="2035"/>
                      <a:pt x="10769" y="2849"/>
                      <a:pt x="10769" y="3689"/>
                    </a:cubicBezTo>
                    <a:cubicBezTo>
                      <a:pt x="10769" y="3771"/>
                      <a:pt x="10796" y="3879"/>
                      <a:pt x="10823" y="3961"/>
                    </a:cubicBezTo>
                    <a:cubicBezTo>
                      <a:pt x="10904" y="4151"/>
                      <a:pt x="11040" y="4286"/>
                      <a:pt x="11257" y="4286"/>
                    </a:cubicBezTo>
                    <a:cubicBezTo>
                      <a:pt x="11352" y="4300"/>
                      <a:pt x="11447" y="4300"/>
                      <a:pt x="11542" y="4300"/>
                    </a:cubicBezTo>
                    <a:cubicBezTo>
                      <a:pt x="11637" y="4300"/>
                      <a:pt x="11732" y="4300"/>
                      <a:pt x="11827" y="4313"/>
                    </a:cubicBezTo>
                    <a:cubicBezTo>
                      <a:pt x="12016" y="4313"/>
                      <a:pt x="12233" y="4313"/>
                      <a:pt x="12505" y="4340"/>
                    </a:cubicBezTo>
                    <a:cubicBezTo>
                      <a:pt x="12478" y="4666"/>
                      <a:pt x="12478" y="4937"/>
                      <a:pt x="12450" y="5208"/>
                    </a:cubicBezTo>
                    <a:cubicBezTo>
                      <a:pt x="12342" y="5995"/>
                      <a:pt x="12261" y="6782"/>
                      <a:pt x="12152" y="7541"/>
                    </a:cubicBezTo>
                    <a:cubicBezTo>
                      <a:pt x="11772" y="10145"/>
                      <a:pt x="11393" y="12749"/>
                      <a:pt x="11040" y="15353"/>
                    </a:cubicBezTo>
                    <a:cubicBezTo>
                      <a:pt x="11013" y="15624"/>
                      <a:pt x="10904" y="15841"/>
                      <a:pt x="10715" y="16058"/>
                    </a:cubicBezTo>
                    <a:cubicBezTo>
                      <a:pt x="9982" y="16817"/>
                      <a:pt x="9250" y="17604"/>
                      <a:pt x="8545" y="18391"/>
                    </a:cubicBezTo>
                    <a:cubicBezTo>
                      <a:pt x="7812" y="19231"/>
                      <a:pt x="7080" y="20072"/>
                      <a:pt x="6375" y="20940"/>
                    </a:cubicBezTo>
                    <a:cubicBezTo>
                      <a:pt x="4395" y="23436"/>
                      <a:pt x="2876" y="26175"/>
                      <a:pt x="1872" y="29186"/>
                    </a:cubicBezTo>
                    <a:cubicBezTo>
                      <a:pt x="1113" y="31437"/>
                      <a:pt x="570" y="33743"/>
                      <a:pt x="272" y="36102"/>
                    </a:cubicBezTo>
                    <a:cubicBezTo>
                      <a:pt x="82" y="37540"/>
                      <a:pt x="1" y="38978"/>
                      <a:pt x="82" y="40442"/>
                    </a:cubicBezTo>
                    <a:cubicBezTo>
                      <a:pt x="109" y="40768"/>
                      <a:pt x="136" y="41093"/>
                      <a:pt x="218" y="41419"/>
                    </a:cubicBezTo>
                    <a:cubicBezTo>
                      <a:pt x="326" y="41961"/>
                      <a:pt x="597" y="42205"/>
                      <a:pt x="1140" y="42232"/>
                    </a:cubicBezTo>
                    <a:lnTo>
                      <a:pt x="2008" y="42232"/>
                    </a:lnTo>
                    <a:cubicBezTo>
                      <a:pt x="4205" y="42314"/>
                      <a:pt x="6402" y="42422"/>
                      <a:pt x="8599" y="42477"/>
                    </a:cubicBezTo>
                    <a:cubicBezTo>
                      <a:pt x="11257" y="42531"/>
                      <a:pt x="13915" y="42558"/>
                      <a:pt x="16573" y="42558"/>
                    </a:cubicBezTo>
                    <a:cubicBezTo>
                      <a:pt x="18987" y="42558"/>
                      <a:pt x="21401" y="42558"/>
                      <a:pt x="23815" y="42504"/>
                    </a:cubicBezTo>
                    <a:cubicBezTo>
                      <a:pt x="26419" y="42449"/>
                      <a:pt x="29023" y="42314"/>
                      <a:pt x="31627" y="42232"/>
                    </a:cubicBezTo>
                    <a:cubicBezTo>
                      <a:pt x="32332" y="42205"/>
                      <a:pt x="32658" y="41961"/>
                      <a:pt x="32739" y="41283"/>
                    </a:cubicBezTo>
                    <a:cubicBezTo>
                      <a:pt x="32793" y="40659"/>
                      <a:pt x="32848" y="40035"/>
                      <a:pt x="32875" y="39439"/>
                    </a:cubicBezTo>
                    <a:cubicBezTo>
                      <a:pt x="32875" y="37648"/>
                      <a:pt x="32631" y="35885"/>
                      <a:pt x="32332" y="34122"/>
                    </a:cubicBezTo>
                    <a:cubicBezTo>
                      <a:pt x="31410" y="28996"/>
                      <a:pt x="29403" y="24331"/>
                      <a:pt x="26012" y="20316"/>
                    </a:cubicBezTo>
                    <a:cubicBezTo>
                      <a:pt x="24819" y="18906"/>
                      <a:pt x="23544" y="17523"/>
                      <a:pt x="22269" y="16139"/>
                    </a:cubicBezTo>
                    <a:cubicBezTo>
                      <a:pt x="22052" y="15895"/>
                      <a:pt x="21890" y="15678"/>
                      <a:pt x="21890" y="15353"/>
                    </a:cubicBezTo>
                    <a:cubicBezTo>
                      <a:pt x="21862" y="14973"/>
                      <a:pt x="21808" y="14593"/>
                      <a:pt x="21754" y="14214"/>
                    </a:cubicBezTo>
                    <a:cubicBezTo>
                      <a:pt x="21347" y="11447"/>
                      <a:pt x="20940" y="8680"/>
                      <a:pt x="20561" y="5914"/>
                    </a:cubicBezTo>
                    <a:cubicBezTo>
                      <a:pt x="20479" y="5398"/>
                      <a:pt x="20371" y="4910"/>
                      <a:pt x="20425" y="4368"/>
                    </a:cubicBezTo>
                    <a:cubicBezTo>
                      <a:pt x="20561" y="4306"/>
                      <a:pt x="20696" y="4289"/>
                      <a:pt x="20829" y="4289"/>
                    </a:cubicBezTo>
                    <a:cubicBezTo>
                      <a:pt x="20989" y="4289"/>
                      <a:pt x="21145" y="4313"/>
                      <a:pt x="21293" y="4313"/>
                    </a:cubicBezTo>
                    <a:cubicBezTo>
                      <a:pt x="21890" y="4286"/>
                      <a:pt x="22161" y="4069"/>
                      <a:pt x="22161" y="3445"/>
                    </a:cubicBezTo>
                    <a:cubicBezTo>
                      <a:pt x="22188" y="2822"/>
                      <a:pt x="22134" y="2171"/>
                      <a:pt x="22107" y="1547"/>
                    </a:cubicBezTo>
                    <a:cubicBezTo>
                      <a:pt x="22079" y="1303"/>
                      <a:pt x="22025" y="1086"/>
                      <a:pt x="21944" y="841"/>
                    </a:cubicBezTo>
                    <a:cubicBezTo>
                      <a:pt x="21862" y="489"/>
                      <a:pt x="21645" y="272"/>
                      <a:pt x="21266" y="191"/>
                    </a:cubicBezTo>
                    <a:cubicBezTo>
                      <a:pt x="20967" y="136"/>
                      <a:pt x="20669" y="82"/>
                      <a:pt x="20371" y="82"/>
                    </a:cubicBezTo>
                    <a:cubicBezTo>
                      <a:pt x="18228" y="55"/>
                      <a:pt x="16085" y="1"/>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68"/>
              <p:cNvSpPr/>
              <p:nvPr/>
            </p:nvSpPr>
            <p:spPr>
              <a:xfrm>
                <a:off x="6268388" y="3972938"/>
                <a:ext cx="821200" cy="1063950"/>
              </a:xfrm>
              <a:custGeom>
                <a:avLst/>
                <a:gdLst/>
                <a:ahLst/>
                <a:cxnLst/>
                <a:rect l="l" t="t" r="r" b="b"/>
                <a:pathLst>
                  <a:path w="32848" h="42558" extrusionOk="0">
                    <a:moveTo>
                      <a:pt x="17678" y="964"/>
                    </a:moveTo>
                    <a:cubicBezTo>
                      <a:pt x="18514" y="964"/>
                      <a:pt x="19348" y="967"/>
                      <a:pt x="20180" y="976"/>
                    </a:cubicBezTo>
                    <a:cubicBezTo>
                      <a:pt x="21184" y="976"/>
                      <a:pt x="21265" y="1058"/>
                      <a:pt x="21292" y="2089"/>
                    </a:cubicBezTo>
                    <a:cubicBezTo>
                      <a:pt x="21319" y="2414"/>
                      <a:pt x="21292" y="2740"/>
                      <a:pt x="21292" y="3065"/>
                    </a:cubicBezTo>
                    <a:cubicBezTo>
                      <a:pt x="21292" y="3146"/>
                      <a:pt x="21238" y="3201"/>
                      <a:pt x="21184" y="3336"/>
                    </a:cubicBezTo>
                    <a:cubicBezTo>
                      <a:pt x="19583" y="3350"/>
                      <a:pt x="17983" y="3357"/>
                      <a:pt x="16383" y="3357"/>
                    </a:cubicBezTo>
                    <a:cubicBezTo>
                      <a:pt x="14783" y="3357"/>
                      <a:pt x="13182" y="3350"/>
                      <a:pt x="11582" y="3336"/>
                    </a:cubicBezTo>
                    <a:cubicBezTo>
                      <a:pt x="11501" y="2631"/>
                      <a:pt x="11528" y="2007"/>
                      <a:pt x="11663" y="1383"/>
                    </a:cubicBezTo>
                    <a:cubicBezTo>
                      <a:pt x="11690" y="1166"/>
                      <a:pt x="11826" y="1058"/>
                      <a:pt x="12016" y="1031"/>
                    </a:cubicBezTo>
                    <a:cubicBezTo>
                      <a:pt x="12233" y="1004"/>
                      <a:pt x="12450" y="976"/>
                      <a:pt x="12667" y="976"/>
                    </a:cubicBezTo>
                    <a:cubicBezTo>
                      <a:pt x="14330" y="976"/>
                      <a:pt x="16006" y="964"/>
                      <a:pt x="17678" y="964"/>
                    </a:cubicBezTo>
                    <a:close/>
                    <a:moveTo>
                      <a:pt x="16383" y="4265"/>
                    </a:moveTo>
                    <a:cubicBezTo>
                      <a:pt x="16715" y="4265"/>
                      <a:pt x="17047" y="4272"/>
                      <a:pt x="17386" y="4286"/>
                    </a:cubicBezTo>
                    <a:cubicBezTo>
                      <a:pt x="18037" y="4286"/>
                      <a:pt x="18688" y="4313"/>
                      <a:pt x="19394" y="4340"/>
                    </a:cubicBezTo>
                    <a:cubicBezTo>
                      <a:pt x="19421" y="4557"/>
                      <a:pt x="19475" y="4692"/>
                      <a:pt x="19502" y="4855"/>
                    </a:cubicBezTo>
                    <a:cubicBezTo>
                      <a:pt x="19773" y="7757"/>
                      <a:pt x="20262" y="10633"/>
                      <a:pt x="20668" y="13508"/>
                    </a:cubicBezTo>
                    <a:cubicBezTo>
                      <a:pt x="20777" y="14240"/>
                      <a:pt x="20885" y="14972"/>
                      <a:pt x="20967" y="15705"/>
                    </a:cubicBezTo>
                    <a:cubicBezTo>
                      <a:pt x="21021" y="16112"/>
                      <a:pt x="21211" y="16383"/>
                      <a:pt x="21455" y="16681"/>
                    </a:cubicBezTo>
                    <a:cubicBezTo>
                      <a:pt x="22730" y="18064"/>
                      <a:pt x="24032" y="19421"/>
                      <a:pt x="25225" y="20858"/>
                    </a:cubicBezTo>
                    <a:cubicBezTo>
                      <a:pt x="28643" y="24845"/>
                      <a:pt x="30623" y="29511"/>
                      <a:pt x="31491" y="34664"/>
                    </a:cubicBezTo>
                    <a:cubicBezTo>
                      <a:pt x="31789" y="36536"/>
                      <a:pt x="31979" y="38434"/>
                      <a:pt x="31925" y="40333"/>
                    </a:cubicBezTo>
                    <a:cubicBezTo>
                      <a:pt x="31925" y="40469"/>
                      <a:pt x="31925" y="40577"/>
                      <a:pt x="31925" y="40686"/>
                    </a:cubicBezTo>
                    <a:cubicBezTo>
                      <a:pt x="31898" y="40957"/>
                      <a:pt x="31789" y="41147"/>
                      <a:pt x="31518" y="41201"/>
                    </a:cubicBezTo>
                    <a:cubicBezTo>
                      <a:pt x="31328" y="41228"/>
                      <a:pt x="31138" y="41282"/>
                      <a:pt x="30948" y="41310"/>
                    </a:cubicBezTo>
                    <a:cubicBezTo>
                      <a:pt x="28995" y="41364"/>
                      <a:pt x="27015" y="41445"/>
                      <a:pt x="25062" y="41499"/>
                    </a:cubicBezTo>
                    <a:cubicBezTo>
                      <a:pt x="22377" y="41581"/>
                      <a:pt x="19692" y="41662"/>
                      <a:pt x="17034" y="41716"/>
                    </a:cubicBezTo>
                    <a:cubicBezTo>
                      <a:pt x="16862" y="41725"/>
                      <a:pt x="16693" y="41728"/>
                      <a:pt x="16526" y="41728"/>
                    </a:cubicBezTo>
                    <a:cubicBezTo>
                      <a:pt x="16193" y="41728"/>
                      <a:pt x="15867" y="41716"/>
                      <a:pt x="15542" y="41716"/>
                    </a:cubicBezTo>
                    <a:cubicBezTo>
                      <a:pt x="12640" y="41635"/>
                      <a:pt x="9737" y="41581"/>
                      <a:pt x="6862" y="41499"/>
                    </a:cubicBezTo>
                    <a:cubicBezTo>
                      <a:pt x="5126" y="41445"/>
                      <a:pt x="3391" y="41337"/>
                      <a:pt x="1655" y="41255"/>
                    </a:cubicBezTo>
                    <a:cubicBezTo>
                      <a:pt x="1492" y="41255"/>
                      <a:pt x="1302" y="41201"/>
                      <a:pt x="1058" y="41174"/>
                    </a:cubicBezTo>
                    <a:cubicBezTo>
                      <a:pt x="1004" y="40930"/>
                      <a:pt x="976" y="40767"/>
                      <a:pt x="976" y="40604"/>
                    </a:cubicBezTo>
                    <a:cubicBezTo>
                      <a:pt x="868" y="37404"/>
                      <a:pt x="1275" y="34257"/>
                      <a:pt x="2170" y="31192"/>
                    </a:cubicBezTo>
                    <a:cubicBezTo>
                      <a:pt x="2278" y="30840"/>
                      <a:pt x="2631" y="29755"/>
                      <a:pt x="2685" y="29592"/>
                    </a:cubicBezTo>
                    <a:cubicBezTo>
                      <a:pt x="3309" y="27666"/>
                      <a:pt x="4150" y="25849"/>
                      <a:pt x="5235" y="24140"/>
                    </a:cubicBezTo>
                    <a:cubicBezTo>
                      <a:pt x="6320" y="22431"/>
                      <a:pt x="7540" y="20831"/>
                      <a:pt x="8924" y="19339"/>
                    </a:cubicBezTo>
                    <a:cubicBezTo>
                      <a:pt x="9792" y="18417"/>
                      <a:pt x="10660" y="17468"/>
                      <a:pt x="11528" y="16546"/>
                    </a:cubicBezTo>
                    <a:cubicBezTo>
                      <a:pt x="11772" y="16301"/>
                      <a:pt x="11853" y="16030"/>
                      <a:pt x="11907" y="15705"/>
                    </a:cubicBezTo>
                    <a:cubicBezTo>
                      <a:pt x="12097" y="14294"/>
                      <a:pt x="12287" y="12857"/>
                      <a:pt x="12504" y="11419"/>
                    </a:cubicBezTo>
                    <a:cubicBezTo>
                      <a:pt x="12667" y="10307"/>
                      <a:pt x="12830" y="9222"/>
                      <a:pt x="12965" y="8110"/>
                    </a:cubicBezTo>
                    <a:cubicBezTo>
                      <a:pt x="13128" y="6971"/>
                      <a:pt x="13236" y="5804"/>
                      <a:pt x="13372" y="4665"/>
                    </a:cubicBezTo>
                    <a:cubicBezTo>
                      <a:pt x="13372" y="4584"/>
                      <a:pt x="13399" y="4530"/>
                      <a:pt x="13426" y="4394"/>
                    </a:cubicBezTo>
                    <a:cubicBezTo>
                      <a:pt x="13790" y="4303"/>
                      <a:pt x="14154" y="4288"/>
                      <a:pt x="14518" y="4288"/>
                    </a:cubicBezTo>
                    <a:cubicBezTo>
                      <a:pt x="14692" y="4288"/>
                      <a:pt x="14865" y="4292"/>
                      <a:pt x="15039" y="4292"/>
                    </a:cubicBezTo>
                    <a:cubicBezTo>
                      <a:pt x="15152" y="4292"/>
                      <a:pt x="15266" y="4290"/>
                      <a:pt x="15379" y="4286"/>
                    </a:cubicBezTo>
                    <a:cubicBezTo>
                      <a:pt x="15718" y="4272"/>
                      <a:pt x="16051" y="4265"/>
                      <a:pt x="16383" y="4265"/>
                    </a:cubicBezTo>
                    <a:close/>
                    <a:moveTo>
                      <a:pt x="13942" y="0"/>
                    </a:moveTo>
                    <a:cubicBezTo>
                      <a:pt x="13318" y="0"/>
                      <a:pt x="12667" y="27"/>
                      <a:pt x="12016" y="108"/>
                    </a:cubicBezTo>
                    <a:cubicBezTo>
                      <a:pt x="11229" y="190"/>
                      <a:pt x="11012" y="407"/>
                      <a:pt x="10850" y="1193"/>
                    </a:cubicBezTo>
                    <a:cubicBezTo>
                      <a:pt x="10660" y="2007"/>
                      <a:pt x="10741" y="2848"/>
                      <a:pt x="10741" y="3689"/>
                    </a:cubicBezTo>
                    <a:cubicBezTo>
                      <a:pt x="10741" y="3770"/>
                      <a:pt x="10768" y="3852"/>
                      <a:pt x="10822" y="3960"/>
                    </a:cubicBezTo>
                    <a:cubicBezTo>
                      <a:pt x="10877" y="4150"/>
                      <a:pt x="11012" y="4286"/>
                      <a:pt x="11229" y="4286"/>
                    </a:cubicBezTo>
                    <a:lnTo>
                      <a:pt x="11799" y="4286"/>
                    </a:lnTo>
                    <a:cubicBezTo>
                      <a:pt x="12016" y="4313"/>
                      <a:pt x="12206" y="4313"/>
                      <a:pt x="12477" y="4313"/>
                    </a:cubicBezTo>
                    <a:cubicBezTo>
                      <a:pt x="12450" y="4665"/>
                      <a:pt x="12450" y="4937"/>
                      <a:pt x="12423" y="5208"/>
                    </a:cubicBezTo>
                    <a:cubicBezTo>
                      <a:pt x="12341" y="5994"/>
                      <a:pt x="12233" y="6754"/>
                      <a:pt x="12124" y="7540"/>
                    </a:cubicBezTo>
                    <a:cubicBezTo>
                      <a:pt x="11745" y="10144"/>
                      <a:pt x="11392" y="12748"/>
                      <a:pt x="11012" y="15352"/>
                    </a:cubicBezTo>
                    <a:cubicBezTo>
                      <a:pt x="10985" y="15623"/>
                      <a:pt x="10877" y="15840"/>
                      <a:pt x="10687" y="16030"/>
                    </a:cubicBezTo>
                    <a:cubicBezTo>
                      <a:pt x="9954" y="16817"/>
                      <a:pt x="9222" y="17603"/>
                      <a:pt x="8517" y="18390"/>
                    </a:cubicBezTo>
                    <a:cubicBezTo>
                      <a:pt x="7785" y="19231"/>
                      <a:pt x="7052" y="20072"/>
                      <a:pt x="6347" y="20940"/>
                    </a:cubicBezTo>
                    <a:cubicBezTo>
                      <a:pt x="4394" y="23435"/>
                      <a:pt x="2848" y="26174"/>
                      <a:pt x="1844" y="29185"/>
                    </a:cubicBezTo>
                    <a:cubicBezTo>
                      <a:pt x="1085" y="31436"/>
                      <a:pt x="542" y="33742"/>
                      <a:pt x="244" y="36102"/>
                    </a:cubicBezTo>
                    <a:cubicBezTo>
                      <a:pt x="81" y="37539"/>
                      <a:pt x="0" y="38977"/>
                      <a:pt x="81" y="40442"/>
                    </a:cubicBezTo>
                    <a:cubicBezTo>
                      <a:pt x="81" y="40767"/>
                      <a:pt x="136" y="41093"/>
                      <a:pt x="190" y="41418"/>
                    </a:cubicBezTo>
                    <a:cubicBezTo>
                      <a:pt x="298" y="41961"/>
                      <a:pt x="597" y="42178"/>
                      <a:pt x="1112" y="42205"/>
                    </a:cubicBezTo>
                    <a:cubicBezTo>
                      <a:pt x="1410" y="42232"/>
                      <a:pt x="1682" y="42232"/>
                      <a:pt x="1980" y="42232"/>
                    </a:cubicBezTo>
                    <a:cubicBezTo>
                      <a:pt x="4177" y="42313"/>
                      <a:pt x="6374" y="42422"/>
                      <a:pt x="8571" y="42476"/>
                    </a:cubicBezTo>
                    <a:cubicBezTo>
                      <a:pt x="11229" y="42530"/>
                      <a:pt x="13887" y="42557"/>
                      <a:pt x="16546" y="42557"/>
                    </a:cubicBezTo>
                    <a:cubicBezTo>
                      <a:pt x="18960" y="42557"/>
                      <a:pt x="21374" y="42557"/>
                      <a:pt x="23815" y="42503"/>
                    </a:cubicBezTo>
                    <a:cubicBezTo>
                      <a:pt x="26419" y="42449"/>
                      <a:pt x="29023" y="42313"/>
                      <a:pt x="31626" y="42232"/>
                    </a:cubicBezTo>
                    <a:cubicBezTo>
                      <a:pt x="32332" y="42205"/>
                      <a:pt x="32630" y="41961"/>
                      <a:pt x="32711" y="41255"/>
                    </a:cubicBezTo>
                    <a:cubicBezTo>
                      <a:pt x="32766" y="40659"/>
                      <a:pt x="32847" y="40035"/>
                      <a:pt x="32847" y="39411"/>
                    </a:cubicBezTo>
                    <a:cubicBezTo>
                      <a:pt x="32847" y="37648"/>
                      <a:pt x="32630" y="35885"/>
                      <a:pt x="32305" y="34122"/>
                    </a:cubicBezTo>
                    <a:cubicBezTo>
                      <a:pt x="31382" y="28995"/>
                      <a:pt x="29402" y="24330"/>
                      <a:pt x="26012" y="20316"/>
                    </a:cubicBezTo>
                    <a:cubicBezTo>
                      <a:pt x="24791" y="18878"/>
                      <a:pt x="23516" y="17522"/>
                      <a:pt x="22269" y="16139"/>
                    </a:cubicBezTo>
                    <a:cubicBezTo>
                      <a:pt x="22052" y="15895"/>
                      <a:pt x="21889" y="15678"/>
                      <a:pt x="21862" y="15352"/>
                    </a:cubicBezTo>
                    <a:cubicBezTo>
                      <a:pt x="21835" y="14972"/>
                      <a:pt x="21780" y="14593"/>
                      <a:pt x="21726" y="14213"/>
                    </a:cubicBezTo>
                    <a:cubicBezTo>
                      <a:pt x="21319" y="11446"/>
                      <a:pt x="20913" y="8680"/>
                      <a:pt x="20533" y="5913"/>
                    </a:cubicBezTo>
                    <a:cubicBezTo>
                      <a:pt x="20451" y="5398"/>
                      <a:pt x="20370" y="4882"/>
                      <a:pt x="20397" y="4367"/>
                    </a:cubicBezTo>
                    <a:cubicBezTo>
                      <a:pt x="20533" y="4305"/>
                      <a:pt x="20668" y="4288"/>
                      <a:pt x="20801" y="4288"/>
                    </a:cubicBezTo>
                    <a:cubicBezTo>
                      <a:pt x="20961" y="4288"/>
                      <a:pt x="21117" y="4313"/>
                      <a:pt x="21265" y="4313"/>
                    </a:cubicBezTo>
                    <a:cubicBezTo>
                      <a:pt x="21889" y="4286"/>
                      <a:pt x="22133" y="4069"/>
                      <a:pt x="22160" y="3445"/>
                    </a:cubicBezTo>
                    <a:cubicBezTo>
                      <a:pt x="22160" y="2821"/>
                      <a:pt x="22106" y="2170"/>
                      <a:pt x="22079" y="1546"/>
                    </a:cubicBezTo>
                    <a:cubicBezTo>
                      <a:pt x="22052" y="1302"/>
                      <a:pt x="21997" y="1058"/>
                      <a:pt x="21943" y="841"/>
                    </a:cubicBezTo>
                    <a:cubicBezTo>
                      <a:pt x="21835" y="488"/>
                      <a:pt x="21618" y="271"/>
                      <a:pt x="21265" y="190"/>
                    </a:cubicBezTo>
                    <a:cubicBezTo>
                      <a:pt x="20940" y="136"/>
                      <a:pt x="20641" y="81"/>
                      <a:pt x="20343" y="81"/>
                    </a:cubicBezTo>
                    <a:cubicBezTo>
                      <a:pt x="18200" y="27"/>
                      <a:pt x="16084" y="0"/>
                      <a:pt x="139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68"/>
              <p:cNvSpPr/>
              <p:nvPr/>
            </p:nvSpPr>
            <p:spPr>
              <a:xfrm>
                <a:off x="6290063" y="4079563"/>
                <a:ext cx="777825" cy="936600"/>
              </a:xfrm>
              <a:custGeom>
                <a:avLst/>
                <a:gdLst/>
                <a:ahLst/>
                <a:cxnLst/>
                <a:rect l="l" t="t" r="r" b="b"/>
                <a:pathLst>
                  <a:path w="31113" h="37464" extrusionOk="0">
                    <a:moveTo>
                      <a:pt x="15516" y="0"/>
                    </a:moveTo>
                    <a:cubicBezTo>
                      <a:pt x="15184" y="0"/>
                      <a:pt x="14851" y="7"/>
                      <a:pt x="14512" y="21"/>
                    </a:cubicBezTo>
                    <a:cubicBezTo>
                      <a:pt x="14399" y="25"/>
                      <a:pt x="14285" y="27"/>
                      <a:pt x="14172" y="27"/>
                    </a:cubicBezTo>
                    <a:cubicBezTo>
                      <a:pt x="13998" y="27"/>
                      <a:pt x="13825" y="23"/>
                      <a:pt x="13651" y="23"/>
                    </a:cubicBezTo>
                    <a:cubicBezTo>
                      <a:pt x="13287" y="23"/>
                      <a:pt x="12923" y="38"/>
                      <a:pt x="12559" y="129"/>
                    </a:cubicBezTo>
                    <a:cubicBezTo>
                      <a:pt x="12532" y="265"/>
                      <a:pt x="12505" y="319"/>
                      <a:pt x="12505" y="400"/>
                    </a:cubicBezTo>
                    <a:cubicBezTo>
                      <a:pt x="12369" y="1539"/>
                      <a:pt x="12261" y="2706"/>
                      <a:pt x="12098" y="3845"/>
                    </a:cubicBezTo>
                    <a:cubicBezTo>
                      <a:pt x="11963" y="4957"/>
                      <a:pt x="11800" y="6042"/>
                      <a:pt x="11637" y="7154"/>
                    </a:cubicBezTo>
                    <a:cubicBezTo>
                      <a:pt x="11420" y="8592"/>
                      <a:pt x="11230" y="10029"/>
                      <a:pt x="11040" y="11440"/>
                    </a:cubicBezTo>
                    <a:cubicBezTo>
                      <a:pt x="10986" y="11765"/>
                      <a:pt x="10905" y="12036"/>
                      <a:pt x="10661" y="12281"/>
                    </a:cubicBezTo>
                    <a:cubicBezTo>
                      <a:pt x="9793" y="13203"/>
                      <a:pt x="8925" y="14152"/>
                      <a:pt x="8057" y="15074"/>
                    </a:cubicBezTo>
                    <a:cubicBezTo>
                      <a:pt x="6673" y="16566"/>
                      <a:pt x="5453" y="18166"/>
                      <a:pt x="4368" y="19875"/>
                    </a:cubicBezTo>
                    <a:cubicBezTo>
                      <a:pt x="3283" y="21584"/>
                      <a:pt x="2442" y="23401"/>
                      <a:pt x="1818" y="25327"/>
                    </a:cubicBezTo>
                    <a:cubicBezTo>
                      <a:pt x="1764" y="25490"/>
                      <a:pt x="1411" y="26575"/>
                      <a:pt x="1303" y="26927"/>
                    </a:cubicBezTo>
                    <a:cubicBezTo>
                      <a:pt x="408" y="29992"/>
                      <a:pt x="1" y="33139"/>
                      <a:pt x="109" y="36339"/>
                    </a:cubicBezTo>
                    <a:cubicBezTo>
                      <a:pt x="109" y="36502"/>
                      <a:pt x="137" y="36665"/>
                      <a:pt x="191" y="36909"/>
                    </a:cubicBezTo>
                    <a:cubicBezTo>
                      <a:pt x="435" y="36936"/>
                      <a:pt x="625" y="36990"/>
                      <a:pt x="788" y="36990"/>
                    </a:cubicBezTo>
                    <a:cubicBezTo>
                      <a:pt x="2524" y="37072"/>
                      <a:pt x="4259" y="37180"/>
                      <a:pt x="5995" y="37234"/>
                    </a:cubicBezTo>
                    <a:cubicBezTo>
                      <a:pt x="8870" y="37316"/>
                      <a:pt x="11773" y="37370"/>
                      <a:pt x="14675" y="37451"/>
                    </a:cubicBezTo>
                    <a:cubicBezTo>
                      <a:pt x="15000" y="37451"/>
                      <a:pt x="15326" y="37463"/>
                      <a:pt x="15659" y="37463"/>
                    </a:cubicBezTo>
                    <a:cubicBezTo>
                      <a:pt x="15826" y="37463"/>
                      <a:pt x="15995" y="37460"/>
                      <a:pt x="16167" y="37451"/>
                    </a:cubicBezTo>
                    <a:cubicBezTo>
                      <a:pt x="18825" y="37397"/>
                      <a:pt x="21510" y="37316"/>
                      <a:pt x="24195" y="37234"/>
                    </a:cubicBezTo>
                    <a:cubicBezTo>
                      <a:pt x="26148" y="37180"/>
                      <a:pt x="28128" y="37099"/>
                      <a:pt x="30081" y="37045"/>
                    </a:cubicBezTo>
                    <a:cubicBezTo>
                      <a:pt x="30271" y="37017"/>
                      <a:pt x="30461" y="36963"/>
                      <a:pt x="30651" y="36936"/>
                    </a:cubicBezTo>
                    <a:cubicBezTo>
                      <a:pt x="30922" y="36882"/>
                      <a:pt x="31031" y="36692"/>
                      <a:pt x="31058" y="36421"/>
                    </a:cubicBezTo>
                    <a:cubicBezTo>
                      <a:pt x="31058" y="36312"/>
                      <a:pt x="31058" y="36204"/>
                      <a:pt x="31058" y="36068"/>
                    </a:cubicBezTo>
                    <a:cubicBezTo>
                      <a:pt x="31112" y="34169"/>
                      <a:pt x="30922" y="32271"/>
                      <a:pt x="30624" y="30399"/>
                    </a:cubicBezTo>
                    <a:cubicBezTo>
                      <a:pt x="29756" y="25246"/>
                      <a:pt x="27776" y="20580"/>
                      <a:pt x="24358" y="16593"/>
                    </a:cubicBezTo>
                    <a:cubicBezTo>
                      <a:pt x="23165" y="15156"/>
                      <a:pt x="21863" y="13799"/>
                      <a:pt x="20588" y="12416"/>
                    </a:cubicBezTo>
                    <a:cubicBezTo>
                      <a:pt x="20344" y="12118"/>
                      <a:pt x="20154" y="11847"/>
                      <a:pt x="20100" y="11440"/>
                    </a:cubicBezTo>
                    <a:cubicBezTo>
                      <a:pt x="20018" y="10707"/>
                      <a:pt x="19910" y="9975"/>
                      <a:pt x="19801" y="9243"/>
                    </a:cubicBezTo>
                    <a:cubicBezTo>
                      <a:pt x="19395" y="6368"/>
                      <a:pt x="18906" y="3492"/>
                      <a:pt x="18635" y="590"/>
                    </a:cubicBezTo>
                    <a:cubicBezTo>
                      <a:pt x="18608" y="427"/>
                      <a:pt x="18554" y="292"/>
                      <a:pt x="18527" y="75"/>
                    </a:cubicBezTo>
                    <a:cubicBezTo>
                      <a:pt x="17821" y="48"/>
                      <a:pt x="17170" y="21"/>
                      <a:pt x="16519" y="21"/>
                    </a:cubicBezTo>
                    <a:cubicBezTo>
                      <a:pt x="16180" y="7"/>
                      <a:pt x="15848" y="0"/>
                      <a:pt x="155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68"/>
              <p:cNvSpPr/>
              <p:nvPr/>
            </p:nvSpPr>
            <p:spPr>
              <a:xfrm>
                <a:off x="6555888" y="3997038"/>
                <a:ext cx="245500" cy="59825"/>
              </a:xfrm>
              <a:custGeom>
                <a:avLst/>
                <a:gdLst/>
                <a:ahLst/>
                <a:cxnLst/>
                <a:rect l="l" t="t" r="r" b="b"/>
                <a:pathLst>
                  <a:path w="9820" h="2393" extrusionOk="0">
                    <a:moveTo>
                      <a:pt x="6178" y="0"/>
                    </a:moveTo>
                    <a:cubicBezTo>
                      <a:pt x="4506" y="0"/>
                      <a:pt x="2830" y="12"/>
                      <a:pt x="1167" y="12"/>
                    </a:cubicBezTo>
                    <a:cubicBezTo>
                      <a:pt x="950" y="12"/>
                      <a:pt x="733" y="40"/>
                      <a:pt x="516" y="67"/>
                    </a:cubicBezTo>
                    <a:cubicBezTo>
                      <a:pt x="326" y="94"/>
                      <a:pt x="190" y="202"/>
                      <a:pt x="163" y="419"/>
                    </a:cubicBezTo>
                    <a:cubicBezTo>
                      <a:pt x="28" y="1043"/>
                      <a:pt x="1" y="1667"/>
                      <a:pt x="82" y="2372"/>
                    </a:cubicBezTo>
                    <a:cubicBezTo>
                      <a:pt x="1682" y="2386"/>
                      <a:pt x="3283" y="2393"/>
                      <a:pt x="4883" y="2393"/>
                    </a:cubicBezTo>
                    <a:cubicBezTo>
                      <a:pt x="6483" y="2393"/>
                      <a:pt x="8083" y="2386"/>
                      <a:pt x="9684" y="2372"/>
                    </a:cubicBezTo>
                    <a:cubicBezTo>
                      <a:pt x="9738" y="2237"/>
                      <a:pt x="9792" y="2182"/>
                      <a:pt x="9792" y="2101"/>
                    </a:cubicBezTo>
                    <a:cubicBezTo>
                      <a:pt x="9792" y="1776"/>
                      <a:pt x="9819" y="1450"/>
                      <a:pt x="9792" y="1125"/>
                    </a:cubicBezTo>
                    <a:cubicBezTo>
                      <a:pt x="9765" y="94"/>
                      <a:pt x="9684" y="12"/>
                      <a:pt x="8680" y="12"/>
                    </a:cubicBezTo>
                    <a:cubicBezTo>
                      <a:pt x="7848" y="3"/>
                      <a:pt x="7014" y="0"/>
                      <a:pt x="61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68"/>
              <p:cNvSpPr/>
              <p:nvPr/>
            </p:nvSpPr>
            <p:spPr>
              <a:xfrm>
                <a:off x="6326013" y="4586738"/>
                <a:ext cx="706600" cy="390475"/>
              </a:xfrm>
              <a:custGeom>
                <a:avLst/>
                <a:gdLst/>
                <a:ahLst/>
                <a:cxnLst/>
                <a:rect l="l" t="t" r="r" b="b"/>
                <a:pathLst>
                  <a:path w="28264" h="15619" extrusionOk="0">
                    <a:moveTo>
                      <a:pt x="14337" y="899"/>
                    </a:moveTo>
                    <a:cubicBezTo>
                      <a:pt x="14915" y="899"/>
                      <a:pt x="15484" y="1014"/>
                      <a:pt x="16031" y="1243"/>
                    </a:cubicBezTo>
                    <a:cubicBezTo>
                      <a:pt x="16519" y="1433"/>
                      <a:pt x="17007" y="1595"/>
                      <a:pt x="17523" y="1785"/>
                    </a:cubicBezTo>
                    <a:cubicBezTo>
                      <a:pt x="18166" y="1994"/>
                      <a:pt x="18821" y="2091"/>
                      <a:pt x="19479" y="2091"/>
                    </a:cubicBezTo>
                    <a:cubicBezTo>
                      <a:pt x="19848" y="2091"/>
                      <a:pt x="20218" y="2061"/>
                      <a:pt x="20588" y="2002"/>
                    </a:cubicBezTo>
                    <a:cubicBezTo>
                      <a:pt x="20967" y="1948"/>
                      <a:pt x="21347" y="1894"/>
                      <a:pt x="21727" y="1812"/>
                    </a:cubicBezTo>
                    <a:cubicBezTo>
                      <a:pt x="21873" y="1789"/>
                      <a:pt x="22019" y="1779"/>
                      <a:pt x="22165" y="1779"/>
                    </a:cubicBezTo>
                    <a:cubicBezTo>
                      <a:pt x="22534" y="1779"/>
                      <a:pt x="22904" y="1843"/>
                      <a:pt x="23273" y="1921"/>
                    </a:cubicBezTo>
                    <a:cubicBezTo>
                      <a:pt x="23707" y="2002"/>
                      <a:pt x="24005" y="2301"/>
                      <a:pt x="24276" y="2653"/>
                    </a:cubicBezTo>
                    <a:cubicBezTo>
                      <a:pt x="25307" y="4172"/>
                      <a:pt x="25958" y="5827"/>
                      <a:pt x="26501" y="7563"/>
                    </a:cubicBezTo>
                    <a:cubicBezTo>
                      <a:pt x="26962" y="9027"/>
                      <a:pt x="27206" y="10546"/>
                      <a:pt x="27260" y="12092"/>
                    </a:cubicBezTo>
                    <a:cubicBezTo>
                      <a:pt x="27287" y="12743"/>
                      <a:pt x="27341" y="13367"/>
                      <a:pt x="27369" y="14018"/>
                    </a:cubicBezTo>
                    <a:cubicBezTo>
                      <a:pt x="27396" y="14479"/>
                      <a:pt x="27314" y="14588"/>
                      <a:pt x="26853" y="14696"/>
                    </a:cubicBezTo>
                    <a:cubicBezTo>
                      <a:pt x="26609" y="14750"/>
                      <a:pt x="26338" y="14778"/>
                      <a:pt x="26067" y="14778"/>
                    </a:cubicBezTo>
                    <a:cubicBezTo>
                      <a:pt x="21944" y="14778"/>
                      <a:pt x="17821" y="14778"/>
                      <a:pt x="13698" y="14750"/>
                    </a:cubicBezTo>
                    <a:cubicBezTo>
                      <a:pt x="11691" y="14750"/>
                      <a:pt x="9684" y="14696"/>
                      <a:pt x="7649" y="14642"/>
                    </a:cubicBezTo>
                    <a:cubicBezTo>
                      <a:pt x="6103" y="14588"/>
                      <a:pt x="4530" y="14506"/>
                      <a:pt x="2957" y="14425"/>
                    </a:cubicBezTo>
                    <a:cubicBezTo>
                      <a:pt x="2496" y="14398"/>
                      <a:pt x="2035" y="14398"/>
                      <a:pt x="1547" y="14371"/>
                    </a:cubicBezTo>
                    <a:cubicBezTo>
                      <a:pt x="1330" y="14371"/>
                      <a:pt x="1140" y="14344"/>
                      <a:pt x="841" y="14316"/>
                    </a:cubicBezTo>
                    <a:cubicBezTo>
                      <a:pt x="841" y="13882"/>
                      <a:pt x="814" y="13530"/>
                      <a:pt x="841" y="13177"/>
                    </a:cubicBezTo>
                    <a:cubicBezTo>
                      <a:pt x="1058" y="10845"/>
                      <a:pt x="1628" y="8566"/>
                      <a:pt x="2442" y="6342"/>
                    </a:cubicBezTo>
                    <a:cubicBezTo>
                      <a:pt x="2930" y="5013"/>
                      <a:pt x="3500" y="3711"/>
                      <a:pt x="4151" y="2463"/>
                    </a:cubicBezTo>
                    <a:cubicBezTo>
                      <a:pt x="4557" y="1704"/>
                      <a:pt x="5127" y="1378"/>
                      <a:pt x="5914" y="1351"/>
                    </a:cubicBezTo>
                    <a:cubicBezTo>
                      <a:pt x="5973" y="1348"/>
                      <a:pt x="6032" y="1346"/>
                      <a:pt x="6090" y="1346"/>
                    </a:cubicBezTo>
                    <a:cubicBezTo>
                      <a:pt x="6459" y="1346"/>
                      <a:pt x="6814" y="1413"/>
                      <a:pt x="7188" y="1460"/>
                    </a:cubicBezTo>
                    <a:cubicBezTo>
                      <a:pt x="7649" y="1541"/>
                      <a:pt x="8111" y="1677"/>
                      <a:pt x="8572" y="1731"/>
                    </a:cubicBezTo>
                    <a:cubicBezTo>
                      <a:pt x="8831" y="1763"/>
                      <a:pt x="9087" y="1779"/>
                      <a:pt x="9342" y="1779"/>
                    </a:cubicBezTo>
                    <a:cubicBezTo>
                      <a:pt x="9942" y="1779"/>
                      <a:pt x="10531" y="1693"/>
                      <a:pt x="11121" y="1541"/>
                    </a:cubicBezTo>
                    <a:cubicBezTo>
                      <a:pt x="11881" y="1351"/>
                      <a:pt x="12640" y="1161"/>
                      <a:pt x="13400" y="999"/>
                    </a:cubicBezTo>
                    <a:cubicBezTo>
                      <a:pt x="13713" y="932"/>
                      <a:pt x="14026" y="899"/>
                      <a:pt x="14337" y="899"/>
                    </a:cubicBezTo>
                    <a:close/>
                    <a:moveTo>
                      <a:pt x="14374" y="1"/>
                    </a:moveTo>
                    <a:cubicBezTo>
                      <a:pt x="14106" y="1"/>
                      <a:pt x="13836" y="25"/>
                      <a:pt x="13562" y="76"/>
                    </a:cubicBezTo>
                    <a:cubicBezTo>
                      <a:pt x="12966" y="185"/>
                      <a:pt x="12342" y="239"/>
                      <a:pt x="11772" y="456"/>
                    </a:cubicBezTo>
                    <a:cubicBezTo>
                      <a:pt x="10968" y="724"/>
                      <a:pt x="10171" y="860"/>
                      <a:pt x="9374" y="860"/>
                    </a:cubicBezTo>
                    <a:cubicBezTo>
                      <a:pt x="8638" y="860"/>
                      <a:pt x="7903" y="745"/>
                      <a:pt x="7161" y="510"/>
                    </a:cubicBezTo>
                    <a:cubicBezTo>
                      <a:pt x="6873" y="426"/>
                      <a:pt x="6584" y="390"/>
                      <a:pt x="6293" y="390"/>
                    </a:cubicBezTo>
                    <a:cubicBezTo>
                      <a:pt x="5927" y="390"/>
                      <a:pt x="5559" y="447"/>
                      <a:pt x="5181" y="538"/>
                    </a:cubicBezTo>
                    <a:cubicBezTo>
                      <a:pt x="4666" y="673"/>
                      <a:pt x="4232" y="944"/>
                      <a:pt x="3906" y="1378"/>
                    </a:cubicBezTo>
                    <a:cubicBezTo>
                      <a:pt x="3635" y="1785"/>
                      <a:pt x="3337" y="2219"/>
                      <a:pt x="3120" y="2653"/>
                    </a:cubicBezTo>
                    <a:cubicBezTo>
                      <a:pt x="1628" y="5583"/>
                      <a:pt x="516" y="8648"/>
                      <a:pt x="109" y="11930"/>
                    </a:cubicBezTo>
                    <a:cubicBezTo>
                      <a:pt x="1" y="12743"/>
                      <a:pt x="1" y="13584"/>
                      <a:pt x="1" y="14425"/>
                    </a:cubicBezTo>
                    <a:cubicBezTo>
                      <a:pt x="1" y="14886"/>
                      <a:pt x="245" y="15130"/>
                      <a:pt x="733" y="15211"/>
                    </a:cubicBezTo>
                    <a:cubicBezTo>
                      <a:pt x="814" y="15239"/>
                      <a:pt x="923" y="15239"/>
                      <a:pt x="1004" y="15239"/>
                    </a:cubicBezTo>
                    <a:cubicBezTo>
                      <a:pt x="2415" y="15293"/>
                      <a:pt x="3798" y="15374"/>
                      <a:pt x="5208" y="15401"/>
                    </a:cubicBezTo>
                    <a:cubicBezTo>
                      <a:pt x="6619" y="15428"/>
                      <a:pt x="8056" y="15428"/>
                      <a:pt x="9467" y="15456"/>
                    </a:cubicBezTo>
                    <a:lnTo>
                      <a:pt x="9982" y="15456"/>
                    </a:lnTo>
                    <a:cubicBezTo>
                      <a:pt x="11691" y="15510"/>
                      <a:pt x="13400" y="15564"/>
                      <a:pt x="15081" y="15591"/>
                    </a:cubicBezTo>
                    <a:cubicBezTo>
                      <a:pt x="15081" y="15591"/>
                      <a:pt x="15081" y="15591"/>
                      <a:pt x="15081" y="15564"/>
                    </a:cubicBezTo>
                    <a:lnTo>
                      <a:pt x="16302" y="15564"/>
                    </a:lnTo>
                    <a:cubicBezTo>
                      <a:pt x="18608" y="15591"/>
                      <a:pt x="20940" y="15618"/>
                      <a:pt x="23273" y="15618"/>
                    </a:cubicBezTo>
                    <a:cubicBezTo>
                      <a:pt x="24276" y="15618"/>
                      <a:pt x="25307" y="15591"/>
                      <a:pt x="26311" y="15564"/>
                    </a:cubicBezTo>
                    <a:cubicBezTo>
                      <a:pt x="26636" y="15564"/>
                      <a:pt x="26935" y="15510"/>
                      <a:pt x="27233" y="15428"/>
                    </a:cubicBezTo>
                    <a:cubicBezTo>
                      <a:pt x="27911" y="15239"/>
                      <a:pt x="28264" y="14832"/>
                      <a:pt x="28264" y="14154"/>
                    </a:cubicBezTo>
                    <a:cubicBezTo>
                      <a:pt x="28264" y="13421"/>
                      <a:pt x="28182" y="12689"/>
                      <a:pt x="28155" y="11957"/>
                    </a:cubicBezTo>
                    <a:cubicBezTo>
                      <a:pt x="28101" y="10438"/>
                      <a:pt x="27857" y="8919"/>
                      <a:pt x="27396" y="7481"/>
                    </a:cubicBezTo>
                    <a:cubicBezTo>
                      <a:pt x="27070" y="6451"/>
                      <a:pt x="26745" y="5393"/>
                      <a:pt x="26284" y="4416"/>
                    </a:cubicBezTo>
                    <a:cubicBezTo>
                      <a:pt x="25850" y="3494"/>
                      <a:pt x="25226" y="2653"/>
                      <a:pt x="24683" y="1812"/>
                    </a:cubicBezTo>
                    <a:cubicBezTo>
                      <a:pt x="24466" y="1487"/>
                      <a:pt x="24114" y="1243"/>
                      <a:pt x="23734" y="1107"/>
                    </a:cubicBezTo>
                    <a:cubicBezTo>
                      <a:pt x="23246" y="985"/>
                      <a:pt x="22757" y="878"/>
                      <a:pt x="22258" y="878"/>
                    </a:cubicBezTo>
                    <a:cubicBezTo>
                      <a:pt x="22091" y="878"/>
                      <a:pt x="21923" y="890"/>
                      <a:pt x="21754" y="917"/>
                    </a:cubicBezTo>
                    <a:cubicBezTo>
                      <a:pt x="21401" y="971"/>
                      <a:pt x="21049" y="1026"/>
                      <a:pt x="20696" y="1080"/>
                    </a:cubicBezTo>
                    <a:cubicBezTo>
                      <a:pt x="20275" y="1170"/>
                      <a:pt x="19858" y="1216"/>
                      <a:pt x="19445" y="1216"/>
                    </a:cubicBezTo>
                    <a:cubicBezTo>
                      <a:pt x="18739" y="1216"/>
                      <a:pt x="18044" y="1082"/>
                      <a:pt x="17360" y="809"/>
                    </a:cubicBezTo>
                    <a:cubicBezTo>
                      <a:pt x="16926" y="646"/>
                      <a:pt x="16519" y="483"/>
                      <a:pt x="16085" y="321"/>
                    </a:cubicBezTo>
                    <a:cubicBezTo>
                      <a:pt x="15528" y="116"/>
                      <a:pt x="14957" y="1"/>
                      <a:pt x="143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68"/>
              <p:cNvSpPr/>
              <p:nvPr/>
            </p:nvSpPr>
            <p:spPr>
              <a:xfrm>
                <a:off x="6346363" y="4609188"/>
                <a:ext cx="664550" cy="347000"/>
              </a:xfrm>
              <a:custGeom>
                <a:avLst/>
                <a:gdLst/>
                <a:ahLst/>
                <a:cxnLst/>
                <a:rect l="l" t="t" r="r" b="b"/>
                <a:pathLst>
                  <a:path w="26582" h="13880" extrusionOk="0">
                    <a:moveTo>
                      <a:pt x="13523" y="1"/>
                    </a:moveTo>
                    <a:cubicBezTo>
                      <a:pt x="13212" y="1"/>
                      <a:pt x="12899" y="34"/>
                      <a:pt x="12586" y="101"/>
                    </a:cubicBezTo>
                    <a:cubicBezTo>
                      <a:pt x="11826" y="263"/>
                      <a:pt x="11067" y="453"/>
                      <a:pt x="10307" y="643"/>
                    </a:cubicBezTo>
                    <a:cubicBezTo>
                      <a:pt x="9717" y="795"/>
                      <a:pt x="9128" y="881"/>
                      <a:pt x="8528" y="881"/>
                    </a:cubicBezTo>
                    <a:cubicBezTo>
                      <a:pt x="8273" y="881"/>
                      <a:pt x="8017" y="865"/>
                      <a:pt x="7758" y="833"/>
                    </a:cubicBezTo>
                    <a:cubicBezTo>
                      <a:pt x="7297" y="779"/>
                      <a:pt x="6835" y="643"/>
                      <a:pt x="6374" y="562"/>
                    </a:cubicBezTo>
                    <a:cubicBezTo>
                      <a:pt x="6000" y="515"/>
                      <a:pt x="5645" y="448"/>
                      <a:pt x="5276" y="448"/>
                    </a:cubicBezTo>
                    <a:cubicBezTo>
                      <a:pt x="5218" y="448"/>
                      <a:pt x="5159" y="450"/>
                      <a:pt x="5100" y="453"/>
                    </a:cubicBezTo>
                    <a:cubicBezTo>
                      <a:pt x="4313" y="480"/>
                      <a:pt x="3743" y="806"/>
                      <a:pt x="3337" y="1565"/>
                    </a:cubicBezTo>
                    <a:cubicBezTo>
                      <a:pt x="2686" y="2813"/>
                      <a:pt x="2116" y="4115"/>
                      <a:pt x="1628" y="5444"/>
                    </a:cubicBezTo>
                    <a:cubicBezTo>
                      <a:pt x="814" y="7668"/>
                      <a:pt x="244" y="9947"/>
                      <a:pt x="27" y="12279"/>
                    </a:cubicBezTo>
                    <a:cubicBezTo>
                      <a:pt x="0" y="12632"/>
                      <a:pt x="27" y="12984"/>
                      <a:pt x="27" y="13418"/>
                    </a:cubicBezTo>
                    <a:cubicBezTo>
                      <a:pt x="326" y="13446"/>
                      <a:pt x="516" y="13473"/>
                      <a:pt x="733" y="13473"/>
                    </a:cubicBezTo>
                    <a:cubicBezTo>
                      <a:pt x="1221" y="13500"/>
                      <a:pt x="1682" y="13500"/>
                      <a:pt x="2143" y="13527"/>
                    </a:cubicBezTo>
                    <a:cubicBezTo>
                      <a:pt x="3716" y="13608"/>
                      <a:pt x="5289" y="13690"/>
                      <a:pt x="6835" y="13744"/>
                    </a:cubicBezTo>
                    <a:cubicBezTo>
                      <a:pt x="8870" y="13798"/>
                      <a:pt x="10877" y="13852"/>
                      <a:pt x="12884" y="13852"/>
                    </a:cubicBezTo>
                    <a:cubicBezTo>
                      <a:pt x="17007" y="13880"/>
                      <a:pt x="21130" y="13880"/>
                      <a:pt x="25253" y="13880"/>
                    </a:cubicBezTo>
                    <a:cubicBezTo>
                      <a:pt x="25524" y="13880"/>
                      <a:pt x="25795" y="13852"/>
                      <a:pt x="26039" y="13798"/>
                    </a:cubicBezTo>
                    <a:cubicBezTo>
                      <a:pt x="26500" y="13690"/>
                      <a:pt x="26582" y="13581"/>
                      <a:pt x="26555" y="13120"/>
                    </a:cubicBezTo>
                    <a:cubicBezTo>
                      <a:pt x="26527" y="12469"/>
                      <a:pt x="26473" y="11845"/>
                      <a:pt x="26446" y="11194"/>
                    </a:cubicBezTo>
                    <a:cubicBezTo>
                      <a:pt x="26392" y="9648"/>
                      <a:pt x="26148" y="8129"/>
                      <a:pt x="25687" y="6665"/>
                    </a:cubicBezTo>
                    <a:cubicBezTo>
                      <a:pt x="25144" y="4929"/>
                      <a:pt x="24493" y="3274"/>
                      <a:pt x="23462" y="1755"/>
                    </a:cubicBezTo>
                    <a:cubicBezTo>
                      <a:pt x="23191" y="1403"/>
                      <a:pt x="22893" y="1104"/>
                      <a:pt x="22459" y="1023"/>
                    </a:cubicBezTo>
                    <a:cubicBezTo>
                      <a:pt x="22090" y="945"/>
                      <a:pt x="21720" y="881"/>
                      <a:pt x="21351" y="881"/>
                    </a:cubicBezTo>
                    <a:cubicBezTo>
                      <a:pt x="21205" y="881"/>
                      <a:pt x="21059" y="891"/>
                      <a:pt x="20913" y="914"/>
                    </a:cubicBezTo>
                    <a:cubicBezTo>
                      <a:pt x="20533" y="996"/>
                      <a:pt x="20153" y="1050"/>
                      <a:pt x="19774" y="1104"/>
                    </a:cubicBezTo>
                    <a:cubicBezTo>
                      <a:pt x="19404" y="1163"/>
                      <a:pt x="19034" y="1193"/>
                      <a:pt x="18665" y="1193"/>
                    </a:cubicBezTo>
                    <a:cubicBezTo>
                      <a:pt x="18007" y="1193"/>
                      <a:pt x="17352" y="1096"/>
                      <a:pt x="16709" y="887"/>
                    </a:cubicBezTo>
                    <a:cubicBezTo>
                      <a:pt x="16193" y="697"/>
                      <a:pt x="15705" y="535"/>
                      <a:pt x="15217" y="345"/>
                    </a:cubicBezTo>
                    <a:cubicBezTo>
                      <a:pt x="14670" y="116"/>
                      <a:pt x="14101" y="1"/>
                      <a:pt x="13523"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68"/>
              <p:cNvSpPr/>
              <p:nvPr/>
            </p:nvSpPr>
            <p:spPr>
              <a:xfrm>
                <a:off x="6649463" y="4343588"/>
                <a:ext cx="111225" cy="97975"/>
              </a:xfrm>
              <a:custGeom>
                <a:avLst/>
                <a:gdLst/>
                <a:ahLst/>
                <a:cxnLst/>
                <a:rect l="l" t="t" r="r" b="b"/>
                <a:pathLst>
                  <a:path w="4449" h="3919" extrusionOk="0">
                    <a:moveTo>
                      <a:pt x="2367" y="865"/>
                    </a:moveTo>
                    <a:cubicBezTo>
                      <a:pt x="2523" y="865"/>
                      <a:pt x="2680" y="940"/>
                      <a:pt x="2849" y="1096"/>
                    </a:cubicBezTo>
                    <a:cubicBezTo>
                      <a:pt x="3011" y="1258"/>
                      <a:pt x="3174" y="1448"/>
                      <a:pt x="3310" y="1638"/>
                    </a:cubicBezTo>
                    <a:cubicBezTo>
                      <a:pt x="3418" y="1747"/>
                      <a:pt x="3445" y="1909"/>
                      <a:pt x="3500" y="2072"/>
                    </a:cubicBezTo>
                    <a:cubicBezTo>
                      <a:pt x="3445" y="2235"/>
                      <a:pt x="3418" y="2370"/>
                      <a:pt x="3364" y="2479"/>
                    </a:cubicBezTo>
                    <a:cubicBezTo>
                      <a:pt x="3216" y="2774"/>
                      <a:pt x="2921" y="2922"/>
                      <a:pt x="2567" y="2922"/>
                    </a:cubicBezTo>
                    <a:cubicBezTo>
                      <a:pt x="2466" y="2922"/>
                      <a:pt x="2360" y="2910"/>
                      <a:pt x="2252" y="2886"/>
                    </a:cubicBezTo>
                    <a:cubicBezTo>
                      <a:pt x="1791" y="2777"/>
                      <a:pt x="1492" y="2425"/>
                      <a:pt x="1465" y="1991"/>
                    </a:cubicBezTo>
                    <a:cubicBezTo>
                      <a:pt x="1465" y="1638"/>
                      <a:pt x="1601" y="1367"/>
                      <a:pt x="1845" y="1123"/>
                    </a:cubicBezTo>
                    <a:cubicBezTo>
                      <a:pt x="2029" y="953"/>
                      <a:pt x="2198" y="865"/>
                      <a:pt x="2367" y="865"/>
                    </a:cubicBezTo>
                    <a:close/>
                    <a:moveTo>
                      <a:pt x="2317" y="0"/>
                    </a:moveTo>
                    <a:cubicBezTo>
                      <a:pt x="2179" y="0"/>
                      <a:pt x="2046" y="25"/>
                      <a:pt x="1926" y="65"/>
                    </a:cubicBezTo>
                    <a:cubicBezTo>
                      <a:pt x="950" y="336"/>
                      <a:pt x="1" y="1774"/>
                      <a:pt x="814" y="2994"/>
                    </a:cubicBezTo>
                    <a:cubicBezTo>
                      <a:pt x="1230" y="3618"/>
                      <a:pt x="1846" y="3918"/>
                      <a:pt x="2588" y="3918"/>
                    </a:cubicBezTo>
                    <a:cubicBezTo>
                      <a:pt x="2621" y="3918"/>
                      <a:pt x="2653" y="3918"/>
                      <a:pt x="2686" y="3917"/>
                    </a:cubicBezTo>
                    <a:cubicBezTo>
                      <a:pt x="3717" y="3835"/>
                      <a:pt x="4449" y="3076"/>
                      <a:pt x="4449" y="2099"/>
                    </a:cubicBezTo>
                    <a:cubicBezTo>
                      <a:pt x="4449" y="1177"/>
                      <a:pt x="3418" y="65"/>
                      <a:pt x="2469" y="11"/>
                    </a:cubicBezTo>
                    <a:cubicBezTo>
                      <a:pt x="2418" y="3"/>
                      <a:pt x="2367" y="0"/>
                      <a:pt x="231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2" name="Google Shape;1932;p68"/>
            <p:cNvSpPr/>
            <p:nvPr/>
          </p:nvSpPr>
          <p:spPr>
            <a:xfrm>
              <a:off x="2209750" y="3109900"/>
              <a:ext cx="137000" cy="45250"/>
            </a:xfrm>
            <a:custGeom>
              <a:avLst/>
              <a:gdLst/>
              <a:ahLst/>
              <a:cxnLst/>
              <a:rect l="l" t="t" r="r" b="b"/>
              <a:pathLst>
                <a:path w="5480" h="1810" extrusionOk="0">
                  <a:moveTo>
                    <a:pt x="5037" y="1"/>
                  </a:moveTo>
                  <a:cubicBezTo>
                    <a:pt x="4978" y="1"/>
                    <a:pt x="4917" y="16"/>
                    <a:pt x="4856" y="47"/>
                  </a:cubicBezTo>
                  <a:cubicBezTo>
                    <a:pt x="4693" y="128"/>
                    <a:pt x="4530" y="236"/>
                    <a:pt x="4367" y="318"/>
                  </a:cubicBezTo>
                  <a:cubicBezTo>
                    <a:pt x="3790" y="650"/>
                    <a:pt x="3204" y="828"/>
                    <a:pt x="2615" y="828"/>
                  </a:cubicBezTo>
                  <a:cubicBezTo>
                    <a:pt x="2098" y="828"/>
                    <a:pt x="1578" y="691"/>
                    <a:pt x="1058" y="399"/>
                  </a:cubicBezTo>
                  <a:cubicBezTo>
                    <a:pt x="895" y="318"/>
                    <a:pt x="706" y="236"/>
                    <a:pt x="543" y="182"/>
                  </a:cubicBezTo>
                  <a:cubicBezTo>
                    <a:pt x="508" y="171"/>
                    <a:pt x="473" y="165"/>
                    <a:pt x="439" y="165"/>
                  </a:cubicBezTo>
                  <a:cubicBezTo>
                    <a:pt x="313" y="165"/>
                    <a:pt x="194" y="238"/>
                    <a:pt x="109" y="345"/>
                  </a:cubicBezTo>
                  <a:cubicBezTo>
                    <a:pt x="0" y="481"/>
                    <a:pt x="0" y="670"/>
                    <a:pt x="109" y="806"/>
                  </a:cubicBezTo>
                  <a:cubicBezTo>
                    <a:pt x="190" y="942"/>
                    <a:pt x="326" y="1050"/>
                    <a:pt x="434" y="1159"/>
                  </a:cubicBezTo>
                  <a:cubicBezTo>
                    <a:pt x="1085" y="1620"/>
                    <a:pt x="1818" y="1755"/>
                    <a:pt x="2550" y="1810"/>
                  </a:cubicBezTo>
                  <a:cubicBezTo>
                    <a:pt x="3418" y="1755"/>
                    <a:pt x="4205" y="1566"/>
                    <a:pt x="4910" y="1077"/>
                  </a:cubicBezTo>
                  <a:cubicBezTo>
                    <a:pt x="5072" y="969"/>
                    <a:pt x="5235" y="806"/>
                    <a:pt x="5371" y="643"/>
                  </a:cubicBezTo>
                  <a:cubicBezTo>
                    <a:pt x="5479" y="481"/>
                    <a:pt x="5452" y="236"/>
                    <a:pt x="5317" y="128"/>
                  </a:cubicBezTo>
                  <a:cubicBezTo>
                    <a:pt x="5232" y="43"/>
                    <a:pt x="5136" y="1"/>
                    <a:pt x="503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68"/>
            <p:cNvSpPr/>
            <p:nvPr/>
          </p:nvSpPr>
          <p:spPr>
            <a:xfrm>
              <a:off x="2204325" y="3050700"/>
              <a:ext cx="23750" cy="23150"/>
            </a:xfrm>
            <a:custGeom>
              <a:avLst/>
              <a:gdLst/>
              <a:ahLst/>
              <a:cxnLst/>
              <a:rect l="l" t="t" r="r" b="b"/>
              <a:pathLst>
                <a:path w="950" h="926" extrusionOk="0">
                  <a:moveTo>
                    <a:pt x="461" y="1"/>
                  </a:moveTo>
                  <a:cubicBezTo>
                    <a:pt x="217" y="28"/>
                    <a:pt x="27" y="218"/>
                    <a:pt x="0" y="462"/>
                  </a:cubicBezTo>
                  <a:cubicBezTo>
                    <a:pt x="0" y="718"/>
                    <a:pt x="218" y="925"/>
                    <a:pt x="470" y="925"/>
                  </a:cubicBezTo>
                  <a:cubicBezTo>
                    <a:pt x="485" y="925"/>
                    <a:pt x="500" y="924"/>
                    <a:pt x="516" y="923"/>
                  </a:cubicBezTo>
                  <a:cubicBezTo>
                    <a:pt x="760" y="896"/>
                    <a:pt x="950" y="652"/>
                    <a:pt x="923" y="435"/>
                  </a:cubicBezTo>
                  <a:cubicBezTo>
                    <a:pt x="923" y="163"/>
                    <a:pt x="706" y="1"/>
                    <a:pt x="4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68"/>
            <p:cNvSpPr/>
            <p:nvPr/>
          </p:nvSpPr>
          <p:spPr>
            <a:xfrm>
              <a:off x="2341975" y="3049300"/>
              <a:ext cx="21050" cy="21775"/>
            </a:xfrm>
            <a:custGeom>
              <a:avLst/>
              <a:gdLst/>
              <a:ahLst/>
              <a:cxnLst/>
              <a:rect l="l" t="t" r="r" b="b"/>
              <a:pathLst>
                <a:path w="842" h="871" extrusionOk="0">
                  <a:moveTo>
                    <a:pt x="424" y="0"/>
                  </a:moveTo>
                  <a:cubicBezTo>
                    <a:pt x="218" y="0"/>
                    <a:pt x="0" y="206"/>
                    <a:pt x="0" y="436"/>
                  </a:cubicBezTo>
                  <a:cubicBezTo>
                    <a:pt x="0" y="653"/>
                    <a:pt x="217" y="870"/>
                    <a:pt x="462" y="870"/>
                  </a:cubicBezTo>
                  <a:cubicBezTo>
                    <a:pt x="679" y="843"/>
                    <a:pt x="841" y="653"/>
                    <a:pt x="841" y="436"/>
                  </a:cubicBezTo>
                  <a:cubicBezTo>
                    <a:pt x="841" y="219"/>
                    <a:pt x="651" y="29"/>
                    <a:pt x="462" y="2"/>
                  </a:cubicBezTo>
                  <a:cubicBezTo>
                    <a:pt x="449" y="1"/>
                    <a:pt x="437" y="0"/>
                    <a:pt x="42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68"/>
            <p:cNvSpPr/>
            <p:nvPr/>
          </p:nvSpPr>
          <p:spPr>
            <a:xfrm>
              <a:off x="2167025" y="2737400"/>
              <a:ext cx="92925" cy="90925"/>
            </a:xfrm>
            <a:custGeom>
              <a:avLst/>
              <a:gdLst/>
              <a:ahLst/>
              <a:cxnLst/>
              <a:rect l="l" t="t" r="r" b="b"/>
              <a:pathLst>
                <a:path w="3717" h="3637" extrusionOk="0">
                  <a:moveTo>
                    <a:pt x="1899" y="951"/>
                  </a:moveTo>
                  <a:cubicBezTo>
                    <a:pt x="2333" y="951"/>
                    <a:pt x="2767" y="1412"/>
                    <a:pt x="2767" y="1819"/>
                  </a:cubicBezTo>
                  <a:cubicBezTo>
                    <a:pt x="2767" y="2253"/>
                    <a:pt x="2360" y="2660"/>
                    <a:pt x="1872" y="2660"/>
                  </a:cubicBezTo>
                  <a:cubicBezTo>
                    <a:pt x="1853" y="2661"/>
                    <a:pt x="1834" y="2661"/>
                    <a:pt x="1816" y="2661"/>
                  </a:cubicBezTo>
                  <a:cubicBezTo>
                    <a:pt x="1357" y="2661"/>
                    <a:pt x="1031" y="2344"/>
                    <a:pt x="1031" y="1927"/>
                  </a:cubicBezTo>
                  <a:cubicBezTo>
                    <a:pt x="1031" y="1493"/>
                    <a:pt x="1519" y="951"/>
                    <a:pt x="1899" y="951"/>
                  </a:cubicBezTo>
                  <a:close/>
                  <a:moveTo>
                    <a:pt x="1835" y="1"/>
                  </a:moveTo>
                  <a:cubicBezTo>
                    <a:pt x="1820" y="1"/>
                    <a:pt x="1806" y="1"/>
                    <a:pt x="1791" y="1"/>
                  </a:cubicBezTo>
                  <a:cubicBezTo>
                    <a:pt x="977" y="29"/>
                    <a:pt x="1" y="1005"/>
                    <a:pt x="55" y="1927"/>
                  </a:cubicBezTo>
                  <a:cubicBezTo>
                    <a:pt x="108" y="2913"/>
                    <a:pt x="841" y="3637"/>
                    <a:pt x="1818" y="3637"/>
                  </a:cubicBezTo>
                  <a:cubicBezTo>
                    <a:pt x="1836" y="3637"/>
                    <a:pt x="1854" y="3636"/>
                    <a:pt x="1872" y="3636"/>
                  </a:cubicBezTo>
                  <a:cubicBezTo>
                    <a:pt x="2849" y="3609"/>
                    <a:pt x="3716" y="2768"/>
                    <a:pt x="3689" y="1819"/>
                  </a:cubicBezTo>
                  <a:cubicBezTo>
                    <a:pt x="3689" y="857"/>
                    <a:pt x="2795" y="1"/>
                    <a:pt x="183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68"/>
            <p:cNvSpPr/>
            <p:nvPr/>
          </p:nvSpPr>
          <p:spPr>
            <a:xfrm>
              <a:off x="2192800" y="2761150"/>
              <a:ext cx="43425" cy="42800"/>
            </a:xfrm>
            <a:custGeom>
              <a:avLst/>
              <a:gdLst/>
              <a:ahLst/>
              <a:cxnLst/>
              <a:rect l="l" t="t" r="r" b="b"/>
              <a:pathLst>
                <a:path w="1737" h="1712" extrusionOk="0">
                  <a:moveTo>
                    <a:pt x="868" y="1"/>
                  </a:moveTo>
                  <a:cubicBezTo>
                    <a:pt x="488" y="1"/>
                    <a:pt x="0" y="543"/>
                    <a:pt x="0" y="977"/>
                  </a:cubicBezTo>
                  <a:cubicBezTo>
                    <a:pt x="0" y="1394"/>
                    <a:pt x="326" y="1711"/>
                    <a:pt x="785" y="1711"/>
                  </a:cubicBezTo>
                  <a:cubicBezTo>
                    <a:pt x="803" y="1711"/>
                    <a:pt x="822" y="1711"/>
                    <a:pt x="841" y="1710"/>
                  </a:cubicBezTo>
                  <a:cubicBezTo>
                    <a:pt x="1329" y="1710"/>
                    <a:pt x="1736" y="1303"/>
                    <a:pt x="1736" y="869"/>
                  </a:cubicBezTo>
                  <a:cubicBezTo>
                    <a:pt x="1736" y="462"/>
                    <a:pt x="1302" y="1"/>
                    <a:pt x="86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68"/>
            <p:cNvSpPr/>
            <p:nvPr/>
          </p:nvSpPr>
          <p:spPr>
            <a:xfrm>
              <a:off x="2269475" y="2624575"/>
              <a:ext cx="50875" cy="51450"/>
            </a:xfrm>
            <a:custGeom>
              <a:avLst/>
              <a:gdLst/>
              <a:ahLst/>
              <a:cxnLst/>
              <a:rect l="l" t="t" r="r" b="b"/>
              <a:pathLst>
                <a:path w="2035" h="2058" extrusionOk="0">
                  <a:moveTo>
                    <a:pt x="902" y="1"/>
                  </a:moveTo>
                  <a:cubicBezTo>
                    <a:pt x="733" y="1"/>
                    <a:pt x="564" y="89"/>
                    <a:pt x="380" y="259"/>
                  </a:cubicBezTo>
                  <a:cubicBezTo>
                    <a:pt x="136" y="503"/>
                    <a:pt x="0" y="774"/>
                    <a:pt x="0" y="1127"/>
                  </a:cubicBezTo>
                  <a:cubicBezTo>
                    <a:pt x="27" y="1561"/>
                    <a:pt x="326" y="1913"/>
                    <a:pt x="787" y="2022"/>
                  </a:cubicBezTo>
                  <a:cubicBezTo>
                    <a:pt x="895" y="2046"/>
                    <a:pt x="1001" y="2058"/>
                    <a:pt x="1102" y="2058"/>
                  </a:cubicBezTo>
                  <a:cubicBezTo>
                    <a:pt x="1456" y="2058"/>
                    <a:pt x="1751" y="1910"/>
                    <a:pt x="1899" y="1615"/>
                  </a:cubicBezTo>
                  <a:cubicBezTo>
                    <a:pt x="1953" y="1506"/>
                    <a:pt x="1980" y="1371"/>
                    <a:pt x="2035" y="1208"/>
                  </a:cubicBezTo>
                  <a:cubicBezTo>
                    <a:pt x="1980" y="1045"/>
                    <a:pt x="1953" y="883"/>
                    <a:pt x="1845" y="774"/>
                  </a:cubicBezTo>
                  <a:cubicBezTo>
                    <a:pt x="1709" y="584"/>
                    <a:pt x="1546" y="394"/>
                    <a:pt x="1384" y="232"/>
                  </a:cubicBezTo>
                  <a:cubicBezTo>
                    <a:pt x="1215" y="76"/>
                    <a:pt x="1058" y="1"/>
                    <a:pt x="902"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68"/>
            <p:cNvSpPr/>
            <p:nvPr/>
          </p:nvSpPr>
          <p:spPr>
            <a:xfrm>
              <a:off x="2215175" y="2519075"/>
              <a:ext cx="66475" cy="64525"/>
            </a:xfrm>
            <a:custGeom>
              <a:avLst/>
              <a:gdLst/>
              <a:ahLst/>
              <a:cxnLst/>
              <a:rect l="l" t="t" r="r" b="b"/>
              <a:pathLst>
                <a:path w="2659" h="2581" extrusionOk="0">
                  <a:moveTo>
                    <a:pt x="1418" y="946"/>
                  </a:moveTo>
                  <a:cubicBezTo>
                    <a:pt x="1433" y="946"/>
                    <a:pt x="1449" y="948"/>
                    <a:pt x="1465" y="950"/>
                  </a:cubicBezTo>
                  <a:cubicBezTo>
                    <a:pt x="1492" y="1004"/>
                    <a:pt x="1601" y="1085"/>
                    <a:pt x="1574" y="1140"/>
                  </a:cubicBezTo>
                  <a:cubicBezTo>
                    <a:pt x="1546" y="1275"/>
                    <a:pt x="1492" y="1384"/>
                    <a:pt x="1411" y="1492"/>
                  </a:cubicBezTo>
                  <a:cubicBezTo>
                    <a:pt x="1391" y="1532"/>
                    <a:pt x="1313" y="1557"/>
                    <a:pt x="1251" y="1557"/>
                  </a:cubicBezTo>
                  <a:cubicBezTo>
                    <a:pt x="1229" y="1557"/>
                    <a:pt x="1208" y="1554"/>
                    <a:pt x="1194" y="1547"/>
                  </a:cubicBezTo>
                  <a:cubicBezTo>
                    <a:pt x="1140" y="1519"/>
                    <a:pt x="1085" y="1384"/>
                    <a:pt x="1085" y="1302"/>
                  </a:cubicBezTo>
                  <a:cubicBezTo>
                    <a:pt x="1135" y="1079"/>
                    <a:pt x="1253" y="946"/>
                    <a:pt x="1418" y="946"/>
                  </a:cubicBezTo>
                  <a:close/>
                  <a:moveTo>
                    <a:pt x="1384" y="1"/>
                  </a:moveTo>
                  <a:cubicBezTo>
                    <a:pt x="1329" y="1"/>
                    <a:pt x="1248" y="1"/>
                    <a:pt x="1167" y="28"/>
                  </a:cubicBezTo>
                  <a:cubicBezTo>
                    <a:pt x="489" y="245"/>
                    <a:pt x="0" y="1113"/>
                    <a:pt x="190" y="1791"/>
                  </a:cubicBezTo>
                  <a:cubicBezTo>
                    <a:pt x="343" y="2286"/>
                    <a:pt x="763" y="2581"/>
                    <a:pt x="1215" y="2581"/>
                  </a:cubicBezTo>
                  <a:cubicBezTo>
                    <a:pt x="1407" y="2581"/>
                    <a:pt x="1605" y="2528"/>
                    <a:pt x="1790" y="2415"/>
                  </a:cubicBezTo>
                  <a:cubicBezTo>
                    <a:pt x="2224" y="2143"/>
                    <a:pt x="2496" y="1764"/>
                    <a:pt x="2550" y="1275"/>
                  </a:cubicBezTo>
                  <a:cubicBezTo>
                    <a:pt x="2658" y="624"/>
                    <a:pt x="2089" y="1"/>
                    <a:pt x="138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68"/>
            <p:cNvSpPr/>
            <p:nvPr/>
          </p:nvSpPr>
          <p:spPr>
            <a:xfrm>
              <a:off x="2242300" y="2542725"/>
              <a:ext cx="12900" cy="15300"/>
            </a:xfrm>
            <a:custGeom>
              <a:avLst/>
              <a:gdLst/>
              <a:ahLst/>
              <a:cxnLst/>
              <a:rect l="l" t="t" r="r" b="b"/>
              <a:pathLst>
                <a:path w="516" h="612" extrusionOk="0">
                  <a:moveTo>
                    <a:pt x="333" y="0"/>
                  </a:moveTo>
                  <a:cubicBezTo>
                    <a:pt x="168" y="0"/>
                    <a:pt x="50" y="133"/>
                    <a:pt x="0" y="356"/>
                  </a:cubicBezTo>
                  <a:cubicBezTo>
                    <a:pt x="0" y="438"/>
                    <a:pt x="55" y="573"/>
                    <a:pt x="109" y="601"/>
                  </a:cubicBezTo>
                  <a:cubicBezTo>
                    <a:pt x="123" y="608"/>
                    <a:pt x="144" y="611"/>
                    <a:pt x="166" y="611"/>
                  </a:cubicBezTo>
                  <a:cubicBezTo>
                    <a:pt x="228" y="611"/>
                    <a:pt x="306" y="586"/>
                    <a:pt x="326" y="546"/>
                  </a:cubicBezTo>
                  <a:cubicBezTo>
                    <a:pt x="407" y="438"/>
                    <a:pt x="461" y="329"/>
                    <a:pt x="489" y="194"/>
                  </a:cubicBezTo>
                  <a:cubicBezTo>
                    <a:pt x="516" y="139"/>
                    <a:pt x="407" y="58"/>
                    <a:pt x="380" y="4"/>
                  </a:cubicBezTo>
                  <a:cubicBezTo>
                    <a:pt x="364" y="2"/>
                    <a:pt x="348" y="0"/>
                    <a:pt x="33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0" name="Google Shape;1940;p68"/>
          <p:cNvGrpSpPr/>
          <p:nvPr/>
        </p:nvGrpSpPr>
        <p:grpSpPr>
          <a:xfrm>
            <a:off x="5832277" y="2432879"/>
            <a:ext cx="328450" cy="419409"/>
            <a:chOff x="5905475" y="2032050"/>
            <a:chExt cx="454350" cy="580175"/>
          </a:xfrm>
        </p:grpSpPr>
        <p:sp>
          <p:nvSpPr>
            <p:cNvPr id="1941" name="Google Shape;1941;p6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6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6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6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6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6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7" name="Google Shape;1947;p68"/>
          <p:cNvGrpSpPr/>
          <p:nvPr/>
        </p:nvGrpSpPr>
        <p:grpSpPr>
          <a:xfrm>
            <a:off x="5399421" y="4490857"/>
            <a:ext cx="230525" cy="288794"/>
            <a:chOff x="7249250" y="2312150"/>
            <a:chExt cx="433317" cy="542846"/>
          </a:xfrm>
        </p:grpSpPr>
        <p:sp>
          <p:nvSpPr>
            <p:cNvPr id="1948" name="Google Shape;1948;p6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6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6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1" name="Google Shape;1951;p68"/>
          <p:cNvGrpSpPr/>
          <p:nvPr/>
        </p:nvGrpSpPr>
        <p:grpSpPr>
          <a:xfrm rot="5973186">
            <a:off x="7806412" y="4094253"/>
            <a:ext cx="525721" cy="428640"/>
            <a:chOff x="5426900" y="3064075"/>
            <a:chExt cx="281450" cy="229525"/>
          </a:xfrm>
        </p:grpSpPr>
        <p:sp>
          <p:nvSpPr>
            <p:cNvPr id="1952" name="Google Shape;1952;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6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6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6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1" name="Google Shape;1961;p68"/>
          <p:cNvGrpSpPr/>
          <p:nvPr/>
        </p:nvGrpSpPr>
        <p:grpSpPr>
          <a:xfrm rot="5973186">
            <a:off x="7279275" y="681003"/>
            <a:ext cx="525721" cy="428640"/>
            <a:chOff x="5426900" y="3064075"/>
            <a:chExt cx="281450" cy="229525"/>
          </a:xfrm>
        </p:grpSpPr>
        <p:sp>
          <p:nvSpPr>
            <p:cNvPr id="1962" name="Google Shape;1962;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6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6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6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72"/>
                                        </p:tgtEl>
                                        <p:attrNameLst>
                                          <p:attrName>style.visibility</p:attrName>
                                        </p:attrNameLst>
                                      </p:cBhvr>
                                      <p:to>
                                        <p:strVal val="visible"/>
                                      </p:to>
                                    </p:set>
                                    <p:animEffect transition="in" filter="fade">
                                      <p:cBhvr>
                                        <p:cTn id="7" dur="1000"/>
                                        <p:tgtEl>
                                          <p:spTgt spid="1872"/>
                                        </p:tgtEl>
                                      </p:cBhvr>
                                    </p:animEffect>
                                    <p:anim calcmode="lin" valueType="num">
                                      <p:cBhvr>
                                        <p:cTn id="8" dur="1000" fill="hold"/>
                                        <p:tgtEl>
                                          <p:spTgt spid="1872"/>
                                        </p:tgtEl>
                                        <p:attrNameLst>
                                          <p:attrName>ppt_x</p:attrName>
                                        </p:attrNameLst>
                                      </p:cBhvr>
                                      <p:tavLst>
                                        <p:tav tm="0">
                                          <p:val>
                                            <p:strVal val="#ppt_x"/>
                                          </p:val>
                                        </p:tav>
                                        <p:tav tm="100000">
                                          <p:val>
                                            <p:strVal val="#ppt_x"/>
                                          </p:val>
                                        </p:tav>
                                      </p:tavLst>
                                    </p:anim>
                                    <p:anim calcmode="lin" valueType="num">
                                      <p:cBhvr>
                                        <p:cTn id="9" dur="1000" fill="hold"/>
                                        <p:tgtEl>
                                          <p:spTgt spid="187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71"/>
                                        </p:tgtEl>
                                        <p:attrNameLst>
                                          <p:attrName>style.visibility</p:attrName>
                                        </p:attrNameLst>
                                      </p:cBhvr>
                                      <p:to>
                                        <p:strVal val="visible"/>
                                      </p:to>
                                    </p:set>
                                    <p:animEffect transition="in" filter="fade">
                                      <p:cBhvr>
                                        <p:cTn id="12" dur="1000"/>
                                        <p:tgtEl>
                                          <p:spTgt spid="1871"/>
                                        </p:tgtEl>
                                      </p:cBhvr>
                                    </p:animEffect>
                                    <p:anim calcmode="lin" valueType="num">
                                      <p:cBhvr>
                                        <p:cTn id="13" dur="1000" fill="hold"/>
                                        <p:tgtEl>
                                          <p:spTgt spid="1871"/>
                                        </p:tgtEl>
                                        <p:attrNameLst>
                                          <p:attrName>ppt_x</p:attrName>
                                        </p:attrNameLst>
                                      </p:cBhvr>
                                      <p:tavLst>
                                        <p:tav tm="0">
                                          <p:val>
                                            <p:strVal val="#ppt_x"/>
                                          </p:val>
                                        </p:tav>
                                        <p:tav tm="100000">
                                          <p:val>
                                            <p:strVal val="#ppt_x"/>
                                          </p:val>
                                        </p:tav>
                                      </p:tavLst>
                                    </p:anim>
                                    <p:anim calcmode="lin" valueType="num">
                                      <p:cBhvr>
                                        <p:cTn id="14" dur="1000" fill="hold"/>
                                        <p:tgtEl>
                                          <p:spTgt spid="187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74"/>
                                        </p:tgtEl>
                                        <p:attrNameLst>
                                          <p:attrName>style.visibility</p:attrName>
                                        </p:attrNameLst>
                                      </p:cBhvr>
                                      <p:to>
                                        <p:strVal val="visible"/>
                                      </p:to>
                                    </p:set>
                                    <p:animEffect transition="in" filter="fade">
                                      <p:cBhvr>
                                        <p:cTn id="17" dur="1000"/>
                                        <p:tgtEl>
                                          <p:spTgt spid="1874"/>
                                        </p:tgtEl>
                                      </p:cBhvr>
                                    </p:animEffect>
                                    <p:anim calcmode="lin" valueType="num">
                                      <p:cBhvr>
                                        <p:cTn id="18" dur="1000" fill="hold"/>
                                        <p:tgtEl>
                                          <p:spTgt spid="1874"/>
                                        </p:tgtEl>
                                        <p:attrNameLst>
                                          <p:attrName>ppt_x</p:attrName>
                                        </p:attrNameLst>
                                      </p:cBhvr>
                                      <p:tavLst>
                                        <p:tav tm="0">
                                          <p:val>
                                            <p:strVal val="#ppt_x"/>
                                          </p:val>
                                        </p:tav>
                                        <p:tav tm="100000">
                                          <p:val>
                                            <p:strVal val="#ppt_x"/>
                                          </p:val>
                                        </p:tav>
                                      </p:tavLst>
                                    </p:anim>
                                    <p:anim calcmode="lin" valueType="num">
                                      <p:cBhvr>
                                        <p:cTn id="19" dur="1000" fill="hold"/>
                                        <p:tgtEl>
                                          <p:spTgt spid="187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40"/>
                                        </p:tgtEl>
                                        <p:attrNameLst>
                                          <p:attrName>style.visibility</p:attrName>
                                        </p:attrNameLst>
                                      </p:cBhvr>
                                      <p:to>
                                        <p:strVal val="visible"/>
                                      </p:to>
                                    </p:set>
                                    <p:animEffect transition="in" filter="fade">
                                      <p:cBhvr>
                                        <p:cTn id="22" dur="1000"/>
                                        <p:tgtEl>
                                          <p:spTgt spid="1940"/>
                                        </p:tgtEl>
                                      </p:cBhvr>
                                    </p:animEffect>
                                    <p:anim calcmode="lin" valueType="num">
                                      <p:cBhvr>
                                        <p:cTn id="23" dur="1000" fill="hold"/>
                                        <p:tgtEl>
                                          <p:spTgt spid="1940"/>
                                        </p:tgtEl>
                                        <p:attrNameLst>
                                          <p:attrName>ppt_x</p:attrName>
                                        </p:attrNameLst>
                                      </p:cBhvr>
                                      <p:tavLst>
                                        <p:tav tm="0">
                                          <p:val>
                                            <p:strVal val="#ppt_x"/>
                                          </p:val>
                                        </p:tav>
                                        <p:tav tm="100000">
                                          <p:val>
                                            <p:strVal val="#ppt_x"/>
                                          </p:val>
                                        </p:tav>
                                      </p:tavLst>
                                    </p:anim>
                                    <p:anim calcmode="lin" valueType="num">
                                      <p:cBhvr>
                                        <p:cTn id="24" dur="1000" fill="hold"/>
                                        <p:tgtEl>
                                          <p:spTgt spid="194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61"/>
                                        </p:tgtEl>
                                        <p:attrNameLst>
                                          <p:attrName>style.visibility</p:attrName>
                                        </p:attrNameLst>
                                      </p:cBhvr>
                                      <p:to>
                                        <p:strVal val="visible"/>
                                      </p:to>
                                    </p:set>
                                    <p:animEffect transition="in" filter="fade">
                                      <p:cBhvr>
                                        <p:cTn id="27" dur="1000"/>
                                        <p:tgtEl>
                                          <p:spTgt spid="1961"/>
                                        </p:tgtEl>
                                      </p:cBhvr>
                                    </p:animEffect>
                                    <p:anim calcmode="lin" valueType="num">
                                      <p:cBhvr>
                                        <p:cTn id="28" dur="1000" fill="hold"/>
                                        <p:tgtEl>
                                          <p:spTgt spid="1961"/>
                                        </p:tgtEl>
                                        <p:attrNameLst>
                                          <p:attrName>ppt_x</p:attrName>
                                        </p:attrNameLst>
                                      </p:cBhvr>
                                      <p:tavLst>
                                        <p:tav tm="0">
                                          <p:val>
                                            <p:strVal val="#ppt_x"/>
                                          </p:val>
                                        </p:tav>
                                        <p:tav tm="100000">
                                          <p:val>
                                            <p:strVal val="#ppt_x"/>
                                          </p:val>
                                        </p:tav>
                                      </p:tavLst>
                                    </p:anim>
                                    <p:anim calcmode="lin" valueType="num">
                                      <p:cBhvr>
                                        <p:cTn id="29" dur="1000" fill="hold"/>
                                        <p:tgtEl>
                                          <p:spTgt spid="196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880"/>
                                        </p:tgtEl>
                                        <p:attrNameLst>
                                          <p:attrName>style.visibility</p:attrName>
                                        </p:attrNameLst>
                                      </p:cBhvr>
                                      <p:to>
                                        <p:strVal val="visible"/>
                                      </p:to>
                                    </p:set>
                                    <p:animEffect transition="in" filter="fade">
                                      <p:cBhvr>
                                        <p:cTn id="32" dur="1000"/>
                                        <p:tgtEl>
                                          <p:spTgt spid="1880"/>
                                        </p:tgtEl>
                                      </p:cBhvr>
                                    </p:animEffect>
                                    <p:anim calcmode="lin" valueType="num">
                                      <p:cBhvr>
                                        <p:cTn id="33" dur="1000" fill="hold"/>
                                        <p:tgtEl>
                                          <p:spTgt spid="1880"/>
                                        </p:tgtEl>
                                        <p:attrNameLst>
                                          <p:attrName>ppt_x</p:attrName>
                                        </p:attrNameLst>
                                      </p:cBhvr>
                                      <p:tavLst>
                                        <p:tav tm="0">
                                          <p:val>
                                            <p:strVal val="#ppt_x"/>
                                          </p:val>
                                        </p:tav>
                                        <p:tav tm="100000">
                                          <p:val>
                                            <p:strVal val="#ppt_x"/>
                                          </p:val>
                                        </p:tav>
                                      </p:tavLst>
                                    </p:anim>
                                    <p:anim calcmode="lin" valueType="num">
                                      <p:cBhvr>
                                        <p:cTn id="34" dur="1000" fill="hold"/>
                                        <p:tgtEl>
                                          <p:spTgt spid="188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923"/>
                                        </p:tgtEl>
                                        <p:attrNameLst>
                                          <p:attrName>style.visibility</p:attrName>
                                        </p:attrNameLst>
                                      </p:cBhvr>
                                      <p:to>
                                        <p:strVal val="visible"/>
                                      </p:to>
                                    </p:set>
                                    <p:animEffect transition="in" filter="fade">
                                      <p:cBhvr>
                                        <p:cTn id="37" dur="1000"/>
                                        <p:tgtEl>
                                          <p:spTgt spid="1923"/>
                                        </p:tgtEl>
                                      </p:cBhvr>
                                    </p:animEffect>
                                    <p:anim calcmode="lin" valueType="num">
                                      <p:cBhvr>
                                        <p:cTn id="38" dur="1000" fill="hold"/>
                                        <p:tgtEl>
                                          <p:spTgt spid="1923"/>
                                        </p:tgtEl>
                                        <p:attrNameLst>
                                          <p:attrName>ppt_x</p:attrName>
                                        </p:attrNameLst>
                                      </p:cBhvr>
                                      <p:tavLst>
                                        <p:tav tm="0">
                                          <p:val>
                                            <p:strVal val="#ppt_x"/>
                                          </p:val>
                                        </p:tav>
                                        <p:tav tm="100000">
                                          <p:val>
                                            <p:strVal val="#ppt_x"/>
                                          </p:val>
                                        </p:tav>
                                      </p:tavLst>
                                    </p:anim>
                                    <p:anim calcmode="lin" valueType="num">
                                      <p:cBhvr>
                                        <p:cTn id="39" dur="1000" fill="hold"/>
                                        <p:tgtEl>
                                          <p:spTgt spid="192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51"/>
                                        </p:tgtEl>
                                        <p:attrNameLst>
                                          <p:attrName>style.visibility</p:attrName>
                                        </p:attrNameLst>
                                      </p:cBhvr>
                                      <p:to>
                                        <p:strVal val="visible"/>
                                      </p:to>
                                    </p:set>
                                    <p:animEffect transition="in" filter="fade">
                                      <p:cBhvr>
                                        <p:cTn id="42" dur="1000"/>
                                        <p:tgtEl>
                                          <p:spTgt spid="1951"/>
                                        </p:tgtEl>
                                      </p:cBhvr>
                                    </p:animEffect>
                                    <p:anim calcmode="lin" valueType="num">
                                      <p:cBhvr>
                                        <p:cTn id="43" dur="1000" fill="hold"/>
                                        <p:tgtEl>
                                          <p:spTgt spid="1951"/>
                                        </p:tgtEl>
                                        <p:attrNameLst>
                                          <p:attrName>ppt_x</p:attrName>
                                        </p:attrNameLst>
                                      </p:cBhvr>
                                      <p:tavLst>
                                        <p:tav tm="0">
                                          <p:val>
                                            <p:strVal val="#ppt_x"/>
                                          </p:val>
                                        </p:tav>
                                        <p:tav tm="100000">
                                          <p:val>
                                            <p:strVal val="#ppt_x"/>
                                          </p:val>
                                        </p:tav>
                                      </p:tavLst>
                                    </p:anim>
                                    <p:anim calcmode="lin" valueType="num">
                                      <p:cBhvr>
                                        <p:cTn id="44" dur="1000" fill="hold"/>
                                        <p:tgtEl>
                                          <p:spTgt spid="195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947"/>
                                        </p:tgtEl>
                                        <p:attrNameLst>
                                          <p:attrName>style.visibility</p:attrName>
                                        </p:attrNameLst>
                                      </p:cBhvr>
                                      <p:to>
                                        <p:strVal val="visible"/>
                                      </p:to>
                                    </p:set>
                                    <p:animEffect transition="in" filter="fade">
                                      <p:cBhvr>
                                        <p:cTn id="47" dur="1000"/>
                                        <p:tgtEl>
                                          <p:spTgt spid="1947"/>
                                        </p:tgtEl>
                                      </p:cBhvr>
                                    </p:animEffect>
                                    <p:anim calcmode="lin" valueType="num">
                                      <p:cBhvr>
                                        <p:cTn id="48" dur="1000" fill="hold"/>
                                        <p:tgtEl>
                                          <p:spTgt spid="1947"/>
                                        </p:tgtEl>
                                        <p:attrNameLst>
                                          <p:attrName>ppt_x</p:attrName>
                                        </p:attrNameLst>
                                      </p:cBhvr>
                                      <p:tavLst>
                                        <p:tav tm="0">
                                          <p:val>
                                            <p:strVal val="#ppt_x"/>
                                          </p:val>
                                        </p:tav>
                                        <p:tav tm="100000">
                                          <p:val>
                                            <p:strVal val="#ppt_x"/>
                                          </p:val>
                                        </p:tav>
                                      </p:tavLst>
                                    </p:anim>
                                    <p:anim calcmode="lin" valueType="num">
                                      <p:cBhvr>
                                        <p:cTn id="49" dur="1000" fill="hold"/>
                                        <p:tgtEl>
                                          <p:spTgt spid="19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1" grpId="0"/>
      <p:bldP spid="187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1072875" y="1683500"/>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9"/>
          <p:cNvSpPr/>
          <p:nvPr/>
        </p:nvSpPr>
        <p:spPr>
          <a:xfrm>
            <a:off x="4929628" y="1683499"/>
            <a:ext cx="3504769" cy="313891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9"/>
          <p:cNvSpPr txBox="1">
            <a:spLocks noGrp="1"/>
          </p:cNvSpPr>
          <p:nvPr>
            <p:ph type="title"/>
          </p:nvPr>
        </p:nvSpPr>
        <p:spPr>
          <a:xfrm>
            <a:off x="720000" y="5881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K</a:t>
            </a:r>
            <a:r>
              <a:rPr lang="en" b="1" dirty="0"/>
              <a:t>hối lượng nguyên tử</a:t>
            </a:r>
            <a:endParaRPr b="1" dirty="0">
              <a:solidFill>
                <a:schemeClr val="accent3"/>
              </a:solidFill>
            </a:endParaRPr>
          </a:p>
        </p:txBody>
      </p:sp>
      <p:grpSp>
        <p:nvGrpSpPr>
          <p:cNvPr id="1325" name="Google Shape;1325;p59"/>
          <p:cNvGrpSpPr/>
          <p:nvPr/>
        </p:nvGrpSpPr>
        <p:grpSpPr>
          <a:xfrm rot="5973186">
            <a:off x="755875" y="4235603"/>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0721165B-0E43-427B-938D-408E01494C15}"/>
              </a:ext>
            </a:extLst>
          </p:cNvPr>
          <p:cNvSpPr txBox="1"/>
          <p:nvPr/>
        </p:nvSpPr>
        <p:spPr>
          <a:xfrm>
            <a:off x="1072875" y="1990785"/>
            <a:ext cx="3117895" cy="2062103"/>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tổng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proton, neutron, electron</a:t>
            </a:r>
          </a:p>
        </p:txBody>
      </p:sp>
      <p:sp>
        <p:nvSpPr>
          <p:cNvPr id="60" name="TextBox 59">
            <a:extLst>
              <a:ext uri="{FF2B5EF4-FFF2-40B4-BE49-F238E27FC236}">
                <a16:creationId xmlns:a16="http://schemas.microsoft.com/office/drawing/2014/main" id="{C2836F23-D38A-47DF-83C0-7EDC096754F7}"/>
              </a:ext>
            </a:extLst>
          </p:cNvPr>
          <p:cNvSpPr txBox="1"/>
          <p:nvPr/>
        </p:nvSpPr>
        <p:spPr>
          <a:xfrm>
            <a:off x="5052209" y="1775423"/>
            <a:ext cx="3504769" cy="304698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vị</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b="1" dirty="0">
                <a:solidFill>
                  <a:srgbClr val="263E68"/>
                </a:solidFill>
                <a:latin typeface="Times New Roman" panose="02020603050405020304" pitchFamily="18" charset="0"/>
                <a:cs typeface="Times New Roman" panose="02020603050405020304" pitchFamily="18" charset="0"/>
              </a:rPr>
              <a:t>amu </a:t>
            </a:r>
            <a:r>
              <a:rPr lang="en-US" sz="3200" dirty="0">
                <a:solidFill>
                  <a:srgbClr val="263E68"/>
                </a:solidFill>
                <a:latin typeface="Times New Roman" panose="02020603050405020304" pitchFamily="18" charset="0"/>
                <a:cs typeface="Times New Roman" panose="02020603050405020304" pitchFamily="18" charset="0"/>
              </a:rPr>
              <a:t>(atomic mass unit),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giá</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trị</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phần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mười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1000"/>
                                        <p:tgtEl>
                                          <p:spTgt spid="1288"/>
                                        </p:tgtEl>
                                      </p:cBhvr>
                                    </p:animEffect>
                                    <p:anim calcmode="lin" valueType="num">
                                      <p:cBhvr>
                                        <p:cTn id="8" dur="1000" fill="hold"/>
                                        <p:tgtEl>
                                          <p:spTgt spid="1288"/>
                                        </p:tgtEl>
                                        <p:attrNameLst>
                                          <p:attrName>ppt_x</p:attrName>
                                        </p:attrNameLst>
                                      </p:cBhvr>
                                      <p:tavLst>
                                        <p:tav tm="0">
                                          <p:val>
                                            <p:strVal val="#ppt_x"/>
                                          </p:val>
                                        </p:tav>
                                        <p:tav tm="100000">
                                          <p:val>
                                            <p:strVal val="#ppt_x"/>
                                          </p:val>
                                        </p:tav>
                                      </p:tavLst>
                                    </p:anim>
                                    <p:anim calcmode="lin" valueType="num">
                                      <p:cBhvr>
                                        <p:cTn id="9" dur="1000" fill="hold"/>
                                        <p:tgtEl>
                                          <p:spTgt spid="12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89"/>
                                        </p:tgtEl>
                                        <p:attrNameLst>
                                          <p:attrName>style.visibility</p:attrName>
                                        </p:attrNameLst>
                                      </p:cBhvr>
                                      <p:to>
                                        <p:strVal val="visible"/>
                                      </p:to>
                                    </p:set>
                                    <p:animEffect transition="in" filter="fade">
                                      <p:cBhvr>
                                        <p:cTn id="19" dur="1000"/>
                                        <p:tgtEl>
                                          <p:spTgt spid="1289"/>
                                        </p:tgtEl>
                                      </p:cBhvr>
                                    </p:animEffect>
                                    <p:anim calcmode="lin" valueType="num">
                                      <p:cBhvr>
                                        <p:cTn id="20" dur="1000" fill="hold"/>
                                        <p:tgtEl>
                                          <p:spTgt spid="1289"/>
                                        </p:tgtEl>
                                        <p:attrNameLst>
                                          <p:attrName>ppt_x</p:attrName>
                                        </p:attrNameLst>
                                      </p:cBhvr>
                                      <p:tavLst>
                                        <p:tav tm="0">
                                          <p:val>
                                            <p:strVal val="#ppt_x"/>
                                          </p:val>
                                        </p:tav>
                                        <p:tav tm="100000">
                                          <p:val>
                                            <p:strVal val="#ppt_x"/>
                                          </p:val>
                                        </p:tav>
                                      </p:tavLst>
                                    </p:anim>
                                    <p:anim calcmode="lin" valueType="num">
                                      <p:cBhvr>
                                        <p:cTn id="21" dur="1000" fill="hold"/>
                                        <p:tgtEl>
                                          <p:spTgt spid="128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anim calcmode="lin" valueType="num">
                                      <p:cBhvr>
                                        <p:cTn id="25" dur="1000" fill="hold"/>
                                        <p:tgtEl>
                                          <p:spTgt spid="60"/>
                                        </p:tgtEl>
                                        <p:attrNameLst>
                                          <p:attrName>ppt_x</p:attrName>
                                        </p:attrNameLst>
                                      </p:cBhvr>
                                      <p:tavLst>
                                        <p:tav tm="0">
                                          <p:val>
                                            <p:strVal val="#ppt_x"/>
                                          </p:val>
                                        </p:tav>
                                        <p:tav tm="100000">
                                          <p:val>
                                            <p:strVal val="#ppt_x"/>
                                          </p:val>
                                        </p:tav>
                                      </p:tavLst>
                                    </p:anim>
                                    <p:anim calcmode="lin" valueType="num">
                                      <p:cBhvr>
                                        <p:cTn id="2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animBg="1"/>
      <p:bldP spid="1289" grpId="0" animBg="1"/>
      <p:bldP spid="12" grpId="0"/>
      <p:bldP spid="6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1072875" y="1401275"/>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9"/>
          <p:cNvSpPr/>
          <p:nvPr/>
        </p:nvSpPr>
        <p:spPr>
          <a:xfrm>
            <a:off x="4929628" y="1401275"/>
            <a:ext cx="3351113" cy="29749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9"/>
          <p:cNvSpPr txBox="1">
            <a:spLocks noGrp="1"/>
          </p:cNvSpPr>
          <p:nvPr>
            <p:ph type="title"/>
          </p:nvPr>
        </p:nvSpPr>
        <p:spPr>
          <a:xfrm>
            <a:off x="720000" y="5881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t>Nghiên</a:t>
            </a:r>
            <a:r>
              <a:rPr lang="en-US" b="1" dirty="0"/>
              <a:t> </a:t>
            </a:r>
            <a:r>
              <a:rPr lang="en-US" b="1" dirty="0" err="1"/>
              <a:t>cứu</a:t>
            </a:r>
            <a:r>
              <a:rPr lang="en-US" b="1" dirty="0"/>
              <a:t> </a:t>
            </a:r>
            <a:r>
              <a:rPr lang="en-US" b="1" dirty="0" err="1"/>
              <a:t>sách</a:t>
            </a:r>
            <a:r>
              <a:rPr lang="en-US" b="1" dirty="0"/>
              <a:t> </a:t>
            </a:r>
            <a:r>
              <a:rPr lang="en-US" b="1" dirty="0" err="1"/>
              <a:t>giáo</a:t>
            </a:r>
            <a:r>
              <a:rPr lang="en-US" b="1" dirty="0"/>
              <a:t> khoa </a:t>
            </a:r>
            <a:r>
              <a:rPr lang="en-US" b="1" dirty="0" err="1"/>
              <a:t>trả</a:t>
            </a:r>
            <a:r>
              <a:rPr lang="en-US" b="1" dirty="0"/>
              <a:t> </a:t>
            </a:r>
            <a:r>
              <a:rPr lang="en-US" b="1" dirty="0" err="1"/>
              <a:t>lời</a:t>
            </a:r>
            <a:endParaRPr b="1" dirty="0">
              <a:solidFill>
                <a:schemeClr val="accent3"/>
              </a:solidFill>
            </a:endParaRPr>
          </a:p>
        </p:txBody>
      </p:sp>
      <p:grpSp>
        <p:nvGrpSpPr>
          <p:cNvPr id="1325" name="Google Shape;1325;p59"/>
          <p:cNvGrpSpPr/>
          <p:nvPr/>
        </p:nvGrpSpPr>
        <p:grpSpPr>
          <a:xfrm rot="5973186">
            <a:off x="755875" y="4235603"/>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0721165B-0E43-427B-938D-408E01494C15}"/>
              </a:ext>
            </a:extLst>
          </p:cNvPr>
          <p:cNvSpPr txBox="1"/>
          <p:nvPr/>
        </p:nvSpPr>
        <p:spPr>
          <a:xfrm>
            <a:off x="1072874" y="1572221"/>
            <a:ext cx="3117895"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sao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coi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C2836F23-D38A-47DF-83C0-7EDC096754F7}"/>
              </a:ext>
            </a:extLst>
          </p:cNvPr>
          <p:cNvSpPr txBox="1"/>
          <p:nvPr/>
        </p:nvSpPr>
        <p:spPr>
          <a:xfrm>
            <a:off x="5052210" y="1572221"/>
            <a:ext cx="3264332"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so </a:t>
            </a:r>
            <a:r>
              <a:rPr lang="en-US" sz="3200" dirty="0" err="1">
                <a:solidFill>
                  <a:srgbClr val="263E68"/>
                </a:solidFill>
                <a:latin typeface="Times New Roman" panose="02020603050405020304" pitchFamily="18" charset="0"/>
                <a:cs typeface="Times New Roman" panose="02020603050405020304" pitchFamily="18" charset="0"/>
              </a:rPr>
              <a:t>sánh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(13p, 14n)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(29p, 36n)</a:t>
            </a:r>
          </a:p>
        </p:txBody>
      </p:sp>
    </p:spTree>
    <p:extLst>
      <p:ext uri="{BB962C8B-B14F-4D97-AF65-F5344CB8AC3E}">
        <p14:creationId xmlns:p14="http://schemas.microsoft.com/office/powerpoint/2010/main" val="27790199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1000"/>
                                        <p:tgtEl>
                                          <p:spTgt spid="1288"/>
                                        </p:tgtEl>
                                      </p:cBhvr>
                                    </p:animEffect>
                                    <p:anim calcmode="lin" valueType="num">
                                      <p:cBhvr>
                                        <p:cTn id="8" dur="1000" fill="hold"/>
                                        <p:tgtEl>
                                          <p:spTgt spid="1288"/>
                                        </p:tgtEl>
                                        <p:attrNameLst>
                                          <p:attrName>ppt_x</p:attrName>
                                        </p:attrNameLst>
                                      </p:cBhvr>
                                      <p:tavLst>
                                        <p:tav tm="0">
                                          <p:val>
                                            <p:strVal val="#ppt_x"/>
                                          </p:val>
                                        </p:tav>
                                        <p:tav tm="100000">
                                          <p:val>
                                            <p:strVal val="#ppt_x"/>
                                          </p:val>
                                        </p:tav>
                                      </p:tavLst>
                                    </p:anim>
                                    <p:anim calcmode="lin" valueType="num">
                                      <p:cBhvr>
                                        <p:cTn id="9" dur="1000" fill="hold"/>
                                        <p:tgtEl>
                                          <p:spTgt spid="12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89"/>
                                        </p:tgtEl>
                                        <p:attrNameLst>
                                          <p:attrName>style.visibility</p:attrName>
                                        </p:attrNameLst>
                                      </p:cBhvr>
                                      <p:to>
                                        <p:strVal val="visible"/>
                                      </p:to>
                                    </p:set>
                                    <p:animEffect transition="in" filter="fade">
                                      <p:cBhvr>
                                        <p:cTn id="19" dur="1000"/>
                                        <p:tgtEl>
                                          <p:spTgt spid="1289"/>
                                        </p:tgtEl>
                                      </p:cBhvr>
                                    </p:animEffect>
                                    <p:anim calcmode="lin" valueType="num">
                                      <p:cBhvr>
                                        <p:cTn id="20" dur="1000" fill="hold"/>
                                        <p:tgtEl>
                                          <p:spTgt spid="1289"/>
                                        </p:tgtEl>
                                        <p:attrNameLst>
                                          <p:attrName>ppt_x</p:attrName>
                                        </p:attrNameLst>
                                      </p:cBhvr>
                                      <p:tavLst>
                                        <p:tav tm="0">
                                          <p:val>
                                            <p:strVal val="#ppt_x"/>
                                          </p:val>
                                        </p:tav>
                                        <p:tav tm="100000">
                                          <p:val>
                                            <p:strVal val="#ppt_x"/>
                                          </p:val>
                                        </p:tav>
                                      </p:tavLst>
                                    </p:anim>
                                    <p:anim calcmode="lin" valueType="num">
                                      <p:cBhvr>
                                        <p:cTn id="21" dur="1000" fill="hold"/>
                                        <p:tgtEl>
                                          <p:spTgt spid="128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anim calcmode="lin" valueType="num">
                                      <p:cBhvr>
                                        <p:cTn id="25" dur="1000" fill="hold"/>
                                        <p:tgtEl>
                                          <p:spTgt spid="60"/>
                                        </p:tgtEl>
                                        <p:attrNameLst>
                                          <p:attrName>ppt_x</p:attrName>
                                        </p:attrNameLst>
                                      </p:cBhvr>
                                      <p:tavLst>
                                        <p:tav tm="0">
                                          <p:val>
                                            <p:strVal val="#ppt_x"/>
                                          </p:val>
                                        </p:tav>
                                        <p:tav tm="100000">
                                          <p:val>
                                            <p:strVal val="#ppt_x"/>
                                          </p:val>
                                        </p:tav>
                                      </p:tavLst>
                                    </p:anim>
                                    <p:anim calcmode="lin" valueType="num">
                                      <p:cBhvr>
                                        <p:cTn id="2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animBg="1"/>
      <p:bldP spid="1289" grpId="0" animBg="1"/>
      <p:bldP spid="12" grpId="0"/>
      <p:bldP spid="6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907747" y="1143429"/>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5" name="Google Shape;1325;p59"/>
          <p:cNvGrpSpPr/>
          <p:nvPr/>
        </p:nvGrpSpPr>
        <p:grpSpPr>
          <a:xfrm rot="5973186">
            <a:off x="546260" y="3675634"/>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0721165B-0E43-427B-938D-408E01494C15}"/>
              </a:ext>
            </a:extLst>
          </p:cNvPr>
          <p:cNvSpPr txBox="1"/>
          <p:nvPr/>
        </p:nvSpPr>
        <p:spPr>
          <a:xfrm>
            <a:off x="863259" y="1294477"/>
            <a:ext cx="3117895"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sao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coi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562A6D4B-AAA4-4BF6-A989-6181ACCE6225}"/>
              </a:ext>
            </a:extLst>
          </p:cNvPr>
          <p:cNvSpPr txBox="1"/>
          <p:nvPr/>
        </p:nvSpPr>
        <p:spPr>
          <a:xfrm>
            <a:off x="4357511" y="1317422"/>
            <a:ext cx="4409440" cy="304698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proton </a:t>
            </a:r>
            <a:r>
              <a:rPr lang="en-US" sz="3200" dirty="0" err="1">
                <a:solidFill>
                  <a:srgbClr val="263E68"/>
                </a:solidFill>
                <a:latin typeface="Times New Roman" panose="02020603050405020304" pitchFamily="18" charset="0"/>
                <a:cs typeface="Times New Roman" panose="02020603050405020304" pitchFamily="18" charset="0"/>
              </a:rPr>
              <a:t>hoặc</a:t>
            </a:r>
            <a:r>
              <a:rPr lang="en-US" sz="3200" dirty="0">
                <a:solidFill>
                  <a:srgbClr val="263E68"/>
                </a:solidFill>
                <a:latin typeface="Times New Roman" panose="02020603050405020304" pitchFamily="18" charset="0"/>
                <a:cs typeface="Times New Roman" panose="02020603050405020304" pitchFamily="18" charset="0"/>
              </a:rPr>
              <a:t> neutron ở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electron ở </a:t>
            </a:r>
            <a:r>
              <a:rPr lang="en-US" sz="3200" dirty="0" err="1">
                <a:solidFill>
                  <a:srgbClr val="263E68"/>
                </a:solidFill>
                <a:latin typeface="Times New Roman" panose="02020603050405020304" pitchFamily="18" charset="0"/>
                <a:cs typeface="Times New Roman" panose="02020603050405020304" pitchFamily="18" charset="0"/>
              </a:rPr>
              <a:t>vỏ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trăm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nghìn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lần</a:t>
            </a:r>
            <a:endParaRPr lang="en-US" sz="32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80300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9" name="Google Shape;1289;p59"/>
          <p:cNvSpPr/>
          <p:nvPr/>
        </p:nvSpPr>
        <p:spPr>
          <a:xfrm>
            <a:off x="972354" y="1045638"/>
            <a:ext cx="3351113" cy="29749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5" name="Google Shape;1325;p59"/>
          <p:cNvGrpSpPr/>
          <p:nvPr/>
        </p:nvGrpSpPr>
        <p:grpSpPr>
          <a:xfrm rot="5973186">
            <a:off x="546260" y="3675634"/>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TextBox 59">
            <a:extLst>
              <a:ext uri="{FF2B5EF4-FFF2-40B4-BE49-F238E27FC236}">
                <a16:creationId xmlns:a16="http://schemas.microsoft.com/office/drawing/2014/main" id="{C2836F23-D38A-47DF-83C0-7EDC096754F7}"/>
              </a:ext>
            </a:extLst>
          </p:cNvPr>
          <p:cNvSpPr txBox="1"/>
          <p:nvPr/>
        </p:nvSpPr>
        <p:spPr>
          <a:xfrm>
            <a:off x="1094936" y="1216584"/>
            <a:ext cx="3264332"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so </a:t>
            </a:r>
            <a:r>
              <a:rPr lang="en-US" sz="3200" dirty="0" err="1">
                <a:solidFill>
                  <a:srgbClr val="263E68"/>
                </a:solidFill>
                <a:latin typeface="Times New Roman" panose="02020603050405020304" pitchFamily="18" charset="0"/>
                <a:cs typeface="Times New Roman" panose="02020603050405020304" pitchFamily="18" charset="0"/>
              </a:rPr>
              <a:t>sánh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(13p, 14n)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(29p, 36n)</a:t>
            </a:r>
          </a:p>
        </p:txBody>
      </p:sp>
      <p:sp>
        <p:nvSpPr>
          <p:cNvPr id="19" name="TextBox 18">
            <a:extLst>
              <a:ext uri="{FF2B5EF4-FFF2-40B4-BE49-F238E27FC236}">
                <a16:creationId xmlns:a16="http://schemas.microsoft.com/office/drawing/2014/main" id="{8BC91675-67C4-4E8C-B2A5-FA3AE1D4CACA}"/>
              </a:ext>
            </a:extLst>
          </p:cNvPr>
          <p:cNvSpPr txBox="1"/>
          <p:nvPr/>
        </p:nvSpPr>
        <p:spPr>
          <a:xfrm>
            <a:off x="4572000" y="309592"/>
            <a:ext cx="4409440" cy="452431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proton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xấp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neutron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1amu. Do </a:t>
            </a:r>
            <a:r>
              <a:rPr lang="en-US" sz="3200" dirty="0" err="1">
                <a:solidFill>
                  <a:srgbClr val="263E68"/>
                </a:solidFill>
                <a:latin typeface="Times New Roman" panose="02020603050405020304" pitchFamily="18" charset="0"/>
                <a:cs typeface="Times New Roman" panose="02020603050405020304" pitchFamily="18" charset="0"/>
              </a:rPr>
              <a:t>vậy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xấp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27 amu), </a:t>
            </a:r>
            <a:r>
              <a:rPr lang="en-US" sz="3200" dirty="0" err="1">
                <a:solidFill>
                  <a:srgbClr val="263E68"/>
                </a:solidFill>
                <a:latin typeface="Times New Roman" panose="02020603050405020304" pitchFamily="18" charset="0"/>
                <a:cs typeface="Times New Roman" panose="02020603050405020304" pitchFamily="18" charset="0"/>
              </a:rPr>
              <a:t>nhỏ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xấp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65 amu)</a:t>
            </a:r>
          </a:p>
        </p:txBody>
      </p:sp>
    </p:spTree>
    <p:extLst>
      <p:ext uri="{BB962C8B-B14F-4D97-AF65-F5344CB8AC3E}">
        <p14:creationId xmlns:p14="http://schemas.microsoft.com/office/powerpoint/2010/main" val="42540481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4. </a:t>
            </a:r>
            <a:r>
              <a:rPr lang="en-US" sz="3200" b="1" dirty="0" err="1">
                <a:solidFill>
                  <a:srgbClr val="263E68"/>
                </a:solidFill>
                <a:latin typeface="Times New Roman" panose="02020603050405020304" pitchFamily="18" charset="0"/>
                <a:cs typeface="Times New Roman" panose="02020603050405020304" pitchFamily="18" charset="0"/>
              </a:rPr>
              <a:t>Khối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lượng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TextBox 4">
            <a:extLst>
              <a:ext uri="{FF2B5EF4-FFF2-40B4-BE49-F238E27FC236}">
                <a16:creationId xmlns:a16="http://schemas.microsoft.com/office/drawing/2014/main" id="{C1204717-163A-4002-AB28-64FC9CDB8EC9}"/>
              </a:ext>
            </a:extLst>
          </p:cNvPr>
          <p:cNvSpPr txBox="1"/>
          <p:nvPr/>
        </p:nvSpPr>
        <p:spPr>
          <a:xfrm>
            <a:off x="600349" y="1608806"/>
            <a:ext cx="7672628" cy="107721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Khối lượng nguyên tử = </a:t>
            </a:r>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K</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hối lượng hạt nhân = Tổng số p + tổng số n ( aum)</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6437001"/>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32" name="Google Shape;1289;p59">
            <a:extLst>
              <a:ext uri="{FF2B5EF4-FFF2-40B4-BE49-F238E27FC236}">
                <a16:creationId xmlns:a16="http://schemas.microsoft.com/office/drawing/2014/main" id="{49576329-6C29-4B01-856A-BCDF4AA6B621}"/>
              </a:ext>
            </a:extLst>
          </p:cNvPr>
          <p:cNvSpPr/>
          <p:nvPr/>
        </p:nvSpPr>
        <p:spPr>
          <a:xfrm>
            <a:off x="1556777" y="1798834"/>
            <a:ext cx="6045015" cy="154583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74"/>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LUYỆN TẬP</a:t>
            </a:r>
            <a:endParaRPr b="1" dirty="0">
              <a:solidFill>
                <a:schemeClr val="accent3"/>
              </a:solidFill>
            </a:endParaRPr>
          </a:p>
        </p:txBody>
      </p:sp>
      <p:grpSp>
        <p:nvGrpSpPr>
          <p:cNvPr id="2224" name="Google Shape;2224;p74"/>
          <p:cNvGrpSpPr/>
          <p:nvPr/>
        </p:nvGrpSpPr>
        <p:grpSpPr>
          <a:xfrm>
            <a:off x="1089260" y="546806"/>
            <a:ext cx="320453" cy="409255"/>
            <a:chOff x="5905475" y="2032050"/>
            <a:chExt cx="454350" cy="580175"/>
          </a:xfrm>
        </p:grpSpPr>
        <p:sp>
          <p:nvSpPr>
            <p:cNvPr id="2225"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1" name="Google Shape;2231;p74"/>
          <p:cNvGrpSpPr/>
          <p:nvPr/>
        </p:nvGrpSpPr>
        <p:grpSpPr>
          <a:xfrm rot="5973186">
            <a:off x="7660275" y="1700178"/>
            <a:ext cx="525721" cy="428640"/>
            <a:chOff x="5426900" y="3064075"/>
            <a:chExt cx="281450" cy="229525"/>
          </a:xfrm>
        </p:grpSpPr>
        <p:sp>
          <p:nvSpPr>
            <p:cNvPr id="2232"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1" name="Google Shape;2241;p74"/>
          <p:cNvGrpSpPr/>
          <p:nvPr/>
        </p:nvGrpSpPr>
        <p:grpSpPr>
          <a:xfrm rot="5973186">
            <a:off x="888000" y="4094253"/>
            <a:ext cx="525721" cy="428640"/>
            <a:chOff x="5426900" y="3064075"/>
            <a:chExt cx="281450" cy="229525"/>
          </a:xfrm>
        </p:grpSpPr>
        <p:sp>
          <p:nvSpPr>
            <p:cNvPr id="2242" name="Google Shape;224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2592D8A-11C1-4481-9ECE-28D744FFA21E}"/>
              </a:ext>
            </a:extLst>
          </p:cNvPr>
          <p:cNvSpPr txBox="1"/>
          <p:nvPr/>
        </p:nvSpPr>
        <p:spPr>
          <a:xfrm>
            <a:off x="1788277" y="2007080"/>
            <a:ext cx="5825066"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Thảo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luận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theo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nhóm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hoàn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thành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phiếu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học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endParaRPr lang="en-US" sz="3200" dirty="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sldjump"/>
            <a:extLst>
              <a:ext uri="{FF2B5EF4-FFF2-40B4-BE49-F238E27FC236}">
                <a16:creationId xmlns:a16="http://schemas.microsoft.com/office/drawing/2014/main" id="{B994F1C7-5B70-4CA7-B50A-79146FE3271B}"/>
              </a:ext>
            </a:extLst>
          </p:cNvPr>
          <p:cNvPicPr>
            <a:picLocks noChangeAspect="1"/>
          </p:cNvPicPr>
          <p:nvPr/>
        </p:nvPicPr>
        <p:blipFill>
          <a:blip r:embed="rId4"/>
          <a:stretch>
            <a:fillRect/>
          </a:stretch>
        </p:blipFill>
        <p:spPr>
          <a:xfrm>
            <a:off x="-11289" y="0"/>
            <a:ext cx="4572396" cy="2575783"/>
          </a:xfrm>
          <a:prstGeom prst="rect">
            <a:avLst/>
          </a:prstGeom>
        </p:spPr>
      </p:pic>
      <p:pic>
        <p:nvPicPr>
          <p:cNvPr id="5" name="Picture 4">
            <a:hlinkClick r:id="rId5" action="ppaction://hlinksldjump"/>
            <a:extLst>
              <a:ext uri="{FF2B5EF4-FFF2-40B4-BE49-F238E27FC236}">
                <a16:creationId xmlns:a16="http://schemas.microsoft.com/office/drawing/2014/main" id="{AB8C13BA-8F83-4AA6-8537-A1617A147E64}"/>
              </a:ext>
            </a:extLst>
          </p:cNvPr>
          <p:cNvPicPr>
            <a:picLocks noChangeAspect="1"/>
          </p:cNvPicPr>
          <p:nvPr/>
        </p:nvPicPr>
        <p:blipFill>
          <a:blip r:embed="rId6"/>
          <a:stretch>
            <a:fillRect/>
          </a:stretch>
        </p:blipFill>
        <p:spPr>
          <a:xfrm>
            <a:off x="4582895" y="-4033"/>
            <a:ext cx="4572396" cy="2575783"/>
          </a:xfrm>
          <a:prstGeom prst="rect">
            <a:avLst/>
          </a:prstGeom>
        </p:spPr>
      </p:pic>
      <p:pic>
        <p:nvPicPr>
          <p:cNvPr id="6" name="Picture 5">
            <a:hlinkClick r:id="rId7" action="ppaction://hlinksldjump"/>
            <a:extLst>
              <a:ext uri="{FF2B5EF4-FFF2-40B4-BE49-F238E27FC236}">
                <a16:creationId xmlns:a16="http://schemas.microsoft.com/office/drawing/2014/main" id="{0E9C98F5-07A3-4EEE-B9ED-BD15E3ECD105}"/>
              </a:ext>
            </a:extLst>
          </p:cNvPr>
          <p:cNvPicPr>
            <a:picLocks noChangeAspect="1"/>
          </p:cNvPicPr>
          <p:nvPr/>
        </p:nvPicPr>
        <p:blipFill>
          <a:blip r:embed="rId8"/>
          <a:stretch>
            <a:fillRect/>
          </a:stretch>
        </p:blipFill>
        <p:spPr>
          <a:xfrm>
            <a:off x="10499" y="2571750"/>
            <a:ext cx="4572396" cy="2575783"/>
          </a:xfrm>
          <a:prstGeom prst="rect">
            <a:avLst/>
          </a:prstGeom>
        </p:spPr>
      </p:pic>
      <p:pic>
        <p:nvPicPr>
          <p:cNvPr id="7" name="Picture 6">
            <a:hlinkClick r:id="rId9" action="ppaction://hlinksldjump"/>
            <a:extLst>
              <a:ext uri="{FF2B5EF4-FFF2-40B4-BE49-F238E27FC236}">
                <a16:creationId xmlns:a16="http://schemas.microsoft.com/office/drawing/2014/main" id="{2A1F9C8D-FE04-4986-8B46-9D0FAE875B28}"/>
              </a:ext>
            </a:extLst>
          </p:cNvPr>
          <p:cNvPicPr>
            <a:picLocks noChangeAspect="1"/>
          </p:cNvPicPr>
          <p:nvPr/>
        </p:nvPicPr>
        <p:blipFill>
          <a:blip r:embed="rId10"/>
          <a:stretch>
            <a:fillRect/>
          </a:stretch>
        </p:blipFill>
        <p:spPr>
          <a:xfrm>
            <a:off x="4582895" y="2567717"/>
            <a:ext cx="4572396" cy="2575783"/>
          </a:xfrm>
          <a:prstGeom prst="rect">
            <a:avLst/>
          </a:prstGeom>
        </p:spPr>
      </p:pic>
    </p:spTree>
    <p:extLst>
      <p:ext uri="{BB962C8B-B14F-4D97-AF65-F5344CB8AC3E}">
        <p14:creationId xmlns:p14="http://schemas.microsoft.com/office/powerpoint/2010/main" val="314385376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527"/>
        <p:cNvGrpSpPr/>
        <p:nvPr/>
      </p:nvGrpSpPr>
      <p:grpSpPr>
        <a:xfrm>
          <a:off x="0" y="0"/>
          <a:ext cx="0" cy="0"/>
          <a:chOff x="0" y="0"/>
          <a:chExt cx="0" cy="0"/>
        </a:xfrm>
      </p:grpSpPr>
      <p:sp>
        <p:nvSpPr>
          <p:cNvPr id="528" name="Google Shape;528;p46"/>
          <p:cNvSpPr/>
          <p:nvPr/>
        </p:nvSpPr>
        <p:spPr>
          <a:xfrm>
            <a:off x="4611012" y="1953971"/>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29" name="Google Shape;529;p46"/>
          <p:cNvSpPr/>
          <p:nvPr/>
        </p:nvSpPr>
        <p:spPr>
          <a:xfrm rot="10800000" flipH="1">
            <a:off x="4599248" y="3523990"/>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0" name="Google Shape;530;p46"/>
          <p:cNvSpPr/>
          <p:nvPr/>
        </p:nvSpPr>
        <p:spPr>
          <a:xfrm>
            <a:off x="938787" y="1953971"/>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1" name="Google Shape;531;p46"/>
          <p:cNvSpPr/>
          <p:nvPr/>
        </p:nvSpPr>
        <p:spPr>
          <a:xfrm rot="10800000" flipH="1">
            <a:off x="936249" y="3523990"/>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2" name="Google Shape;532;p46"/>
          <p:cNvSpPr txBox="1">
            <a:spLocks noGrp="1"/>
          </p:cNvSpPr>
          <p:nvPr>
            <p:ph type="title" idx="2"/>
          </p:nvPr>
        </p:nvSpPr>
        <p:spPr>
          <a:xfrm rot="1545">
            <a:off x="4627140" y="2085343"/>
            <a:ext cx="6675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t>03</a:t>
            </a:r>
            <a:endParaRPr sz="3600" b="1" dirty="0"/>
          </a:p>
        </p:txBody>
      </p:sp>
      <p:sp>
        <p:nvSpPr>
          <p:cNvPr id="537" name="Google Shape;537;p46"/>
          <p:cNvSpPr txBox="1">
            <a:spLocks noGrp="1"/>
          </p:cNvSpPr>
          <p:nvPr>
            <p:ph type="title" idx="6"/>
          </p:nvPr>
        </p:nvSpPr>
        <p:spPr>
          <a:xfrm rot="1545">
            <a:off x="4620993" y="3707914"/>
            <a:ext cx="667500" cy="391200"/>
          </a:xfrm>
          <a:prstGeom prst="rect">
            <a:avLst/>
          </a:prstGeom>
          <a:noFill/>
          <a:ln>
            <a:noFill/>
          </a:ln>
        </p:spPr>
        <p:txBody>
          <a:bodyPr spcFirstLastPara="1" wrap="square" lIns="91425" tIns="91425" rIns="91425" bIns="91425" anchor="t" anchorCtr="0">
            <a:noAutofit/>
          </a:bodyPr>
          <a:lstStyle/>
          <a:p>
            <a:r>
              <a:rPr lang="en" sz="3600" b="1" dirty="0"/>
              <a:t>04</a:t>
            </a:r>
            <a:endParaRPr sz="3600" b="1" dirty="0"/>
          </a:p>
        </p:txBody>
      </p:sp>
      <p:sp>
        <p:nvSpPr>
          <p:cNvPr id="541" name="Google Shape;541;p46"/>
          <p:cNvSpPr txBox="1">
            <a:spLocks noGrp="1"/>
          </p:cNvSpPr>
          <p:nvPr>
            <p:ph type="title" idx="9"/>
          </p:nvPr>
        </p:nvSpPr>
        <p:spPr>
          <a:xfrm rot="1538">
            <a:off x="972684" y="2104553"/>
            <a:ext cx="6705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t>01</a:t>
            </a:r>
            <a:endParaRPr sz="3600" b="1" dirty="0"/>
          </a:p>
        </p:txBody>
      </p:sp>
      <p:sp>
        <p:nvSpPr>
          <p:cNvPr id="542" name="Google Shape;542;p46"/>
          <p:cNvSpPr txBox="1">
            <a:spLocks noGrp="1"/>
          </p:cNvSpPr>
          <p:nvPr>
            <p:ph type="title" idx="13"/>
          </p:nvPr>
        </p:nvSpPr>
        <p:spPr>
          <a:xfrm rot="3107">
            <a:off x="984796" y="3675985"/>
            <a:ext cx="663900" cy="390900"/>
          </a:xfrm>
          <a:prstGeom prst="rect">
            <a:avLst/>
          </a:prstGeom>
          <a:noFill/>
          <a:ln>
            <a:noFill/>
          </a:ln>
        </p:spPr>
        <p:txBody>
          <a:bodyPr spcFirstLastPara="1" wrap="square" lIns="91425" tIns="91425" rIns="91425" bIns="91425" anchor="t" anchorCtr="0">
            <a:noAutofit/>
          </a:bodyPr>
          <a:lstStyle/>
          <a:p>
            <a:r>
              <a:rPr lang="en" sz="3600" b="1" dirty="0"/>
              <a:t>02</a:t>
            </a:r>
            <a:endParaRPr sz="3600" b="1" dirty="0"/>
          </a:p>
        </p:txBody>
      </p:sp>
      <p:grpSp>
        <p:nvGrpSpPr>
          <p:cNvPr id="545" name="Google Shape;545;p46"/>
          <p:cNvGrpSpPr/>
          <p:nvPr/>
        </p:nvGrpSpPr>
        <p:grpSpPr>
          <a:xfrm>
            <a:off x="6758450" y="493988"/>
            <a:ext cx="339775" cy="728413"/>
            <a:chOff x="7941975" y="230788"/>
            <a:chExt cx="339775" cy="728413"/>
          </a:xfrm>
        </p:grpSpPr>
        <p:sp>
          <p:nvSpPr>
            <p:cNvPr id="546" name="Google Shape;546;p46"/>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6"/>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6"/>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6"/>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6"/>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6"/>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6"/>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6"/>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6"/>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6"/>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6"/>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46"/>
          <p:cNvGrpSpPr/>
          <p:nvPr/>
        </p:nvGrpSpPr>
        <p:grpSpPr>
          <a:xfrm>
            <a:off x="8424292" y="4284416"/>
            <a:ext cx="277437" cy="391513"/>
            <a:chOff x="8424292" y="4284416"/>
            <a:chExt cx="277437" cy="391513"/>
          </a:xfrm>
        </p:grpSpPr>
        <p:grpSp>
          <p:nvGrpSpPr>
            <p:cNvPr id="558" name="Google Shape;558;p46"/>
            <p:cNvGrpSpPr/>
            <p:nvPr/>
          </p:nvGrpSpPr>
          <p:grpSpPr>
            <a:xfrm>
              <a:off x="8424292" y="4480091"/>
              <a:ext cx="129879" cy="195839"/>
              <a:chOff x="7509313" y="3231788"/>
              <a:chExt cx="249575" cy="365575"/>
            </a:xfrm>
          </p:grpSpPr>
          <p:sp>
            <p:nvSpPr>
              <p:cNvPr id="559" name="Google Shape;559;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46"/>
            <p:cNvGrpSpPr/>
            <p:nvPr/>
          </p:nvGrpSpPr>
          <p:grpSpPr>
            <a:xfrm>
              <a:off x="8571875" y="4284416"/>
              <a:ext cx="129854" cy="195839"/>
              <a:chOff x="7509313" y="3231788"/>
              <a:chExt cx="249575" cy="365575"/>
            </a:xfrm>
          </p:grpSpPr>
          <p:sp>
            <p:nvSpPr>
              <p:cNvPr id="563" name="Google Shape;563;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6" name="Google Shape;566;p46"/>
          <p:cNvGrpSpPr/>
          <p:nvPr/>
        </p:nvGrpSpPr>
        <p:grpSpPr>
          <a:xfrm rot="5973186">
            <a:off x="1583400" y="813978"/>
            <a:ext cx="525721" cy="428640"/>
            <a:chOff x="5426900" y="3064075"/>
            <a:chExt cx="281450" cy="229525"/>
          </a:xfrm>
        </p:grpSpPr>
        <p:sp>
          <p:nvSpPr>
            <p:cNvPr id="567" name="Google Shape;567;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 name="Google Shape;474;p30">
            <a:extLst>
              <a:ext uri="{FF2B5EF4-FFF2-40B4-BE49-F238E27FC236}">
                <a16:creationId xmlns:a16="http://schemas.microsoft.com/office/drawing/2014/main" id="{0BE05FF5-1D11-4308-8413-D1413A5B6EEE}"/>
              </a:ext>
            </a:extLst>
          </p:cNvPr>
          <p:cNvSpPr txBox="1">
            <a:spLocks/>
          </p:cNvSpPr>
          <p:nvPr/>
        </p:nvSpPr>
        <p:spPr>
          <a:xfrm>
            <a:off x="3379803" y="606363"/>
            <a:ext cx="231176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pPr algn="l"/>
            <a:r>
              <a:rPr lang="en-US" b="1" dirty="0"/>
              <a:t>NỘI DUNG</a:t>
            </a:r>
            <a:endParaRPr lang="en-US" b="1" dirty="0">
              <a:solidFill>
                <a:schemeClr val="dk2"/>
              </a:solidFill>
            </a:endParaRPr>
          </a:p>
        </p:txBody>
      </p:sp>
      <p:sp>
        <p:nvSpPr>
          <p:cNvPr id="59" name="Google Shape;479;p30">
            <a:extLst>
              <a:ext uri="{FF2B5EF4-FFF2-40B4-BE49-F238E27FC236}">
                <a16:creationId xmlns:a16="http://schemas.microsoft.com/office/drawing/2014/main" id="{6D2A4684-0CE2-42B5-BC74-B360ADED07A0}"/>
              </a:ext>
            </a:extLst>
          </p:cNvPr>
          <p:cNvSpPr txBox="1">
            <a:spLocks/>
          </p:cNvSpPr>
          <p:nvPr/>
        </p:nvSpPr>
        <p:spPr>
          <a:xfrm>
            <a:off x="1650508" y="1854898"/>
            <a:ext cx="2749710" cy="1079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chemeClr val="dk1"/>
              </a:buClr>
              <a:buSzPts val="1400"/>
              <a:buFont typeface="Comfortaa Light"/>
              <a:buNone/>
              <a:defRPr sz="1400" b="0" i="0" u="none" strike="noStrike" cap="none">
                <a:solidFill>
                  <a:schemeClr val="dk1"/>
                </a:solidFill>
                <a:latin typeface="Comfortaa Medium"/>
                <a:ea typeface="Comfortaa Medium"/>
                <a:cs typeface="Comfortaa Medium"/>
                <a:sym typeface="Comfortaa Medium"/>
              </a:defRPr>
            </a:lvl1pPr>
            <a:lvl2pPr marL="914400" marR="0" lvl="1" indent="-311150" algn="r" rtl="0">
              <a:lnSpc>
                <a:spcPct val="100000"/>
              </a:lnSpc>
              <a:spcBef>
                <a:spcPts val="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2pPr>
            <a:lvl3pPr marL="1371600" marR="0" lvl="2"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3pPr>
            <a:lvl4pPr marL="1828800" marR="0" lvl="3"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4pPr>
            <a:lvl5pPr marL="2286000" marR="0" lvl="4"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5pPr>
            <a:lvl6pPr marL="2743200" marR="0" lvl="5"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6pPr>
            <a:lvl7pPr marL="3200400" marR="0" lvl="6"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7pPr>
            <a:lvl8pPr marL="3657600" marR="0" lvl="7"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8pPr>
            <a:lvl9pPr marL="4114800" marR="0" lvl="8" indent="-311150" algn="r" rtl="0">
              <a:lnSpc>
                <a:spcPct val="100000"/>
              </a:lnSpc>
              <a:spcBef>
                <a:spcPts val="1600"/>
              </a:spcBef>
              <a:spcAft>
                <a:spcPts val="160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9pPr>
          </a:lstStyle>
          <a:p>
            <a:pPr marL="0" indent="0">
              <a:spcAft>
                <a:spcPts val="1200"/>
              </a:spcAft>
            </a:pPr>
            <a:r>
              <a:rPr lang="en-US" sz="2800" dirty="0">
                <a:latin typeface="Times New Roman" panose="02020603050405020304" pitchFamily="18" charset="0"/>
                <a:cs typeface="Times New Roman" panose="02020603050405020304" pitchFamily="18" charset="0"/>
              </a:rPr>
              <a:t>Quan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ban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
        <p:nvSpPr>
          <p:cNvPr id="60" name="Google Shape;479;p30">
            <a:extLst>
              <a:ext uri="{FF2B5EF4-FFF2-40B4-BE49-F238E27FC236}">
                <a16:creationId xmlns:a16="http://schemas.microsoft.com/office/drawing/2014/main" id="{0FDC6691-662B-4A4E-B44F-B5E24B6413A7}"/>
              </a:ext>
            </a:extLst>
          </p:cNvPr>
          <p:cNvSpPr txBox="1">
            <a:spLocks/>
          </p:cNvSpPr>
          <p:nvPr/>
        </p:nvSpPr>
        <p:spPr>
          <a:xfrm>
            <a:off x="5529455" y="1854898"/>
            <a:ext cx="2917370" cy="1079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Rơ</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dơ</a:t>
            </a:r>
            <a:r>
              <a:rPr lang="en-US" sz="2800" dirty="0">
                <a:latin typeface="Times New Roman" panose="02020603050405020304" pitchFamily="18" charset="0"/>
                <a:cs typeface="Times New Roman" panose="02020603050405020304" pitchFamily="18" charset="0"/>
              </a:rPr>
              <a:t>-pho-Bo</a:t>
            </a:r>
          </a:p>
        </p:txBody>
      </p:sp>
      <p:sp>
        <p:nvSpPr>
          <p:cNvPr id="61" name="Google Shape;479;p30">
            <a:extLst>
              <a:ext uri="{FF2B5EF4-FFF2-40B4-BE49-F238E27FC236}">
                <a16:creationId xmlns:a16="http://schemas.microsoft.com/office/drawing/2014/main" id="{E5A8155E-4835-4D64-8505-9216765BEE54}"/>
              </a:ext>
            </a:extLst>
          </p:cNvPr>
          <p:cNvSpPr txBox="1">
            <a:spLocks/>
          </p:cNvSpPr>
          <p:nvPr/>
        </p:nvSpPr>
        <p:spPr>
          <a:xfrm>
            <a:off x="1650508" y="3775474"/>
            <a:ext cx="2165862" cy="7836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
        <p:nvSpPr>
          <p:cNvPr id="62" name="Google Shape;479;p30">
            <a:extLst>
              <a:ext uri="{FF2B5EF4-FFF2-40B4-BE49-F238E27FC236}">
                <a16:creationId xmlns:a16="http://schemas.microsoft.com/office/drawing/2014/main" id="{754B3F55-1AC4-4242-B12F-862CA1ABA0A9}"/>
              </a:ext>
            </a:extLst>
          </p:cNvPr>
          <p:cNvSpPr txBox="1">
            <a:spLocks/>
          </p:cNvSpPr>
          <p:nvPr/>
        </p:nvSpPr>
        <p:spPr>
          <a:xfrm>
            <a:off x="5529455" y="3775474"/>
            <a:ext cx="2766198" cy="7836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0"/>
                                        </p:tgtEl>
                                        <p:attrNameLst>
                                          <p:attrName>style.visibility</p:attrName>
                                        </p:attrNameLst>
                                      </p:cBhvr>
                                      <p:to>
                                        <p:strVal val="visible"/>
                                      </p:to>
                                    </p:set>
                                    <p:animEffect transition="in" filter="fade">
                                      <p:cBhvr>
                                        <p:cTn id="7" dur="2000"/>
                                        <p:tgtEl>
                                          <p:spTgt spid="5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1"/>
                                        </p:tgtEl>
                                        <p:attrNameLst>
                                          <p:attrName>style.visibility</p:attrName>
                                        </p:attrNameLst>
                                      </p:cBhvr>
                                      <p:to>
                                        <p:strVal val="visible"/>
                                      </p:to>
                                    </p:set>
                                    <p:animEffect transition="in" filter="fade">
                                      <p:cBhvr>
                                        <p:cTn id="10" dur="2000"/>
                                        <p:tgtEl>
                                          <p:spTgt spid="5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2000"/>
                                        <p:tgtEl>
                                          <p:spTgt spid="5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31"/>
                                        </p:tgtEl>
                                        <p:attrNameLst>
                                          <p:attrName>style.visibility</p:attrName>
                                        </p:attrNameLst>
                                      </p:cBhvr>
                                      <p:to>
                                        <p:strVal val="visible"/>
                                      </p:to>
                                    </p:set>
                                    <p:animEffect transition="in" filter="fade">
                                      <p:cBhvr>
                                        <p:cTn id="18" dur="2000"/>
                                        <p:tgtEl>
                                          <p:spTgt spid="53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42"/>
                                        </p:tgtEl>
                                        <p:attrNameLst>
                                          <p:attrName>style.visibility</p:attrName>
                                        </p:attrNameLst>
                                      </p:cBhvr>
                                      <p:to>
                                        <p:strVal val="visible"/>
                                      </p:to>
                                    </p:set>
                                    <p:animEffect transition="in" filter="fade">
                                      <p:cBhvr>
                                        <p:cTn id="21" dur="2000"/>
                                        <p:tgtEl>
                                          <p:spTgt spid="54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20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28"/>
                                        </p:tgtEl>
                                        <p:attrNameLst>
                                          <p:attrName>style.visibility</p:attrName>
                                        </p:attrNameLst>
                                      </p:cBhvr>
                                      <p:to>
                                        <p:strVal val="visible"/>
                                      </p:to>
                                    </p:set>
                                    <p:animEffect transition="in" filter="fade">
                                      <p:cBhvr>
                                        <p:cTn id="29" dur="2000"/>
                                        <p:tgtEl>
                                          <p:spTgt spid="52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32"/>
                                        </p:tgtEl>
                                        <p:attrNameLst>
                                          <p:attrName>style.visibility</p:attrName>
                                        </p:attrNameLst>
                                      </p:cBhvr>
                                      <p:to>
                                        <p:strVal val="visible"/>
                                      </p:to>
                                    </p:set>
                                    <p:animEffect transition="in" filter="fade">
                                      <p:cBhvr>
                                        <p:cTn id="32" dur="2000"/>
                                        <p:tgtEl>
                                          <p:spTgt spid="5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20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29"/>
                                        </p:tgtEl>
                                        <p:attrNameLst>
                                          <p:attrName>style.visibility</p:attrName>
                                        </p:attrNameLst>
                                      </p:cBhvr>
                                      <p:to>
                                        <p:strVal val="visible"/>
                                      </p:to>
                                    </p:set>
                                    <p:animEffect transition="in" filter="fade">
                                      <p:cBhvr>
                                        <p:cTn id="40" dur="2000"/>
                                        <p:tgtEl>
                                          <p:spTgt spid="52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37"/>
                                        </p:tgtEl>
                                        <p:attrNameLst>
                                          <p:attrName>style.visibility</p:attrName>
                                        </p:attrNameLst>
                                      </p:cBhvr>
                                      <p:to>
                                        <p:strVal val="visible"/>
                                      </p:to>
                                    </p:set>
                                    <p:animEffect transition="in" filter="fade">
                                      <p:cBhvr>
                                        <p:cTn id="43" dur="2000"/>
                                        <p:tgtEl>
                                          <p:spTgt spid="53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2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 grpId="0" animBg="1"/>
      <p:bldP spid="529" grpId="0" animBg="1"/>
      <p:bldP spid="530" grpId="0" animBg="1"/>
      <p:bldP spid="531" grpId="0" animBg="1"/>
      <p:bldP spid="532" grpId="0"/>
      <p:bldP spid="537" grpId="0"/>
      <p:bldP spid="541" grpId="0"/>
      <p:bldP spid="542" grpId="0"/>
      <p:bldP spid="59" grpId="0"/>
      <p:bldP spid="60" grpId="0"/>
      <p:bldP spid="61" grpId="0"/>
      <p:bldP spid="6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2222" name="Google Shape;2222;p74"/>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t>Hoàn</a:t>
            </a:r>
            <a:r>
              <a:rPr lang="en-US" b="1" dirty="0"/>
              <a:t> </a:t>
            </a:r>
            <a:r>
              <a:rPr lang="en-US" b="1" dirty="0" err="1"/>
              <a:t>thành</a:t>
            </a:r>
            <a:r>
              <a:rPr lang="en-US" b="1" dirty="0"/>
              <a:t> </a:t>
            </a:r>
            <a:r>
              <a:rPr lang="en-US" b="1" dirty="0" err="1"/>
              <a:t>thông</a:t>
            </a:r>
            <a:r>
              <a:rPr lang="en-US" b="1" dirty="0"/>
              <a:t> tin </a:t>
            </a:r>
            <a:r>
              <a:rPr lang="en-US" b="1" dirty="0" err="1"/>
              <a:t>trong</a:t>
            </a:r>
            <a:r>
              <a:rPr lang="en-US" b="1" dirty="0"/>
              <a:t> </a:t>
            </a:r>
            <a:r>
              <a:rPr lang="en-US" b="1" dirty="0" err="1"/>
              <a:t>bảng</a:t>
            </a:r>
            <a:r>
              <a:rPr lang="en-US" b="1" dirty="0"/>
              <a:t> </a:t>
            </a:r>
            <a:r>
              <a:rPr lang="en-US" b="1" dirty="0" err="1"/>
              <a:t>sau</a:t>
            </a:r>
            <a:endParaRPr b="1" dirty="0">
              <a:solidFill>
                <a:schemeClr val="accent3"/>
              </a:solidFill>
            </a:endParaRPr>
          </a:p>
        </p:txBody>
      </p:sp>
      <p:grpSp>
        <p:nvGrpSpPr>
          <p:cNvPr id="2224" name="Google Shape;2224;p74"/>
          <p:cNvGrpSpPr/>
          <p:nvPr/>
        </p:nvGrpSpPr>
        <p:grpSpPr>
          <a:xfrm>
            <a:off x="127251" y="123869"/>
            <a:ext cx="320453" cy="409255"/>
            <a:chOff x="5905475" y="2032050"/>
            <a:chExt cx="454350" cy="580175"/>
          </a:xfrm>
        </p:grpSpPr>
        <p:sp>
          <p:nvSpPr>
            <p:cNvPr id="2225"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1" name="Google Shape;2231;p74"/>
          <p:cNvGrpSpPr/>
          <p:nvPr/>
        </p:nvGrpSpPr>
        <p:grpSpPr>
          <a:xfrm rot="5973186">
            <a:off x="8448151" y="399909"/>
            <a:ext cx="525721" cy="428640"/>
            <a:chOff x="5426900" y="3064075"/>
            <a:chExt cx="281450" cy="229525"/>
          </a:xfrm>
        </p:grpSpPr>
        <p:sp>
          <p:nvSpPr>
            <p:cNvPr id="2232"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3" name="Table 2">
            <a:extLst>
              <a:ext uri="{FF2B5EF4-FFF2-40B4-BE49-F238E27FC236}">
                <a16:creationId xmlns:a16="http://schemas.microsoft.com/office/drawing/2014/main" id="{6A1E1E41-2481-40B3-9775-636AFE3C3AE5}"/>
              </a:ext>
            </a:extLst>
          </p:cNvPr>
          <p:cNvGraphicFramePr>
            <a:graphicFrameLocks noGrp="1"/>
          </p:cNvGraphicFramePr>
          <p:nvPr>
            <p:extLst>
              <p:ext uri="{D42A27DB-BD31-4B8C-83A1-F6EECF244321}">
                <p14:modId xmlns:p14="http://schemas.microsoft.com/office/powerpoint/2010/main" val="371476835"/>
              </p:ext>
            </p:extLst>
          </p:nvPr>
        </p:nvGraphicFramePr>
        <p:xfrm>
          <a:off x="1724527" y="1639872"/>
          <a:ext cx="7190160" cy="3097380"/>
        </p:xfrm>
        <a:graphic>
          <a:graphicData uri="http://schemas.openxmlformats.org/drawingml/2006/table">
            <a:tbl>
              <a:tblPr/>
              <a:tblGrid>
                <a:gridCol w="1635618">
                  <a:extLst>
                    <a:ext uri="{9D8B030D-6E8A-4147-A177-3AD203B41FA5}">
                      <a16:colId xmlns:a16="http://schemas.microsoft.com/office/drawing/2014/main" val="3033725985"/>
                    </a:ext>
                  </a:extLst>
                </a:gridCol>
                <a:gridCol w="1240446">
                  <a:extLst>
                    <a:ext uri="{9D8B030D-6E8A-4147-A177-3AD203B41FA5}">
                      <a16:colId xmlns:a16="http://schemas.microsoft.com/office/drawing/2014/main" val="3031951559"/>
                    </a:ext>
                  </a:extLst>
                </a:gridCol>
                <a:gridCol w="1438032">
                  <a:extLst>
                    <a:ext uri="{9D8B030D-6E8A-4147-A177-3AD203B41FA5}">
                      <a16:colId xmlns:a16="http://schemas.microsoft.com/office/drawing/2014/main" val="467995819"/>
                    </a:ext>
                  </a:extLst>
                </a:gridCol>
                <a:gridCol w="1438032">
                  <a:extLst>
                    <a:ext uri="{9D8B030D-6E8A-4147-A177-3AD203B41FA5}">
                      <a16:colId xmlns:a16="http://schemas.microsoft.com/office/drawing/2014/main" val="3196604251"/>
                    </a:ext>
                  </a:extLst>
                </a:gridCol>
                <a:gridCol w="1438032">
                  <a:extLst>
                    <a:ext uri="{9D8B030D-6E8A-4147-A177-3AD203B41FA5}">
                      <a16:colId xmlns:a16="http://schemas.microsoft.com/office/drawing/2014/main" val="389453598"/>
                    </a:ext>
                  </a:extLst>
                </a:gridCol>
              </a:tblGrid>
              <a:tr h="1122801">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Nguyên</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tử</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proton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neutron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electron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t"/>
                      <a:r>
                        <a:rPr lang="en-US" sz="2400" b="1" dirty="0" err="1">
                          <a:solidFill>
                            <a:srgbClr val="000000"/>
                          </a:solidFill>
                          <a:effectLst/>
                          <a:latin typeface="Times New Roman" panose="02020603050405020304" pitchFamily="18" charset="0"/>
                          <a:cs typeface="Times New Roman" panose="02020603050405020304" pitchFamily="18" charset="0"/>
                        </a:rPr>
                        <a:t>Điện</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tích</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hạt</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nhân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685360714"/>
                  </a:ext>
                </a:extLst>
              </a:tr>
              <a:tr h="658193">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Hydrogen</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1</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0</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065320"/>
                  </a:ext>
                </a:extLst>
              </a:tr>
              <a:tr h="658193">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Carbon</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580879"/>
                  </a:ext>
                </a:extLst>
              </a:tr>
              <a:tr h="658193">
                <a:tc>
                  <a:txBody>
                    <a:bodyPr/>
                    <a:lstStyle/>
                    <a:p>
                      <a:pPr algn="just" fontAlgn="t"/>
                      <a:r>
                        <a:rPr lang="en-US" sz="2400" dirty="0">
                          <a:solidFill>
                            <a:srgbClr val="000000"/>
                          </a:solidFill>
                          <a:effectLst/>
                          <a:latin typeface="Times New Roman" panose="02020603050405020304" pitchFamily="18" charset="0"/>
                          <a:cs typeface="Times New Roman" panose="02020603050405020304" pitchFamily="18" charset="0"/>
                        </a:rPr>
                        <a:t>Phosphorus</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a:solidFill>
                            <a:srgbClr val="000000"/>
                          </a:solidFill>
                          <a:effectLst/>
                          <a:latin typeface="Times New Roman" panose="02020603050405020304" pitchFamily="18" charset="0"/>
                          <a:cs typeface="Times New Roman" panose="02020603050405020304" pitchFamily="18" charset="0"/>
                        </a:rPr>
                        <a:t>15</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16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4374808"/>
                  </a:ext>
                </a:extLst>
              </a:tr>
            </a:tbl>
          </a:graphicData>
        </a:graphic>
      </p:graphicFrame>
      <p:grpSp>
        <p:nvGrpSpPr>
          <p:cNvPr id="4" name="Group 3">
            <a:extLst>
              <a:ext uri="{FF2B5EF4-FFF2-40B4-BE49-F238E27FC236}">
                <a16:creationId xmlns:a16="http://schemas.microsoft.com/office/drawing/2014/main" id="{7A70239B-079B-482A-8C2C-09C884AB76EF}"/>
              </a:ext>
            </a:extLst>
          </p:cNvPr>
          <p:cNvGrpSpPr/>
          <p:nvPr/>
        </p:nvGrpSpPr>
        <p:grpSpPr>
          <a:xfrm>
            <a:off x="37088" y="414423"/>
            <a:ext cx="1428960" cy="686311"/>
            <a:chOff x="37088" y="414423"/>
            <a:chExt cx="1428960" cy="686311"/>
          </a:xfrm>
        </p:grpSpPr>
        <p:sp>
          <p:nvSpPr>
            <p:cNvPr id="33" name="Google Shape;2405;p77">
              <a:extLst>
                <a:ext uri="{FF2B5EF4-FFF2-40B4-BE49-F238E27FC236}">
                  <a16:creationId xmlns:a16="http://schemas.microsoft.com/office/drawing/2014/main" id="{96F7B237-0A77-40C4-8E91-540B5A8CF6E4}"/>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TextBox 33">
              <a:extLst>
                <a:ext uri="{FF2B5EF4-FFF2-40B4-BE49-F238E27FC236}">
                  <a16:creationId xmlns:a16="http://schemas.microsoft.com/office/drawing/2014/main" id="{41605733-5AF0-4A1B-B2D2-50D1A791255A}"/>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1</a:t>
              </a:r>
            </a:p>
          </p:txBody>
        </p:sp>
      </p:grpSp>
      <p:sp>
        <p:nvSpPr>
          <p:cNvPr id="5" name="TextBox 4">
            <a:extLst>
              <a:ext uri="{FF2B5EF4-FFF2-40B4-BE49-F238E27FC236}">
                <a16:creationId xmlns:a16="http://schemas.microsoft.com/office/drawing/2014/main" id="{7F9E0118-716C-4CE2-A8B5-450F70B699FB}"/>
              </a:ext>
            </a:extLst>
          </p:cNvPr>
          <p:cNvSpPr txBox="1"/>
          <p:nvPr/>
        </p:nvSpPr>
        <p:spPr>
          <a:xfrm>
            <a:off x="6534240" y="2926952"/>
            <a:ext cx="626051" cy="523220"/>
          </a:xfrm>
          <a:prstGeom prst="rect">
            <a:avLst/>
          </a:prstGeom>
          <a:noFill/>
        </p:spPr>
        <p:txBody>
          <a:bodyPr wrap="square" rtlCol="0">
            <a:spAutoFit/>
          </a:bodyPr>
          <a:lstStyle/>
          <a:p>
            <a:pPr algn="l"/>
            <a:r>
              <a:rPr lang="en-US" sz="2800" b="1" dirty="0">
                <a:solidFill>
                  <a:srgbClr val="FF0000"/>
                </a:solidFill>
                <a:latin typeface="Times New Roman" panose="02020603050405020304" pitchFamily="18" charset="0"/>
                <a:cs typeface="Times New Roman" panose="02020603050405020304" pitchFamily="18" charset="0"/>
              </a:rPr>
              <a:t>1</a:t>
            </a:r>
          </a:p>
        </p:txBody>
      </p:sp>
      <p:sp>
        <p:nvSpPr>
          <p:cNvPr id="37" name="TextBox 36">
            <a:extLst>
              <a:ext uri="{FF2B5EF4-FFF2-40B4-BE49-F238E27FC236}">
                <a16:creationId xmlns:a16="http://schemas.microsoft.com/office/drawing/2014/main" id="{FAB0C217-F54A-45EF-87A2-FCD15B023DC9}"/>
              </a:ext>
            </a:extLst>
          </p:cNvPr>
          <p:cNvSpPr txBox="1"/>
          <p:nvPr/>
        </p:nvSpPr>
        <p:spPr>
          <a:xfrm>
            <a:off x="7707003" y="2925735"/>
            <a:ext cx="626051" cy="523220"/>
          </a:xfrm>
          <a:prstGeom prst="rect">
            <a:avLst/>
          </a:prstGeom>
          <a:noFill/>
        </p:spPr>
        <p:txBody>
          <a:bodyPr wrap="square" rtlCol="0">
            <a:spAutoFit/>
          </a:bodyPr>
          <a:lstStyle/>
          <a:p>
            <a:pPr algn="l"/>
            <a:r>
              <a:rPr lang="en-US" sz="2800" b="1" dirty="0">
                <a:solidFill>
                  <a:srgbClr val="FF0000"/>
                </a:solidFill>
                <a:latin typeface="Times New Roman" panose="02020603050405020304" pitchFamily="18" charset="0"/>
                <a:cs typeface="Times New Roman" panose="02020603050405020304" pitchFamily="18" charset="0"/>
              </a:rPr>
              <a:t>+1</a:t>
            </a:r>
          </a:p>
        </p:txBody>
      </p:sp>
      <p:sp>
        <p:nvSpPr>
          <p:cNvPr id="38" name="TextBox 37">
            <a:extLst>
              <a:ext uri="{FF2B5EF4-FFF2-40B4-BE49-F238E27FC236}">
                <a16:creationId xmlns:a16="http://schemas.microsoft.com/office/drawing/2014/main" id="{7CB2EC9C-6E06-4AAF-BDBE-8D372EB29D55}"/>
              </a:ext>
            </a:extLst>
          </p:cNvPr>
          <p:cNvSpPr txBox="1"/>
          <p:nvPr/>
        </p:nvSpPr>
        <p:spPr>
          <a:xfrm>
            <a:off x="3792073" y="3552113"/>
            <a:ext cx="626051" cy="523220"/>
          </a:xfrm>
          <a:prstGeom prst="rect">
            <a:avLst/>
          </a:prstGeom>
          <a:noFill/>
        </p:spPr>
        <p:txBody>
          <a:bodyPr wrap="square" rtlCol="0">
            <a:spAutoFit/>
          </a:bodyPr>
          <a:lstStyle/>
          <a:p>
            <a:pPr algn="l"/>
            <a:r>
              <a:rPr lang="en-US" sz="2800" b="1" dirty="0">
                <a:solidFill>
                  <a:srgbClr val="FF0000"/>
                </a:solidFill>
                <a:latin typeface="Times New Roman" panose="02020603050405020304" pitchFamily="18" charset="0"/>
                <a:cs typeface="Times New Roman" panose="02020603050405020304" pitchFamily="18" charset="0"/>
              </a:rPr>
              <a:t>6</a:t>
            </a:r>
          </a:p>
        </p:txBody>
      </p:sp>
      <p:sp>
        <p:nvSpPr>
          <p:cNvPr id="39" name="TextBox 38">
            <a:extLst>
              <a:ext uri="{FF2B5EF4-FFF2-40B4-BE49-F238E27FC236}">
                <a16:creationId xmlns:a16="http://schemas.microsoft.com/office/drawing/2014/main" id="{61C90398-2E35-4581-B662-06947EE472BF}"/>
              </a:ext>
            </a:extLst>
          </p:cNvPr>
          <p:cNvSpPr txBox="1"/>
          <p:nvPr/>
        </p:nvSpPr>
        <p:spPr>
          <a:xfrm>
            <a:off x="7707003" y="3559791"/>
            <a:ext cx="626051" cy="523220"/>
          </a:xfrm>
          <a:prstGeom prst="rect">
            <a:avLst/>
          </a:prstGeom>
          <a:noFill/>
        </p:spPr>
        <p:txBody>
          <a:bodyPr wrap="square" rtlCol="0">
            <a:spAutoFit/>
          </a:bodyPr>
          <a:lstStyle/>
          <a:p>
            <a:pPr algn="l"/>
            <a:r>
              <a:rPr lang="en-US" sz="2800" b="1" dirty="0">
                <a:solidFill>
                  <a:srgbClr val="FF0000"/>
                </a:solidFill>
                <a:latin typeface="Times New Roman" panose="02020603050405020304" pitchFamily="18" charset="0"/>
                <a:cs typeface="Times New Roman" panose="02020603050405020304" pitchFamily="18" charset="0"/>
              </a:rPr>
              <a:t>+6</a:t>
            </a:r>
          </a:p>
        </p:txBody>
      </p:sp>
      <p:sp>
        <p:nvSpPr>
          <p:cNvPr id="40" name="TextBox 39">
            <a:extLst>
              <a:ext uri="{FF2B5EF4-FFF2-40B4-BE49-F238E27FC236}">
                <a16:creationId xmlns:a16="http://schemas.microsoft.com/office/drawing/2014/main" id="{A47AF528-55A3-40E9-9749-62F073DA25E3}"/>
              </a:ext>
            </a:extLst>
          </p:cNvPr>
          <p:cNvSpPr txBox="1"/>
          <p:nvPr/>
        </p:nvSpPr>
        <p:spPr>
          <a:xfrm>
            <a:off x="7707003" y="4129454"/>
            <a:ext cx="764597" cy="523220"/>
          </a:xfrm>
          <a:prstGeom prst="rect">
            <a:avLst/>
          </a:prstGeom>
          <a:noFill/>
        </p:spPr>
        <p:txBody>
          <a:bodyPr wrap="square" rtlCol="0">
            <a:spAutoFit/>
          </a:bodyPr>
          <a:lstStyle/>
          <a:p>
            <a:pPr algn="l"/>
            <a:r>
              <a:rPr lang="en-US" sz="2800" b="1" dirty="0">
                <a:solidFill>
                  <a:srgbClr val="FF0000"/>
                </a:solidFill>
                <a:latin typeface="Times New Roman" panose="02020603050405020304" pitchFamily="18" charset="0"/>
                <a:cs typeface="Times New Roman" panose="02020603050405020304" pitchFamily="18" charset="0"/>
              </a:rPr>
              <a:t>+15</a:t>
            </a:r>
          </a:p>
        </p:txBody>
      </p:sp>
      <p:sp>
        <p:nvSpPr>
          <p:cNvPr id="41" name="TextBox 40">
            <a:extLst>
              <a:ext uri="{FF2B5EF4-FFF2-40B4-BE49-F238E27FC236}">
                <a16:creationId xmlns:a16="http://schemas.microsoft.com/office/drawing/2014/main" id="{E7659B65-FA7B-47B0-A9F7-4CE182A763ED}"/>
              </a:ext>
            </a:extLst>
          </p:cNvPr>
          <p:cNvSpPr txBox="1"/>
          <p:nvPr/>
        </p:nvSpPr>
        <p:spPr>
          <a:xfrm>
            <a:off x="6464968" y="4129454"/>
            <a:ext cx="764597" cy="523220"/>
          </a:xfrm>
          <a:prstGeom prst="rect">
            <a:avLst/>
          </a:prstGeom>
          <a:noFill/>
        </p:spPr>
        <p:txBody>
          <a:bodyPr wrap="square" rtlCol="0">
            <a:spAutoFit/>
          </a:bodyPr>
          <a:lstStyle/>
          <a:p>
            <a:pPr algn="l"/>
            <a:r>
              <a:rPr lang="en-US" sz="2800" b="1" dirty="0">
                <a:solidFill>
                  <a:srgbClr val="FF0000"/>
                </a:solidFill>
                <a:latin typeface="Times New Roman" panose="02020603050405020304" pitchFamily="18" charset="0"/>
                <a:cs typeface="Times New Roman" panose="02020603050405020304" pitchFamily="18" charset="0"/>
              </a:rPr>
              <a:t>15</a:t>
            </a:r>
          </a:p>
        </p:txBody>
      </p:sp>
      <p:sp>
        <p:nvSpPr>
          <p:cNvPr id="42" name="TextBox 41">
            <a:extLst>
              <a:ext uri="{FF2B5EF4-FFF2-40B4-BE49-F238E27FC236}">
                <a16:creationId xmlns:a16="http://schemas.microsoft.com/office/drawing/2014/main" id="{9926490F-7175-420A-8998-9745BE798C45}"/>
              </a:ext>
            </a:extLst>
          </p:cNvPr>
          <p:cNvSpPr txBox="1"/>
          <p:nvPr/>
        </p:nvSpPr>
        <p:spPr>
          <a:xfrm>
            <a:off x="35385" y="2792328"/>
            <a:ext cx="1310737" cy="523220"/>
          </a:xfrm>
          <a:prstGeom prst="rect">
            <a:avLst/>
          </a:prstGeom>
          <a:solidFill>
            <a:srgbClr val="FC9D82"/>
          </a:solidFill>
        </p:spPr>
        <p:txBody>
          <a:bodyPr wrap="square" rtlCol="0">
            <a:spAutoFit/>
          </a:bodyPr>
          <a:lstStyle/>
          <a:p>
            <a:pPr algn="l"/>
            <a:r>
              <a:rPr lang="vi-VN" sz="2800" b="1" dirty="0">
                <a:solidFill>
                  <a:srgbClr val="263E68"/>
                </a:solidFill>
                <a:latin typeface="Times New Roman" panose="02020603050405020304" pitchFamily="18" charset="0"/>
                <a:cs typeface="Times New Roman" panose="02020603050405020304" pitchFamily="18" charset="0"/>
              </a:rPr>
              <a:t>H(1,O)</a:t>
            </a:r>
            <a:endParaRPr lang="en-US" sz="2800" b="1" dirty="0">
              <a:solidFill>
                <a:srgbClr val="263E68"/>
              </a:solidFill>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9926490F-7175-420A-8998-9745BE798C45}"/>
              </a:ext>
            </a:extLst>
          </p:cNvPr>
          <p:cNvSpPr txBox="1"/>
          <p:nvPr/>
        </p:nvSpPr>
        <p:spPr>
          <a:xfrm>
            <a:off x="35386" y="3448955"/>
            <a:ext cx="1310737" cy="523220"/>
          </a:xfrm>
          <a:prstGeom prst="rect">
            <a:avLst/>
          </a:prstGeom>
          <a:solidFill>
            <a:srgbClr val="FC9D82"/>
          </a:solidFill>
        </p:spPr>
        <p:txBody>
          <a:bodyPr wrap="square" rtlCol="0">
            <a:spAutoFit/>
          </a:bodyPr>
          <a:lstStyle/>
          <a:p>
            <a:pPr algn="l"/>
            <a:r>
              <a:rPr lang="vi-VN" sz="2800" b="1" dirty="0">
                <a:solidFill>
                  <a:srgbClr val="263E68"/>
                </a:solidFill>
                <a:latin typeface="Times New Roman" panose="02020603050405020304" pitchFamily="18" charset="0"/>
                <a:cs typeface="Times New Roman" panose="02020603050405020304" pitchFamily="18" charset="0"/>
              </a:rPr>
              <a:t>C(1,6)</a:t>
            </a:r>
            <a:endParaRPr lang="en-US" sz="2800" b="1" dirty="0">
              <a:solidFill>
                <a:srgbClr val="263E68"/>
              </a:solidFill>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9926490F-7175-420A-8998-9745BE798C45}"/>
              </a:ext>
            </a:extLst>
          </p:cNvPr>
          <p:cNvSpPr txBox="1"/>
          <p:nvPr/>
        </p:nvSpPr>
        <p:spPr>
          <a:xfrm>
            <a:off x="64631" y="4192762"/>
            <a:ext cx="1310737" cy="461665"/>
          </a:xfrm>
          <a:prstGeom prst="rect">
            <a:avLst/>
          </a:prstGeom>
          <a:solidFill>
            <a:srgbClr val="FC9D82"/>
          </a:solidFill>
        </p:spPr>
        <p:txBody>
          <a:bodyPr wrap="square" rtlCol="0">
            <a:spAutoFit/>
          </a:bodyPr>
          <a:lstStyle/>
          <a:p>
            <a:pPr algn="l"/>
            <a:r>
              <a:rPr lang="vi-VN" sz="2400" b="1" dirty="0">
                <a:solidFill>
                  <a:srgbClr val="263E68"/>
                </a:solidFill>
                <a:latin typeface="Times New Roman" panose="02020603050405020304" pitchFamily="18" charset="0"/>
                <a:cs typeface="Times New Roman" panose="02020603050405020304" pitchFamily="18" charset="0"/>
              </a:rPr>
              <a:t>P(15,16)</a:t>
            </a:r>
            <a:endParaRPr lang="en-US" sz="2400" b="1" dirty="0">
              <a:solidFill>
                <a:srgbClr val="263E68"/>
              </a:solidFill>
              <a:latin typeface="Times New Roman" panose="02020603050405020304" pitchFamily="18" charset="0"/>
              <a:cs typeface="Times New Roman" panose="02020603050405020304" pitchFamily="18" charset="0"/>
            </a:endParaRPr>
          </a:p>
        </p:txBody>
      </p:sp>
      <p:sp>
        <p:nvSpPr>
          <p:cNvPr id="6" name="Left Arrow 5"/>
          <p:cNvSpPr/>
          <p:nvPr/>
        </p:nvSpPr>
        <p:spPr>
          <a:xfrm>
            <a:off x="1360745" y="3014296"/>
            <a:ext cx="349159" cy="2140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Left Arrow 47"/>
          <p:cNvSpPr/>
          <p:nvPr/>
        </p:nvSpPr>
        <p:spPr>
          <a:xfrm>
            <a:off x="1346122" y="3688002"/>
            <a:ext cx="349159" cy="2140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Left Arrow 48"/>
          <p:cNvSpPr/>
          <p:nvPr/>
        </p:nvSpPr>
        <p:spPr>
          <a:xfrm>
            <a:off x="1360744" y="4284028"/>
            <a:ext cx="349159" cy="2140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9926490F-7175-420A-8998-9745BE798C45}"/>
              </a:ext>
            </a:extLst>
          </p:cNvPr>
          <p:cNvSpPr txBox="1"/>
          <p:nvPr/>
        </p:nvSpPr>
        <p:spPr>
          <a:xfrm>
            <a:off x="573006" y="1763910"/>
            <a:ext cx="947695" cy="523220"/>
          </a:xfrm>
          <a:prstGeom prst="rect">
            <a:avLst/>
          </a:prstGeom>
          <a:solidFill>
            <a:srgbClr val="FC9D82"/>
          </a:solidFill>
        </p:spPr>
        <p:txBody>
          <a:bodyPr wrap="square" rtlCol="0">
            <a:spAutoFit/>
          </a:bodyPr>
          <a:lstStyle/>
          <a:p>
            <a:pPr algn="l"/>
            <a:r>
              <a:rPr lang="vi-VN" sz="2800" b="1" dirty="0">
                <a:solidFill>
                  <a:srgbClr val="263E68"/>
                </a:solidFill>
                <a:latin typeface="Times New Roman" panose="02020603050405020304" pitchFamily="18" charset="0"/>
                <a:cs typeface="Times New Roman" panose="02020603050405020304" pitchFamily="18" charset="0"/>
              </a:rPr>
              <a:t>(p,n)</a:t>
            </a:r>
            <a:endParaRPr lang="en-US" sz="2800" b="1"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89639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1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circle(in)">
                                      <p:cBhvr>
                                        <p:cTn id="37" dur="20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circle(in)">
                                      <p:cBhvr>
                                        <p:cTn id="42" dur="2000"/>
                                        <p:tgtEl>
                                          <p:spTgt spid="42"/>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circle(in)">
                                      <p:cBhvr>
                                        <p:cTn id="45" dur="2000"/>
                                        <p:tgtEl>
                                          <p:spTgt spid="45"/>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circle(in)">
                                      <p:cBhvr>
                                        <p:cTn id="48" dur="2000"/>
                                        <p:tgtEl>
                                          <p:spTgt spid="46"/>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circle(in)">
                                      <p:cBhvr>
                                        <p:cTn id="51" dur="2000"/>
                                        <p:tgtEl>
                                          <p:spTgt spid="6"/>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circle(in)">
                                      <p:cBhvr>
                                        <p:cTn id="54" dur="2000"/>
                                        <p:tgtEl>
                                          <p:spTgt spid="48"/>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circle(in)">
                                      <p:cBhvr>
                                        <p:cTn id="57"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7" grpId="0"/>
      <p:bldP spid="38" grpId="0"/>
      <p:bldP spid="39" grpId="0"/>
      <p:bldP spid="40" grpId="0"/>
      <p:bldP spid="41" grpId="0"/>
      <p:bldP spid="42" grpId="0" animBg="1"/>
      <p:bldP spid="45" grpId="0" animBg="1"/>
      <p:bldP spid="46" grpId="0" animBg="1"/>
      <p:bldP spid="6" grpId="0" animBg="1"/>
      <p:bldP spid="48" grpId="0" animBg="1"/>
      <p:bldP spid="49" grpId="0" animBg="1"/>
      <p:bldP spid="5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0" y="1286934"/>
            <a:ext cx="4340579" cy="364630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141111" y="1340373"/>
            <a:ext cx="4340578" cy="332398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Nguyên tử nitrogen và silicon có số electron lần lượt là 7 và 14. Hãy cho biết nguyên tử nitrogen và silicon có bao nhiêu lớp electron và có bao nhiêu electron ở lớp ngoài cùng.</a:t>
            </a:r>
            <a:endParaRPr lang="en-US" sz="3000" dirty="0" err="1">
              <a:solidFill>
                <a:srgbClr val="263E68"/>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3857520" y="505443"/>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2</a:t>
              </a:r>
            </a:p>
          </p:txBody>
        </p:sp>
      </p:grpSp>
      <p:sp>
        <p:nvSpPr>
          <p:cNvPr id="9" name="TextBox 8">
            <a:extLst>
              <a:ext uri="{FF2B5EF4-FFF2-40B4-BE49-F238E27FC236}">
                <a16:creationId xmlns:a16="http://schemas.microsoft.com/office/drawing/2014/main" id="{CFE4EDCC-215B-4D64-8229-A766580692D6}"/>
              </a:ext>
            </a:extLst>
          </p:cNvPr>
          <p:cNvSpPr txBox="1"/>
          <p:nvPr/>
        </p:nvSpPr>
        <p:spPr>
          <a:xfrm>
            <a:off x="4556956" y="1894371"/>
            <a:ext cx="4670653" cy="2769989"/>
          </a:xfrm>
          <a:prstGeom prst="rect">
            <a:avLst/>
          </a:prstGeom>
          <a:noFill/>
        </p:spPr>
        <p:txBody>
          <a:bodyPr wrap="square" rtlCol="0">
            <a:spAutoFit/>
          </a:bodyPr>
          <a:lstStyle/>
          <a:p>
            <a:pPr algn="l"/>
            <a:r>
              <a:rPr lang="vi-VN" sz="2900" dirty="0">
                <a:solidFill>
                  <a:srgbClr val="263E68"/>
                </a:solidFill>
                <a:latin typeface="Times New Roman" panose="02020603050405020304" pitchFamily="18" charset="0"/>
                <a:cs typeface="Times New Roman" panose="02020603050405020304" pitchFamily="18" charset="0"/>
              </a:rPr>
              <a:t>- Đối với nguyên tử nitrogen có 7 e được sắp xếp vào 2 lớp.</a:t>
            </a:r>
          </a:p>
          <a:p>
            <a:pPr algn="l"/>
            <a:r>
              <a:rPr lang="vi-VN" sz="2900" dirty="0">
                <a:solidFill>
                  <a:srgbClr val="263E68"/>
                </a:solidFill>
                <a:latin typeface="Times New Roman" panose="02020603050405020304" pitchFamily="18" charset="0"/>
                <a:cs typeface="Times New Roman" panose="02020603050405020304" pitchFamily="18" charset="0"/>
              </a:rPr>
              <a:t>+ Lớp thứ nhất có 2 electron.</a:t>
            </a:r>
          </a:p>
          <a:p>
            <a:pPr algn="l"/>
            <a:r>
              <a:rPr lang="vi-VN" sz="2900" dirty="0">
                <a:solidFill>
                  <a:srgbClr val="263E68"/>
                </a:solidFill>
                <a:latin typeface="Times New Roman" panose="02020603050405020304" pitchFamily="18" charset="0"/>
                <a:cs typeface="Times New Roman" panose="02020603050405020304" pitchFamily="18" charset="0"/>
              </a:rPr>
              <a:t>+ Lớp thứ 2 có 5 electron.</a:t>
            </a:r>
          </a:p>
          <a:p>
            <a:pPr algn="l"/>
            <a:r>
              <a:rPr lang="vi-VN" sz="2900" dirty="0">
                <a:solidFill>
                  <a:srgbClr val="263E68"/>
                </a:solidFill>
                <a:latin typeface="Times New Roman" panose="02020603050405020304" pitchFamily="18" charset="0"/>
                <a:cs typeface="Times New Roman" panose="02020603050405020304" pitchFamily="18" charset="0"/>
              </a:rPr>
              <a:t>⇒ Nguyên tử nitrogen có 5 electron ở lớp ngoài cùng. </a:t>
            </a:r>
            <a:endParaRPr lang="en-US" sz="2900" dirty="0" err="1">
              <a:solidFill>
                <a:srgbClr val="263E68"/>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93D9FF8B-E1E5-43A0-BF59-285365273A48}"/>
              </a:ext>
            </a:extLst>
          </p:cNvPr>
          <p:cNvPicPr>
            <a:picLocks noChangeAspect="1"/>
          </p:cNvPicPr>
          <p:nvPr/>
        </p:nvPicPr>
        <p:blipFill>
          <a:blip r:embed="rId2"/>
          <a:stretch>
            <a:fillRect/>
          </a:stretch>
        </p:blipFill>
        <p:spPr>
          <a:xfrm>
            <a:off x="7121172" y="0"/>
            <a:ext cx="2022828" cy="1960724"/>
          </a:xfrm>
          <a:prstGeom prst="rect">
            <a:avLst/>
          </a:prstGeom>
        </p:spPr>
      </p:pic>
    </p:spTree>
    <p:extLst>
      <p:ext uri="{BB962C8B-B14F-4D97-AF65-F5344CB8AC3E}">
        <p14:creationId xmlns:p14="http://schemas.microsoft.com/office/powerpoint/2010/main" val="1199894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0" y="1286934"/>
            <a:ext cx="4340579" cy="364630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141111" y="1340373"/>
            <a:ext cx="4340578" cy="332398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Nguyên tử nitrogen và silicon có số electron lần lượt là 7 và 14. Hãy cho biết nguyên tử nitrogen và silicon có bao nhiêu lớp electron và có bao nhiêu electron ở lớp ngoài cùng.</a:t>
            </a:r>
            <a:endParaRPr lang="en-US" sz="3000" dirty="0" err="1">
              <a:solidFill>
                <a:srgbClr val="263E68"/>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3857520" y="505443"/>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2</a:t>
              </a:r>
            </a:p>
          </p:txBody>
        </p:sp>
      </p:grpSp>
      <p:sp>
        <p:nvSpPr>
          <p:cNvPr id="9" name="TextBox 8">
            <a:extLst>
              <a:ext uri="{FF2B5EF4-FFF2-40B4-BE49-F238E27FC236}">
                <a16:creationId xmlns:a16="http://schemas.microsoft.com/office/drawing/2014/main" id="{CFE4EDCC-215B-4D64-8229-A766580692D6}"/>
              </a:ext>
            </a:extLst>
          </p:cNvPr>
          <p:cNvSpPr txBox="1"/>
          <p:nvPr/>
        </p:nvSpPr>
        <p:spPr>
          <a:xfrm>
            <a:off x="4572000" y="1617371"/>
            <a:ext cx="4670653" cy="3108543"/>
          </a:xfrm>
          <a:prstGeom prst="rect">
            <a:avLst/>
          </a:prstGeom>
          <a:noFill/>
        </p:spPr>
        <p:txBody>
          <a:bodyPr wrap="square" rtlCol="0">
            <a:spAutoFit/>
          </a:bodyPr>
          <a:lstStyle/>
          <a:p>
            <a:r>
              <a:rPr lang="vi-VN" sz="2800" dirty="0">
                <a:solidFill>
                  <a:srgbClr val="263E68"/>
                </a:solidFill>
                <a:latin typeface="Times New Roman" panose="02020603050405020304" pitchFamily="18" charset="0"/>
                <a:cs typeface="Times New Roman" panose="02020603050405020304" pitchFamily="18" charset="0"/>
              </a:rPr>
              <a:t>Đối với nguyên tử silicon có 14 e được sắp xếp vào 3 lớp.</a:t>
            </a:r>
          </a:p>
          <a:p>
            <a:r>
              <a:rPr lang="vi-VN" sz="2800" dirty="0">
                <a:solidFill>
                  <a:srgbClr val="263E68"/>
                </a:solidFill>
                <a:latin typeface="Times New Roman" panose="02020603050405020304" pitchFamily="18" charset="0"/>
                <a:cs typeface="Times New Roman" panose="02020603050405020304" pitchFamily="18" charset="0"/>
              </a:rPr>
              <a:t>+ Lớp thứ nhất có 2 electron.</a:t>
            </a:r>
          </a:p>
          <a:p>
            <a:r>
              <a:rPr lang="vi-VN" sz="2800" dirty="0">
                <a:solidFill>
                  <a:srgbClr val="263E68"/>
                </a:solidFill>
                <a:latin typeface="Times New Roman" panose="02020603050405020304" pitchFamily="18" charset="0"/>
                <a:cs typeface="Times New Roman" panose="02020603050405020304" pitchFamily="18" charset="0"/>
              </a:rPr>
              <a:t>+ Lớp thứ hai có 8 electron.</a:t>
            </a:r>
          </a:p>
          <a:p>
            <a:r>
              <a:rPr lang="vi-VN" sz="2800" dirty="0">
                <a:solidFill>
                  <a:srgbClr val="263E68"/>
                </a:solidFill>
                <a:latin typeface="Times New Roman" panose="02020603050405020304" pitchFamily="18" charset="0"/>
                <a:cs typeface="Times New Roman" panose="02020603050405020304" pitchFamily="18" charset="0"/>
              </a:rPr>
              <a:t>+ Lớp thứ ba có 4 electron.</a:t>
            </a:r>
          </a:p>
          <a:p>
            <a:r>
              <a:rPr lang="vi-VN" sz="2800" dirty="0">
                <a:solidFill>
                  <a:srgbClr val="263E68"/>
                </a:solidFill>
                <a:latin typeface="Times New Roman" panose="02020603050405020304" pitchFamily="18" charset="0"/>
                <a:cs typeface="Times New Roman" panose="02020603050405020304" pitchFamily="18" charset="0"/>
              </a:rPr>
              <a:t>⇒ Nguyên tử silicon có 4 electron lớp ngoài cùng.</a:t>
            </a:r>
            <a:endParaRPr lang="en-US" sz="2800" dirty="0" err="1">
              <a:solidFill>
                <a:srgbClr val="263E68"/>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7FC25BAD-4797-4F06-BB21-17D23CBAE0F3}"/>
              </a:ext>
            </a:extLst>
          </p:cNvPr>
          <p:cNvPicPr>
            <a:picLocks noChangeAspect="1"/>
          </p:cNvPicPr>
          <p:nvPr/>
        </p:nvPicPr>
        <p:blipFill>
          <a:blip r:embed="rId2"/>
          <a:stretch>
            <a:fillRect/>
          </a:stretch>
        </p:blipFill>
        <p:spPr>
          <a:xfrm>
            <a:off x="7450667" y="1"/>
            <a:ext cx="1682046" cy="1686838"/>
          </a:xfrm>
          <a:prstGeom prst="rect">
            <a:avLst/>
          </a:prstGeom>
        </p:spPr>
      </p:pic>
      <p:pic>
        <p:nvPicPr>
          <p:cNvPr id="10" name="Graphic 9" descr="Home1 outline">
            <a:hlinkClick r:id="rId3" action="ppaction://hlinksldjump"/>
            <a:extLst>
              <a:ext uri="{FF2B5EF4-FFF2-40B4-BE49-F238E27FC236}">
                <a16:creationId xmlns:a16="http://schemas.microsoft.com/office/drawing/2014/main" id="{D8E7147D-8436-46E2-8D64-F6CDF32645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7922" y="210729"/>
            <a:ext cx="914400" cy="914400"/>
          </a:xfrm>
          <a:prstGeom prst="rect">
            <a:avLst/>
          </a:prstGeom>
        </p:spPr>
      </p:pic>
    </p:spTree>
    <p:extLst>
      <p:ext uri="{BB962C8B-B14F-4D97-AF65-F5344CB8AC3E}">
        <p14:creationId xmlns:p14="http://schemas.microsoft.com/office/powerpoint/2010/main" val="3488596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243233" y="641355"/>
            <a:ext cx="5909211" cy="2372440"/>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389905" y="613138"/>
            <a:ext cx="6105992" cy="240065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Quan sát hình hãy cho biết:</a:t>
            </a:r>
          </a:p>
          <a:p>
            <a:pPr algn="l"/>
            <a:r>
              <a:rPr lang="vi-VN" sz="3000" dirty="0">
                <a:solidFill>
                  <a:srgbClr val="263E68"/>
                </a:solidFill>
                <a:latin typeface="Times New Roman" panose="02020603050405020304" pitchFamily="18" charset="0"/>
                <a:cs typeface="Times New Roman" panose="02020603050405020304" pitchFamily="18" charset="0"/>
              </a:rPr>
              <a:t>a) Số proton, neutron, electron trong mỗi nguyên tử carbon và aluminium.</a:t>
            </a:r>
          </a:p>
          <a:p>
            <a:pPr algn="l"/>
            <a:r>
              <a:rPr lang="vi-VN" sz="3000" dirty="0">
                <a:solidFill>
                  <a:srgbClr val="263E68"/>
                </a:solidFill>
                <a:latin typeface="Times New Roman" panose="02020603050405020304" pitchFamily="18" charset="0"/>
                <a:cs typeface="Times New Roman" panose="02020603050405020304" pitchFamily="18" charset="0"/>
              </a:rPr>
              <a:t>b) Khối lượng nguyên tử của carbon và aluminium.</a:t>
            </a: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93590" y="21669"/>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3</a:t>
              </a:r>
            </a:p>
          </p:txBody>
        </p:sp>
      </p:grpSp>
      <p:pic>
        <p:nvPicPr>
          <p:cNvPr id="9" name="Picture 8">
            <a:extLst>
              <a:ext uri="{FF2B5EF4-FFF2-40B4-BE49-F238E27FC236}">
                <a16:creationId xmlns:a16="http://schemas.microsoft.com/office/drawing/2014/main" id="{94A23C72-7E9C-46D9-B73F-61875B951AB3}"/>
              </a:ext>
            </a:extLst>
          </p:cNvPr>
          <p:cNvPicPr>
            <a:picLocks noChangeAspect="1"/>
          </p:cNvPicPr>
          <p:nvPr/>
        </p:nvPicPr>
        <p:blipFill rotWithShape="1">
          <a:blip r:embed="rId2"/>
          <a:srcRect l="1740" t="12477" r="66079" b="12897"/>
          <a:stretch/>
        </p:blipFill>
        <p:spPr>
          <a:xfrm>
            <a:off x="7032977" y="0"/>
            <a:ext cx="2111023" cy="2111022"/>
          </a:xfrm>
          <a:prstGeom prst="rect">
            <a:avLst/>
          </a:prstGeom>
        </p:spPr>
      </p:pic>
      <p:sp>
        <p:nvSpPr>
          <p:cNvPr id="11" name="TextBox 10">
            <a:extLst>
              <a:ext uri="{FF2B5EF4-FFF2-40B4-BE49-F238E27FC236}">
                <a16:creationId xmlns:a16="http://schemas.microsoft.com/office/drawing/2014/main" id="{007D9334-4F5C-43A9-89D3-CB39D753405A}"/>
              </a:ext>
            </a:extLst>
          </p:cNvPr>
          <p:cNvSpPr txBox="1"/>
          <p:nvPr/>
        </p:nvSpPr>
        <p:spPr>
          <a:xfrm>
            <a:off x="6618157" y="1899752"/>
            <a:ext cx="2525843"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2" name="TextBox 1">
            <a:extLst>
              <a:ext uri="{FF2B5EF4-FFF2-40B4-BE49-F238E27FC236}">
                <a16:creationId xmlns:a16="http://schemas.microsoft.com/office/drawing/2014/main" id="{62560902-6A1D-4345-90F5-76A3C6CAD7D7}"/>
              </a:ext>
            </a:extLst>
          </p:cNvPr>
          <p:cNvSpPr txBox="1"/>
          <p:nvPr/>
        </p:nvSpPr>
        <p:spPr>
          <a:xfrm>
            <a:off x="132622" y="3198461"/>
            <a:ext cx="3660445" cy="1569660"/>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a.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6 proton; </a:t>
            </a:r>
            <a:br>
              <a:rPr lang="en-US" sz="3200" dirty="0">
                <a:solidFill>
                  <a:srgbClr val="263E68"/>
                </a:solidFill>
                <a:latin typeface="Times New Roman" panose="02020603050405020304" pitchFamily="18" charset="0"/>
                <a:cs typeface="Times New Roman" panose="02020603050405020304" pitchFamily="18" charset="0"/>
              </a:rPr>
            </a:br>
            <a:r>
              <a:rPr lang="en-US" sz="3200" dirty="0">
                <a:solidFill>
                  <a:srgbClr val="263E68"/>
                </a:solidFill>
                <a:latin typeface="Times New Roman" panose="02020603050405020304" pitchFamily="18" charset="0"/>
                <a:cs typeface="Times New Roman" panose="02020603050405020304" pitchFamily="18" charset="0"/>
              </a:rPr>
              <a:t>6 neutron; 6 electron.</a:t>
            </a:r>
          </a:p>
        </p:txBody>
      </p:sp>
      <p:sp>
        <p:nvSpPr>
          <p:cNvPr id="13" name="TextBox 12">
            <a:extLst>
              <a:ext uri="{FF2B5EF4-FFF2-40B4-BE49-F238E27FC236}">
                <a16:creationId xmlns:a16="http://schemas.microsoft.com/office/drawing/2014/main" id="{C62BC622-F59C-4CC4-BB34-0AED5A362C23}"/>
              </a:ext>
            </a:extLst>
          </p:cNvPr>
          <p:cNvSpPr txBox="1"/>
          <p:nvPr/>
        </p:nvSpPr>
        <p:spPr>
          <a:xfrm>
            <a:off x="4165600" y="3013795"/>
            <a:ext cx="4978400" cy="1938992"/>
          </a:xfrm>
          <a:prstGeom prst="rect">
            <a:avLst/>
          </a:prstGeom>
          <a:noFill/>
        </p:spPr>
        <p:txBody>
          <a:bodyPr wrap="square" rtlCol="0">
            <a:spAutoFit/>
          </a:bodyPr>
          <a:lstStyle/>
          <a:p>
            <a:pPr algn="l"/>
            <a:r>
              <a:rPr lang="en-US" sz="3000" dirty="0">
                <a:solidFill>
                  <a:srgbClr val="263E68"/>
                </a:solidFill>
                <a:latin typeface="Times New Roman" panose="02020603050405020304" pitchFamily="18" charset="0"/>
                <a:cs typeface="Times New Roman" panose="02020603050405020304" pitchFamily="18" charset="0"/>
              </a:rPr>
              <a:t>b. </a:t>
            </a:r>
            <a:r>
              <a:rPr lang="vi-VN" sz="3000" dirty="0">
                <a:solidFill>
                  <a:srgbClr val="263E68"/>
                </a:solidFill>
                <a:latin typeface="Times New Roman" panose="02020603050405020304" pitchFamily="18" charset="0"/>
                <a:cs typeface="Times New Roman" panose="02020603050405020304" pitchFamily="18" charset="0"/>
              </a:rPr>
              <a:t>Trong nguyên tử carbon có 6 proton; 6 neutron nên khối lượng của một nguyên tử carbon là: 6.1 + 6.1 = 12 (amu)</a:t>
            </a:r>
          </a:p>
        </p:txBody>
      </p:sp>
      <p:cxnSp>
        <p:nvCxnSpPr>
          <p:cNvPr id="14" name="Straight Connector 13">
            <a:extLst>
              <a:ext uri="{FF2B5EF4-FFF2-40B4-BE49-F238E27FC236}">
                <a16:creationId xmlns:a16="http://schemas.microsoft.com/office/drawing/2014/main" id="{CB406C8D-8618-4DD8-928A-DE6D788CEBF6}"/>
              </a:ext>
            </a:extLst>
          </p:cNvPr>
          <p:cNvCxnSpPr/>
          <p:nvPr/>
        </p:nvCxnSpPr>
        <p:spPr>
          <a:xfrm>
            <a:off x="3793067" y="3198461"/>
            <a:ext cx="0" cy="1945039"/>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5725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55363" y="659916"/>
            <a:ext cx="6073153" cy="254425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282491" y="765532"/>
            <a:ext cx="6073153" cy="240065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Quan sát hình hãy cho biết:</a:t>
            </a:r>
          </a:p>
          <a:p>
            <a:pPr algn="l"/>
            <a:r>
              <a:rPr lang="vi-VN" sz="3000" dirty="0">
                <a:solidFill>
                  <a:srgbClr val="263E68"/>
                </a:solidFill>
                <a:latin typeface="Times New Roman" panose="02020603050405020304" pitchFamily="18" charset="0"/>
                <a:cs typeface="Times New Roman" panose="02020603050405020304" pitchFamily="18" charset="0"/>
              </a:rPr>
              <a:t>a) Số proton, neutron, electron trong mỗi nguyên tử carbon và aluminium.</a:t>
            </a:r>
          </a:p>
          <a:p>
            <a:pPr algn="l"/>
            <a:r>
              <a:rPr lang="vi-VN" sz="3000" dirty="0">
                <a:solidFill>
                  <a:srgbClr val="263E68"/>
                </a:solidFill>
                <a:latin typeface="Times New Roman" panose="02020603050405020304" pitchFamily="18" charset="0"/>
                <a:cs typeface="Times New Roman" panose="02020603050405020304" pitchFamily="18" charset="0"/>
              </a:rPr>
              <a:t>b) Khối lượng nguyên tử của carbon và aluminium.</a:t>
            </a: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3280" y="17910"/>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3</a:t>
              </a:r>
            </a:p>
          </p:txBody>
        </p:sp>
      </p:grpSp>
      <p:pic>
        <p:nvPicPr>
          <p:cNvPr id="10" name="Picture 9">
            <a:extLst>
              <a:ext uri="{FF2B5EF4-FFF2-40B4-BE49-F238E27FC236}">
                <a16:creationId xmlns:a16="http://schemas.microsoft.com/office/drawing/2014/main" id="{195C82A7-E615-4D5B-A6B1-D95843F3CAC4}"/>
              </a:ext>
            </a:extLst>
          </p:cNvPr>
          <p:cNvPicPr>
            <a:picLocks noChangeAspect="1"/>
          </p:cNvPicPr>
          <p:nvPr/>
        </p:nvPicPr>
        <p:blipFill rotWithShape="1">
          <a:blip r:embed="rId2"/>
          <a:srcRect l="54825" r="1119"/>
          <a:stretch/>
        </p:blipFill>
        <p:spPr>
          <a:xfrm>
            <a:off x="6528629" y="0"/>
            <a:ext cx="2599266" cy="2544252"/>
          </a:xfrm>
          <a:prstGeom prst="rect">
            <a:avLst/>
          </a:prstGeom>
        </p:spPr>
      </p:pic>
      <p:sp>
        <p:nvSpPr>
          <p:cNvPr id="12" name="TextBox 11">
            <a:extLst>
              <a:ext uri="{FF2B5EF4-FFF2-40B4-BE49-F238E27FC236}">
                <a16:creationId xmlns:a16="http://schemas.microsoft.com/office/drawing/2014/main" id="{75F5A1EF-E4F9-41D8-A023-ED468817C1A9}"/>
              </a:ext>
            </a:extLst>
          </p:cNvPr>
          <p:cNvSpPr txBox="1"/>
          <p:nvPr/>
        </p:nvSpPr>
        <p:spPr>
          <a:xfrm>
            <a:off x="6355644" y="2425704"/>
            <a:ext cx="3266439"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aluminium</a:t>
            </a:r>
            <a:endParaRPr lang="en-US" sz="2400" i="1" dirty="0">
              <a:solidFill>
                <a:srgbClr val="263E68"/>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7E4A239-D6EE-449C-BFD7-1CCA69746A37}"/>
              </a:ext>
            </a:extLst>
          </p:cNvPr>
          <p:cNvSpPr txBox="1"/>
          <p:nvPr/>
        </p:nvSpPr>
        <p:spPr>
          <a:xfrm>
            <a:off x="109506" y="3141490"/>
            <a:ext cx="3567020" cy="1938992"/>
          </a:xfrm>
          <a:prstGeom prst="rect">
            <a:avLst/>
          </a:prstGeom>
          <a:noFill/>
        </p:spPr>
        <p:txBody>
          <a:bodyPr wrap="square" rtlCol="0">
            <a:spAutoFit/>
          </a:bodyPr>
          <a:lstStyle/>
          <a:p>
            <a:pPr algn="l"/>
            <a:r>
              <a:rPr lang="en-US" sz="3000" dirty="0">
                <a:solidFill>
                  <a:srgbClr val="263E68"/>
                </a:solidFill>
                <a:latin typeface="Times New Roman" panose="02020603050405020304" pitchFamily="18" charset="0"/>
                <a:cs typeface="Times New Roman" panose="02020603050405020304" pitchFamily="18" charset="0"/>
              </a:rPr>
              <a:t>a. </a:t>
            </a:r>
            <a:r>
              <a:rPr lang="en-US" sz="3000" dirty="0" err="1">
                <a:solidFill>
                  <a:srgbClr val="263E68"/>
                </a:solidFill>
                <a:latin typeface="Times New Roman" panose="02020603050405020304" pitchFamily="18" charset="0"/>
                <a:cs typeface="Times New Roman" panose="02020603050405020304" pitchFamily="18" charset="0"/>
              </a:rPr>
              <a:t>Trong</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nguyên</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tử</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aluminium</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có</a:t>
            </a:r>
            <a:r>
              <a:rPr lang="en-US" sz="3000" dirty="0">
                <a:solidFill>
                  <a:srgbClr val="263E68"/>
                </a:solidFill>
                <a:latin typeface="Times New Roman" panose="02020603050405020304" pitchFamily="18" charset="0"/>
                <a:cs typeface="Times New Roman" panose="02020603050405020304" pitchFamily="18" charset="0"/>
              </a:rPr>
              <a:t> 13 proton; 14 neutron; 13 electron.</a:t>
            </a:r>
          </a:p>
        </p:txBody>
      </p:sp>
      <p:sp>
        <p:nvSpPr>
          <p:cNvPr id="15" name="TextBox 14">
            <a:extLst>
              <a:ext uri="{FF2B5EF4-FFF2-40B4-BE49-F238E27FC236}">
                <a16:creationId xmlns:a16="http://schemas.microsoft.com/office/drawing/2014/main" id="{2A119345-168A-4B59-BD8C-FD7E49F614A7}"/>
              </a:ext>
            </a:extLst>
          </p:cNvPr>
          <p:cNvSpPr txBox="1"/>
          <p:nvPr/>
        </p:nvSpPr>
        <p:spPr>
          <a:xfrm>
            <a:off x="3318933" y="3166189"/>
            <a:ext cx="5825067" cy="1938992"/>
          </a:xfrm>
          <a:prstGeom prst="rect">
            <a:avLst/>
          </a:prstGeom>
          <a:noFill/>
        </p:spPr>
        <p:txBody>
          <a:bodyPr wrap="square" rtlCol="0">
            <a:spAutoFit/>
          </a:bodyPr>
          <a:lstStyle/>
          <a:p>
            <a:r>
              <a:rPr lang="en-US" sz="3000" dirty="0">
                <a:solidFill>
                  <a:srgbClr val="263E68"/>
                </a:solidFill>
                <a:latin typeface="Times New Roman" panose="02020603050405020304" pitchFamily="18" charset="0"/>
                <a:cs typeface="Times New Roman" panose="02020603050405020304" pitchFamily="18" charset="0"/>
              </a:rPr>
              <a:t>b. </a:t>
            </a:r>
            <a:r>
              <a:rPr lang="vi-VN" sz="3000" dirty="0">
                <a:solidFill>
                  <a:srgbClr val="263E68"/>
                </a:solidFill>
                <a:latin typeface="Times New Roman" panose="02020603050405020304" pitchFamily="18" charset="0"/>
                <a:cs typeface="Times New Roman" panose="02020603050405020304" pitchFamily="18" charset="0"/>
              </a:rPr>
              <a:t>Trong nguyên tử aluminium có 13 proton; 14 neutron nên khối lượng của một nguyên tử aluminium là: 13.1 + 14.1 = 27 (amu)</a:t>
            </a:r>
          </a:p>
        </p:txBody>
      </p:sp>
      <p:cxnSp>
        <p:nvCxnSpPr>
          <p:cNvPr id="16" name="Straight Connector 15">
            <a:extLst>
              <a:ext uri="{FF2B5EF4-FFF2-40B4-BE49-F238E27FC236}">
                <a16:creationId xmlns:a16="http://schemas.microsoft.com/office/drawing/2014/main" id="{4BE6866C-CC7F-4397-BBDB-F11CD9BECFD6}"/>
              </a:ext>
            </a:extLst>
          </p:cNvPr>
          <p:cNvCxnSpPr/>
          <p:nvPr/>
        </p:nvCxnSpPr>
        <p:spPr>
          <a:xfrm>
            <a:off x="3307644" y="3204168"/>
            <a:ext cx="0" cy="1945039"/>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7" name="Graphic 16" descr="Home1 outline">
            <a:hlinkClick r:id="rId3" action="ppaction://hlinksldjump"/>
            <a:extLst>
              <a:ext uri="{FF2B5EF4-FFF2-40B4-BE49-F238E27FC236}">
                <a16:creationId xmlns:a16="http://schemas.microsoft.com/office/drawing/2014/main" id="{00FBD9A8-4C03-42ED-9D84-4F01B963D1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07659" y="4340173"/>
            <a:ext cx="914400" cy="914400"/>
          </a:xfrm>
          <a:prstGeom prst="rect">
            <a:avLst/>
          </a:prstGeom>
        </p:spPr>
      </p:pic>
    </p:spTree>
    <p:extLst>
      <p:ext uri="{BB962C8B-B14F-4D97-AF65-F5344CB8AC3E}">
        <p14:creationId xmlns:p14="http://schemas.microsoft.com/office/powerpoint/2010/main" val="28297392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89;p59">
            <a:extLst>
              <a:ext uri="{FF2B5EF4-FFF2-40B4-BE49-F238E27FC236}">
                <a16:creationId xmlns:a16="http://schemas.microsoft.com/office/drawing/2014/main" id="{74EB4A3E-5047-4CDF-900B-CC0DDCCBBACF}"/>
              </a:ext>
            </a:extLst>
          </p:cNvPr>
          <p:cNvSpPr/>
          <p:nvPr/>
        </p:nvSpPr>
        <p:spPr>
          <a:xfrm>
            <a:off x="0" y="697274"/>
            <a:ext cx="8987883" cy="238396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3527E752-2003-4BA9-857B-E5F316D92321}"/>
              </a:ext>
            </a:extLst>
          </p:cNvPr>
          <p:cNvSpPr txBox="1"/>
          <p:nvPr/>
        </p:nvSpPr>
        <p:spPr>
          <a:xfrm>
            <a:off x="152162" y="690793"/>
            <a:ext cx="8835721" cy="2308324"/>
          </a:xfrm>
          <a:prstGeom prst="rect">
            <a:avLst/>
          </a:prstGeom>
          <a:noFill/>
        </p:spPr>
        <p:txBody>
          <a:bodyPr wrap="square" rtlCol="0">
            <a:spAutoFit/>
          </a:bodyPr>
          <a:lstStyle/>
          <a:p>
            <a:pPr algn="l"/>
            <a:r>
              <a:rPr lang="vi-VN" sz="2400" dirty="0">
                <a:solidFill>
                  <a:srgbClr val="263E68"/>
                </a:solidFill>
                <a:latin typeface="Times New Roman" panose="02020603050405020304" pitchFamily="18" charset="0"/>
                <a:cs typeface="Times New Roman" panose="02020603050405020304" pitchFamily="18" charset="0"/>
              </a:rPr>
              <a:t>Aluminium là kim loại có nhiều ứng dụng trong thực tiễn, được dùng làm dây dẫn điện, chế tạo các thiết bị, máy móc trong công nghiệp và nhiều đồ dùng sinh hoạt. Cho biết tổng số hạt trong hạt nhân nguyên tử aluminium là 27, số đơn vị điện tích hạt nhân là 13. Nêu cách tính số hạt mỗi loại trong nguyên tử aluminium và cho biết điện tích hạt nhân của aluminium.</a:t>
            </a:r>
            <a:endParaRPr lang="en-US" sz="2400" dirty="0" err="1">
              <a:solidFill>
                <a:srgbClr val="263E68"/>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BDEEAEB9-B589-4A45-A5B3-9EF632695FC8}"/>
              </a:ext>
            </a:extLst>
          </p:cNvPr>
          <p:cNvGrpSpPr/>
          <p:nvPr/>
        </p:nvGrpSpPr>
        <p:grpSpPr>
          <a:xfrm rot="1520044">
            <a:off x="2121411" y="-1177"/>
            <a:ext cx="1428960" cy="686311"/>
            <a:chOff x="37088" y="414423"/>
            <a:chExt cx="1428960" cy="686311"/>
          </a:xfrm>
        </p:grpSpPr>
        <p:sp>
          <p:nvSpPr>
            <p:cNvPr id="7" name="Google Shape;2405;p77">
              <a:extLst>
                <a:ext uri="{FF2B5EF4-FFF2-40B4-BE49-F238E27FC236}">
                  <a16:creationId xmlns:a16="http://schemas.microsoft.com/office/drawing/2014/main" id="{59A8EB2A-0D2E-40D9-92B9-A378FA41A8B6}"/>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E5BF19D8-F7E7-4612-8618-9C302BB64EC5}"/>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4</a:t>
              </a:r>
            </a:p>
          </p:txBody>
        </p:sp>
      </p:grpSp>
      <p:sp>
        <p:nvSpPr>
          <p:cNvPr id="9" name="TextBox 8">
            <a:extLst>
              <a:ext uri="{FF2B5EF4-FFF2-40B4-BE49-F238E27FC236}">
                <a16:creationId xmlns:a16="http://schemas.microsoft.com/office/drawing/2014/main" id="{42ADF694-5CAA-48B6-9488-3F297FF4AC75}"/>
              </a:ext>
            </a:extLst>
          </p:cNvPr>
          <p:cNvSpPr txBox="1"/>
          <p:nvPr/>
        </p:nvSpPr>
        <p:spPr>
          <a:xfrm>
            <a:off x="319434" y="3140971"/>
            <a:ext cx="8679603" cy="1938992"/>
          </a:xfrm>
          <a:prstGeom prst="rect">
            <a:avLst/>
          </a:prstGeom>
          <a:noFill/>
        </p:spPr>
        <p:txBody>
          <a:bodyPr wrap="square" rtlCol="0">
            <a:spAutoFit/>
          </a:bodyPr>
          <a:lstStyle/>
          <a:p>
            <a:pPr algn="l"/>
            <a:r>
              <a:rPr lang="vi-VN" sz="2400" dirty="0">
                <a:solidFill>
                  <a:srgbClr val="263E68"/>
                </a:solidFill>
                <a:latin typeface="Times New Roman" panose="02020603050405020304" pitchFamily="18" charset="0"/>
                <a:cs typeface="Times New Roman" panose="02020603050405020304" pitchFamily="18" charset="0"/>
              </a:rPr>
              <a:t>Số đơn vị điện tích hạt nhân = Số proton = Số electron = 13</a:t>
            </a:r>
          </a:p>
          <a:p>
            <a:pPr algn="l"/>
            <a:r>
              <a:rPr lang="vi-VN" sz="2400" dirty="0">
                <a:solidFill>
                  <a:srgbClr val="263E68"/>
                </a:solidFill>
                <a:latin typeface="Times New Roman" panose="02020603050405020304" pitchFamily="18" charset="0"/>
                <a:cs typeface="Times New Roman" panose="02020603050405020304" pitchFamily="18" charset="0"/>
              </a:rPr>
              <a:t>Số hạt trong hạt nhân nguyên tử = số proton + số neutron </a:t>
            </a:r>
          </a:p>
          <a:p>
            <a:pPr algn="l"/>
            <a:r>
              <a:rPr lang="vi-VN" sz="2400" dirty="0">
                <a:solidFill>
                  <a:srgbClr val="263E68"/>
                </a:solidFill>
                <a:latin typeface="Times New Roman" panose="02020603050405020304" pitchFamily="18" charset="0"/>
                <a:cs typeface="Times New Roman" panose="02020603050405020304" pitchFamily="18" charset="0"/>
              </a:rPr>
              <a:t>⇒ 27 = 13 + số neutron  </a:t>
            </a:r>
          </a:p>
          <a:p>
            <a:pPr algn="l"/>
            <a:r>
              <a:rPr lang="vi-VN" sz="2400" dirty="0">
                <a:solidFill>
                  <a:srgbClr val="263E68"/>
                </a:solidFill>
                <a:latin typeface="Times New Roman" panose="02020603050405020304" pitchFamily="18" charset="0"/>
                <a:cs typeface="Times New Roman" panose="02020603050405020304" pitchFamily="18" charset="0"/>
              </a:rPr>
              <a:t>⇒ số neutron = 27 - 13 = 14.</a:t>
            </a:r>
          </a:p>
          <a:p>
            <a:pPr algn="l"/>
            <a:r>
              <a:rPr lang="vi-VN" sz="2400" dirty="0">
                <a:solidFill>
                  <a:srgbClr val="263E68"/>
                </a:solidFill>
                <a:latin typeface="Times New Roman" panose="02020603050405020304" pitchFamily="18" charset="0"/>
                <a:cs typeface="Times New Roman" panose="02020603050405020304" pitchFamily="18" charset="0"/>
              </a:rPr>
              <a:t>Aluminium có 13 proton ⇒ Điện tích hạt nhân của aluminium: +13. </a:t>
            </a:r>
            <a:endParaRPr lang="en-US" sz="2400" dirty="0" err="1">
              <a:solidFill>
                <a:srgbClr val="263E68"/>
              </a:solidFill>
              <a:latin typeface="Times New Roman" panose="02020603050405020304" pitchFamily="18" charset="0"/>
              <a:cs typeface="Times New Roman" panose="02020603050405020304" pitchFamily="18" charset="0"/>
            </a:endParaRPr>
          </a:p>
        </p:txBody>
      </p:sp>
      <p:pic>
        <p:nvPicPr>
          <p:cNvPr id="10" name="Graphic 9" descr="Home1 outline">
            <a:hlinkClick r:id="rId2" action="ppaction://hlinksldjump"/>
            <a:extLst>
              <a:ext uri="{FF2B5EF4-FFF2-40B4-BE49-F238E27FC236}">
                <a16:creationId xmlns:a16="http://schemas.microsoft.com/office/drawing/2014/main" id="{10A87A54-ECD5-4A20-893C-BB5C01AA69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29600" y="3531826"/>
            <a:ext cx="914400" cy="914400"/>
          </a:xfrm>
          <a:prstGeom prst="rect">
            <a:avLst/>
          </a:prstGeom>
        </p:spPr>
      </p:pic>
    </p:spTree>
    <p:extLst>
      <p:ext uri="{BB962C8B-B14F-4D97-AF65-F5344CB8AC3E}">
        <p14:creationId xmlns:p14="http://schemas.microsoft.com/office/powerpoint/2010/main" val="28926227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sp>
        <p:nvSpPr>
          <p:cNvPr id="2062" name="Google Shape;2062;p71"/>
          <p:cNvSpPr txBox="1">
            <a:spLocks noGrp="1"/>
          </p:cNvSpPr>
          <p:nvPr>
            <p:ph type="title"/>
          </p:nvPr>
        </p:nvSpPr>
        <p:spPr>
          <a:xfrm>
            <a:off x="712143" y="505218"/>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t>VẬN DỤNG</a:t>
            </a:r>
            <a:endParaRPr b="1" dirty="0">
              <a:solidFill>
                <a:schemeClr val="accent3"/>
              </a:solidFill>
            </a:endParaRPr>
          </a:p>
        </p:txBody>
      </p:sp>
      <p:grpSp>
        <p:nvGrpSpPr>
          <p:cNvPr id="2100" name="Google Shape;2100;p71"/>
          <p:cNvGrpSpPr/>
          <p:nvPr/>
        </p:nvGrpSpPr>
        <p:grpSpPr>
          <a:xfrm>
            <a:off x="814038" y="368342"/>
            <a:ext cx="334538" cy="427183"/>
            <a:chOff x="5905475" y="2032050"/>
            <a:chExt cx="454350" cy="580175"/>
          </a:xfrm>
        </p:grpSpPr>
        <p:sp>
          <p:nvSpPr>
            <p:cNvPr id="2101" name="Google Shape;2101;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7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7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descr="Graphical user interface, application&#10;&#10;Description automatically generated">
            <a:extLst>
              <a:ext uri="{FF2B5EF4-FFF2-40B4-BE49-F238E27FC236}">
                <a16:creationId xmlns:a16="http://schemas.microsoft.com/office/drawing/2014/main" id="{D24B4AA8-FEF7-4732-BB2B-93A4C70061DF}"/>
              </a:ext>
            </a:extLst>
          </p:cNvPr>
          <p:cNvPicPr>
            <a:picLocks noChangeAspect="1"/>
          </p:cNvPicPr>
          <p:nvPr/>
        </p:nvPicPr>
        <p:blipFill rotWithShape="1">
          <a:blip r:embed="rId3"/>
          <a:srcRect l="18946" t="22313" r="15980" b="11603"/>
          <a:stretch/>
        </p:blipFill>
        <p:spPr>
          <a:xfrm>
            <a:off x="213816" y="1194544"/>
            <a:ext cx="8952506" cy="3834656"/>
          </a:xfrm>
          <a:prstGeom prst="rect">
            <a:avLst/>
          </a:prstGeom>
          <a:effectLst>
            <a:glow rad="228600">
              <a:schemeClr val="accent2">
                <a:satMod val="175000"/>
                <a:alpha val="40000"/>
              </a:schemeClr>
            </a:glow>
          </a:effectLst>
        </p:spPr>
      </p:pic>
    </p:spTree>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371"/>
        <p:cNvGrpSpPr/>
        <p:nvPr/>
      </p:nvGrpSpPr>
      <p:grpSpPr>
        <a:xfrm>
          <a:off x="0" y="0"/>
          <a:ext cx="0" cy="0"/>
          <a:chOff x="0" y="0"/>
          <a:chExt cx="0" cy="0"/>
        </a:xfrm>
      </p:grpSpPr>
      <p:grpSp>
        <p:nvGrpSpPr>
          <p:cNvPr id="2383" name="Google Shape;2383;p76"/>
          <p:cNvGrpSpPr/>
          <p:nvPr/>
        </p:nvGrpSpPr>
        <p:grpSpPr>
          <a:xfrm>
            <a:off x="311172" y="201360"/>
            <a:ext cx="365979" cy="467331"/>
            <a:chOff x="5905475" y="2032050"/>
            <a:chExt cx="454350" cy="580175"/>
          </a:xfrm>
        </p:grpSpPr>
        <p:sp>
          <p:nvSpPr>
            <p:cNvPr id="2384" name="Google Shape;2384;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7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7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0" name="Google Shape;2390;p76"/>
          <p:cNvGrpSpPr/>
          <p:nvPr/>
        </p:nvGrpSpPr>
        <p:grpSpPr>
          <a:xfrm rot="5973186">
            <a:off x="8533377" y="96234"/>
            <a:ext cx="525721" cy="428640"/>
            <a:chOff x="5426900" y="3064075"/>
            <a:chExt cx="281450" cy="229525"/>
          </a:xfrm>
        </p:grpSpPr>
        <p:sp>
          <p:nvSpPr>
            <p:cNvPr id="2391" name="Google Shape;2391;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7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7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7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4" name="Picture 33" descr="Graphical user interface, application&#10;&#10;Description automatically generated">
            <a:extLst>
              <a:ext uri="{FF2B5EF4-FFF2-40B4-BE49-F238E27FC236}">
                <a16:creationId xmlns:a16="http://schemas.microsoft.com/office/drawing/2014/main" id="{E4714834-7A8C-4A5E-8EA6-606D6CE9E103}"/>
              </a:ext>
            </a:extLst>
          </p:cNvPr>
          <p:cNvPicPr>
            <a:picLocks noChangeAspect="1"/>
          </p:cNvPicPr>
          <p:nvPr/>
        </p:nvPicPr>
        <p:blipFill rotWithShape="1">
          <a:blip r:embed="rId3"/>
          <a:srcRect l="18350" t="23976" r="51894" b="14439"/>
          <a:stretch/>
        </p:blipFill>
        <p:spPr>
          <a:xfrm>
            <a:off x="638367" y="1305840"/>
            <a:ext cx="4354897" cy="3801614"/>
          </a:xfrm>
          <a:prstGeom prst="rect">
            <a:avLst/>
          </a:prstGeom>
          <a:effectLst>
            <a:innerShdw blurRad="63500" dist="50800" dir="13500000">
              <a:prstClr val="black">
                <a:alpha val="50000"/>
              </a:prstClr>
            </a:innerShdw>
          </a:effectLst>
        </p:spPr>
      </p:pic>
      <p:cxnSp>
        <p:nvCxnSpPr>
          <p:cNvPr id="7" name="Straight Connector 6">
            <a:extLst>
              <a:ext uri="{FF2B5EF4-FFF2-40B4-BE49-F238E27FC236}">
                <a16:creationId xmlns:a16="http://schemas.microsoft.com/office/drawing/2014/main" id="{A929A14E-EA19-45B5-8AFA-F96C3A3A4FCB}"/>
              </a:ext>
            </a:extLst>
          </p:cNvPr>
          <p:cNvCxnSpPr>
            <a:cxnSpLocks/>
          </p:cNvCxnSpPr>
          <p:nvPr/>
        </p:nvCxnSpPr>
        <p:spPr>
          <a:xfrm flipV="1">
            <a:off x="4298642" y="1550020"/>
            <a:ext cx="1583474" cy="535259"/>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67EBC31-25DD-42C5-9891-B6FDCE0A7C24}"/>
              </a:ext>
            </a:extLst>
          </p:cNvPr>
          <p:cNvSpPr txBox="1"/>
          <p:nvPr/>
        </p:nvSpPr>
        <p:spPr>
          <a:xfrm>
            <a:off x="5882116" y="1232874"/>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Electron </a:t>
            </a:r>
          </a:p>
        </p:txBody>
      </p:sp>
      <p:cxnSp>
        <p:nvCxnSpPr>
          <p:cNvPr id="39" name="Straight Connector 38">
            <a:extLst>
              <a:ext uri="{FF2B5EF4-FFF2-40B4-BE49-F238E27FC236}">
                <a16:creationId xmlns:a16="http://schemas.microsoft.com/office/drawing/2014/main" id="{77D748C5-3586-4559-84B8-115298799156}"/>
              </a:ext>
            </a:extLst>
          </p:cNvPr>
          <p:cNvCxnSpPr>
            <a:cxnSpLocks/>
          </p:cNvCxnSpPr>
          <p:nvPr/>
        </p:nvCxnSpPr>
        <p:spPr>
          <a:xfrm flipV="1">
            <a:off x="3688572" y="2739452"/>
            <a:ext cx="1747495" cy="1"/>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D74B2F6-FA85-4A44-9295-AECD41AB3510}"/>
              </a:ext>
            </a:extLst>
          </p:cNvPr>
          <p:cNvSpPr txBox="1"/>
          <p:nvPr/>
        </p:nvSpPr>
        <p:spPr>
          <a:xfrm>
            <a:off x="5566165" y="3133911"/>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Proton </a:t>
            </a:r>
          </a:p>
        </p:txBody>
      </p:sp>
      <p:cxnSp>
        <p:nvCxnSpPr>
          <p:cNvPr id="42" name="Straight Connector 41">
            <a:extLst>
              <a:ext uri="{FF2B5EF4-FFF2-40B4-BE49-F238E27FC236}">
                <a16:creationId xmlns:a16="http://schemas.microsoft.com/office/drawing/2014/main" id="{0F0E90F0-F1C2-4FD6-9EEB-A053A80BCFA4}"/>
              </a:ext>
            </a:extLst>
          </p:cNvPr>
          <p:cNvCxnSpPr>
            <a:cxnSpLocks/>
          </p:cNvCxnSpPr>
          <p:nvPr/>
        </p:nvCxnSpPr>
        <p:spPr>
          <a:xfrm>
            <a:off x="3467170" y="2891854"/>
            <a:ext cx="2180770" cy="501772"/>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8520408-4D81-49E8-9955-B037D2F1410B}"/>
              </a:ext>
            </a:extLst>
          </p:cNvPr>
          <p:cNvSpPr txBox="1"/>
          <p:nvPr/>
        </p:nvSpPr>
        <p:spPr>
          <a:xfrm>
            <a:off x="5436067" y="2428107"/>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Neutron </a:t>
            </a:r>
          </a:p>
        </p:txBody>
      </p:sp>
      <p:sp>
        <p:nvSpPr>
          <p:cNvPr id="12" name="TextBox 11">
            <a:extLst>
              <a:ext uri="{FF2B5EF4-FFF2-40B4-BE49-F238E27FC236}">
                <a16:creationId xmlns:a16="http://schemas.microsoft.com/office/drawing/2014/main" id="{C7AF233A-FE99-4AEF-8AE5-2D55DCBF3D1D}"/>
              </a:ext>
            </a:extLst>
          </p:cNvPr>
          <p:cNvSpPr txBox="1"/>
          <p:nvPr/>
        </p:nvSpPr>
        <p:spPr>
          <a:xfrm>
            <a:off x="1142494" y="97249"/>
            <a:ext cx="7148336" cy="1099419"/>
          </a:xfrm>
          <a:prstGeom prst="rect">
            <a:avLst/>
          </a:prstGeom>
          <a:solidFill>
            <a:schemeClr val="accent6">
              <a:lumMod val="75000"/>
            </a:schemeClr>
          </a:solidFill>
        </p:spPr>
        <p:txBody>
          <a:bodyPr wrap="squar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Ghi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chú</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ứng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endParaRPr lang="vi-VN" sz="3200" b="1" dirty="0">
              <a:solidFill>
                <a:srgbClr val="FF0000"/>
              </a:solidFill>
              <a:latin typeface="Times New Roman" panose="02020603050405020304" pitchFamily="18" charset="0"/>
              <a:cs typeface="Times New Roman" panose="02020603050405020304" pitchFamily="18" charset="0"/>
            </a:endParaRPr>
          </a:p>
          <a:p>
            <a:pPr algn="ctr"/>
            <a:r>
              <a:rPr lang="en-US" sz="3200" b="1" dirty="0" err="1">
                <a:solidFill>
                  <a:srgbClr val="FF0000"/>
                </a:solidFill>
                <a:latin typeface="Times New Roman" panose="02020603050405020304" pitchFamily="18" charset="0"/>
                <a:cs typeface="Times New Roman" panose="02020603050405020304" pitchFamily="18" charset="0"/>
              </a:rPr>
              <a:t>mô</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nguyên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tử</a:t>
            </a:r>
            <a:r>
              <a:rPr lang="en-US" sz="3200" b="1" dirty="0">
                <a:solidFill>
                  <a:srgbClr val="FF0000"/>
                </a:solidFill>
                <a:latin typeface="Times New Roman" panose="02020603050405020304" pitchFamily="18" charset="0"/>
                <a:cs typeface="Times New Roman" panose="02020603050405020304" pitchFamily="18" charset="0"/>
              </a:rPr>
              <a:t> carbon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75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7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500"/>
                                        <p:tgtEl>
                                          <p:spTgt spid="3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1" grpId="0"/>
      <p:bldP spid="4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371"/>
        <p:cNvGrpSpPr/>
        <p:nvPr/>
      </p:nvGrpSpPr>
      <p:grpSpPr>
        <a:xfrm>
          <a:off x="0" y="0"/>
          <a:ext cx="0" cy="0"/>
          <a:chOff x="0" y="0"/>
          <a:chExt cx="0" cy="0"/>
        </a:xfrm>
      </p:grpSpPr>
      <p:grpSp>
        <p:nvGrpSpPr>
          <p:cNvPr id="2383" name="Google Shape;2383;p76"/>
          <p:cNvGrpSpPr/>
          <p:nvPr/>
        </p:nvGrpSpPr>
        <p:grpSpPr>
          <a:xfrm>
            <a:off x="311172" y="201360"/>
            <a:ext cx="365979" cy="467331"/>
            <a:chOff x="5905475" y="2032050"/>
            <a:chExt cx="454350" cy="580175"/>
          </a:xfrm>
        </p:grpSpPr>
        <p:sp>
          <p:nvSpPr>
            <p:cNvPr id="2384" name="Google Shape;2384;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7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7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0" name="Google Shape;2390;p76"/>
          <p:cNvGrpSpPr/>
          <p:nvPr/>
        </p:nvGrpSpPr>
        <p:grpSpPr>
          <a:xfrm rot="5973186">
            <a:off x="8533377" y="96234"/>
            <a:ext cx="525721" cy="428640"/>
            <a:chOff x="5426900" y="3064075"/>
            <a:chExt cx="281450" cy="229525"/>
          </a:xfrm>
        </p:grpSpPr>
        <p:sp>
          <p:nvSpPr>
            <p:cNvPr id="2391" name="Google Shape;2391;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7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7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7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C7AF233A-FE99-4AEF-8AE5-2D55DCBF3D1D}"/>
              </a:ext>
            </a:extLst>
          </p:cNvPr>
          <p:cNvSpPr txBox="1"/>
          <p:nvPr/>
        </p:nvSpPr>
        <p:spPr>
          <a:xfrm>
            <a:off x="1298435" y="77106"/>
            <a:ext cx="6637106" cy="1077218"/>
          </a:xfrm>
          <a:prstGeom prst="rect">
            <a:avLst/>
          </a:prstGeom>
          <a:noFill/>
        </p:spPr>
        <p:txBody>
          <a:bodyPr wrap="square" rtlCol="0">
            <a:spAutoFit/>
          </a:bodyPr>
          <a:lstStyle/>
          <a:p>
            <a:pPr algn="l"/>
            <a:r>
              <a:rPr lang="en-US" sz="3200" b="1" dirty="0">
                <a:solidFill>
                  <a:srgbClr val="FF0000"/>
                </a:solidFill>
                <a:latin typeface="Times New Roman" panose="02020603050405020304" pitchFamily="18" charset="0"/>
                <a:cs typeface="Times New Roman" panose="02020603050405020304" pitchFamily="18" charset="0"/>
              </a:rPr>
              <a:t>Ý </a:t>
            </a:r>
            <a:r>
              <a:rPr lang="en-US" sz="3200" b="1" dirty="0" err="1">
                <a:solidFill>
                  <a:srgbClr val="FF0000"/>
                </a:solidFill>
                <a:latin typeface="Times New Roman" panose="02020603050405020304" pitchFamily="18" charset="0"/>
                <a:cs typeface="Times New Roman" panose="02020603050405020304" pitchFamily="18" charset="0"/>
              </a:rPr>
              <a:t>nghĩa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hiệu</a:t>
            </a:r>
            <a:r>
              <a:rPr lang="en-US" sz="3200" b="1" dirty="0">
                <a:solidFill>
                  <a:srgbClr val="FF0000"/>
                </a:solidFill>
                <a:latin typeface="Times New Roman" panose="02020603050405020304" pitchFamily="18" charset="0"/>
                <a:cs typeface="Times New Roman" panose="02020603050405020304" pitchFamily="18" charset="0"/>
              </a:rPr>
              <a:t> HB, 2B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6B </a:t>
            </a:r>
            <a:r>
              <a:rPr lang="en-US" sz="3200" b="1" dirty="0" err="1">
                <a:solidFill>
                  <a:srgbClr val="FF0000"/>
                </a:solidFill>
                <a:latin typeface="Times New Roman" panose="02020603050405020304" pitchFamily="18" charset="0"/>
                <a:cs typeface="Times New Roman" panose="02020603050405020304" pitchFamily="18" charset="0"/>
              </a:rPr>
              <a:t>được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ghi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một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loại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bút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chì</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E5A6426-B2B5-4DD2-B0D8-11131AEA4D88}"/>
              </a:ext>
            </a:extLst>
          </p:cNvPr>
          <p:cNvPicPr>
            <a:picLocks noChangeAspect="1"/>
          </p:cNvPicPr>
          <p:nvPr/>
        </p:nvPicPr>
        <p:blipFill rotWithShape="1">
          <a:blip r:embed="rId3"/>
          <a:srcRect l="4620" t="3554" r="2673" b="12466"/>
          <a:stretch/>
        </p:blipFill>
        <p:spPr>
          <a:xfrm>
            <a:off x="91439" y="1263858"/>
            <a:ext cx="5097781" cy="3760470"/>
          </a:xfrm>
          <a:prstGeom prst="rect">
            <a:avLst/>
          </a:prstGeom>
        </p:spPr>
      </p:pic>
      <p:pic>
        <p:nvPicPr>
          <p:cNvPr id="6" name="Picture 5">
            <a:extLst>
              <a:ext uri="{FF2B5EF4-FFF2-40B4-BE49-F238E27FC236}">
                <a16:creationId xmlns:a16="http://schemas.microsoft.com/office/drawing/2014/main" id="{56A95863-8409-4E25-B181-1DE86593B035}"/>
              </a:ext>
            </a:extLst>
          </p:cNvPr>
          <p:cNvPicPr>
            <a:picLocks noChangeAspect="1"/>
          </p:cNvPicPr>
          <p:nvPr/>
        </p:nvPicPr>
        <p:blipFill>
          <a:blip r:embed="rId4"/>
          <a:stretch>
            <a:fillRect/>
          </a:stretch>
        </p:blipFill>
        <p:spPr>
          <a:xfrm>
            <a:off x="5189220" y="1384716"/>
            <a:ext cx="3954780" cy="3518754"/>
          </a:xfrm>
          <a:prstGeom prst="rect">
            <a:avLst/>
          </a:prstGeom>
        </p:spPr>
      </p:pic>
    </p:spTree>
    <p:extLst>
      <p:ext uri="{BB962C8B-B14F-4D97-AF65-F5344CB8AC3E}">
        <p14:creationId xmlns:p14="http://schemas.microsoft.com/office/powerpoint/2010/main" val="2018204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8AC008-D398-4B9A-BA19-23B776FB848D}"/>
              </a:ext>
            </a:extLst>
          </p:cNvPr>
          <p:cNvPicPr>
            <a:picLocks noChangeAspect="1"/>
          </p:cNvPicPr>
          <p:nvPr/>
        </p:nvPicPr>
        <p:blipFill>
          <a:blip r:embed="rId2"/>
          <a:stretch>
            <a:fillRect/>
          </a:stretch>
        </p:blipFill>
        <p:spPr>
          <a:xfrm>
            <a:off x="342900" y="62590"/>
            <a:ext cx="8014939" cy="3095993"/>
          </a:xfrm>
          <a:prstGeom prst="rect">
            <a:avLst/>
          </a:prstGeom>
        </p:spPr>
      </p:pic>
      <p:sp>
        <p:nvSpPr>
          <p:cNvPr id="4" name="TextBox 3">
            <a:extLst>
              <a:ext uri="{FF2B5EF4-FFF2-40B4-BE49-F238E27FC236}">
                <a16:creationId xmlns:a16="http://schemas.microsoft.com/office/drawing/2014/main" id="{4837292A-3320-4F41-8767-FC3DE405D674}"/>
              </a:ext>
            </a:extLst>
          </p:cNvPr>
          <p:cNvSpPr txBox="1"/>
          <p:nvPr/>
        </p:nvSpPr>
        <p:spPr>
          <a:xfrm>
            <a:off x="786161" y="3141918"/>
            <a:ext cx="7571678" cy="1938992"/>
          </a:xfrm>
          <a:prstGeom prst="rect">
            <a:avLst/>
          </a:prstGeom>
          <a:noFill/>
        </p:spPr>
        <p:txBody>
          <a:bodyPr wrap="square" rtlCol="0">
            <a:spAutoFit/>
          </a:bodyPr>
          <a:lstStyle/>
          <a:p>
            <a:pPr algn="l"/>
            <a:r>
              <a:rPr lang="en-US" sz="3000" dirty="0">
                <a:solidFill>
                  <a:srgbClr val="002060"/>
                </a:solidFill>
                <a:latin typeface="Times New Roman" panose="02020603050405020304" pitchFamily="18" charset="0"/>
                <a:cs typeface="Times New Roman" panose="02020603050405020304" pitchFamily="18" charset="0"/>
              </a:rPr>
              <a:t>H </a:t>
            </a:r>
            <a:r>
              <a:rPr lang="en-US" sz="3000" dirty="0" err="1">
                <a:solidFill>
                  <a:srgbClr val="002060"/>
                </a:solidFill>
                <a:latin typeface="Times New Roman" panose="02020603050405020304" pitchFamily="18" charset="0"/>
                <a:cs typeface="Times New Roman" panose="02020603050405020304" pitchFamily="18" charset="0"/>
              </a:rPr>
              <a:t>là</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viết</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tắt</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của</a:t>
            </a:r>
            <a:r>
              <a:rPr lang="en-US" sz="3000" dirty="0">
                <a:solidFill>
                  <a:srgbClr val="002060"/>
                </a:solidFill>
                <a:latin typeface="Times New Roman" panose="02020603050405020304" pitchFamily="18" charset="0"/>
                <a:cs typeface="Times New Roman" panose="02020603050405020304" pitchFamily="18" charset="0"/>
              </a:rPr>
              <a:t> Hard (</a:t>
            </a:r>
            <a:r>
              <a:rPr lang="en-US" sz="3000" dirty="0" err="1">
                <a:solidFill>
                  <a:srgbClr val="002060"/>
                </a:solidFill>
                <a:latin typeface="Times New Roman" panose="02020603050405020304" pitchFamily="18" charset="0"/>
                <a:cs typeface="Times New Roman" panose="02020603050405020304" pitchFamily="18" charset="0"/>
              </a:rPr>
              <a:t>cứng</a:t>
            </a:r>
            <a:r>
              <a:rPr lang="en-US" sz="3000" dirty="0">
                <a:solidFill>
                  <a:srgbClr val="002060"/>
                </a:solidFill>
                <a:latin typeface="Times New Roman" panose="02020603050405020304" pitchFamily="18" charset="0"/>
                <a:cs typeface="Times New Roman" panose="02020603050405020304" pitchFamily="18" charset="0"/>
              </a:rPr>
              <a:t>)</a:t>
            </a:r>
          </a:p>
          <a:p>
            <a:pPr algn="l"/>
            <a:r>
              <a:rPr lang="en-US" sz="3000" dirty="0">
                <a:solidFill>
                  <a:srgbClr val="002060"/>
                </a:solidFill>
                <a:latin typeface="Times New Roman" panose="02020603050405020304" pitchFamily="18" charset="0"/>
                <a:cs typeface="Times New Roman" panose="02020603050405020304" pitchFamily="18" charset="0"/>
              </a:rPr>
              <a:t>B </a:t>
            </a:r>
            <a:r>
              <a:rPr lang="en-US" sz="3000" dirty="0" err="1">
                <a:solidFill>
                  <a:srgbClr val="002060"/>
                </a:solidFill>
                <a:latin typeface="Times New Roman" panose="02020603050405020304" pitchFamily="18" charset="0"/>
                <a:cs typeface="Times New Roman" panose="02020603050405020304" pitchFamily="18" charset="0"/>
              </a:rPr>
              <a:t>viết</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tắt</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cho</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từ</a:t>
            </a:r>
            <a:r>
              <a:rPr lang="en-US" sz="3000" dirty="0">
                <a:solidFill>
                  <a:srgbClr val="002060"/>
                </a:solidFill>
                <a:latin typeface="Times New Roman" panose="02020603050405020304" pitchFamily="18" charset="0"/>
                <a:cs typeface="Times New Roman" panose="02020603050405020304" pitchFamily="18" charset="0"/>
              </a:rPr>
              <a:t> Black</a:t>
            </a:r>
            <a:r>
              <a:rPr lang="vi-VN" sz="3000" dirty="0">
                <a:solidFill>
                  <a:srgbClr val="002060"/>
                </a:solidFill>
                <a:latin typeface="Times New Roman" panose="02020603050405020304" pitchFamily="18" charset="0"/>
                <a:cs typeface="Times New Roman" panose="02020603050405020304" pitchFamily="18" charset="0"/>
              </a:rPr>
              <a:t> (màu đen)</a:t>
            </a:r>
            <a:endParaRPr lang="en-US" sz="3000" dirty="0">
              <a:solidFill>
                <a:srgbClr val="002060"/>
              </a:solidFill>
              <a:latin typeface="Times New Roman" panose="02020603050405020304" pitchFamily="18" charset="0"/>
              <a:cs typeface="Times New Roman" panose="02020603050405020304" pitchFamily="18" charset="0"/>
            </a:endParaRPr>
          </a:p>
          <a:p>
            <a:pPr algn="l"/>
            <a:r>
              <a:rPr lang="en-US" sz="3000" dirty="0">
                <a:solidFill>
                  <a:srgbClr val="002060"/>
                </a:solidFill>
                <a:latin typeface="Times New Roman" panose="02020603050405020304" pitchFamily="18" charset="0"/>
                <a:cs typeface="Times New Roman" panose="02020603050405020304" pitchFamily="18" charset="0"/>
              </a:rPr>
              <a:t>F </a:t>
            </a:r>
            <a:r>
              <a:rPr lang="en-US" sz="3000" dirty="0" err="1">
                <a:solidFill>
                  <a:srgbClr val="002060"/>
                </a:solidFill>
                <a:latin typeface="Times New Roman" panose="02020603050405020304" pitchFamily="18" charset="0"/>
                <a:cs typeface="Times New Roman" panose="02020603050405020304" pitchFamily="18" charset="0"/>
              </a:rPr>
              <a:t>là</a:t>
            </a:r>
            <a:r>
              <a:rPr lang="en-US" sz="3000" dirty="0">
                <a:solidFill>
                  <a:srgbClr val="002060"/>
                </a:solidFill>
                <a:latin typeface="Times New Roman" panose="02020603050405020304" pitchFamily="18" charset="0"/>
                <a:cs typeface="Times New Roman" panose="02020603050405020304" pitchFamily="18" charset="0"/>
              </a:rPr>
              <a:t> Fine </a:t>
            </a:r>
            <a:r>
              <a:rPr lang="en-US" sz="3000" dirty="0" err="1">
                <a:solidFill>
                  <a:srgbClr val="002060"/>
                </a:solidFill>
                <a:latin typeface="Times New Roman" panose="02020603050405020304" pitchFamily="18" charset="0"/>
                <a:cs typeface="Times New Roman" panose="02020603050405020304" pitchFamily="18" charset="0"/>
              </a:rPr>
              <a:t>có</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thể</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gọt</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rất</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nhọn</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mà</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không</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làm</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gãy</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đầu</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chì</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loại</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bút</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này</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rất</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hiếm</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gặp</a:t>
            </a:r>
            <a:r>
              <a:rPr lang="en-US" sz="3000"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48338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8"/>
          <p:cNvSpPr/>
          <p:nvPr/>
        </p:nvSpPr>
        <p:spPr>
          <a:xfrm>
            <a:off x="7126665" y="848192"/>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lt1"/>
              </a:solidFill>
              <a:latin typeface="Times New Roman" panose="02020603050405020304" pitchFamily="18" charset="0"/>
              <a:ea typeface="Comfortaa"/>
              <a:cs typeface="Times New Roman" panose="02020603050405020304" pitchFamily="18" charset="0"/>
              <a:sym typeface="Comfortaa"/>
            </a:endParaRPr>
          </a:p>
        </p:txBody>
      </p:sp>
      <p:sp>
        <p:nvSpPr>
          <p:cNvPr id="634" name="Google Shape;634;p48"/>
          <p:cNvSpPr/>
          <p:nvPr/>
        </p:nvSpPr>
        <p:spPr>
          <a:xfrm>
            <a:off x="2966531" y="2391420"/>
            <a:ext cx="6177466" cy="1543297"/>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8"/>
          <p:cNvSpPr txBox="1">
            <a:spLocks noGrp="1"/>
          </p:cNvSpPr>
          <p:nvPr>
            <p:ph type="title"/>
          </p:nvPr>
        </p:nvSpPr>
        <p:spPr>
          <a:xfrm>
            <a:off x="7168250" y="981250"/>
            <a:ext cx="1255800" cy="892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b="1" dirty="0"/>
              <a:t>01</a:t>
            </a:r>
            <a:endParaRPr b="1" dirty="0"/>
          </a:p>
        </p:txBody>
      </p:sp>
      <p:sp>
        <p:nvSpPr>
          <p:cNvPr id="637" name="Google Shape;637;p48"/>
          <p:cNvSpPr txBox="1">
            <a:spLocks noGrp="1"/>
          </p:cNvSpPr>
          <p:nvPr>
            <p:ph type="title" idx="2"/>
          </p:nvPr>
        </p:nvSpPr>
        <p:spPr>
          <a:xfrm>
            <a:off x="3134459" y="2476593"/>
            <a:ext cx="5810744" cy="80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Quan </a:t>
            </a:r>
            <a:r>
              <a:rPr lang="en-US" b="1" dirty="0" err="1"/>
              <a:t>niệm</a:t>
            </a:r>
            <a:r>
              <a:rPr lang="en-US" b="1" dirty="0"/>
              <a:t> ban </a:t>
            </a:r>
            <a:r>
              <a:rPr lang="en-US" b="1" dirty="0" err="1"/>
              <a:t>đầu</a:t>
            </a:r>
            <a:r>
              <a:rPr lang="en-US" b="1" dirty="0"/>
              <a:t> </a:t>
            </a:r>
            <a:r>
              <a:rPr lang="en-US" b="1" dirty="0" err="1"/>
              <a:t>về</a:t>
            </a:r>
            <a:r>
              <a:rPr lang="en-US" b="1" dirty="0"/>
              <a:t> </a:t>
            </a:r>
            <a:r>
              <a:rPr lang="en-US" b="1" dirty="0" err="1"/>
              <a:t>nguyên</a:t>
            </a:r>
            <a:r>
              <a:rPr lang="en-US" b="1" dirty="0"/>
              <a:t> </a:t>
            </a:r>
            <a:r>
              <a:rPr lang="en-US" b="1" dirty="0" err="1"/>
              <a:t>tử</a:t>
            </a:r>
            <a:endParaRPr lang="en-US" b="1" dirty="0"/>
          </a:p>
        </p:txBody>
      </p:sp>
      <p:grpSp>
        <p:nvGrpSpPr>
          <p:cNvPr id="657" name="Google Shape;657;p48"/>
          <p:cNvGrpSpPr/>
          <p:nvPr/>
        </p:nvGrpSpPr>
        <p:grpSpPr>
          <a:xfrm>
            <a:off x="613239" y="335363"/>
            <a:ext cx="320453" cy="409255"/>
            <a:chOff x="5905475" y="2032050"/>
            <a:chExt cx="454350" cy="580175"/>
          </a:xfrm>
        </p:grpSpPr>
        <p:sp>
          <p:nvSpPr>
            <p:cNvPr id="658" name="Google Shape;658;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 name="Google Shape;664;p48"/>
          <p:cNvGrpSpPr/>
          <p:nvPr/>
        </p:nvGrpSpPr>
        <p:grpSpPr>
          <a:xfrm>
            <a:off x="3692139" y="4354061"/>
            <a:ext cx="110713" cy="138697"/>
            <a:chOff x="7249250" y="2312150"/>
            <a:chExt cx="433317" cy="542846"/>
          </a:xfrm>
        </p:grpSpPr>
        <p:sp>
          <p:nvSpPr>
            <p:cNvPr id="665" name="Google Shape;665;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0" name="Google Shape;700;p48"/>
          <p:cNvGrpSpPr/>
          <p:nvPr/>
        </p:nvGrpSpPr>
        <p:grpSpPr>
          <a:xfrm rot="5973083">
            <a:off x="5773056" y="1813103"/>
            <a:ext cx="330415" cy="269366"/>
            <a:chOff x="5426900" y="3064075"/>
            <a:chExt cx="281450" cy="229525"/>
          </a:xfrm>
        </p:grpSpPr>
        <p:sp>
          <p:nvSpPr>
            <p:cNvPr id="701" name="Google Shape;701;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810;p33">
            <a:extLst>
              <a:ext uri="{FF2B5EF4-FFF2-40B4-BE49-F238E27FC236}">
                <a16:creationId xmlns:a16="http://schemas.microsoft.com/office/drawing/2014/main" id="{FF7298D3-00D8-4228-857D-C9E066F9B893}"/>
              </a:ext>
            </a:extLst>
          </p:cNvPr>
          <p:cNvGrpSpPr/>
          <p:nvPr/>
        </p:nvGrpSpPr>
        <p:grpSpPr>
          <a:xfrm>
            <a:off x="262868" y="1450634"/>
            <a:ext cx="2731185" cy="2456263"/>
            <a:chOff x="2214529" y="2433804"/>
            <a:chExt cx="2706110" cy="2676600"/>
          </a:xfrm>
        </p:grpSpPr>
        <p:sp>
          <p:nvSpPr>
            <p:cNvPr id="82" name="Google Shape;811;p33">
              <a:extLst>
                <a:ext uri="{FF2B5EF4-FFF2-40B4-BE49-F238E27FC236}">
                  <a16:creationId xmlns:a16="http://schemas.microsoft.com/office/drawing/2014/main" id="{47DC0239-898B-47F3-836C-7BCFE249098F}"/>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12;p33">
              <a:extLst>
                <a:ext uri="{FF2B5EF4-FFF2-40B4-BE49-F238E27FC236}">
                  <a16:creationId xmlns:a16="http://schemas.microsoft.com/office/drawing/2014/main" id="{06AEE62C-9E6E-40DE-A72F-3A1C17A2C4F4}"/>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13;p33">
              <a:extLst>
                <a:ext uri="{FF2B5EF4-FFF2-40B4-BE49-F238E27FC236}">
                  <a16:creationId xmlns:a16="http://schemas.microsoft.com/office/drawing/2014/main" id="{1C735D63-B080-4802-A992-6B8078F1E372}"/>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14;p33">
              <a:extLst>
                <a:ext uri="{FF2B5EF4-FFF2-40B4-BE49-F238E27FC236}">
                  <a16:creationId xmlns:a16="http://schemas.microsoft.com/office/drawing/2014/main" id="{7E514E66-73C9-48B1-B1B3-46902522874C}"/>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15;p33">
              <a:extLst>
                <a:ext uri="{FF2B5EF4-FFF2-40B4-BE49-F238E27FC236}">
                  <a16:creationId xmlns:a16="http://schemas.microsoft.com/office/drawing/2014/main" id="{07089C0A-8C77-4A6A-9AB8-7DFCC88DF4D0}"/>
                </a:ext>
              </a:extLst>
            </p:cNvPr>
            <p:cNvGrpSpPr/>
            <p:nvPr/>
          </p:nvGrpSpPr>
          <p:grpSpPr>
            <a:xfrm>
              <a:off x="2343091" y="3325866"/>
              <a:ext cx="301143" cy="95916"/>
              <a:chOff x="5581225" y="1820025"/>
              <a:chExt cx="463725" cy="147700"/>
            </a:xfrm>
          </p:grpSpPr>
          <p:sp>
            <p:nvSpPr>
              <p:cNvPr id="132" name="Google Shape;816;p33">
                <a:extLst>
                  <a:ext uri="{FF2B5EF4-FFF2-40B4-BE49-F238E27FC236}">
                    <a16:creationId xmlns:a16="http://schemas.microsoft.com/office/drawing/2014/main" id="{6FFCDB7B-DDC6-4553-852A-9800F3C31B22}"/>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17;p33">
                <a:extLst>
                  <a:ext uri="{FF2B5EF4-FFF2-40B4-BE49-F238E27FC236}">
                    <a16:creationId xmlns:a16="http://schemas.microsoft.com/office/drawing/2014/main" id="{5D53CBF4-0B2D-4332-8710-221837B8E2F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18;p33">
                <a:extLst>
                  <a:ext uri="{FF2B5EF4-FFF2-40B4-BE49-F238E27FC236}">
                    <a16:creationId xmlns:a16="http://schemas.microsoft.com/office/drawing/2014/main" id="{8E4377AF-9A5E-47FA-A415-6E06C478927C}"/>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19;p33">
                <a:extLst>
                  <a:ext uri="{FF2B5EF4-FFF2-40B4-BE49-F238E27FC236}">
                    <a16:creationId xmlns:a16="http://schemas.microsoft.com/office/drawing/2014/main" id="{224069FE-CC5A-4773-90C6-8CB56B327ACB}"/>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20;p33">
                <a:extLst>
                  <a:ext uri="{FF2B5EF4-FFF2-40B4-BE49-F238E27FC236}">
                    <a16:creationId xmlns:a16="http://schemas.microsoft.com/office/drawing/2014/main" id="{040FF722-5A41-4AD8-B69B-EB6ADEAD8495}"/>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21;p33">
                <a:extLst>
                  <a:ext uri="{FF2B5EF4-FFF2-40B4-BE49-F238E27FC236}">
                    <a16:creationId xmlns:a16="http://schemas.microsoft.com/office/drawing/2014/main" id="{C66D494A-458F-4E0D-9990-941C7D1F62A5}"/>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22;p33">
                <a:extLst>
                  <a:ext uri="{FF2B5EF4-FFF2-40B4-BE49-F238E27FC236}">
                    <a16:creationId xmlns:a16="http://schemas.microsoft.com/office/drawing/2014/main" id="{0616E95B-2A52-4766-8F99-EB0F099BA388}"/>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23;p33">
                <a:extLst>
                  <a:ext uri="{FF2B5EF4-FFF2-40B4-BE49-F238E27FC236}">
                    <a16:creationId xmlns:a16="http://schemas.microsoft.com/office/drawing/2014/main" id="{76373DD3-96E4-431E-B5C4-5BC6043CA8EA}"/>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24;p33">
                <a:extLst>
                  <a:ext uri="{FF2B5EF4-FFF2-40B4-BE49-F238E27FC236}">
                    <a16:creationId xmlns:a16="http://schemas.microsoft.com/office/drawing/2014/main" id="{5316DFA6-E33C-4A70-AD1C-C174E90C07D7}"/>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25;p33">
                <a:extLst>
                  <a:ext uri="{FF2B5EF4-FFF2-40B4-BE49-F238E27FC236}">
                    <a16:creationId xmlns:a16="http://schemas.microsoft.com/office/drawing/2014/main" id="{376DF742-C226-4B82-BB3E-FDEF1A548F39}"/>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26;p33">
                <a:extLst>
                  <a:ext uri="{FF2B5EF4-FFF2-40B4-BE49-F238E27FC236}">
                    <a16:creationId xmlns:a16="http://schemas.microsoft.com/office/drawing/2014/main" id="{753C03DE-68E7-477F-91E0-BBF9C9F80860}"/>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27;p33">
                <a:extLst>
                  <a:ext uri="{FF2B5EF4-FFF2-40B4-BE49-F238E27FC236}">
                    <a16:creationId xmlns:a16="http://schemas.microsoft.com/office/drawing/2014/main" id="{857E6F6F-9F38-400F-8D53-CAC03E213A49}"/>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28;p33">
                <a:extLst>
                  <a:ext uri="{FF2B5EF4-FFF2-40B4-BE49-F238E27FC236}">
                    <a16:creationId xmlns:a16="http://schemas.microsoft.com/office/drawing/2014/main" id="{A02C6113-4294-4F6F-BD45-E92458BCED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29;p33">
              <a:extLst>
                <a:ext uri="{FF2B5EF4-FFF2-40B4-BE49-F238E27FC236}">
                  <a16:creationId xmlns:a16="http://schemas.microsoft.com/office/drawing/2014/main" id="{6017AD9F-E208-4613-A50C-34CDB0D1782F}"/>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830;p33">
              <a:extLst>
                <a:ext uri="{FF2B5EF4-FFF2-40B4-BE49-F238E27FC236}">
                  <a16:creationId xmlns:a16="http://schemas.microsoft.com/office/drawing/2014/main" id="{6BA4D216-4008-4BF6-9C7F-B9498999BC6F}"/>
                </a:ext>
              </a:extLst>
            </p:cNvPr>
            <p:cNvGrpSpPr/>
            <p:nvPr/>
          </p:nvGrpSpPr>
          <p:grpSpPr>
            <a:xfrm>
              <a:off x="4381216" y="3467266"/>
              <a:ext cx="301143" cy="95916"/>
              <a:chOff x="5581225" y="1820025"/>
              <a:chExt cx="463725" cy="147700"/>
            </a:xfrm>
          </p:grpSpPr>
          <p:sp>
            <p:nvSpPr>
              <p:cNvPr id="119" name="Google Shape;831;p33">
                <a:extLst>
                  <a:ext uri="{FF2B5EF4-FFF2-40B4-BE49-F238E27FC236}">
                    <a16:creationId xmlns:a16="http://schemas.microsoft.com/office/drawing/2014/main" id="{4E88A3C8-60AC-49F8-A219-1FA210BC7B0F}"/>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32;p33">
                <a:extLst>
                  <a:ext uri="{FF2B5EF4-FFF2-40B4-BE49-F238E27FC236}">
                    <a16:creationId xmlns:a16="http://schemas.microsoft.com/office/drawing/2014/main" id="{D2C9A7CF-D07D-4B8B-844E-73BEAD4B19A8}"/>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33;p33">
                <a:extLst>
                  <a:ext uri="{FF2B5EF4-FFF2-40B4-BE49-F238E27FC236}">
                    <a16:creationId xmlns:a16="http://schemas.microsoft.com/office/drawing/2014/main" id="{4091C562-D173-4FF1-B4A5-76635B0A8D3D}"/>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34;p33">
                <a:extLst>
                  <a:ext uri="{FF2B5EF4-FFF2-40B4-BE49-F238E27FC236}">
                    <a16:creationId xmlns:a16="http://schemas.microsoft.com/office/drawing/2014/main" id="{839FE0BA-7E37-4199-8A27-3A675BEA9CF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35;p33">
                <a:extLst>
                  <a:ext uri="{FF2B5EF4-FFF2-40B4-BE49-F238E27FC236}">
                    <a16:creationId xmlns:a16="http://schemas.microsoft.com/office/drawing/2014/main" id="{A6ACC557-48CC-4DFF-B32E-9854B37477B1}"/>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36;p33">
                <a:extLst>
                  <a:ext uri="{FF2B5EF4-FFF2-40B4-BE49-F238E27FC236}">
                    <a16:creationId xmlns:a16="http://schemas.microsoft.com/office/drawing/2014/main" id="{C619AF5A-561A-4AAA-8131-968B9DAA023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37;p33">
                <a:extLst>
                  <a:ext uri="{FF2B5EF4-FFF2-40B4-BE49-F238E27FC236}">
                    <a16:creationId xmlns:a16="http://schemas.microsoft.com/office/drawing/2014/main" id="{EB461EC6-949C-4607-B1C8-C4D5F48937B7}"/>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38;p33">
                <a:extLst>
                  <a:ext uri="{FF2B5EF4-FFF2-40B4-BE49-F238E27FC236}">
                    <a16:creationId xmlns:a16="http://schemas.microsoft.com/office/drawing/2014/main" id="{29F028BD-3BD0-438D-BC1E-4691710AAF1D}"/>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9;p33">
                <a:extLst>
                  <a:ext uri="{FF2B5EF4-FFF2-40B4-BE49-F238E27FC236}">
                    <a16:creationId xmlns:a16="http://schemas.microsoft.com/office/drawing/2014/main" id="{BF314A72-1AF1-482F-BFB3-FB89BEDEAC24}"/>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40;p33">
                <a:extLst>
                  <a:ext uri="{FF2B5EF4-FFF2-40B4-BE49-F238E27FC236}">
                    <a16:creationId xmlns:a16="http://schemas.microsoft.com/office/drawing/2014/main" id="{B2E4FFB4-2623-4476-B5CD-BDA0875598DA}"/>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41;p33">
                <a:extLst>
                  <a:ext uri="{FF2B5EF4-FFF2-40B4-BE49-F238E27FC236}">
                    <a16:creationId xmlns:a16="http://schemas.microsoft.com/office/drawing/2014/main" id="{C4104341-9F92-4574-9D37-3D7178AA2B19}"/>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42;p33">
                <a:extLst>
                  <a:ext uri="{FF2B5EF4-FFF2-40B4-BE49-F238E27FC236}">
                    <a16:creationId xmlns:a16="http://schemas.microsoft.com/office/drawing/2014/main" id="{C58FDDB8-C309-4F91-8C92-411B2730CD9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43;p33">
                <a:extLst>
                  <a:ext uri="{FF2B5EF4-FFF2-40B4-BE49-F238E27FC236}">
                    <a16:creationId xmlns:a16="http://schemas.microsoft.com/office/drawing/2014/main" id="{D31B0820-7BF6-4B53-91C2-631F7224BAB5}"/>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44;p33">
              <a:extLst>
                <a:ext uri="{FF2B5EF4-FFF2-40B4-BE49-F238E27FC236}">
                  <a16:creationId xmlns:a16="http://schemas.microsoft.com/office/drawing/2014/main" id="{917AE3B2-172D-4D52-8DED-D5ADE165BD2B}"/>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 name="Google Shape;845;p33">
              <a:extLst>
                <a:ext uri="{FF2B5EF4-FFF2-40B4-BE49-F238E27FC236}">
                  <a16:creationId xmlns:a16="http://schemas.microsoft.com/office/drawing/2014/main" id="{16BA6438-5F11-4185-93A2-500F3E2C10AE}"/>
                </a:ext>
              </a:extLst>
            </p:cNvPr>
            <p:cNvGrpSpPr/>
            <p:nvPr/>
          </p:nvGrpSpPr>
          <p:grpSpPr>
            <a:xfrm>
              <a:off x="3189766" y="4732391"/>
              <a:ext cx="301143" cy="95916"/>
              <a:chOff x="5581225" y="1820025"/>
              <a:chExt cx="463725" cy="147700"/>
            </a:xfrm>
          </p:grpSpPr>
          <p:sp>
            <p:nvSpPr>
              <p:cNvPr id="106" name="Google Shape;846;p33">
                <a:extLst>
                  <a:ext uri="{FF2B5EF4-FFF2-40B4-BE49-F238E27FC236}">
                    <a16:creationId xmlns:a16="http://schemas.microsoft.com/office/drawing/2014/main" id="{D2B6389A-48B5-4204-94F0-D0555359FDE4}"/>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47;p33">
                <a:extLst>
                  <a:ext uri="{FF2B5EF4-FFF2-40B4-BE49-F238E27FC236}">
                    <a16:creationId xmlns:a16="http://schemas.microsoft.com/office/drawing/2014/main" id="{303D3C4F-62EC-41C9-9EE6-CE923075CAE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48;p33">
                <a:extLst>
                  <a:ext uri="{FF2B5EF4-FFF2-40B4-BE49-F238E27FC236}">
                    <a16:creationId xmlns:a16="http://schemas.microsoft.com/office/drawing/2014/main" id="{94CC4BF0-FD20-43B9-809F-D448583596E5}"/>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49;p33">
                <a:extLst>
                  <a:ext uri="{FF2B5EF4-FFF2-40B4-BE49-F238E27FC236}">
                    <a16:creationId xmlns:a16="http://schemas.microsoft.com/office/drawing/2014/main" id="{34B106BF-9F8A-4271-BB53-90510CDA813B}"/>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50;p33">
                <a:extLst>
                  <a:ext uri="{FF2B5EF4-FFF2-40B4-BE49-F238E27FC236}">
                    <a16:creationId xmlns:a16="http://schemas.microsoft.com/office/drawing/2014/main" id="{148BFB12-33DC-4262-974C-36AFCED9B1D5}"/>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51;p33">
                <a:extLst>
                  <a:ext uri="{FF2B5EF4-FFF2-40B4-BE49-F238E27FC236}">
                    <a16:creationId xmlns:a16="http://schemas.microsoft.com/office/drawing/2014/main" id="{775842D6-976A-4EDB-B47F-23CB00D49E34}"/>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52;p33">
                <a:extLst>
                  <a:ext uri="{FF2B5EF4-FFF2-40B4-BE49-F238E27FC236}">
                    <a16:creationId xmlns:a16="http://schemas.microsoft.com/office/drawing/2014/main" id="{D7CDAD58-F1A4-424C-B36A-2482EF2822F0}"/>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53;p33">
                <a:extLst>
                  <a:ext uri="{FF2B5EF4-FFF2-40B4-BE49-F238E27FC236}">
                    <a16:creationId xmlns:a16="http://schemas.microsoft.com/office/drawing/2014/main" id="{3EB3CA98-DE72-4A37-B923-87D7487B708A}"/>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54;p33">
                <a:extLst>
                  <a:ext uri="{FF2B5EF4-FFF2-40B4-BE49-F238E27FC236}">
                    <a16:creationId xmlns:a16="http://schemas.microsoft.com/office/drawing/2014/main" id="{AE2FBC67-4E00-4F36-9BDB-57368BDFDB28}"/>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55;p33">
                <a:extLst>
                  <a:ext uri="{FF2B5EF4-FFF2-40B4-BE49-F238E27FC236}">
                    <a16:creationId xmlns:a16="http://schemas.microsoft.com/office/drawing/2014/main" id="{964B1962-32A8-4073-ACA6-D1E7EE23916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56;p33">
                <a:extLst>
                  <a:ext uri="{FF2B5EF4-FFF2-40B4-BE49-F238E27FC236}">
                    <a16:creationId xmlns:a16="http://schemas.microsoft.com/office/drawing/2014/main" id="{2195F614-32F0-4DC2-8BD8-2378923A780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57;p33">
                <a:extLst>
                  <a:ext uri="{FF2B5EF4-FFF2-40B4-BE49-F238E27FC236}">
                    <a16:creationId xmlns:a16="http://schemas.microsoft.com/office/drawing/2014/main" id="{AA568896-E2EC-41BC-84D5-72C49790D202}"/>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58;p33">
                <a:extLst>
                  <a:ext uri="{FF2B5EF4-FFF2-40B4-BE49-F238E27FC236}">
                    <a16:creationId xmlns:a16="http://schemas.microsoft.com/office/drawing/2014/main" id="{5EEEC11A-9ACC-4E4F-966C-BCB3F402190B}"/>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859;p33">
              <a:extLst>
                <a:ext uri="{FF2B5EF4-FFF2-40B4-BE49-F238E27FC236}">
                  <a16:creationId xmlns:a16="http://schemas.microsoft.com/office/drawing/2014/main" id="{11F5E5EF-F956-429E-B0EF-A49E7F129480}"/>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860;p33">
              <a:extLst>
                <a:ext uri="{FF2B5EF4-FFF2-40B4-BE49-F238E27FC236}">
                  <a16:creationId xmlns:a16="http://schemas.microsoft.com/office/drawing/2014/main" id="{BF8F9569-101C-421A-AFEF-040461222E90}"/>
                </a:ext>
              </a:extLst>
            </p:cNvPr>
            <p:cNvGrpSpPr/>
            <p:nvPr/>
          </p:nvGrpSpPr>
          <p:grpSpPr>
            <a:xfrm>
              <a:off x="3390682" y="3715768"/>
              <a:ext cx="353683" cy="112666"/>
              <a:chOff x="5581225" y="1820025"/>
              <a:chExt cx="463725" cy="147700"/>
            </a:xfrm>
          </p:grpSpPr>
          <p:sp>
            <p:nvSpPr>
              <p:cNvPr id="93" name="Google Shape;861;p33">
                <a:extLst>
                  <a:ext uri="{FF2B5EF4-FFF2-40B4-BE49-F238E27FC236}">
                    <a16:creationId xmlns:a16="http://schemas.microsoft.com/office/drawing/2014/main" id="{DA27D05F-4380-426D-B24A-A42FCE22DF6F}"/>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62;p33">
                <a:extLst>
                  <a:ext uri="{FF2B5EF4-FFF2-40B4-BE49-F238E27FC236}">
                    <a16:creationId xmlns:a16="http://schemas.microsoft.com/office/drawing/2014/main" id="{9C83E5AF-5BB4-4547-B1A3-1D67ECC215B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63;p33">
                <a:extLst>
                  <a:ext uri="{FF2B5EF4-FFF2-40B4-BE49-F238E27FC236}">
                    <a16:creationId xmlns:a16="http://schemas.microsoft.com/office/drawing/2014/main" id="{923B6ACA-11CC-4FED-A55B-907548DA68A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64;p33">
                <a:extLst>
                  <a:ext uri="{FF2B5EF4-FFF2-40B4-BE49-F238E27FC236}">
                    <a16:creationId xmlns:a16="http://schemas.microsoft.com/office/drawing/2014/main" id="{011238B5-4137-4A24-96AF-C2DAEF14FBA4}"/>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65;p33">
                <a:extLst>
                  <a:ext uri="{FF2B5EF4-FFF2-40B4-BE49-F238E27FC236}">
                    <a16:creationId xmlns:a16="http://schemas.microsoft.com/office/drawing/2014/main" id="{CC064329-AA32-4A03-BAB5-635BA3AE8B6C}"/>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66;p33">
                <a:extLst>
                  <a:ext uri="{FF2B5EF4-FFF2-40B4-BE49-F238E27FC236}">
                    <a16:creationId xmlns:a16="http://schemas.microsoft.com/office/drawing/2014/main" id="{93DA0C31-810F-4B32-824A-E1F225944E97}"/>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67;p33">
                <a:extLst>
                  <a:ext uri="{FF2B5EF4-FFF2-40B4-BE49-F238E27FC236}">
                    <a16:creationId xmlns:a16="http://schemas.microsoft.com/office/drawing/2014/main" id="{FE4D45ED-FF29-43E9-85C9-9629742CC055}"/>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68;p33">
                <a:extLst>
                  <a:ext uri="{FF2B5EF4-FFF2-40B4-BE49-F238E27FC236}">
                    <a16:creationId xmlns:a16="http://schemas.microsoft.com/office/drawing/2014/main" id="{3815306C-DC5D-438D-BF7F-76014413314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69;p33">
                <a:extLst>
                  <a:ext uri="{FF2B5EF4-FFF2-40B4-BE49-F238E27FC236}">
                    <a16:creationId xmlns:a16="http://schemas.microsoft.com/office/drawing/2014/main" id="{D6F5F0A0-7CEC-4476-B8D0-753F8FB33B64}"/>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70;p33">
                <a:extLst>
                  <a:ext uri="{FF2B5EF4-FFF2-40B4-BE49-F238E27FC236}">
                    <a16:creationId xmlns:a16="http://schemas.microsoft.com/office/drawing/2014/main" id="{E5CC107C-E23E-4261-B7BE-5A4C6864556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71;p33">
                <a:extLst>
                  <a:ext uri="{FF2B5EF4-FFF2-40B4-BE49-F238E27FC236}">
                    <a16:creationId xmlns:a16="http://schemas.microsoft.com/office/drawing/2014/main" id="{DC03A6B8-BFA2-4605-A807-75C9DAA3F903}"/>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72;p33">
                <a:extLst>
                  <a:ext uri="{FF2B5EF4-FFF2-40B4-BE49-F238E27FC236}">
                    <a16:creationId xmlns:a16="http://schemas.microsoft.com/office/drawing/2014/main" id="{5E684942-4BE8-4527-B72E-5310FCBD9E51}"/>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73;p33">
                <a:extLst>
                  <a:ext uri="{FF2B5EF4-FFF2-40B4-BE49-F238E27FC236}">
                    <a16:creationId xmlns:a16="http://schemas.microsoft.com/office/drawing/2014/main" id="{5A7328CE-9D75-41EE-8D3C-492CB8117D35}"/>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 name="Google Shape;938;p33">
            <a:extLst>
              <a:ext uri="{FF2B5EF4-FFF2-40B4-BE49-F238E27FC236}">
                <a16:creationId xmlns:a16="http://schemas.microsoft.com/office/drawing/2014/main" id="{89CF775E-DB23-4104-BE8F-9DA6D1F89ACC}"/>
              </a:ext>
            </a:extLst>
          </p:cNvPr>
          <p:cNvGrpSpPr/>
          <p:nvPr/>
        </p:nvGrpSpPr>
        <p:grpSpPr>
          <a:xfrm rot="-1147875">
            <a:off x="1158028" y="2922914"/>
            <a:ext cx="166676" cy="166676"/>
            <a:chOff x="2810757" y="1723146"/>
            <a:chExt cx="719700" cy="719700"/>
          </a:xfrm>
        </p:grpSpPr>
        <p:sp>
          <p:nvSpPr>
            <p:cNvPr id="146" name="Google Shape;939;p33">
              <a:extLst>
                <a:ext uri="{FF2B5EF4-FFF2-40B4-BE49-F238E27FC236}">
                  <a16:creationId xmlns:a16="http://schemas.microsoft.com/office/drawing/2014/main" id="{CB39B3E4-EC61-4B86-8CA8-1D76D488E726}"/>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940;p33">
              <a:extLst>
                <a:ext uri="{FF2B5EF4-FFF2-40B4-BE49-F238E27FC236}">
                  <a16:creationId xmlns:a16="http://schemas.microsoft.com/office/drawing/2014/main" id="{C8ABCD4F-7F7E-486C-9C4A-F26F3ECF46DA}"/>
                </a:ext>
              </a:extLst>
            </p:cNvPr>
            <p:cNvGrpSpPr/>
            <p:nvPr/>
          </p:nvGrpSpPr>
          <p:grpSpPr>
            <a:xfrm>
              <a:off x="2938725" y="1995263"/>
              <a:ext cx="463750" cy="159925"/>
              <a:chOff x="5593400" y="2441250"/>
              <a:chExt cx="463750" cy="159925"/>
            </a:xfrm>
          </p:grpSpPr>
          <p:sp>
            <p:nvSpPr>
              <p:cNvPr id="148" name="Google Shape;941;p33">
                <a:extLst>
                  <a:ext uri="{FF2B5EF4-FFF2-40B4-BE49-F238E27FC236}">
                    <a16:creationId xmlns:a16="http://schemas.microsoft.com/office/drawing/2014/main" id="{4FDC5FA4-7A51-4E9A-9E12-2038133C618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42;p33">
                <a:extLst>
                  <a:ext uri="{FF2B5EF4-FFF2-40B4-BE49-F238E27FC236}">
                    <a16:creationId xmlns:a16="http://schemas.microsoft.com/office/drawing/2014/main" id="{0D8B4013-7431-4A61-988D-78ACC06CE5F3}"/>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43;p33">
                <a:extLst>
                  <a:ext uri="{FF2B5EF4-FFF2-40B4-BE49-F238E27FC236}">
                    <a16:creationId xmlns:a16="http://schemas.microsoft.com/office/drawing/2014/main" id="{31F38D03-7E7D-4E59-846D-521AC090CB1E}"/>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44;p33">
                <a:extLst>
                  <a:ext uri="{FF2B5EF4-FFF2-40B4-BE49-F238E27FC236}">
                    <a16:creationId xmlns:a16="http://schemas.microsoft.com/office/drawing/2014/main" id="{DDFE0C48-AC6F-4563-B58F-A93EDC90F0DF}"/>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45;p33">
                <a:extLst>
                  <a:ext uri="{FF2B5EF4-FFF2-40B4-BE49-F238E27FC236}">
                    <a16:creationId xmlns:a16="http://schemas.microsoft.com/office/drawing/2014/main" id="{B19AB58C-25C1-4619-A733-62F8393E51D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46;p33">
                <a:extLst>
                  <a:ext uri="{FF2B5EF4-FFF2-40B4-BE49-F238E27FC236}">
                    <a16:creationId xmlns:a16="http://schemas.microsoft.com/office/drawing/2014/main" id="{5E834FED-4292-484C-B68B-1A9C8432F3AD}"/>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47;p33">
                <a:extLst>
                  <a:ext uri="{FF2B5EF4-FFF2-40B4-BE49-F238E27FC236}">
                    <a16:creationId xmlns:a16="http://schemas.microsoft.com/office/drawing/2014/main" id="{0703CAD1-E467-470E-9110-0684E914F11D}"/>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48;p33">
                <a:extLst>
                  <a:ext uri="{FF2B5EF4-FFF2-40B4-BE49-F238E27FC236}">
                    <a16:creationId xmlns:a16="http://schemas.microsoft.com/office/drawing/2014/main" id="{B7AF1DC1-CB2E-4B71-8C04-E990B5B0F91D}"/>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49;p33">
                <a:extLst>
                  <a:ext uri="{FF2B5EF4-FFF2-40B4-BE49-F238E27FC236}">
                    <a16:creationId xmlns:a16="http://schemas.microsoft.com/office/drawing/2014/main" id="{9DB9A84E-7C75-4D72-8D91-BE5B81ABE2A1}"/>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0;p33">
                <a:extLst>
                  <a:ext uri="{FF2B5EF4-FFF2-40B4-BE49-F238E27FC236}">
                    <a16:creationId xmlns:a16="http://schemas.microsoft.com/office/drawing/2014/main" id="{0FFC218E-7A25-4381-A5B8-7CBB93EA85B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1;p33">
                <a:extLst>
                  <a:ext uri="{FF2B5EF4-FFF2-40B4-BE49-F238E27FC236}">
                    <a16:creationId xmlns:a16="http://schemas.microsoft.com/office/drawing/2014/main" id="{A64A01B4-4892-489C-9196-3AFC10FD5FC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52;p33">
                <a:extLst>
                  <a:ext uri="{FF2B5EF4-FFF2-40B4-BE49-F238E27FC236}">
                    <a16:creationId xmlns:a16="http://schemas.microsoft.com/office/drawing/2014/main" id="{A043A5F1-40D0-434B-AF36-4C796FDEB2E2}"/>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53;p33">
                <a:extLst>
                  <a:ext uri="{FF2B5EF4-FFF2-40B4-BE49-F238E27FC236}">
                    <a16:creationId xmlns:a16="http://schemas.microsoft.com/office/drawing/2014/main" id="{77BC9246-FAA6-4D2B-89CA-D231F7CCC251}"/>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1" name="Google Shape;954;p33">
            <a:extLst>
              <a:ext uri="{FF2B5EF4-FFF2-40B4-BE49-F238E27FC236}">
                <a16:creationId xmlns:a16="http://schemas.microsoft.com/office/drawing/2014/main" id="{2BDF8238-ADBE-4E5D-9CC7-8FF20CAAE878}"/>
              </a:ext>
            </a:extLst>
          </p:cNvPr>
          <p:cNvGrpSpPr/>
          <p:nvPr/>
        </p:nvGrpSpPr>
        <p:grpSpPr>
          <a:xfrm rot="1813784">
            <a:off x="2371743" y="4222111"/>
            <a:ext cx="166678" cy="166678"/>
            <a:chOff x="2810757" y="1723146"/>
            <a:chExt cx="719700" cy="719700"/>
          </a:xfrm>
        </p:grpSpPr>
        <p:sp>
          <p:nvSpPr>
            <p:cNvPr id="162" name="Google Shape;955;p33">
              <a:extLst>
                <a:ext uri="{FF2B5EF4-FFF2-40B4-BE49-F238E27FC236}">
                  <a16:creationId xmlns:a16="http://schemas.microsoft.com/office/drawing/2014/main" id="{375B711D-8A06-47DC-95D4-420C961B629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 name="Google Shape;956;p33">
              <a:extLst>
                <a:ext uri="{FF2B5EF4-FFF2-40B4-BE49-F238E27FC236}">
                  <a16:creationId xmlns:a16="http://schemas.microsoft.com/office/drawing/2014/main" id="{5F3498F7-F391-4927-AD15-A8C72FEBF062}"/>
                </a:ext>
              </a:extLst>
            </p:cNvPr>
            <p:cNvGrpSpPr/>
            <p:nvPr/>
          </p:nvGrpSpPr>
          <p:grpSpPr>
            <a:xfrm>
              <a:off x="2938725" y="1995263"/>
              <a:ext cx="463750" cy="159925"/>
              <a:chOff x="5593400" y="2441250"/>
              <a:chExt cx="463750" cy="159925"/>
            </a:xfrm>
          </p:grpSpPr>
          <p:sp>
            <p:nvSpPr>
              <p:cNvPr id="164" name="Google Shape;957;p33">
                <a:extLst>
                  <a:ext uri="{FF2B5EF4-FFF2-40B4-BE49-F238E27FC236}">
                    <a16:creationId xmlns:a16="http://schemas.microsoft.com/office/drawing/2014/main" id="{3664CE88-2ADC-4C94-9F82-2586D8AB0020}"/>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58;p33">
                <a:extLst>
                  <a:ext uri="{FF2B5EF4-FFF2-40B4-BE49-F238E27FC236}">
                    <a16:creationId xmlns:a16="http://schemas.microsoft.com/office/drawing/2014/main" id="{3721457C-06B9-4DD2-93BC-BE5EE15FB1C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59;p33">
                <a:extLst>
                  <a:ext uri="{FF2B5EF4-FFF2-40B4-BE49-F238E27FC236}">
                    <a16:creationId xmlns:a16="http://schemas.microsoft.com/office/drawing/2014/main" id="{A6249A87-BD60-4CBF-B901-C692B300165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0;p33">
                <a:extLst>
                  <a:ext uri="{FF2B5EF4-FFF2-40B4-BE49-F238E27FC236}">
                    <a16:creationId xmlns:a16="http://schemas.microsoft.com/office/drawing/2014/main" id="{F429D2D0-41DE-4886-ACF0-7880C366FB5A}"/>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1;p33">
                <a:extLst>
                  <a:ext uri="{FF2B5EF4-FFF2-40B4-BE49-F238E27FC236}">
                    <a16:creationId xmlns:a16="http://schemas.microsoft.com/office/drawing/2014/main" id="{D2122888-B62E-402A-8627-FE26971AC25C}"/>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62;p33">
                <a:extLst>
                  <a:ext uri="{FF2B5EF4-FFF2-40B4-BE49-F238E27FC236}">
                    <a16:creationId xmlns:a16="http://schemas.microsoft.com/office/drawing/2014/main" id="{3EFE6057-8996-4E75-9B6A-C546854D5CD2}"/>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63;p33">
                <a:extLst>
                  <a:ext uri="{FF2B5EF4-FFF2-40B4-BE49-F238E27FC236}">
                    <a16:creationId xmlns:a16="http://schemas.microsoft.com/office/drawing/2014/main" id="{8754CD34-4785-4727-8620-92CE79747A47}"/>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64;p33">
                <a:extLst>
                  <a:ext uri="{FF2B5EF4-FFF2-40B4-BE49-F238E27FC236}">
                    <a16:creationId xmlns:a16="http://schemas.microsoft.com/office/drawing/2014/main" id="{5F391A77-7BD6-477C-8897-2A5811F2F77E}"/>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65;p33">
                <a:extLst>
                  <a:ext uri="{FF2B5EF4-FFF2-40B4-BE49-F238E27FC236}">
                    <a16:creationId xmlns:a16="http://schemas.microsoft.com/office/drawing/2014/main" id="{4F7EBF13-2825-41C8-AD32-7335493EA93E}"/>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66;p33">
                <a:extLst>
                  <a:ext uri="{FF2B5EF4-FFF2-40B4-BE49-F238E27FC236}">
                    <a16:creationId xmlns:a16="http://schemas.microsoft.com/office/drawing/2014/main" id="{3DFA869C-546F-4051-91A1-9693323C6B4E}"/>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67;p33">
                <a:extLst>
                  <a:ext uri="{FF2B5EF4-FFF2-40B4-BE49-F238E27FC236}">
                    <a16:creationId xmlns:a16="http://schemas.microsoft.com/office/drawing/2014/main" id="{874E675F-A484-41D7-984A-F9B2AEA1616E}"/>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68;p33">
                <a:extLst>
                  <a:ext uri="{FF2B5EF4-FFF2-40B4-BE49-F238E27FC236}">
                    <a16:creationId xmlns:a16="http://schemas.microsoft.com/office/drawing/2014/main" id="{7FB0946E-6613-4ACB-9A84-CBA95B3BAB77}"/>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69;p33">
                <a:extLst>
                  <a:ext uri="{FF2B5EF4-FFF2-40B4-BE49-F238E27FC236}">
                    <a16:creationId xmlns:a16="http://schemas.microsoft.com/office/drawing/2014/main" id="{D2F75472-95BC-4C5C-9191-B08CA9402FD4}"/>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7" name="Google Shape;970;p33">
            <a:extLst>
              <a:ext uri="{FF2B5EF4-FFF2-40B4-BE49-F238E27FC236}">
                <a16:creationId xmlns:a16="http://schemas.microsoft.com/office/drawing/2014/main" id="{20E322B9-020F-43F0-AE76-D1E62CF96BC3}"/>
              </a:ext>
            </a:extLst>
          </p:cNvPr>
          <p:cNvGrpSpPr/>
          <p:nvPr/>
        </p:nvGrpSpPr>
        <p:grpSpPr>
          <a:xfrm rot="-1159155">
            <a:off x="1287241" y="845608"/>
            <a:ext cx="166638" cy="166638"/>
            <a:chOff x="2810757" y="1723146"/>
            <a:chExt cx="719700" cy="719700"/>
          </a:xfrm>
        </p:grpSpPr>
        <p:sp>
          <p:nvSpPr>
            <p:cNvPr id="178" name="Google Shape;971;p33">
              <a:extLst>
                <a:ext uri="{FF2B5EF4-FFF2-40B4-BE49-F238E27FC236}">
                  <a16:creationId xmlns:a16="http://schemas.microsoft.com/office/drawing/2014/main" id="{BFB4829A-A20D-4643-BE0C-13FC60A9939F}"/>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 name="Google Shape;972;p33">
              <a:extLst>
                <a:ext uri="{FF2B5EF4-FFF2-40B4-BE49-F238E27FC236}">
                  <a16:creationId xmlns:a16="http://schemas.microsoft.com/office/drawing/2014/main" id="{36602FDA-42D3-449B-8730-7D60BA6D6B0F}"/>
                </a:ext>
              </a:extLst>
            </p:cNvPr>
            <p:cNvGrpSpPr/>
            <p:nvPr/>
          </p:nvGrpSpPr>
          <p:grpSpPr>
            <a:xfrm>
              <a:off x="2938725" y="1995263"/>
              <a:ext cx="463750" cy="159925"/>
              <a:chOff x="5593400" y="2441250"/>
              <a:chExt cx="463750" cy="159925"/>
            </a:xfrm>
          </p:grpSpPr>
          <p:sp>
            <p:nvSpPr>
              <p:cNvPr id="180" name="Google Shape;973;p33">
                <a:extLst>
                  <a:ext uri="{FF2B5EF4-FFF2-40B4-BE49-F238E27FC236}">
                    <a16:creationId xmlns:a16="http://schemas.microsoft.com/office/drawing/2014/main" id="{109AEDB1-E39D-465B-8070-824286C7148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74;p33">
                <a:extLst>
                  <a:ext uri="{FF2B5EF4-FFF2-40B4-BE49-F238E27FC236}">
                    <a16:creationId xmlns:a16="http://schemas.microsoft.com/office/drawing/2014/main" id="{540C0F49-2FEB-4620-96BA-E91B05D682A6}"/>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75;p33">
                <a:extLst>
                  <a:ext uri="{FF2B5EF4-FFF2-40B4-BE49-F238E27FC236}">
                    <a16:creationId xmlns:a16="http://schemas.microsoft.com/office/drawing/2014/main" id="{1B23462A-BE6D-41E8-A258-7D2ED3654E9D}"/>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76;p33">
                <a:extLst>
                  <a:ext uri="{FF2B5EF4-FFF2-40B4-BE49-F238E27FC236}">
                    <a16:creationId xmlns:a16="http://schemas.microsoft.com/office/drawing/2014/main" id="{A950EF79-0078-498F-BB4A-2F386662CF5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77;p33">
                <a:extLst>
                  <a:ext uri="{FF2B5EF4-FFF2-40B4-BE49-F238E27FC236}">
                    <a16:creationId xmlns:a16="http://schemas.microsoft.com/office/drawing/2014/main" id="{649A347D-23E1-4446-8BFF-C75F6C0A831F}"/>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78;p33">
                <a:extLst>
                  <a:ext uri="{FF2B5EF4-FFF2-40B4-BE49-F238E27FC236}">
                    <a16:creationId xmlns:a16="http://schemas.microsoft.com/office/drawing/2014/main" id="{3FD8E13D-27B7-4069-8BF4-6B4351901441}"/>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79;p33">
                <a:extLst>
                  <a:ext uri="{FF2B5EF4-FFF2-40B4-BE49-F238E27FC236}">
                    <a16:creationId xmlns:a16="http://schemas.microsoft.com/office/drawing/2014/main" id="{5177DD1B-E33F-441A-87E4-3ABC70D8B5E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0;p33">
                <a:extLst>
                  <a:ext uri="{FF2B5EF4-FFF2-40B4-BE49-F238E27FC236}">
                    <a16:creationId xmlns:a16="http://schemas.microsoft.com/office/drawing/2014/main" id="{83C0A2CE-DA56-4D61-A642-042E016287C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1;p33">
                <a:extLst>
                  <a:ext uri="{FF2B5EF4-FFF2-40B4-BE49-F238E27FC236}">
                    <a16:creationId xmlns:a16="http://schemas.microsoft.com/office/drawing/2014/main" id="{A1BF50B0-C422-4A20-8E48-FCCDA0A7A66A}"/>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82;p33">
                <a:extLst>
                  <a:ext uri="{FF2B5EF4-FFF2-40B4-BE49-F238E27FC236}">
                    <a16:creationId xmlns:a16="http://schemas.microsoft.com/office/drawing/2014/main" id="{EA6AE0D6-82F8-40C7-8208-31B9E5945690}"/>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83;p33">
                <a:extLst>
                  <a:ext uri="{FF2B5EF4-FFF2-40B4-BE49-F238E27FC236}">
                    <a16:creationId xmlns:a16="http://schemas.microsoft.com/office/drawing/2014/main" id="{D4C1A9AF-334D-4EB1-A7E0-205AF07449CA}"/>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84;p33">
                <a:extLst>
                  <a:ext uri="{FF2B5EF4-FFF2-40B4-BE49-F238E27FC236}">
                    <a16:creationId xmlns:a16="http://schemas.microsoft.com/office/drawing/2014/main" id="{34D198A2-F478-4876-A2D3-468FB1B034FD}"/>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85;p33">
                <a:extLst>
                  <a:ext uri="{FF2B5EF4-FFF2-40B4-BE49-F238E27FC236}">
                    <a16:creationId xmlns:a16="http://schemas.microsoft.com/office/drawing/2014/main" id="{AD6F2A5C-5966-4181-97C6-A30E4918BC94}"/>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3" name="Google Shape;1018;p33">
            <a:extLst>
              <a:ext uri="{FF2B5EF4-FFF2-40B4-BE49-F238E27FC236}">
                <a16:creationId xmlns:a16="http://schemas.microsoft.com/office/drawing/2014/main" id="{F2F0B063-30F7-4229-B1AD-E7A51650AE58}"/>
              </a:ext>
            </a:extLst>
          </p:cNvPr>
          <p:cNvGrpSpPr/>
          <p:nvPr/>
        </p:nvGrpSpPr>
        <p:grpSpPr>
          <a:xfrm rot="-774445">
            <a:off x="1008143" y="4403683"/>
            <a:ext cx="166573" cy="166573"/>
            <a:chOff x="2810757" y="1723146"/>
            <a:chExt cx="719700" cy="719700"/>
          </a:xfrm>
        </p:grpSpPr>
        <p:sp>
          <p:nvSpPr>
            <p:cNvPr id="194" name="Google Shape;1019;p33">
              <a:extLst>
                <a:ext uri="{FF2B5EF4-FFF2-40B4-BE49-F238E27FC236}">
                  <a16:creationId xmlns:a16="http://schemas.microsoft.com/office/drawing/2014/main" id="{F3E3730E-EE9A-4D0F-B7A9-ECD2BE42CD77}"/>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020;p33">
              <a:extLst>
                <a:ext uri="{FF2B5EF4-FFF2-40B4-BE49-F238E27FC236}">
                  <a16:creationId xmlns:a16="http://schemas.microsoft.com/office/drawing/2014/main" id="{CDED98C5-044A-482F-96AC-D4FD93C97AFD}"/>
                </a:ext>
              </a:extLst>
            </p:cNvPr>
            <p:cNvGrpSpPr/>
            <p:nvPr/>
          </p:nvGrpSpPr>
          <p:grpSpPr>
            <a:xfrm>
              <a:off x="2938725" y="1995263"/>
              <a:ext cx="463750" cy="159925"/>
              <a:chOff x="5593400" y="2441250"/>
              <a:chExt cx="463750" cy="159925"/>
            </a:xfrm>
          </p:grpSpPr>
          <p:sp>
            <p:nvSpPr>
              <p:cNvPr id="196" name="Google Shape;1021;p33">
                <a:extLst>
                  <a:ext uri="{FF2B5EF4-FFF2-40B4-BE49-F238E27FC236}">
                    <a16:creationId xmlns:a16="http://schemas.microsoft.com/office/drawing/2014/main" id="{16590300-137B-4F4B-8F4F-AED4FF69F1F1}"/>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022;p33">
                <a:extLst>
                  <a:ext uri="{FF2B5EF4-FFF2-40B4-BE49-F238E27FC236}">
                    <a16:creationId xmlns:a16="http://schemas.microsoft.com/office/drawing/2014/main" id="{514F9414-F89F-40D6-8242-E45A15EF757E}"/>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23;p33">
                <a:extLst>
                  <a:ext uri="{FF2B5EF4-FFF2-40B4-BE49-F238E27FC236}">
                    <a16:creationId xmlns:a16="http://schemas.microsoft.com/office/drawing/2014/main" id="{665D0A57-C459-48BD-BF30-5809D1C00508}"/>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24;p33">
                <a:extLst>
                  <a:ext uri="{FF2B5EF4-FFF2-40B4-BE49-F238E27FC236}">
                    <a16:creationId xmlns:a16="http://schemas.microsoft.com/office/drawing/2014/main" id="{62320D76-6A2E-48B0-B671-E6C0E3C73523}"/>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25;p33">
                <a:extLst>
                  <a:ext uri="{FF2B5EF4-FFF2-40B4-BE49-F238E27FC236}">
                    <a16:creationId xmlns:a16="http://schemas.microsoft.com/office/drawing/2014/main" id="{57D3041E-D46B-442F-A710-FF85D17530F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26;p33">
                <a:extLst>
                  <a:ext uri="{FF2B5EF4-FFF2-40B4-BE49-F238E27FC236}">
                    <a16:creationId xmlns:a16="http://schemas.microsoft.com/office/drawing/2014/main" id="{71EDEF29-0FF4-4B56-A753-AF11F6D7226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027;p33">
                <a:extLst>
                  <a:ext uri="{FF2B5EF4-FFF2-40B4-BE49-F238E27FC236}">
                    <a16:creationId xmlns:a16="http://schemas.microsoft.com/office/drawing/2014/main" id="{7FEBFD30-9402-4FA7-85B1-68F352553D09}"/>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028;p33">
                <a:extLst>
                  <a:ext uri="{FF2B5EF4-FFF2-40B4-BE49-F238E27FC236}">
                    <a16:creationId xmlns:a16="http://schemas.microsoft.com/office/drawing/2014/main" id="{BE97D717-E546-4B5E-B904-D32708510363}"/>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029;p33">
                <a:extLst>
                  <a:ext uri="{FF2B5EF4-FFF2-40B4-BE49-F238E27FC236}">
                    <a16:creationId xmlns:a16="http://schemas.microsoft.com/office/drawing/2014/main" id="{E0EFFD98-9031-49B3-A599-A3E4AE5FE843}"/>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030;p33">
                <a:extLst>
                  <a:ext uri="{FF2B5EF4-FFF2-40B4-BE49-F238E27FC236}">
                    <a16:creationId xmlns:a16="http://schemas.microsoft.com/office/drawing/2014/main" id="{AB8EC024-06A7-4E57-8A0F-4D8E33FDF480}"/>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031;p33">
                <a:extLst>
                  <a:ext uri="{FF2B5EF4-FFF2-40B4-BE49-F238E27FC236}">
                    <a16:creationId xmlns:a16="http://schemas.microsoft.com/office/drawing/2014/main" id="{20526CF9-4A50-4A90-8D2B-D73BF0DD63F0}"/>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032;p33">
                <a:extLst>
                  <a:ext uri="{FF2B5EF4-FFF2-40B4-BE49-F238E27FC236}">
                    <a16:creationId xmlns:a16="http://schemas.microsoft.com/office/drawing/2014/main" id="{AE505D6E-608B-4336-9B72-9311E457575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033;p33">
                <a:extLst>
                  <a:ext uri="{FF2B5EF4-FFF2-40B4-BE49-F238E27FC236}">
                    <a16:creationId xmlns:a16="http://schemas.microsoft.com/office/drawing/2014/main" id="{D70E1673-76C2-4667-A7E7-3F5D7FA89607}"/>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37"/>
                                        </p:tgtEl>
                                        <p:attrNameLst>
                                          <p:attrName>style.visibility</p:attrName>
                                        </p:attrNameLst>
                                      </p:cBhvr>
                                      <p:to>
                                        <p:strVal val="visible"/>
                                      </p:to>
                                    </p:set>
                                    <p:animEffect transition="in" filter="fade">
                                      <p:cBhvr>
                                        <p:cTn id="7" dur="1000"/>
                                        <p:tgtEl>
                                          <p:spTgt spid="637"/>
                                        </p:tgtEl>
                                      </p:cBhvr>
                                    </p:animEffect>
                                    <p:anim calcmode="lin" valueType="num">
                                      <p:cBhvr>
                                        <p:cTn id="8" dur="1000" fill="hold"/>
                                        <p:tgtEl>
                                          <p:spTgt spid="637"/>
                                        </p:tgtEl>
                                        <p:attrNameLst>
                                          <p:attrName>ppt_x</p:attrName>
                                        </p:attrNameLst>
                                      </p:cBhvr>
                                      <p:tavLst>
                                        <p:tav tm="0">
                                          <p:val>
                                            <p:strVal val="#ppt_x"/>
                                          </p:val>
                                        </p:tav>
                                        <p:tav tm="100000">
                                          <p:val>
                                            <p:strVal val="#ppt_x"/>
                                          </p:val>
                                        </p:tav>
                                      </p:tavLst>
                                    </p:anim>
                                    <p:anim calcmode="lin" valueType="num">
                                      <p:cBhvr>
                                        <p:cTn id="9" dur="1000" fill="hold"/>
                                        <p:tgtEl>
                                          <p:spTgt spid="63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34"/>
                                        </p:tgtEl>
                                        <p:attrNameLst>
                                          <p:attrName>style.visibility</p:attrName>
                                        </p:attrNameLst>
                                      </p:cBhvr>
                                      <p:to>
                                        <p:strVal val="visible"/>
                                      </p:to>
                                    </p:set>
                                    <p:animEffect transition="in" filter="fade">
                                      <p:cBhvr>
                                        <p:cTn id="12" dur="1000"/>
                                        <p:tgtEl>
                                          <p:spTgt spid="634"/>
                                        </p:tgtEl>
                                      </p:cBhvr>
                                    </p:animEffect>
                                    <p:anim calcmode="lin" valueType="num">
                                      <p:cBhvr>
                                        <p:cTn id="13" dur="1000" fill="hold"/>
                                        <p:tgtEl>
                                          <p:spTgt spid="634"/>
                                        </p:tgtEl>
                                        <p:attrNameLst>
                                          <p:attrName>ppt_x</p:attrName>
                                        </p:attrNameLst>
                                      </p:cBhvr>
                                      <p:tavLst>
                                        <p:tav tm="0">
                                          <p:val>
                                            <p:strVal val="#ppt_x"/>
                                          </p:val>
                                        </p:tav>
                                        <p:tav tm="100000">
                                          <p:val>
                                            <p:strVal val="#ppt_x"/>
                                          </p:val>
                                        </p:tav>
                                      </p:tavLst>
                                    </p:anim>
                                    <p:anim calcmode="lin" valueType="num">
                                      <p:cBhvr>
                                        <p:cTn id="14" dur="1000" fill="hold"/>
                                        <p:tgtEl>
                                          <p:spTgt spid="634"/>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fade">
                                      <p:cBhvr>
                                        <p:cTn id="17" dur="1000"/>
                                        <p:tgtEl>
                                          <p:spTgt spid="81"/>
                                        </p:tgtEl>
                                      </p:cBhvr>
                                    </p:animEffect>
                                  </p:childTnLst>
                                </p:cTn>
                              </p:par>
                              <p:par>
                                <p:cTn id="18" presetID="10" presetClass="entr" presetSubtype="0" fill="hold" nodeType="withEffect">
                                  <p:stCondLst>
                                    <p:cond delay="0"/>
                                  </p:stCondLst>
                                  <p:childTnLst>
                                    <p:set>
                                      <p:cBhvr>
                                        <p:cTn id="19" dur="1" fill="hold">
                                          <p:stCondLst>
                                            <p:cond delay="0"/>
                                          </p:stCondLst>
                                        </p:cTn>
                                        <p:tgtEl>
                                          <p:spTgt spid="177"/>
                                        </p:tgtEl>
                                        <p:attrNameLst>
                                          <p:attrName>style.visibility</p:attrName>
                                        </p:attrNameLst>
                                      </p:cBhvr>
                                      <p:to>
                                        <p:strVal val="visible"/>
                                      </p:to>
                                    </p:set>
                                    <p:animEffect transition="in" filter="fade">
                                      <p:cBhvr>
                                        <p:cTn id="20" dur="500"/>
                                        <p:tgtEl>
                                          <p:spTgt spid="177"/>
                                        </p:tgtEl>
                                      </p:cBhvr>
                                    </p:animEffect>
                                  </p:childTnLst>
                                </p:cTn>
                              </p:par>
                              <p:par>
                                <p:cTn id="21" presetID="10" presetClass="entr" presetSubtype="0" fill="hold" nodeType="withEffect">
                                  <p:stCondLst>
                                    <p:cond delay="0"/>
                                  </p:stCondLst>
                                  <p:childTnLst>
                                    <p:set>
                                      <p:cBhvr>
                                        <p:cTn id="22" dur="1" fill="hold">
                                          <p:stCondLst>
                                            <p:cond delay="0"/>
                                          </p:stCondLst>
                                        </p:cTn>
                                        <p:tgtEl>
                                          <p:spTgt spid="161"/>
                                        </p:tgtEl>
                                        <p:attrNameLst>
                                          <p:attrName>style.visibility</p:attrName>
                                        </p:attrNameLst>
                                      </p:cBhvr>
                                      <p:to>
                                        <p:strVal val="visible"/>
                                      </p:to>
                                    </p:set>
                                    <p:animEffect transition="in" filter="fade">
                                      <p:cBhvr>
                                        <p:cTn id="23" dur="500"/>
                                        <p:tgtEl>
                                          <p:spTgt spid="161"/>
                                        </p:tgtEl>
                                      </p:cBhvr>
                                    </p:animEffect>
                                  </p:childTnLst>
                                </p:cTn>
                              </p:par>
                              <p:par>
                                <p:cTn id="24" presetID="10" presetClass="entr" presetSubtype="0" fill="hold" nodeType="withEffect">
                                  <p:stCondLst>
                                    <p:cond delay="0"/>
                                  </p:stCondLst>
                                  <p:childTnLst>
                                    <p:set>
                                      <p:cBhvr>
                                        <p:cTn id="25" dur="1" fill="hold">
                                          <p:stCondLst>
                                            <p:cond delay="0"/>
                                          </p:stCondLst>
                                        </p:cTn>
                                        <p:tgtEl>
                                          <p:spTgt spid="193"/>
                                        </p:tgtEl>
                                        <p:attrNameLst>
                                          <p:attrName>style.visibility</p:attrName>
                                        </p:attrNameLst>
                                      </p:cBhvr>
                                      <p:to>
                                        <p:strVal val="visible"/>
                                      </p:to>
                                    </p:set>
                                    <p:animEffect transition="in" filter="fade">
                                      <p:cBhvr>
                                        <p:cTn id="26" dur="500"/>
                                        <p:tgtEl>
                                          <p:spTgt spid="193"/>
                                        </p:tgtEl>
                                      </p:cBhvr>
                                    </p:animEffect>
                                  </p:childTnLst>
                                </p:cTn>
                              </p:par>
                              <p:par>
                                <p:cTn id="27" presetID="10" presetClass="entr" presetSubtype="0" fill="hold" nodeType="withEffect">
                                  <p:stCondLst>
                                    <p:cond delay="0"/>
                                  </p:stCondLst>
                                  <p:childTnLst>
                                    <p:set>
                                      <p:cBhvr>
                                        <p:cTn id="28" dur="1" fill="hold">
                                          <p:stCondLst>
                                            <p:cond delay="0"/>
                                          </p:stCondLst>
                                        </p:cTn>
                                        <p:tgtEl>
                                          <p:spTgt spid="145"/>
                                        </p:tgtEl>
                                        <p:attrNameLst>
                                          <p:attrName>style.visibility</p:attrName>
                                        </p:attrNameLst>
                                      </p:cBhvr>
                                      <p:to>
                                        <p:strVal val="visible"/>
                                      </p:to>
                                    </p:set>
                                    <p:animEffect transition="in" filter="fade">
                                      <p:cBhvr>
                                        <p:cTn id="29" dur="500"/>
                                        <p:tgtEl>
                                          <p:spTgt spid="145"/>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635"/>
                                        </p:tgtEl>
                                        <p:attrNameLst>
                                          <p:attrName>style.visibility</p:attrName>
                                        </p:attrNameLst>
                                      </p:cBhvr>
                                      <p:to>
                                        <p:strVal val="visible"/>
                                      </p:to>
                                    </p:set>
                                    <p:animEffect transition="in" filter="fade">
                                      <p:cBhvr>
                                        <p:cTn id="32" dur="1000"/>
                                        <p:tgtEl>
                                          <p:spTgt spid="635"/>
                                        </p:tgtEl>
                                      </p:cBhvr>
                                    </p:animEffect>
                                    <p:anim calcmode="lin" valueType="num">
                                      <p:cBhvr>
                                        <p:cTn id="33" dur="1000" fill="hold"/>
                                        <p:tgtEl>
                                          <p:spTgt spid="635"/>
                                        </p:tgtEl>
                                        <p:attrNameLst>
                                          <p:attrName>ppt_x</p:attrName>
                                        </p:attrNameLst>
                                      </p:cBhvr>
                                      <p:tavLst>
                                        <p:tav tm="0">
                                          <p:val>
                                            <p:strVal val="#ppt_x"/>
                                          </p:val>
                                        </p:tav>
                                        <p:tav tm="100000">
                                          <p:val>
                                            <p:strVal val="#ppt_x"/>
                                          </p:val>
                                        </p:tav>
                                      </p:tavLst>
                                    </p:anim>
                                    <p:anim calcmode="lin" valueType="num">
                                      <p:cBhvr>
                                        <p:cTn id="34" dur="1000" fill="hold"/>
                                        <p:tgtEl>
                                          <p:spTgt spid="63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33"/>
                                        </p:tgtEl>
                                        <p:attrNameLst>
                                          <p:attrName>style.visibility</p:attrName>
                                        </p:attrNameLst>
                                      </p:cBhvr>
                                      <p:to>
                                        <p:strVal val="visible"/>
                                      </p:to>
                                    </p:set>
                                    <p:animEffect transition="in" filter="fade">
                                      <p:cBhvr>
                                        <p:cTn id="37" dur="1000"/>
                                        <p:tgtEl>
                                          <p:spTgt spid="633"/>
                                        </p:tgtEl>
                                      </p:cBhvr>
                                    </p:animEffect>
                                    <p:anim calcmode="lin" valueType="num">
                                      <p:cBhvr>
                                        <p:cTn id="38" dur="1000" fill="hold"/>
                                        <p:tgtEl>
                                          <p:spTgt spid="633"/>
                                        </p:tgtEl>
                                        <p:attrNameLst>
                                          <p:attrName>ppt_x</p:attrName>
                                        </p:attrNameLst>
                                      </p:cBhvr>
                                      <p:tavLst>
                                        <p:tav tm="0">
                                          <p:val>
                                            <p:strVal val="#ppt_x"/>
                                          </p:val>
                                        </p:tav>
                                        <p:tav tm="100000">
                                          <p:val>
                                            <p:strVal val="#ppt_x"/>
                                          </p:val>
                                        </p:tav>
                                      </p:tavLst>
                                    </p:anim>
                                    <p:anim calcmode="lin" valueType="num">
                                      <p:cBhvr>
                                        <p:cTn id="39" dur="1000" fill="hold"/>
                                        <p:tgtEl>
                                          <p:spTgt spid="633"/>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700"/>
                                        </p:tgtEl>
                                        <p:attrNameLst>
                                          <p:attrName>style.visibility</p:attrName>
                                        </p:attrNameLst>
                                      </p:cBhvr>
                                      <p:to>
                                        <p:strVal val="visible"/>
                                      </p:to>
                                    </p:set>
                                    <p:animEffect transition="in" filter="fade">
                                      <p:cBhvr>
                                        <p:cTn id="42" dur="500"/>
                                        <p:tgtEl>
                                          <p:spTgt spid="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 grpId="0" animBg="1"/>
      <p:bldP spid="634" grpId="0" animBg="1"/>
      <p:bldP spid="635" grpId="0"/>
      <p:bldP spid="63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110"/>
        <p:cNvGrpSpPr/>
        <p:nvPr/>
      </p:nvGrpSpPr>
      <p:grpSpPr>
        <a:xfrm>
          <a:off x="0" y="0"/>
          <a:ext cx="0" cy="0"/>
          <a:chOff x="0" y="0"/>
          <a:chExt cx="0" cy="0"/>
        </a:xfrm>
      </p:grpSpPr>
      <p:sp>
        <p:nvSpPr>
          <p:cNvPr id="5" name="TextBox 4">
            <a:extLst>
              <a:ext uri="{FF2B5EF4-FFF2-40B4-BE49-F238E27FC236}">
                <a16:creationId xmlns:a16="http://schemas.microsoft.com/office/drawing/2014/main" id="{BB703D2D-0CA7-4741-9D8F-C4F58F750D9B}"/>
              </a:ext>
            </a:extLst>
          </p:cNvPr>
          <p:cNvSpPr txBox="1"/>
          <p:nvPr/>
        </p:nvSpPr>
        <p:spPr>
          <a:xfrm>
            <a:off x="1410629" y="2667465"/>
            <a:ext cx="6322741" cy="1569660"/>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bút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chì</a:t>
            </a:r>
            <a:r>
              <a:rPr lang="en-US" sz="3200" dirty="0">
                <a:solidFill>
                  <a:srgbClr val="263E68"/>
                </a:solidFill>
                <a:latin typeface="Times New Roman" panose="02020603050405020304" pitchFamily="18" charset="0"/>
                <a:cs typeface="Times New Roman" panose="02020603050405020304" pitchFamily="18" charset="0"/>
              </a:rPr>
              <a:t> black (B)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màu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đen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đậm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lệ</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nghịch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với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cứng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cứng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nhiều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đen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ít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đi</a:t>
            </a:r>
            <a:r>
              <a:rPr lang="en-US" sz="3200" dirty="0">
                <a:solidFill>
                  <a:srgbClr val="263E68"/>
                </a:solidFill>
                <a:latin typeface="Times New Roman" panose="02020603050405020304" pitchFamily="18" charset="0"/>
                <a:cs typeface="Times New Roman" panose="02020603050405020304" pitchFamily="18" charset="0"/>
              </a:rPr>
              <a:t>.</a:t>
            </a:r>
          </a:p>
        </p:txBody>
      </p:sp>
      <p:pic>
        <p:nvPicPr>
          <p:cNvPr id="73" name="Picture 72">
            <a:extLst>
              <a:ext uri="{FF2B5EF4-FFF2-40B4-BE49-F238E27FC236}">
                <a16:creationId xmlns:a16="http://schemas.microsoft.com/office/drawing/2014/main" id="{6FC2058B-C691-412B-B5FB-02C094B175B3}"/>
              </a:ext>
            </a:extLst>
          </p:cNvPr>
          <p:cNvPicPr>
            <a:picLocks noChangeAspect="1"/>
          </p:cNvPicPr>
          <p:nvPr/>
        </p:nvPicPr>
        <p:blipFill rotWithShape="1">
          <a:blip r:embed="rId3"/>
          <a:srcRect t="25701" b="37165"/>
          <a:stretch/>
        </p:blipFill>
        <p:spPr>
          <a:xfrm>
            <a:off x="0" y="778263"/>
            <a:ext cx="9144000" cy="1697773"/>
          </a:xfrm>
          <a:prstGeom prst="rect">
            <a:avLst/>
          </a:prstGeom>
          <a:ln>
            <a:noFill/>
          </a:ln>
          <a:effectLst>
            <a:softEdge rad="112500"/>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254"/>
        <p:cNvGrpSpPr/>
        <p:nvPr/>
      </p:nvGrpSpPr>
      <p:grpSpPr>
        <a:xfrm>
          <a:off x="0" y="0"/>
          <a:ext cx="0" cy="0"/>
          <a:chOff x="0" y="0"/>
          <a:chExt cx="0" cy="0"/>
        </a:xfrm>
      </p:grpSpPr>
      <p:sp>
        <p:nvSpPr>
          <p:cNvPr id="2255" name="Google Shape;2255;p75"/>
          <p:cNvSpPr/>
          <p:nvPr/>
        </p:nvSpPr>
        <p:spPr>
          <a:xfrm>
            <a:off x="720224"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75"/>
          <p:cNvSpPr/>
          <p:nvPr/>
        </p:nvSpPr>
        <p:spPr>
          <a:xfrm>
            <a:off x="3403911"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75"/>
          <p:cNvSpPr/>
          <p:nvPr/>
        </p:nvSpPr>
        <p:spPr>
          <a:xfrm>
            <a:off x="6087611"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75"/>
          <p:cNvSpPr txBox="1">
            <a:spLocks noGrp="1"/>
          </p:cNvSpPr>
          <p:nvPr>
            <p:ph type="title" idx="6"/>
          </p:nvPr>
        </p:nvSpPr>
        <p:spPr>
          <a:xfrm>
            <a:off x="720000" y="540000"/>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V</a:t>
            </a:r>
            <a:r>
              <a:rPr lang="en" b="1" dirty="0"/>
              <a:t>ề nhà</a:t>
            </a:r>
            <a:endParaRPr b="1" dirty="0"/>
          </a:p>
        </p:txBody>
      </p:sp>
      <p:grpSp>
        <p:nvGrpSpPr>
          <p:cNvPr id="2347" name="Google Shape;2347;p75"/>
          <p:cNvGrpSpPr/>
          <p:nvPr/>
        </p:nvGrpSpPr>
        <p:grpSpPr>
          <a:xfrm>
            <a:off x="5778327" y="534577"/>
            <a:ext cx="320453" cy="409255"/>
            <a:chOff x="5905475" y="2032050"/>
            <a:chExt cx="454350" cy="580175"/>
          </a:xfrm>
        </p:grpSpPr>
        <p:sp>
          <p:nvSpPr>
            <p:cNvPr id="2348" name="Google Shape;2348;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7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7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8" name="Google Shape;2358;p75"/>
          <p:cNvGrpSpPr/>
          <p:nvPr/>
        </p:nvGrpSpPr>
        <p:grpSpPr>
          <a:xfrm rot="5973186">
            <a:off x="8113025" y="4389053"/>
            <a:ext cx="525721" cy="428640"/>
            <a:chOff x="5426900" y="3064075"/>
            <a:chExt cx="281450" cy="229525"/>
          </a:xfrm>
        </p:grpSpPr>
        <p:sp>
          <p:nvSpPr>
            <p:cNvPr id="2359" name="Google Shape;2359;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7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7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7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extBox 13">
            <a:extLst>
              <a:ext uri="{FF2B5EF4-FFF2-40B4-BE49-F238E27FC236}">
                <a16:creationId xmlns:a16="http://schemas.microsoft.com/office/drawing/2014/main" id="{BB8D5683-7E1C-4C5C-9D6D-31D54FBDB5B4}"/>
              </a:ext>
            </a:extLst>
          </p:cNvPr>
          <p:cNvSpPr txBox="1"/>
          <p:nvPr/>
        </p:nvSpPr>
        <p:spPr>
          <a:xfrm>
            <a:off x="882838" y="1972402"/>
            <a:ext cx="2057315" cy="2062103"/>
          </a:xfrm>
          <a:prstGeom prst="rect">
            <a:avLst/>
          </a:prstGeom>
          <a:noFill/>
        </p:spPr>
        <p:txBody>
          <a:bodyPr wrap="square" rtlCol="0">
            <a:spAutoFit/>
          </a:bodyPr>
          <a:lstStyle/>
          <a:p>
            <a:r>
              <a:rPr lang="en-US" sz="3200" dirty="0" err="1">
                <a:solidFill>
                  <a:srgbClr val="263E68"/>
                </a:solidFill>
                <a:latin typeface="Times New Roman" panose="02020603050405020304" pitchFamily="18" charset="0"/>
                <a:cs typeface="Times New Roman" panose="02020603050405020304" pitchFamily="18" charset="0"/>
              </a:rPr>
              <a:t>Học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sách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129" name="TextBox 128">
            <a:extLst>
              <a:ext uri="{FF2B5EF4-FFF2-40B4-BE49-F238E27FC236}">
                <a16:creationId xmlns:a16="http://schemas.microsoft.com/office/drawing/2014/main" id="{F2683F1A-1EA9-442B-A421-E436C1456347}"/>
              </a:ext>
            </a:extLst>
          </p:cNvPr>
          <p:cNvSpPr txBox="1"/>
          <p:nvPr/>
        </p:nvSpPr>
        <p:spPr>
          <a:xfrm>
            <a:off x="3496816" y="1807545"/>
            <a:ext cx="2243268" cy="2554545"/>
          </a:xfrm>
          <a:prstGeom prst="rect">
            <a:avLst/>
          </a:prstGeom>
          <a:noFill/>
        </p:spPr>
        <p:txBody>
          <a:bodyPr wrap="square" rtlCol="0">
            <a:spAutoFit/>
          </a:bodyPr>
          <a:lstStyle/>
          <a:p>
            <a:pPr algn="l"/>
            <a:r>
              <a:rPr lang="vi-VN" sz="3200">
                <a:solidFill>
                  <a:srgbClr val="263E68"/>
                </a:solidFill>
                <a:latin typeface="Times New Roman" panose="02020603050405020304" pitchFamily="18" charset="0"/>
                <a:cs typeface="Times New Roman" panose="02020603050405020304" pitchFamily="18" charset="0"/>
              </a:rPr>
              <a:t>L</a:t>
            </a:r>
            <a:r>
              <a:rPr lang="en-US" sz="3200">
                <a:solidFill>
                  <a:srgbClr val="263E68"/>
                </a:solidFill>
                <a:latin typeface="Times New Roman" panose="02020603050405020304" pitchFamily="18" charset="0"/>
                <a:cs typeface="Times New Roman" panose="02020603050405020304" pitchFamily="18" charset="0"/>
              </a:rPr>
              <a:t>àm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hình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số</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theo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hình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Bo</a:t>
            </a:r>
          </a:p>
        </p:txBody>
      </p:sp>
      <p:sp>
        <p:nvSpPr>
          <p:cNvPr id="130" name="TextBox 129">
            <a:extLst>
              <a:ext uri="{FF2B5EF4-FFF2-40B4-BE49-F238E27FC236}">
                <a16:creationId xmlns:a16="http://schemas.microsoft.com/office/drawing/2014/main" id="{F5201932-7439-4DE2-BD04-C3AC15F080E3}"/>
              </a:ext>
            </a:extLst>
          </p:cNvPr>
          <p:cNvSpPr txBox="1"/>
          <p:nvPr/>
        </p:nvSpPr>
        <p:spPr>
          <a:xfrm>
            <a:off x="6266985" y="1807545"/>
            <a:ext cx="2057315" cy="2062103"/>
          </a:xfrm>
          <a:prstGeom prst="rect">
            <a:avLst/>
          </a:prstGeom>
          <a:noFill/>
        </p:spPr>
        <p:txBody>
          <a:bodyPr wrap="square" rtlCol="0">
            <a:spAutoFit/>
          </a:bodyPr>
          <a:lstStyle/>
          <a:p>
            <a:r>
              <a:rPr lang="en-US" sz="3200" dirty="0" err="1">
                <a:solidFill>
                  <a:srgbClr val="263E68"/>
                </a:solidFill>
                <a:latin typeface="Times New Roman" panose="02020603050405020304" pitchFamily="18" charset="0"/>
                <a:cs typeface="Times New Roman" panose="02020603050405020304" pitchFamily="18" charset="0"/>
              </a:rPr>
              <a:t>Xem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3 –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tố</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hoá</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học</a:t>
            </a:r>
            <a:endParaRPr lang="en-US" sz="3200" dirty="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75"/>
        <p:cNvGrpSpPr/>
        <p:nvPr/>
      </p:nvGrpSpPr>
      <p:grpSpPr>
        <a:xfrm>
          <a:off x="0" y="0"/>
          <a:ext cx="0" cy="0"/>
          <a:chOff x="0" y="0"/>
          <a:chExt cx="0" cy="0"/>
        </a:xfrm>
      </p:grpSpPr>
      <p:sp>
        <p:nvSpPr>
          <p:cNvPr id="2476" name="Google Shape;2476;p79"/>
          <p:cNvSpPr/>
          <p:nvPr/>
        </p:nvSpPr>
        <p:spPr>
          <a:xfrm>
            <a:off x="5181599" y="1218278"/>
            <a:ext cx="3736623" cy="2868300"/>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 name="Picture 52">
            <a:extLst>
              <a:ext uri="{FF2B5EF4-FFF2-40B4-BE49-F238E27FC236}">
                <a16:creationId xmlns:a16="http://schemas.microsoft.com/office/drawing/2014/main" id="{9BED5FBF-4479-4308-8327-DC84FFC08A8D}"/>
              </a:ext>
            </a:extLst>
          </p:cNvPr>
          <p:cNvPicPr>
            <a:picLocks noChangeAspect="1"/>
          </p:cNvPicPr>
          <p:nvPr/>
        </p:nvPicPr>
        <p:blipFill>
          <a:blip r:embed="rId3"/>
          <a:stretch>
            <a:fillRect/>
          </a:stretch>
        </p:blipFill>
        <p:spPr>
          <a:xfrm>
            <a:off x="38099" y="-88134"/>
            <a:ext cx="5143500" cy="5143500"/>
          </a:xfrm>
          <a:prstGeom prst="rect">
            <a:avLst/>
          </a:prstGeom>
          <a:solidFill>
            <a:srgbClr val="FFC000"/>
          </a:solidFill>
        </p:spPr>
      </p:pic>
      <p:sp>
        <p:nvSpPr>
          <p:cNvPr id="54" name="TextBox 53">
            <a:extLst>
              <a:ext uri="{FF2B5EF4-FFF2-40B4-BE49-F238E27FC236}">
                <a16:creationId xmlns:a16="http://schemas.microsoft.com/office/drawing/2014/main" id="{5A2783B7-FAA4-4915-949D-59D96D982298}"/>
              </a:ext>
            </a:extLst>
          </p:cNvPr>
          <p:cNvSpPr txBox="1"/>
          <p:nvPr/>
        </p:nvSpPr>
        <p:spPr>
          <a:xfrm>
            <a:off x="489773" y="4205903"/>
            <a:ext cx="4240151" cy="523220"/>
          </a:xfrm>
          <a:prstGeom prst="rect">
            <a:avLst/>
          </a:prstGeom>
          <a:solidFill>
            <a:srgbClr val="FFC000"/>
          </a:solidFill>
        </p:spPr>
        <p:txBody>
          <a:bodyPr wrap="square" rtlCol="0">
            <a:spAutoFit/>
          </a:bodyPr>
          <a:lstStyle/>
          <a:p>
            <a:r>
              <a:rPr lang="vi-VN" sz="2800" b="1" dirty="0">
                <a:solidFill>
                  <a:schemeClr val="tx1"/>
                </a:solidFill>
                <a:latin typeface="Times New Roman" panose="02020603050405020304" pitchFamily="18" charset="0"/>
                <a:cs typeface="Times New Roman" panose="02020603050405020304" pitchFamily="18" charset="0"/>
              </a:rPr>
              <a:t>Đê- mô- crit (</a:t>
            </a:r>
            <a:r>
              <a:rPr lang="en-US" sz="2800" b="1" i="0" dirty="0">
                <a:solidFill>
                  <a:schemeClr val="tx1"/>
                </a:solidFill>
                <a:effectLst/>
                <a:latin typeface="Times New Roman" panose="02020603050405020304" pitchFamily="18" charset="0"/>
                <a:cs typeface="Times New Roman" panose="02020603050405020304" pitchFamily="18" charset="0"/>
              </a:rPr>
              <a:t>Democritus</a:t>
            </a:r>
            <a:r>
              <a:rPr lang="vi-VN" sz="2800" b="1" i="0" dirty="0">
                <a:solidFill>
                  <a:schemeClr val="tx1"/>
                </a:solidFill>
                <a:effectLst/>
                <a:latin typeface="Times New Roman" panose="02020603050405020304" pitchFamily="18" charset="0"/>
                <a:cs typeface="Times New Roman" panose="02020603050405020304" pitchFamily="18" charset="0"/>
              </a:rPr>
              <a:t>)</a:t>
            </a:r>
            <a:endParaRPr lang="en-US" sz="2800" b="1" i="0" dirty="0">
              <a:solidFill>
                <a:schemeClr val="tx1"/>
              </a:solidFill>
              <a:effectLst/>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541E627F-316F-47F9-9CDC-DC5205BB8C86}"/>
              </a:ext>
            </a:extLst>
          </p:cNvPr>
          <p:cNvSpPr txBox="1"/>
          <p:nvPr/>
        </p:nvSpPr>
        <p:spPr>
          <a:xfrm>
            <a:off x="5390514" y="1370677"/>
            <a:ext cx="3646311" cy="2554545"/>
          </a:xfrm>
          <a:prstGeom prst="rect">
            <a:avLst/>
          </a:prstGeom>
          <a:noFill/>
        </p:spPr>
        <p:txBody>
          <a:bodyPr wrap="square" rtlCol="0">
            <a:spAutoFit/>
          </a:bodyPr>
          <a:lstStyle/>
          <a:p>
            <a:pPr algn="l"/>
            <a:r>
              <a:rPr lang="vi-VN" sz="3200" i="0" dirty="0">
                <a:solidFill>
                  <a:schemeClr val="bg1"/>
                </a:solidFill>
                <a:effectLst/>
                <a:latin typeface="Times New Roman" panose="02020603050405020304" pitchFamily="18" charset="0"/>
                <a:cs typeface="Times New Roman" panose="02020603050405020304" pitchFamily="18" charset="0"/>
              </a:rPr>
              <a:t>Nguyên tử là những hạt vô cùng nhỏ, không thể phân chia nhỏ hơn được nữa, tạo nên các vật</a:t>
            </a:r>
            <a:endParaRPr lang="en-US" sz="3200" i="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16935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2000"/>
                                        <p:tgtEl>
                                          <p:spTgt spid="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76"/>
                                        </p:tgtEl>
                                        <p:attrNameLst>
                                          <p:attrName>style.visibility</p:attrName>
                                        </p:attrNameLst>
                                      </p:cBhvr>
                                      <p:to>
                                        <p:strVal val="visible"/>
                                      </p:to>
                                    </p:set>
                                    <p:animEffect transition="in" filter="fade">
                                      <p:cBhvr>
                                        <p:cTn id="10" dur="2000"/>
                                        <p:tgtEl>
                                          <p:spTgt spid="2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6" grpId="0" animBg="1"/>
      <p:bldP spid="5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2476;p79">
            <a:extLst>
              <a:ext uri="{FF2B5EF4-FFF2-40B4-BE49-F238E27FC236}">
                <a16:creationId xmlns:a16="http://schemas.microsoft.com/office/drawing/2014/main" id="{52E41B0E-AB4B-47BD-AFBB-4DB1A0162AC6}"/>
              </a:ext>
            </a:extLst>
          </p:cNvPr>
          <p:cNvSpPr/>
          <p:nvPr/>
        </p:nvSpPr>
        <p:spPr>
          <a:xfrm>
            <a:off x="4346223" y="1039590"/>
            <a:ext cx="4572000" cy="325018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pic>
        <p:nvPicPr>
          <p:cNvPr id="5" name="Picture 4">
            <a:extLst>
              <a:ext uri="{FF2B5EF4-FFF2-40B4-BE49-F238E27FC236}">
                <a16:creationId xmlns:a16="http://schemas.microsoft.com/office/drawing/2014/main" id="{A826664C-ABB0-494E-A528-AD25EAD466B2}"/>
              </a:ext>
            </a:extLst>
          </p:cNvPr>
          <p:cNvPicPr>
            <a:picLocks noChangeAspect="1"/>
          </p:cNvPicPr>
          <p:nvPr/>
        </p:nvPicPr>
        <p:blipFill rotWithShape="1">
          <a:blip r:embed="rId2"/>
          <a:srcRect t="10826"/>
          <a:stretch/>
        </p:blipFill>
        <p:spPr>
          <a:xfrm>
            <a:off x="55262" y="143218"/>
            <a:ext cx="4164980" cy="4586689"/>
          </a:xfrm>
          <a:prstGeom prst="rect">
            <a:avLst/>
          </a:prstGeom>
        </p:spPr>
      </p:pic>
      <p:sp>
        <p:nvSpPr>
          <p:cNvPr id="6" name="TextBox 5">
            <a:extLst>
              <a:ext uri="{FF2B5EF4-FFF2-40B4-BE49-F238E27FC236}">
                <a16:creationId xmlns:a16="http://schemas.microsoft.com/office/drawing/2014/main" id="{E71849EB-F27F-4990-9C63-6B01F1ACCFBF}"/>
              </a:ext>
            </a:extLst>
          </p:cNvPr>
          <p:cNvSpPr txBox="1"/>
          <p:nvPr/>
        </p:nvSpPr>
        <p:spPr>
          <a:xfrm>
            <a:off x="261680" y="3464110"/>
            <a:ext cx="3752144" cy="954107"/>
          </a:xfrm>
          <a:prstGeom prst="rect">
            <a:avLst/>
          </a:prstGeom>
          <a:solidFill>
            <a:srgbClr val="00B050"/>
          </a:solidFill>
        </p:spPr>
        <p:txBody>
          <a:bodyPr wrap="square" rtlCol="0">
            <a:spAutoFit/>
          </a:bodyPr>
          <a:lstStyle/>
          <a:p>
            <a:pPr algn="ctr"/>
            <a:r>
              <a:rPr lang="vi-VN" sz="2800" b="1" dirty="0">
                <a:solidFill>
                  <a:srgbClr val="FF0000"/>
                </a:solidFill>
                <a:latin typeface="Times New Roman" panose="02020603050405020304" pitchFamily="18" charset="0"/>
                <a:cs typeface="Times New Roman" panose="02020603050405020304" pitchFamily="18" charset="0"/>
              </a:rPr>
              <a:t>Đan- tơn</a:t>
            </a:r>
            <a:endParaRPr lang="vi-VN" sz="2800" b="1" i="0" dirty="0">
              <a:solidFill>
                <a:srgbClr val="FF0000"/>
              </a:solidFill>
              <a:effectLst/>
              <a:latin typeface="Times New Roman" panose="02020603050405020304" pitchFamily="18" charset="0"/>
              <a:cs typeface="Times New Roman" panose="02020603050405020304" pitchFamily="18" charset="0"/>
            </a:endParaRPr>
          </a:p>
          <a:p>
            <a:r>
              <a:rPr lang="en-US" sz="2800" i="0" dirty="0">
                <a:solidFill>
                  <a:schemeClr val="bg1"/>
                </a:solidFill>
                <a:effectLst/>
                <a:latin typeface="Times New Roman" panose="02020603050405020304" pitchFamily="18" charset="0"/>
                <a:cs typeface="Times New Roman" panose="02020603050405020304" pitchFamily="18" charset="0"/>
              </a:rPr>
              <a:t>J. Dalton (1766 – 1844)</a:t>
            </a:r>
          </a:p>
        </p:txBody>
      </p:sp>
      <p:sp>
        <p:nvSpPr>
          <p:cNvPr id="7" name="TextBox 6">
            <a:extLst>
              <a:ext uri="{FF2B5EF4-FFF2-40B4-BE49-F238E27FC236}">
                <a16:creationId xmlns:a16="http://schemas.microsoft.com/office/drawing/2014/main" id="{44B3075C-0EEE-4DC2-99D1-FE938669072D}"/>
              </a:ext>
            </a:extLst>
          </p:cNvPr>
          <p:cNvSpPr txBox="1"/>
          <p:nvPr/>
        </p:nvSpPr>
        <p:spPr>
          <a:xfrm>
            <a:off x="4753243" y="1039590"/>
            <a:ext cx="4164980" cy="3046988"/>
          </a:xfrm>
          <a:prstGeom prst="rect">
            <a:avLst/>
          </a:prstGeom>
          <a:noFill/>
        </p:spPr>
        <p:txBody>
          <a:bodyPr wrap="square" rtlCol="0">
            <a:spAutoFit/>
          </a:bodyPr>
          <a:lstStyle/>
          <a:p>
            <a:pPr algn="l"/>
            <a:r>
              <a:rPr lang="en-US" sz="3200" i="0" dirty="0" err="1">
                <a:solidFill>
                  <a:schemeClr val="bg1"/>
                </a:solidFill>
                <a:effectLst/>
                <a:latin typeface="Times New Roman" panose="02020603050405020304" pitchFamily="18" charset="0"/>
                <a:cs typeface="Times New Roman" panose="02020603050405020304" pitchFamily="18" charset="0"/>
              </a:rPr>
              <a:t>Các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chất</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dụng</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với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với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nhau</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theo</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lượng</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xác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định</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có</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đơn</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vị</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tối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thiểu</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nguyên</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tử</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để</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chúng</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kết</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hợp</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vừa</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đủ</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với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nhau</a:t>
            </a:r>
            <a:endParaRPr lang="en-US" sz="3200" i="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61157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1393037" y="768678"/>
            <a:ext cx="6527834"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1. Quan </a:t>
            </a:r>
            <a:r>
              <a:rPr lang="en-US" sz="3200" b="1" dirty="0" err="1">
                <a:solidFill>
                  <a:srgbClr val="263E68"/>
                </a:solidFill>
                <a:latin typeface="Times New Roman" panose="02020603050405020304" pitchFamily="18" charset="0"/>
                <a:cs typeface="Times New Roman" panose="02020603050405020304" pitchFamily="18" charset="0"/>
              </a:rPr>
              <a:t>niệm</a:t>
            </a:r>
            <a:r>
              <a:rPr lang="en-US" sz="3200" b="1" dirty="0">
                <a:solidFill>
                  <a:srgbClr val="263E68"/>
                </a:solidFill>
                <a:latin typeface="Times New Roman" panose="02020603050405020304" pitchFamily="18" charset="0"/>
                <a:cs typeface="Times New Roman" panose="02020603050405020304" pitchFamily="18" charset="0"/>
              </a:rPr>
              <a:t> ban </a:t>
            </a:r>
            <a:r>
              <a:rPr lang="en-US" sz="3200" b="1" dirty="0" err="1">
                <a:solidFill>
                  <a:srgbClr val="263E68"/>
                </a:solidFill>
                <a:latin typeface="Times New Roman" panose="02020603050405020304" pitchFamily="18" charset="0"/>
                <a:cs typeface="Times New Roman" panose="02020603050405020304" pitchFamily="18" charset="0"/>
              </a:rPr>
              <a:t>đầu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về</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1520946" y="1321456"/>
            <a:ext cx="6971652" cy="1569660"/>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 Theo</a:t>
            </a:r>
            <a:r>
              <a:rPr lang="vi-VN" sz="3200" dirty="0">
                <a:solidFill>
                  <a:srgbClr val="263E68"/>
                </a:solidFill>
                <a:latin typeface="Times New Roman" panose="02020603050405020304" pitchFamily="18" charset="0"/>
                <a:cs typeface="Times New Roman" panose="02020603050405020304" pitchFamily="18" charset="0"/>
              </a:rPr>
              <a:t> Đê-mô-crit</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(Democritus)</a:t>
            </a:r>
            <a:r>
              <a:rPr lang="en-US" sz="3200" dirty="0">
                <a:solidFill>
                  <a:srgbClr val="263E68"/>
                </a:solidFill>
                <a:latin typeface="Times New Roman" panose="02020603050405020304" pitchFamily="18" charset="0"/>
                <a:cs typeface="Times New Roman" panose="02020603050405020304" pitchFamily="18" charset="0"/>
              </a:rPr>
              <a:t>: N</a:t>
            </a:r>
            <a:r>
              <a:rPr lang="vi-VN" sz="3200" dirty="0">
                <a:solidFill>
                  <a:srgbClr val="263E68"/>
                </a:solidFill>
                <a:latin typeface="Times New Roman" panose="02020603050405020304" pitchFamily="18" charset="0"/>
                <a:cs typeface="Times New Roman" panose="02020603050405020304" pitchFamily="18" charset="0"/>
              </a:rPr>
              <a:t>guyên tử là những hạt rất nhỏ cấu tạo nên chất, không thể phân chia được nữa.</a:t>
            </a:r>
            <a:endParaRPr lang="en-US" sz="3200" dirty="0" err="1">
              <a:solidFill>
                <a:srgbClr val="263E68"/>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DFC967CE-563E-4238-B7A8-A28D1FC993FA}"/>
              </a:ext>
            </a:extLst>
          </p:cNvPr>
          <p:cNvSpPr txBox="1"/>
          <p:nvPr/>
        </p:nvSpPr>
        <p:spPr>
          <a:xfrm>
            <a:off x="1520946" y="2865013"/>
            <a:ext cx="7256017" cy="2062103"/>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 The</a:t>
            </a:r>
            <a:r>
              <a:rPr lang="vi-VN" sz="3200" dirty="0">
                <a:solidFill>
                  <a:srgbClr val="263E68"/>
                </a:solidFill>
                <a:latin typeface="Times New Roman" panose="02020603050405020304" pitchFamily="18" charset="0"/>
                <a:cs typeface="Times New Roman" panose="02020603050405020304" pitchFamily="18" charset="0"/>
              </a:rPr>
              <a:t>o Đan-tơn</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(Dalton)</a:t>
            </a:r>
            <a:r>
              <a:rPr lang="en-US" sz="3200" dirty="0">
                <a:solidFill>
                  <a:srgbClr val="263E68"/>
                </a:solidFill>
                <a:latin typeface="Times New Roman" panose="02020603050405020304" pitchFamily="18" charset="0"/>
                <a:cs typeface="Times New Roman" panose="02020603050405020304" pitchFamily="18" charset="0"/>
              </a:rPr>
              <a:t>: C</a:t>
            </a:r>
            <a:r>
              <a:rPr lang="vi-VN" sz="3200" dirty="0">
                <a:solidFill>
                  <a:srgbClr val="263E68"/>
                </a:solidFill>
                <a:latin typeface="Times New Roman" panose="02020603050405020304" pitchFamily="18" charset="0"/>
                <a:cs typeface="Times New Roman" panose="02020603050405020304" pitchFamily="18" charset="0"/>
              </a:rPr>
              <a:t>ác đơn vị chất tối thiểu (nguyên tử) kết hợp vừa đủ với nhau theo các lượng xác định trong phản ứng hoá học".</a:t>
            </a:r>
            <a:endParaRPr lang="en-US" sz="3200" dirty="0" err="1">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1393037" y="1061066"/>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568346" y="4190961"/>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7865052" y="4689892"/>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471697" y="4570878"/>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 name="Google Shape;196;p28">
            <a:extLst>
              <a:ext uri="{FF2B5EF4-FFF2-40B4-BE49-F238E27FC236}">
                <a16:creationId xmlns:a16="http://schemas.microsoft.com/office/drawing/2014/main" id="{4AFE8A30-DB11-45D4-801D-B8A5693C3127}"/>
              </a:ext>
            </a:extLst>
          </p:cNvPr>
          <p:cNvGrpSpPr/>
          <p:nvPr/>
        </p:nvGrpSpPr>
        <p:grpSpPr>
          <a:xfrm flipH="1">
            <a:off x="8149406" y="4123858"/>
            <a:ext cx="852496" cy="803258"/>
            <a:chOff x="6712725" y="1324325"/>
            <a:chExt cx="2861687" cy="2696400"/>
          </a:xfrm>
        </p:grpSpPr>
        <p:sp>
          <p:nvSpPr>
            <p:cNvPr id="142" name="Google Shape;197;p28">
              <a:extLst>
                <a:ext uri="{FF2B5EF4-FFF2-40B4-BE49-F238E27FC236}">
                  <a16:creationId xmlns:a16="http://schemas.microsoft.com/office/drawing/2014/main" id="{DA12993D-54E9-4AF6-952E-9AA6F2C7D4EE}"/>
                </a:ext>
              </a:extLst>
            </p:cNvPr>
            <p:cNvSpPr/>
            <p:nvPr/>
          </p:nvSpPr>
          <p:spPr>
            <a:xfrm rot="-412467">
              <a:off x="7940813" y="251072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98;p28">
              <a:extLst>
                <a:ext uri="{FF2B5EF4-FFF2-40B4-BE49-F238E27FC236}">
                  <a16:creationId xmlns:a16="http://schemas.microsoft.com/office/drawing/2014/main" id="{A0E144A7-F88E-4071-AABF-03B74A347DC3}"/>
                </a:ext>
              </a:extLst>
            </p:cNvPr>
            <p:cNvSpPr/>
            <p:nvPr/>
          </p:nvSpPr>
          <p:spPr>
            <a:xfrm>
              <a:off x="6712725" y="1324325"/>
              <a:ext cx="2696400" cy="2696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99;p28">
              <a:extLst>
                <a:ext uri="{FF2B5EF4-FFF2-40B4-BE49-F238E27FC236}">
                  <a16:creationId xmlns:a16="http://schemas.microsoft.com/office/drawing/2014/main" id="{2A7E605F-137A-43E7-A8E8-6C2712D5B4E8}"/>
                </a:ext>
              </a:extLst>
            </p:cNvPr>
            <p:cNvSpPr/>
            <p:nvPr/>
          </p:nvSpPr>
          <p:spPr>
            <a:xfrm>
              <a:off x="7041062" y="1652676"/>
              <a:ext cx="2039400" cy="203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00;p28">
              <a:extLst>
                <a:ext uri="{FF2B5EF4-FFF2-40B4-BE49-F238E27FC236}">
                  <a16:creationId xmlns:a16="http://schemas.microsoft.com/office/drawing/2014/main" id="{A6600F6F-17B3-4821-AC7E-913F2AF83702}"/>
                </a:ext>
              </a:extLst>
            </p:cNvPr>
            <p:cNvSpPr/>
            <p:nvPr/>
          </p:nvSpPr>
          <p:spPr>
            <a:xfrm>
              <a:off x="6890093" y="339572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1;p28">
              <a:extLst>
                <a:ext uri="{FF2B5EF4-FFF2-40B4-BE49-F238E27FC236}">
                  <a16:creationId xmlns:a16="http://schemas.microsoft.com/office/drawing/2014/main" id="{34487D4F-6E91-45AA-A7D8-C9E30AB921EE}"/>
                </a:ext>
              </a:extLst>
            </p:cNvPr>
            <p:cNvSpPr/>
            <p:nvPr/>
          </p:nvSpPr>
          <p:spPr>
            <a:xfrm>
              <a:off x="9220712" y="2567403"/>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2;p28">
              <a:extLst>
                <a:ext uri="{FF2B5EF4-FFF2-40B4-BE49-F238E27FC236}">
                  <a16:creationId xmlns:a16="http://schemas.microsoft.com/office/drawing/2014/main" id="{FAD36002-57AD-4CF5-B2F3-563F474DF245}"/>
                </a:ext>
              </a:extLst>
            </p:cNvPr>
            <p:cNvSpPr/>
            <p:nvPr/>
          </p:nvSpPr>
          <p:spPr>
            <a:xfrm>
              <a:off x="7257244" y="1698702"/>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03;p28">
              <a:extLst>
                <a:ext uri="{FF2B5EF4-FFF2-40B4-BE49-F238E27FC236}">
                  <a16:creationId xmlns:a16="http://schemas.microsoft.com/office/drawing/2014/main" id="{2BEB05F3-A974-41DD-9089-4C587F3C4227}"/>
                </a:ext>
              </a:extLst>
            </p:cNvPr>
            <p:cNvSpPr/>
            <p:nvPr/>
          </p:nvSpPr>
          <p:spPr>
            <a:xfrm rot="-528068">
              <a:off x="7637814" y="2351005"/>
              <a:ext cx="380379" cy="380379"/>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04;p28">
              <a:extLst>
                <a:ext uri="{FF2B5EF4-FFF2-40B4-BE49-F238E27FC236}">
                  <a16:creationId xmlns:a16="http://schemas.microsoft.com/office/drawing/2014/main" id="{2418B570-BA18-4C3E-9F45-933D2A23234C}"/>
                </a:ext>
              </a:extLst>
            </p:cNvPr>
            <p:cNvSpPr/>
            <p:nvPr/>
          </p:nvSpPr>
          <p:spPr>
            <a:xfrm rot="-526072">
              <a:off x="7871270" y="2177593"/>
              <a:ext cx="301119" cy="301119"/>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05;p28">
              <a:extLst>
                <a:ext uri="{FF2B5EF4-FFF2-40B4-BE49-F238E27FC236}">
                  <a16:creationId xmlns:a16="http://schemas.microsoft.com/office/drawing/2014/main" id="{4688CB58-DCBB-4D99-B1BC-0E0957548EDF}"/>
                </a:ext>
              </a:extLst>
            </p:cNvPr>
            <p:cNvSpPr/>
            <p:nvPr/>
          </p:nvSpPr>
          <p:spPr>
            <a:xfrm rot="-412467">
              <a:off x="8023938" y="281987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06;p28">
              <a:extLst>
                <a:ext uri="{FF2B5EF4-FFF2-40B4-BE49-F238E27FC236}">
                  <a16:creationId xmlns:a16="http://schemas.microsoft.com/office/drawing/2014/main" id="{7F5B73C3-EBE1-46B8-A77B-6D6717D30C44}"/>
                </a:ext>
              </a:extLst>
            </p:cNvPr>
            <p:cNvSpPr/>
            <p:nvPr/>
          </p:nvSpPr>
          <p:spPr>
            <a:xfrm rot="-412051">
              <a:off x="8173991" y="2499994"/>
              <a:ext cx="496764" cy="496764"/>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07;p28">
              <a:extLst>
                <a:ext uri="{FF2B5EF4-FFF2-40B4-BE49-F238E27FC236}">
                  <a16:creationId xmlns:a16="http://schemas.microsoft.com/office/drawing/2014/main" id="{EAAE6577-A4BA-4BA1-89F9-D5558A0689A1}"/>
                </a:ext>
              </a:extLst>
            </p:cNvPr>
            <p:cNvSpPr/>
            <p:nvPr/>
          </p:nvSpPr>
          <p:spPr>
            <a:xfrm rot="367957">
              <a:off x="7997600" y="2079012"/>
              <a:ext cx="713282" cy="713282"/>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08;p28">
              <a:extLst>
                <a:ext uri="{FF2B5EF4-FFF2-40B4-BE49-F238E27FC236}">
                  <a16:creationId xmlns:a16="http://schemas.microsoft.com/office/drawing/2014/main" id="{C11DEF91-36C9-458E-8D03-7C260B34E6FF}"/>
                </a:ext>
              </a:extLst>
            </p:cNvPr>
            <p:cNvSpPr/>
            <p:nvPr/>
          </p:nvSpPr>
          <p:spPr>
            <a:xfrm rot="366673">
              <a:off x="7505046" y="2483082"/>
              <a:ext cx="712952" cy="712952"/>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 name="Google Shape;209;p28">
              <a:extLst>
                <a:ext uri="{FF2B5EF4-FFF2-40B4-BE49-F238E27FC236}">
                  <a16:creationId xmlns:a16="http://schemas.microsoft.com/office/drawing/2014/main" id="{B1731EBA-4ADA-430E-9FD6-04585F078899}"/>
                </a:ext>
              </a:extLst>
            </p:cNvPr>
            <p:cNvGrpSpPr/>
            <p:nvPr/>
          </p:nvGrpSpPr>
          <p:grpSpPr>
            <a:xfrm>
              <a:off x="7647938" y="2765013"/>
              <a:ext cx="427175" cy="149075"/>
              <a:chOff x="4952850" y="2127900"/>
              <a:chExt cx="427175" cy="149075"/>
            </a:xfrm>
          </p:grpSpPr>
          <p:sp>
            <p:nvSpPr>
              <p:cNvPr id="203" name="Google Shape;210;p28">
                <a:extLst>
                  <a:ext uri="{FF2B5EF4-FFF2-40B4-BE49-F238E27FC236}">
                    <a16:creationId xmlns:a16="http://schemas.microsoft.com/office/drawing/2014/main" id="{92A19845-928E-48A7-9837-012F09FEA096}"/>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1;p28">
                <a:extLst>
                  <a:ext uri="{FF2B5EF4-FFF2-40B4-BE49-F238E27FC236}">
                    <a16:creationId xmlns:a16="http://schemas.microsoft.com/office/drawing/2014/main" id="{DCAEB069-2163-48FA-BEF6-3369BC162485}"/>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12;p28">
                <a:extLst>
                  <a:ext uri="{FF2B5EF4-FFF2-40B4-BE49-F238E27FC236}">
                    <a16:creationId xmlns:a16="http://schemas.microsoft.com/office/drawing/2014/main" id="{FFE0ED85-5542-40FF-9386-1ABFC5FD4629}"/>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13;p28">
                <a:extLst>
                  <a:ext uri="{FF2B5EF4-FFF2-40B4-BE49-F238E27FC236}">
                    <a16:creationId xmlns:a16="http://schemas.microsoft.com/office/drawing/2014/main" id="{220D4B02-02E2-48C3-AC72-7E1A1C3D033D}"/>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4;p28">
                <a:extLst>
                  <a:ext uri="{FF2B5EF4-FFF2-40B4-BE49-F238E27FC236}">
                    <a16:creationId xmlns:a16="http://schemas.microsoft.com/office/drawing/2014/main" id="{B984488D-D6F6-4CAA-84C6-ECE26A21806C}"/>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5;p28">
                <a:extLst>
                  <a:ext uri="{FF2B5EF4-FFF2-40B4-BE49-F238E27FC236}">
                    <a16:creationId xmlns:a16="http://schemas.microsoft.com/office/drawing/2014/main" id="{BF2C3074-D7A2-4039-AF79-B6C8970B45F0}"/>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6;p28">
                <a:extLst>
                  <a:ext uri="{FF2B5EF4-FFF2-40B4-BE49-F238E27FC236}">
                    <a16:creationId xmlns:a16="http://schemas.microsoft.com/office/drawing/2014/main" id="{10ED07B8-52BA-4431-949B-54BC4194C3FD}"/>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217;p28">
              <a:extLst>
                <a:ext uri="{FF2B5EF4-FFF2-40B4-BE49-F238E27FC236}">
                  <a16:creationId xmlns:a16="http://schemas.microsoft.com/office/drawing/2014/main" id="{1AF54C7A-25C3-494D-B716-FB3360585B3E}"/>
                </a:ext>
              </a:extLst>
            </p:cNvPr>
            <p:cNvGrpSpPr/>
            <p:nvPr/>
          </p:nvGrpSpPr>
          <p:grpSpPr>
            <a:xfrm>
              <a:off x="8157775" y="2365025"/>
              <a:ext cx="392950" cy="141250"/>
              <a:chOff x="6253275" y="1773275"/>
              <a:chExt cx="392950" cy="141250"/>
            </a:xfrm>
          </p:grpSpPr>
          <p:sp>
            <p:nvSpPr>
              <p:cNvPr id="198" name="Google Shape;218;p28">
                <a:extLst>
                  <a:ext uri="{FF2B5EF4-FFF2-40B4-BE49-F238E27FC236}">
                    <a16:creationId xmlns:a16="http://schemas.microsoft.com/office/drawing/2014/main" id="{0BC52C35-827E-4E55-9AD5-49119F9E700E}"/>
                  </a:ext>
                </a:extLst>
              </p:cNvPr>
              <p:cNvSpPr/>
              <p:nvPr/>
            </p:nvSpPr>
            <p:spPr>
              <a:xfrm>
                <a:off x="6395525" y="1847125"/>
                <a:ext cx="108425" cy="57250"/>
              </a:xfrm>
              <a:custGeom>
                <a:avLst/>
                <a:gdLst/>
                <a:ahLst/>
                <a:cxnLst/>
                <a:rect l="l" t="t" r="r" b="b"/>
                <a:pathLst>
                  <a:path w="4337" h="2290" extrusionOk="0">
                    <a:moveTo>
                      <a:pt x="1247" y="392"/>
                    </a:moveTo>
                    <a:cubicBezTo>
                      <a:pt x="1017" y="257"/>
                      <a:pt x="814" y="108"/>
                      <a:pt x="597" y="81"/>
                    </a:cubicBezTo>
                    <a:cubicBezTo>
                      <a:pt x="1" y="0"/>
                      <a:pt x="41" y="813"/>
                      <a:pt x="245" y="1192"/>
                    </a:cubicBezTo>
                    <a:cubicBezTo>
                      <a:pt x="664" y="1924"/>
                      <a:pt x="1423" y="2289"/>
                      <a:pt x="2169" y="2276"/>
                    </a:cubicBezTo>
                    <a:cubicBezTo>
                      <a:pt x="2928" y="2289"/>
                      <a:pt x="3686" y="1924"/>
                      <a:pt x="4093" y="1192"/>
                    </a:cubicBezTo>
                    <a:cubicBezTo>
                      <a:pt x="4296" y="813"/>
                      <a:pt x="4337" y="0"/>
                      <a:pt x="3741" y="81"/>
                    </a:cubicBezTo>
                    <a:cubicBezTo>
                      <a:pt x="3524" y="108"/>
                      <a:pt x="3320" y="257"/>
                      <a:pt x="3090" y="392"/>
                    </a:cubicBezTo>
                    <a:cubicBezTo>
                      <a:pt x="2805" y="555"/>
                      <a:pt x="2480" y="623"/>
                      <a:pt x="2169" y="609"/>
                    </a:cubicBezTo>
                    <a:cubicBezTo>
                      <a:pt x="1857" y="623"/>
                      <a:pt x="1546" y="555"/>
                      <a:pt x="1247" y="39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19;p28">
                <a:extLst>
                  <a:ext uri="{FF2B5EF4-FFF2-40B4-BE49-F238E27FC236}">
                    <a16:creationId xmlns:a16="http://schemas.microsoft.com/office/drawing/2014/main" id="{64205163-E7EB-4673-A9F3-24D8D2F0C138}"/>
                  </a:ext>
                </a:extLst>
              </p:cNvPr>
              <p:cNvSpPr/>
              <p:nvPr/>
            </p:nvSpPr>
            <p:spPr>
              <a:xfrm>
                <a:off x="6267500" y="1773275"/>
                <a:ext cx="72825" cy="94875"/>
              </a:xfrm>
              <a:custGeom>
                <a:avLst/>
                <a:gdLst/>
                <a:ahLst/>
                <a:cxnLst/>
                <a:rect l="l" t="t" r="r" b="b"/>
                <a:pathLst>
                  <a:path w="2913" h="3795" extrusionOk="0">
                    <a:moveTo>
                      <a:pt x="284" y="691"/>
                    </a:moveTo>
                    <a:cubicBezTo>
                      <a:pt x="122" y="582"/>
                      <a:pt x="67" y="380"/>
                      <a:pt x="176" y="217"/>
                    </a:cubicBezTo>
                    <a:cubicBezTo>
                      <a:pt x="271" y="54"/>
                      <a:pt x="488" y="0"/>
                      <a:pt x="651" y="109"/>
                    </a:cubicBezTo>
                    <a:cubicBezTo>
                      <a:pt x="651" y="109"/>
                      <a:pt x="2819" y="1464"/>
                      <a:pt x="2859" y="2154"/>
                    </a:cubicBezTo>
                    <a:cubicBezTo>
                      <a:pt x="2913" y="2927"/>
                      <a:pt x="501" y="3740"/>
                      <a:pt x="488" y="3740"/>
                    </a:cubicBezTo>
                    <a:cubicBezTo>
                      <a:pt x="311" y="3794"/>
                      <a:pt x="122" y="3699"/>
                      <a:pt x="54" y="3523"/>
                    </a:cubicBezTo>
                    <a:cubicBezTo>
                      <a:pt x="0" y="3346"/>
                      <a:pt x="95" y="3144"/>
                      <a:pt x="271" y="3090"/>
                    </a:cubicBezTo>
                    <a:cubicBezTo>
                      <a:pt x="284" y="3090"/>
                      <a:pt x="2195" y="2439"/>
                      <a:pt x="2181" y="2195"/>
                    </a:cubicBezTo>
                    <a:cubicBezTo>
                      <a:pt x="2154" y="1856"/>
                      <a:pt x="284" y="691"/>
                      <a:pt x="284" y="6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20;p28">
                <a:extLst>
                  <a:ext uri="{FF2B5EF4-FFF2-40B4-BE49-F238E27FC236}">
                    <a16:creationId xmlns:a16="http://schemas.microsoft.com/office/drawing/2014/main" id="{347A82AC-6297-4866-BDA0-95A6A615F8A1}"/>
                  </a:ext>
                </a:extLst>
              </p:cNvPr>
              <p:cNvSpPr/>
              <p:nvPr/>
            </p:nvSpPr>
            <p:spPr>
              <a:xfrm>
                <a:off x="6559125" y="1773275"/>
                <a:ext cx="72875" cy="94875"/>
              </a:xfrm>
              <a:custGeom>
                <a:avLst/>
                <a:gdLst/>
                <a:ahLst/>
                <a:cxnLst/>
                <a:rect l="l" t="t" r="r" b="b"/>
                <a:pathLst>
                  <a:path w="2915" h="3795" extrusionOk="0">
                    <a:moveTo>
                      <a:pt x="2264" y="109"/>
                    </a:moveTo>
                    <a:cubicBezTo>
                      <a:pt x="2427" y="0"/>
                      <a:pt x="2643" y="54"/>
                      <a:pt x="2738" y="217"/>
                    </a:cubicBezTo>
                    <a:cubicBezTo>
                      <a:pt x="2846" y="380"/>
                      <a:pt x="2792" y="582"/>
                      <a:pt x="2629" y="691"/>
                    </a:cubicBezTo>
                    <a:cubicBezTo>
                      <a:pt x="2629" y="691"/>
                      <a:pt x="760" y="1856"/>
                      <a:pt x="747" y="2195"/>
                    </a:cubicBezTo>
                    <a:cubicBezTo>
                      <a:pt x="719" y="2439"/>
                      <a:pt x="2629" y="3090"/>
                      <a:pt x="2643" y="3090"/>
                    </a:cubicBezTo>
                    <a:cubicBezTo>
                      <a:pt x="2819" y="3144"/>
                      <a:pt x="2914" y="3346"/>
                      <a:pt x="2860" y="3523"/>
                    </a:cubicBezTo>
                    <a:cubicBezTo>
                      <a:pt x="2792" y="3699"/>
                      <a:pt x="2602" y="3794"/>
                      <a:pt x="2427" y="3740"/>
                    </a:cubicBezTo>
                    <a:cubicBezTo>
                      <a:pt x="2413" y="3740"/>
                      <a:pt x="1" y="2927"/>
                      <a:pt x="55" y="2154"/>
                    </a:cubicBezTo>
                    <a:cubicBezTo>
                      <a:pt x="96" y="1464"/>
                      <a:pt x="2264" y="109"/>
                      <a:pt x="2264" y="1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21;p28">
                <a:extLst>
                  <a:ext uri="{FF2B5EF4-FFF2-40B4-BE49-F238E27FC236}">
                    <a16:creationId xmlns:a16="http://schemas.microsoft.com/office/drawing/2014/main" id="{58210EDB-A611-458E-864A-CC692DE715A4}"/>
                  </a:ext>
                </a:extLst>
              </p:cNvPr>
              <p:cNvSpPr/>
              <p:nvPr/>
            </p:nvSpPr>
            <p:spPr>
              <a:xfrm>
                <a:off x="6253275" y="1884375"/>
                <a:ext cx="78250" cy="30150"/>
              </a:xfrm>
              <a:custGeom>
                <a:avLst/>
                <a:gdLst/>
                <a:ahLst/>
                <a:cxnLst/>
                <a:rect l="l" t="t" r="r" b="b"/>
                <a:pathLst>
                  <a:path w="3130" h="1206" extrusionOk="0">
                    <a:moveTo>
                      <a:pt x="1572" y="1206"/>
                    </a:moveTo>
                    <a:cubicBezTo>
                      <a:pt x="2425" y="1206"/>
                      <a:pt x="3130" y="935"/>
                      <a:pt x="3130" y="597"/>
                    </a:cubicBezTo>
                    <a:cubicBezTo>
                      <a:pt x="3130" y="271"/>
                      <a:pt x="2425"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22;p28">
                <a:extLst>
                  <a:ext uri="{FF2B5EF4-FFF2-40B4-BE49-F238E27FC236}">
                    <a16:creationId xmlns:a16="http://schemas.microsoft.com/office/drawing/2014/main" id="{31E7C3B5-0A11-4122-B39D-2F456CAB3CE7}"/>
                  </a:ext>
                </a:extLst>
              </p:cNvPr>
              <p:cNvSpPr/>
              <p:nvPr/>
            </p:nvSpPr>
            <p:spPr>
              <a:xfrm>
                <a:off x="6567950" y="1884375"/>
                <a:ext cx="78275" cy="30150"/>
              </a:xfrm>
              <a:custGeom>
                <a:avLst/>
                <a:gdLst/>
                <a:ahLst/>
                <a:cxnLst/>
                <a:rect l="l" t="t" r="r" b="b"/>
                <a:pathLst>
                  <a:path w="3131" h="1206" extrusionOk="0">
                    <a:moveTo>
                      <a:pt x="1572" y="1206"/>
                    </a:moveTo>
                    <a:cubicBezTo>
                      <a:pt x="2426" y="1206"/>
                      <a:pt x="3130" y="935"/>
                      <a:pt x="3130" y="597"/>
                    </a:cubicBezTo>
                    <a:cubicBezTo>
                      <a:pt x="3130" y="271"/>
                      <a:pt x="2426"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23;p28">
              <a:extLst>
                <a:ext uri="{FF2B5EF4-FFF2-40B4-BE49-F238E27FC236}">
                  <a16:creationId xmlns:a16="http://schemas.microsoft.com/office/drawing/2014/main" id="{984E42E3-CF84-41BC-8057-390C4134E16B}"/>
                </a:ext>
              </a:extLst>
            </p:cNvPr>
            <p:cNvGrpSpPr/>
            <p:nvPr/>
          </p:nvGrpSpPr>
          <p:grpSpPr>
            <a:xfrm>
              <a:off x="7283528" y="1827591"/>
              <a:ext cx="301143" cy="95916"/>
              <a:chOff x="5581225" y="1820025"/>
              <a:chExt cx="463725" cy="147700"/>
            </a:xfrm>
          </p:grpSpPr>
          <p:sp>
            <p:nvSpPr>
              <p:cNvPr id="185" name="Google Shape;224;p28">
                <a:extLst>
                  <a:ext uri="{FF2B5EF4-FFF2-40B4-BE49-F238E27FC236}">
                    <a16:creationId xmlns:a16="http://schemas.microsoft.com/office/drawing/2014/main" id="{69A49E6D-2BE5-420F-9286-DF30FB3CB7C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5;p28">
                <a:extLst>
                  <a:ext uri="{FF2B5EF4-FFF2-40B4-BE49-F238E27FC236}">
                    <a16:creationId xmlns:a16="http://schemas.microsoft.com/office/drawing/2014/main" id="{021B9868-AD0B-4ADD-B8FF-A2D9D9E0329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26;p28">
                <a:extLst>
                  <a:ext uri="{FF2B5EF4-FFF2-40B4-BE49-F238E27FC236}">
                    <a16:creationId xmlns:a16="http://schemas.microsoft.com/office/drawing/2014/main" id="{CFFB8023-7A58-4896-BFF5-79877B9CC831}"/>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27;p28">
                <a:extLst>
                  <a:ext uri="{FF2B5EF4-FFF2-40B4-BE49-F238E27FC236}">
                    <a16:creationId xmlns:a16="http://schemas.microsoft.com/office/drawing/2014/main" id="{AFF5D308-D1CD-40C0-9BBC-8463D082D222}"/>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8;p28">
                <a:extLst>
                  <a:ext uri="{FF2B5EF4-FFF2-40B4-BE49-F238E27FC236}">
                    <a16:creationId xmlns:a16="http://schemas.microsoft.com/office/drawing/2014/main" id="{8918F994-BE83-448D-8534-A207A62195C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9;p28">
                <a:extLst>
                  <a:ext uri="{FF2B5EF4-FFF2-40B4-BE49-F238E27FC236}">
                    <a16:creationId xmlns:a16="http://schemas.microsoft.com/office/drawing/2014/main" id="{FE325169-6A49-4374-9DBE-683B6DC109CE}"/>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30;p28">
                <a:extLst>
                  <a:ext uri="{FF2B5EF4-FFF2-40B4-BE49-F238E27FC236}">
                    <a16:creationId xmlns:a16="http://schemas.microsoft.com/office/drawing/2014/main" id="{5076A9A6-7C2C-4983-8892-8928B99A1897}"/>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31;p28">
                <a:extLst>
                  <a:ext uri="{FF2B5EF4-FFF2-40B4-BE49-F238E27FC236}">
                    <a16:creationId xmlns:a16="http://schemas.microsoft.com/office/drawing/2014/main" id="{792E5F4E-04D7-41FC-80EF-A5491B15F9F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32;p28">
                <a:extLst>
                  <a:ext uri="{FF2B5EF4-FFF2-40B4-BE49-F238E27FC236}">
                    <a16:creationId xmlns:a16="http://schemas.microsoft.com/office/drawing/2014/main" id="{94154BC4-60F2-403D-92E1-75ACECB4A5D7}"/>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33;p28">
                <a:extLst>
                  <a:ext uri="{FF2B5EF4-FFF2-40B4-BE49-F238E27FC236}">
                    <a16:creationId xmlns:a16="http://schemas.microsoft.com/office/drawing/2014/main" id="{6870F17B-BE4D-4CFC-A6CE-7E7DEA1BA129}"/>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34;p28">
                <a:extLst>
                  <a:ext uri="{FF2B5EF4-FFF2-40B4-BE49-F238E27FC236}">
                    <a16:creationId xmlns:a16="http://schemas.microsoft.com/office/drawing/2014/main" id="{21C9199C-9EF6-4084-AC67-1C550EA82291}"/>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35;p28">
                <a:extLst>
                  <a:ext uri="{FF2B5EF4-FFF2-40B4-BE49-F238E27FC236}">
                    <a16:creationId xmlns:a16="http://schemas.microsoft.com/office/drawing/2014/main" id="{D5E9FA38-DC84-4342-8E8B-FF483BFDECAA}"/>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36;p28">
                <a:extLst>
                  <a:ext uri="{FF2B5EF4-FFF2-40B4-BE49-F238E27FC236}">
                    <a16:creationId xmlns:a16="http://schemas.microsoft.com/office/drawing/2014/main" id="{91703CB1-E53B-43BC-8108-56ABA53FAE4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 name="Google Shape;237;p28">
              <a:extLst>
                <a:ext uri="{FF2B5EF4-FFF2-40B4-BE49-F238E27FC236}">
                  <a16:creationId xmlns:a16="http://schemas.microsoft.com/office/drawing/2014/main" id="{DD61D829-107E-4A51-A367-93CFDF10F9A5}"/>
                </a:ext>
              </a:extLst>
            </p:cNvPr>
            <p:cNvGrpSpPr/>
            <p:nvPr/>
          </p:nvGrpSpPr>
          <p:grpSpPr>
            <a:xfrm>
              <a:off x="9246978" y="2696291"/>
              <a:ext cx="301143" cy="95916"/>
              <a:chOff x="5581225" y="1820025"/>
              <a:chExt cx="463725" cy="147700"/>
            </a:xfrm>
          </p:grpSpPr>
          <p:sp>
            <p:nvSpPr>
              <p:cNvPr id="172" name="Google Shape;238;p28">
                <a:extLst>
                  <a:ext uri="{FF2B5EF4-FFF2-40B4-BE49-F238E27FC236}">
                    <a16:creationId xmlns:a16="http://schemas.microsoft.com/office/drawing/2014/main" id="{DF53FC0D-0C62-4580-B956-BD56BF0CB03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39;p28">
                <a:extLst>
                  <a:ext uri="{FF2B5EF4-FFF2-40B4-BE49-F238E27FC236}">
                    <a16:creationId xmlns:a16="http://schemas.microsoft.com/office/drawing/2014/main" id="{031E623E-C16A-4CF2-9636-3F740174F4C5}"/>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40;p28">
                <a:extLst>
                  <a:ext uri="{FF2B5EF4-FFF2-40B4-BE49-F238E27FC236}">
                    <a16:creationId xmlns:a16="http://schemas.microsoft.com/office/drawing/2014/main" id="{2BE3BEC0-641C-456A-BE8C-57035DB0EA5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41;p28">
                <a:extLst>
                  <a:ext uri="{FF2B5EF4-FFF2-40B4-BE49-F238E27FC236}">
                    <a16:creationId xmlns:a16="http://schemas.microsoft.com/office/drawing/2014/main" id="{248A72C6-E41A-4A41-8BBB-000495D43BC9}"/>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42;p28">
                <a:extLst>
                  <a:ext uri="{FF2B5EF4-FFF2-40B4-BE49-F238E27FC236}">
                    <a16:creationId xmlns:a16="http://schemas.microsoft.com/office/drawing/2014/main" id="{1A1C0F40-4993-454D-B2AD-A3464123650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43;p28">
                <a:extLst>
                  <a:ext uri="{FF2B5EF4-FFF2-40B4-BE49-F238E27FC236}">
                    <a16:creationId xmlns:a16="http://schemas.microsoft.com/office/drawing/2014/main" id="{23BE0613-6F26-4BAF-A663-9954C05845A8}"/>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44;p28">
                <a:extLst>
                  <a:ext uri="{FF2B5EF4-FFF2-40B4-BE49-F238E27FC236}">
                    <a16:creationId xmlns:a16="http://schemas.microsoft.com/office/drawing/2014/main" id="{423B93A7-42CD-48FD-A807-7CF23FAC79C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45;p28">
                <a:extLst>
                  <a:ext uri="{FF2B5EF4-FFF2-40B4-BE49-F238E27FC236}">
                    <a16:creationId xmlns:a16="http://schemas.microsoft.com/office/drawing/2014/main" id="{4966269B-A432-4420-BB51-F9FF2B58E98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46;p28">
                <a:extLst>
                  <a:ext uri="{FF2B5EF4-FFF2-40B4-BE49-F238E27FC236}">
                    <a16:creationId xmlns:a16="http://schemas.microsoft.com/office/drawing/2014/main" id="{D9BFF84C-467C-4D14-8A0E-B0523673D4F1}"/>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47;p28">
                <a:extLst>
                  <a:ext uri="{FF2B5EF4-FFF2-40B4-BE49-F238E27FC236}">
                    <a16:creationId xmlns:a16="http://schemas.microsoft.com/office/drawing/2014/main" id="{165BF5F4-67B1-40E7-92D2-6C6FDF4D2F5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48;p28">
                <a:extLst>
                  <a:ext uri="{FF2B5EF4-FFF2-40B4-BE49-F238E27FC236}">
                    <a16:creationId xmlns:a16="http://schemas.microsoft.com/office/drawing/2014/main" id="{7C38D506-4310-4A26-96C7-1C2E9C385913}"/>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49;p28">
                <a:extLst>
                  <a:ext uri="{FF2B5EF4-FFF2-40B4-BE49-F238E27FC236}">
                    <a16:creationId xmlns:a16="http://schemas.microsoft.com/office/drawing/2014/main" id="{035232A1-7838-406E-8676-6456101B582C}"/>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50;p28">
                <a:extLst>
                  <a:ext uri="{FF2B5EF4-FFF2-40B4-BE49-F238E27FC236}">
                    <a16:creationId xmlns:a16="http://schemas.microsoft.com/office/drawing/2014/main" id="{0905C571-7416-44F3-BC2F-6323B526ACB7}"/>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251;p28">
              <a:extLst>
                <a:ext uri="{FF2B5EF4-FFF2-40B4-BE49-F238E27FC236}">
                  <a16:creationId xmlns:a16="http://schemas.microsoft.com/office/drawing/2014/main" id="{4C575CA7-6C3C-4FD8-9291-B10E9CE2197B}"/>
                </a:ext>
              </a:extLst>
            </p:cNvPr>
            <p:cNvGrpSpPr/>
            <p:nvPr/>
          </p:nvGrpSpPr>
          <p:grpSpPr>
            <a:xfrm>
              <a:off x="6916378" y="3524616"/>
              <a:ext cx="301143" cy="95916"/>
              <a:chOff x="5581225" y="1820025"/>
              <a:chExt cx="463725" cy="147700"/>
            </a:xfrm>
          </p:grpSpPr>
          <p:sp>
            <p:nvSpPr>
              <p:cNvPr id="159" name="Google Shape;252;p28">
                <a:extLst>
                  <a:ext uri="{FF2B5EF4-FFF2-40B4-BE49-F238E27FC236}">
                    <a16:creationId xmlns:a16="http://schemas.microsoft.com/office/drawing/2014/main" id="{0F320255-5B10-4F38-90AE-A28D48253C28}"/>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53;p28">
                <a:extLst>
                  <a:ext uri="{FF2B5EF4-FFF2-40B4-BE49-F238E27FC236}">
                    <a16:creationId xmlns:a16="http://schemas.microsoft.com/office/drawing/2014/main" id="{59DD447D-34C0-40F3-AA86-F01A36270B4E}"/>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54;p28">
                <a:extLst>
                  <a:ext uri="{FF2B5EF4-FFF2-40B4-BE49-F238E27FC236}">
                    <a16:creationId xmlns:a16="http://schemas.microsoft.com/office/drawing/2014/main" id="{6247223B-C497-42CC-94F9-A77CB1B560BB}"/>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55;p28">
                <a:extLst>
                  <a:ext uri="{FF2B5EF4-FFF2-40B4-BE49-F238E27FC236}">
                    <a16:creationId xmlns:a16="http://schemas.microsoft.com/office/drawing/2014/main" id="{37C2FE43-CA11-472C-979B-DFA0E6DBF57E}"/>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56;p28">
                <a:extLst>
                  <a:ext uri="{FF2B5EF4-FFF2-40B4-BE49-F238E27FC236}">
                    <a16:creationId xmlns:a16="http://schemas.microsoft.com/office/drawing/2014/main" id="{211592D8-9FB5-4C3F-936F-11439258A576}"/>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57;p28">
                <a:extLst>
                  <a:ext uri="{FF2B5EF4-FFF2-40B4-BE49-F238E27FC236}">
                    <a16:creationId xmlns:a16="http://schemas.microsoft.com/office/drawing/2014/main" id="{A0D3DA56-5AFE-48D2-8701-69E4E2B5CC7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58;p28">
                <a:extLst>
                  <a:ext uri="{FF2B5EF4-FFF2-40B4-BE49-F238E27FC236}">
                    <a16:creationId xmlns:a16="http://schemas.microsoft.com/office/drawing/2014/main" id="{E33489FF-EBAC-4B01-83DD-6B18DEF2393E}"/>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59;p28">
                <a:extLst>
                  <a:ext uri="{FF2B5EF4-FFF2-40B4-BE49-F238E27FC236}">
                    <a16:creationId xmlns:a16="http://schemas.microsoft.com/office/drawing/2014/main" id="{3D1CBD20-D974-4A87-AA35-C21DFBBC387E}"/>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60;p28">
                <a:extLst>
                  <a:ext uri="{FF2B5EF4-FFF2-40B4-BE49-F238E27FC236}">
                    <a16:creationId xmlns:a16="http://schemas.microsoft.com/office/drawing/2014/main" id="{05726000-91B9-474A-94FA-E9C94834CB64}"/>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61;p28">
                <a:extLst>
                  <a:ext uri="{FF2B5EF4-FFF2-40B4-BE49-F238E27FC236}">
                    <a16:creationId xmlns:a16="http://schemas.microsoft.com/office/drawing/2014/main" id="{2EA7C816-299E-469B-A711-C5253F55977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62;p28">
                <a:extLst>
                  <a:ext uri="{FF2B5EF4-FFF2-40B4-BE49-F238E27FC236}">
                    <a16:creationId xmlns:a16="http://schemas.microsoft.com/office/drawing/2014/main" id="{A69A8F38-3B2D-42C7-878F-7F770762B57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63;p28">
                <a:extLst>
                  <a:ext uri="{FF2B5EF4-FFF2-40B4-BE49-F238E27FC236}">
                    <a16:creationId xmlns:a16="http://schemas.microsoft.com/office/drawing/2014/main" id="{673E0F5F-6789-4B94-BBC3-1771FA33AD52}"/>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64;p28">
                <a:extLst>
                  <a:ext uri="{FF2B5EF4-FFF2-40B4-BE49-F238E27FC236}">
                    <a16:creationId xmlns:a16="http://schemas.microsoft.com/office/drawing/2014/main" id="{CECA839F-E1DA-4084-9726-0AEBD707522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 name="Picture 3"/>
          <p:cNvPicPr>
            <a:picLocks noChangeAspect="1"/>
          </p:cNvPicPr>
          <p:nvPr/>
        </p:nvPicPr>
        <p:blipFill>
          <a:blip r:embed="rId2"/>
          <a:stretch>
            <a:fillRect/>
          </a:stretch>
        </p:blipFill>
        <p:spPr>
          <a:xfrm>
            <a:off x="132202" y="998339"/>
            <a:ext cx="1174333" cy="940629"/>
          </a:xfrm>
          <a:prstGeom prst="rect">
            <a:avLst/>
          </a:prstGeom>
        </p:spPr>
      </p:pic>
    </p:spTree>
    <p:extLst>
      <p:ext uri="{BB962C8B-B14F-4D97-AF65-F5344CB8AC3E}">
        <p14:creationId xmlns:p14="http://schemas.microsoft.com/office/powerpoint/2010/main" val="17674193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623422083"/>
</p:tagLst>
</file>

<file path=ppt/theme/theme1.xml><?xml version="1.0" encoding="utf-8"?>
<a:theme xmlns:a="http://schemas.openxmlformats.org/drawingml/2006/main" name="Basic Chemistry for Pre-K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3200" dirty="0" err="1" smtClean="0">
            <a:solidFill>
              <a:srgbClr val="263E68"/>
            </a:solidFill>
            <a:latin typeface="Times New Roman" panose="02020603050405020304" pitchFamily="18" charset="0"/>
            <a:cs typeface="Times New Roman" panose="02020603050405020304" pitchFamily="18" charset="0"/>
          </a:defRPr>
        </a:defPPr>
      </a:lstStyle>
    </a:tx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935</TotalTime>
  <Words>2510</Words>
  <Application>Microsoft Office PowerPoint</Application>
  <PresentationFormat>On-screen Show (16:9)</PresentationFormat>
  <Paragraphs>302</Paragraphs>
  <Slides>61</Slides>
  <Notes>33</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61</vt:i4>
      </vt:variant>
    </vt:vector>
  </HeadingPairs>
  <TitlesOfParts>
    <vt:vector size="75" baseType="lpstr">
      <vt:lpstr>Mali</vt:lpstr>
      <vt:lpstr>Wingdings</vt:lpstr>
      <vt:lpstr>Calibri</vt:lpstr>
      <vt:lpstr>Mali Medium</vt:lpstr>
      <vt:lpstr>Comfortaa SemiBold</vt:lpstr>
      <vt:lpstr>Times New Roman</vt:lpstr>
      <vt:lpstr>Questrial</vt:lpstr>
      <vt:lpstr>Comfortaa</vt:lpstr>
      <vt:lpstr>Mali SemiBold</vt:lpstr>
      <vt:lpstr>Comfortaa Light</vt:lpstr>
      <vt:lpstr>Comfortaa Medium</vt:lpstr>
      <vt:lpstr>Single Day</vt:lpstr>
      <vt:lpstr>Arial</vt:lpstr>
      <vt:lpstr>Basic Chemistry for Pre-K by Slidesgo</vt:lpstr>
      <vt:lpstr>PowerPoint Presentation</vt:lpstr>
      <vt:lpstr>PowerPoint Presentation</vt:lpstr>
      <vt:lpstr>NGUYÊN TỬ.  SƠ  LƯỢC VỀ BẢNG TUẦN HOÀN CÁC NGUYÊN TỐ HOÁ HỌC </vt:lpstr>
      <vt:lpstr>NGUYÊN TỬ</vt:lpstr>
      <vt:lpstr>03</vt:lpstr>
      <vt:lpstr>01</vt:lpstr>
      <vt:lpstr>PowerPoint Presentation</vt:lpstr>
      <vt:lpstr>PowerPoint Presentation</vt:lpstr>
      <vt:lpstr>PowerPoint Presentation</vt:lpstr>
      <vt:lpstr>Mô hình nguyên tử của Rơ-dơ-pho - Bo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03</vt:lpstr>
      <vt:lpstr>PowerPoint Presentation</vt:lpstr>
      <vt:lpstr>PowerPoint Presentation</vt:lpstr>
      <vt:lpstr>PowerPoint Presentation</vt:lpstr>
      <vt:lpstr>Hoạt động cặp đôi</vt:lpstr>
      <vt:lpstr>PowerPoint Presentation</vt:lpstr>
      <vt:lpstr>Hoạt động cặp đôi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Khối lượng nguyên tử</vt:lpstr>
      <vt:lpstr>Khối lượng nguyên tử</vt:lpstr>
      <vt:lpstr>Nghiên cứu sách giáo khoa trả lời</vt:lpstr>
      <vt:lpstr>PowerPoint Presentation</vt:lpstr>
      <vt:lpstr>PowerPoint Presentation</vt:lpstr>
      <vt:lpstr>PowerPoint Presentation</vt:lpstr>
      <vt:lpstr>LUYỆN TẬP</vt:lpstr>
      <vt:lpstr>PowerPoint Presentation</vt:lpstr>
      <vt:lpstr>Hoàn thành thông tin trong bảng sau</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Về nhà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Chemistry  for Pre-K</dc:title>
  <dc:creator>Dell</dc:creator>
  <cp:lastModifiedBy>ThinkPad-T460s</cp:lastModifiedBy>
  <cp:revision>53</cp:revision>
  <dcterms:modified xsi:type="dcterms:W3CDTF">2024-09-20T03:36:51Z</dcterms:modified>
</cp:coreProperties>
</file>