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6" r:id="rId3"/>
    <p:sldMasterId id="2147483710" r:id="rId4"/>
    <p:sldMasterId id="2147483722" r:id="rId5"/>
    <p:sldMasterId id="2147483734" r:id="rId6"/>
  </p:sldMasterIdLst>
  <p:notesMasterIdLst>
    <p:notesMasterId r:id="rId34"/>
  </p:notesMasterIdLst>
  <p:sldIdLst>
    <p:sldId id="308" r:id="rId7"/>
    <p:sldId id="331" r:id="rId8"/>
    <p:sldId id="332" r:id="rId9"/>
    <p:sldId id="303" r:id="rId10"/>
    <p:sldId id="310" r:id="rId11"/>
    <p:sldId id="306" r:id="rId12"/>
    <p:sldId id="312" r:id="rId13"/>
    <p:sldId id="313" r:id="rId14"/>
    <p:sldId id="333" r:id="rId15"/>
    <p:sldId id="289" r:id="rId16"/>
    <p:sldId id="256" r:id="rId17"/>
    <p:sldId id="334" r:id="rId18"/>
    <p:sldId id="335" r:id="rId19"/>
    <p:sldId id="336" r:id="rId20"/>
    <p:sldId id="337" r:id="rId21"/>
    <p:sldId id="327" r:id="rId22"/>
    <p:sldId id="338" r:id="rId23"/>
    <p:sldId id="339" r:id="rId24"/>
    <p:sldId id="340" r:id="rId25"/>
    <p:sldId id="341" r:id="rId26"/>
    <p:sldId id="342" r:id="rId27"/>
    <p:sldId id="343" r:id="rId28"/>
    <p:sldId id="290" r:id="rId29"/>
    <p:sldId id="317" r:id="rId30"/>
    <p:sldId id="324" r:id="rId31"/>
    <p:sldId id="323" r:id="rId32"/>
    <p:sldId id="326" r:id="rId33"/>
  </p:sldIdLst>
  <p:sldSz cx="9144000" cy="5143500" type="screen16x9"/>
  <p:notesSz cx="6858000" cy="9144000"/>
  <p:defaultText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00FF"/>
    <a:srgbClr val="0066FF"/>
    <a:srgbClr val="FB0BD3"/>
    <a:srgbClr val="00FF00"/>
    <a:srgbClr val="CC99FF"/>
    <a:srgbClr val="00FF99"/>
    <a:srgbClr val="5C1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2000" autoAdjust="0"/>
  </p:normalViewPr>
  <p:slideViewPr>
    <p:cSldViewPr>
      <p:cViewPr varScale="1">
        <p:scale>
          <a:sx n="90" d="100"/>
          <a:sy n="90" d="100"/>
        </p:scale>
        <p:origin x="-252" y="-13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927F9FF0-D905-4310-9086-F9E86BADE902}">
      <dgm:prSet phldrT="[Text]" custT="1"/>
      <dgm:spPr/>
      <dgm:t>
        <a:bodyPr/>
        <a:lstStyle/>
        <a:p>
          <a:r>
            <a:rPr lang="en-US" sz="4000" dirty="0" err="1" smtClean="0">
              <a:solidFill>
                <a:schemeClr val="accent1"/>
              </a:solidFill>
              <a:latin typeface="Times New Roman" panose="02020603050405020304" pitchFamily="18" charset="0"/>
              <a:cs typeface="Times New Roman" panose="02020603050405020304" pitchFamily="18" charset="0"/>
            </a:rPr>
            <a:t>Hai</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phân</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thức</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bằng</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nhau</a:t>
          </a:r>
          <a:endParaRPr lang="en-US" sz="4000" dirty="0">
            <a:solidFill>
              <a:schemeClr val="accent1"/>
            </a:solidFill>
            <a:latin typeface="Times New Roman" panose="02020603050405020304" pitchFamily="18" charset="0"/>
            <a:cs typeface="Times New Roman" panose="02020603050405020304" pitchFamily="18" charset="0"/>
          </a:endParaRPr>
        </a:p>
      </dgm:t>
    </dgm:pt>
    <dgm:pt modelId="{52247B35-23D2-46B0-8C1B-8E4BB4FA9CD8}" type="parTrans" cxnId="{9A6A4EAF-96F5-4A96-A85B-99DF874D560B}">
      <dgm:prSet/>
      <dgm:spPr/>
      <dgm:t>
        <a:bodyPr/>
        <a:lstStyle/>
        <a:p>
          <a:endParaRPr lang="en-US"/>
        </a:p>
      </dgm:t>
    </dgm:pt>
    <dgm:pt modelId="{AD1C7CB1-42DB-4CAF-8E9A-605874234335}" type="sibTrans" cxnId="{9A6A4EAF-96F5-4A96-A85B-99DF874D560B}">
      <dgm:prSet/>
      <dgm:spPr/>
      <dgm:t>
        <a:bodyPr/>
        <a:lstStyle/>
        <a:p>
          <a:endParaRPr lang="en-US"/>
        </a:p>
      </dgm:t>
    </dgm:pt>
    <dgm:pt modelId="{24680859-352F-434E-A73A-7739921AA4E9}">
      <dgm:prSet phldrT="[Text]" custT="1"/>
      <dgm:spPr/>
      <dgm:t>
        <a:bodyPr/>
        <a:lstStyle/>
        <a:p>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endParaRPr lang="en-US" sz="32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3"/>
      <dgm:spPr/>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3"/>
      <dgm:spPr/>
    </dgm:pt>
    <dgm:pt modelId="{4FDB470C-EC73-4629-8326-56B87ADA1016}" type="pres">
      <dgm:prSet presAssocID="{FB4CF04D-DD3C-4A2B-BDEA-1EC7F21DE613}" presName="dstNode" presStyleLbl="node1" presStyleIdx="0" presStyleCnt="3"/>
      <dgm:spPr/>
    </dgm:pt>
    <dgm:pt modelId="{BCB6EB86-ECF5-48D8-B4DD-E65CA293AFDC}" type="pres">
      <dgm:prSet presAssocID="{927F9FF0-D905-4310-9086-F9E86BADE902}" presName="text_1" presStyleLbl="node1" presStyleIdx="0" presStyleCnt="3" custLinFactY="55161" custLinFactNeighborX="3419" custLinFactNeighborY="100000">
        <dgm:presLayoutVars>
          <dgm:bulletEnabled val="1"/>
        </dgm:presLayoutVars>
      </dgm:prSet>
      <dgm:spPr/>
      <dgm:t>
        <a:bodyPr/>
        <a:lstStyle/>
        <a:p>
          <a:endParaRPr lang="en-US"/>
        </a:p>
      </dgm:t>
    </dgm:pt>
    <dgm:pt modelId="{D6338EF6-2CC7-46E2-9B91-C5EBC30C9EF0}" type="pres">
      <dgm:prSet presAssocID="{927F9FF0-D905-4310-9086-F9E86BADE902}" presName="accent_1" presStyleCnt="0"/>
      <dgm:spPr/>
    </dgm:pt>
    <dgm:pt modelId="{C5D70D2B-BF98-4843-A71D-9F6F890FD2E9}" type="pres">
      <dgm:prSet presAssocID="{927F9FF0-D905-4310-9086-F9E86BADE902}" presName="accentRepeatNode" presStyleLbl="solidFgAcc1" presStyleIdx="0" presStyleCnt="3" custLinFactNeighborY="-30595"/>
      <dgm:spPr/>
    </dgm:pt>
    <dgm:pt modelId="{52B8E05D-FB42-42E5-A639-26C907D9CA4A}" type="pres">
      <dgm:prSet presAssocID="{24680859-352F-434E-A73A-7739921AA4E9}" presName="text_2" presStyleLbl="node1" presStyleIdx="1" presStyleCnt="3" custLinFactY="-100000" custLinFactNeighborX="842" custLinFactNeighborY="-104470">
        <dgm:presLayoutVars>
          <dgm:bulletEnabled val="1"/>
        </dgm:presLayoutVars>
      </dgm:prSet>
      <dgm:spPr/>
      <dgm:t>
        <a:bodyPr/>
        <a:lstStyle/>
        <a:p>
          <a:endParaRPr lang="en-US"/>
        </a:p>
      </dgm:t>
    </dgm:pt>
    <dgm:pt modelId="{8872010F-91BF-4CE7-8BA0-BEF9A9D8D62E}"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3" custLinFactNeighborX="-6549" custLinFactNeighborY="4164"/>
      <dgm:spPr/>
    </dgm:pt>
    <dgm:pt modelId="{3573B9DB-5249-4F4E-8608-D973B3EA88E4}" type="pres">
      <dgm:prSet presAssocID="{4FB770B0-5DE3-4CE8-AF58-21AE5D741E90}" presName="text_3" presStyleLbl="node1" presStyleIdx="2" presStyleCnt="3" custLinFactNeighborY="35712">
        <dgm:presLayoutVars>
          <dgm:bulletEnabled val="1"/>
        </dgm:presLayoutVars>
      </dgm:prSet>
      <dgm:spPr/>
      <dgm:t>
        <a:bodyPr/>
        <a:lstStyle/>
        <a:p>
          <a:endParaRPr lang="en-US"/>
        </a:p>
      </dgm:t>
    </dgm:pt>
    <dgm:pt modelId="{25EC83A4-BBC4-4D8F-AF64-ED4DF11AA9B2}"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3" custLinFactNeighborX="-6115" custLinFactNeighborY="30000"/>
      <dgm:spPr/>
    </dgm:pt>
  </dgm:ptLst>
  <dgm:cxnLst>
    <dgm:cxn modelId="{0EC7ED8C-7617-41C2-833C-B1DC86D1E94C}" type="presOf" srcId="{AD1C7CB1-42DB-4CAF-8E9A-605874234335}" destId="{12D52BB3-3BC1-4B43-81C5-A78F99E6E50B}" srcOrd="0" destOrd="0" presId="urn:microsoft.com/office/officeart/2008/layout/VerticalCurvedList"/>
    <dgm:cxn modelId="{9FF15163-93A8-461E-A376-1A2CACA634C2}" type="presOf" srcId="{24680859-352F-434E-A73A-7739921AA4E9}" destId="{52B8E05D-FB42-42E5-A639-26C907D9CA4A}" srcOrd="0" destOrd="0" presId="urn:microsoft.com/office/officeart/2008/layout/VerticalCurvedList"/>
    <dgm:cxn modelId="{BEDE1A10-0802-433A-8AC1-D4B5E9119B8A}" srcId="{FB4CF04D-DD3C-4A2B-BDEA-1EC7F21DE613}" destId="{24680859-352F-434E-A73A-7739921AA4E9}" srcOrd="1" destOrd="0" parTransId="{94088993-A75C-4F8D-86F1-EDEC6A78DD39}" sibTransId="{CFF0EFC0-7E8D-4774-A555-72DDA71A8885}"/>
    <dgm:cxn modelId="{BF5B4904-B90F-41BC-8E8C-5576631A6420}" srcId="{FB4CF04D-DD3C-4A2B-BDEA-1EC7F21DE613}" destId="{4FB770B0-5DE3-4CE8-AF58-21AE5D741E90}" srcOrd="2" destOrd="0" parTransId="{0DDE051D-2385-471C-A754-02BEC3F938E4}" sibTransId="{89068A4D-87AB-40B8-BB21-5665644E41C3}"/>
    <dgm:cxn modelId="{C4FE38DB-A1D8-4EF7-9F09-FE8684ED1E4F}" type="presOf" srcId="{4FB770B0-5DE3-4CE8-AF58-21AE5D741E90}" destId="{3573B9DB-5249-4F4E-8608-D973B3EA88E4}" srcOrd="0" destOrd="0" presId="urn:microsoft.com/office/officeart/2008/layout/VerticalCurvedList"/>
    <dgm:cxn modelId="{9A6A4EAF-96F5-4A96-A85B-99DF874D560B}" srcId="{FB4CF04D-DD3C-4A2B-BDEA-1EC7F21DE613}" destId="{927F9FF0-D905-4310-9086-F9E86BADE902}" srcOrd="0" destOrd="0" parTransId="{52247B35-23D2-46B0-8C1B-8E4BB4FA9CD8}" sibTransId="{AD1C7CB1-42DB-4CAF-8E9A-605874234335}"/>
    <dgm:cxn modelId="{17769962-2FFB-468C-88F5-643A397780BD}" type="presOf" srcId="{927F9FF0-D905-4310-9086-F9E86BADE902}" destId="{BCB6EB86-ECF5-48D8-B4DD-E65CA293AFDC}" srcOrd="0" destOrd="0" presId="urn:microsoft.com/office/officeart/2008/layout/VerticalCurvedList"/>
    <dgm:cxn modelId="{1D40D12C-CD7D-488B-B8D0-8AEB6A3C95BF}" type="presOf" srcId="{FB4CF04D-DD3C-4A2B-BDEA-1EC7F21DE613}" destId="{B02714E0-D3C4-46C6-88CD-89C1A955E629}" srcOrd="0" destOrd="0" presId="urn:microsoft.com/office/officeart/2008/layout/VerticalCurvedList"/>
    <dgm:cxn modelId="{7B415685-D2CD-4523-899A-7F8B25C1F661}" type="presParOf" srcId="{B02714E0-D3C4-46C6-88CD-89C1A955E629}" destId="{CEB9B9BD-8BE0-4058-B4DC-4D979E7E2E0C}" srcOrd="0" destOrd="0" presId="urn:microsoft.com/office/officeart/2008/layout/VerticalCurvedList"/>
    <dgm:cxn modelId="{D516092C-1C1D-486B-BD26-08D44607856E}" type="presParOf" srcId="{CEB9B9BD-8BE0-4058-B4DC-4D979E7E2E0C}" destId="{EFDB8930-189C-4094-9064-B6533BA28C00}" srcOrd="0" destOrd="0" presId="urn:microsoft.com/office/officeart/2008/layout/VerticalCurvedList"/>
    <dgm:cxn modelId="{774F7D75-B8A5-4F03-B2AC-E4DD7453E851}" type="presParOf" srcId="{EFDB8930-189C-4094-9064-B6533BA28C00}" destId="{0A3DF740-043E-46DC-8BA4-A6D2B57CCD92}" srcOrd="0" destOrd="0" presId="urn:microsoft.com/office/officeart/2008/layout/VerticalCurvedList"/>
    <dgm:cxn modelId="{FA271416-1809-41A5-9348-DFC04A719E08}" type="presParOf" srcId="{EFDB8930-189C-4094-9064-B6533BA28C00}" destId="{12D52BB3-3BC1-4B43-81C5-A78F99E6E50B}" srcOrd="1" destOrd="0" presId="urn:microsoft.com/office/officeart/2008/layout/VerticalCurvedList"/>
    <dgm:cxn modelId="{551B4258-7D50-437F-A381-4D72BE02F9B4}" type="presParOf" srcId="{EFDB8930-189C-4094-9064-B6533BA28C00}" destId="{3CFB681C-9186-45AC-92AF-A176095EDA84}" srcOrd="2" destOrd="0" presId="urn:microsoft.com/office/officeart/2008/layout/VerticalCurvedList"/>
    <dgm:cxn modelId="{E378242A-2C8C-4CE2-822C-0E3808664172}" type="presParOf" srcId="{EFDB8930-189C-4094-9064-B6533BA28C00}" destId="{4FDB470C-EC73-4629-8326-56B87ADA1016}" srcOrd="3" destOrd="0" presId="urn:microsoft.com/office/officeart/2008/layout/VerticalCurvedList"/>
    <dgm:cxn modelId="{BBD23B62-AC1B-4D78-8C35-D1614C5FFD7D}" type="presParOf" srcId="{CEB9B9BD-8BE0-4058-B4DC-4D979E7E2E0C}" destId="{BCB6EB86-ECF5-48D8-B4DD-E65CA293AFDC}" srcOrd="1" destOrd="0" presId="urn:microsoft.com/office/officeart/2008/layout/VerticalCurvedList"/>
    <dgm:cxn modelId="{9DAF405E-5A66-4E8D-B53E-AF9CEA7AF963}" type="presParOf" srcId="{CEB9B9BD-8BE0-4058-B4DC-4D979E7E2E0C}" destId="{D6338EF6-2CC7-46E2-9B91-C5EBC30C9EF0}" srcOrd="2" destOrd="0" presId="urn:microsoft.com/office/officeart/2008/layout/VerticalCurvedList"/>
    <dgm:cxn modelId="{6DB0161D-A70A-4F8E-95F1-0815B391B141}" type="presParOf" srcId="{D6338EF6-2CC7-46E2-9B91-C5EBC30C9EF0}" destId="{C5D70D2B-BF98-4843-A71D-9F6F890FD2E9}" srcOrd="0" destOrd="0" presId="urn:microsoft.com/office/officeart/2008/layout/VerticalCurvedList"/>
    <dgm:cxn modelId="{83049F14-BE94-407F-9573-87BBB180C202}" type="presParOf" srcId="{CEB9B9BD-8BE0-4058-B4DC-4D979E7E2E0C}" destId="{52B8E05D-FB42-42E5-A639-26C907D9CA4A}" srcOrd="3" destOrd="0" presId="urn:microsoft.com/office/officeart/2008/layout/VerticalCurvedList"/>
    <dgm:cxn modelId="{4C336AE0-28CB-46CC-95F8-A7F37C1F4A43}" type="presParOf" srcId="{CEB9B9BD-8BE0-4058-B4DC-4D979E7E2E0C}" destId="{8872010F-91BF-4CE7-8BA0-BEF9A9D8D62E}" srcOrd="4" destOrd="0" presId="urn:microsoft.com/office/officeart/2008/layout/VerticalCurvedList"/>
    <dgm:cxn modelId="{64B9A825-6471-4A1B-A901-2F70810EDA53}" type="presParOf" srcId="{8872010F-91BF-4CE7-8BA0-BEF9A9D8D62E}" destId="{9AAF3988-A85C-432B-996A-6956DAF6A211}" srcOrd="0" destOrd="0" presId="urn:microsoft.com/office/officeart/2008/layout/VerticalCurvedList"/>
    <dgm:cxn modelId="{E03730A0-66D6-4460-ABCD-F0FB9D1EBBC8}" type="presParOf" srcId="{CEB9B9BD-8BE0-4058-B4DC-4D979E7E2E0C}" destId="{3573B9DB-5249-4F4E-8608-D973B3EA88E4}" srcOrd="5" destOrd="0" presId="urn:microsoft.com/office/officeart/2008/layout/VerticalCurvedList"/>
    <dgm:cxn modelId="{84E23CEC-2E4C-4461-B820-A6A85FDB0894}" type="presParOf" srcId="{CEB9B9BD-8BE0-4058-B4DC-4D979E7E2E0C}" destId="{25EC83A4-BBC4-4D8F-AF64-ED4DF11AA9B2}" srcOrd="6" destOrd="0" presId="urn:microsoft.com/office/officeart/2008/layout/VerticalCurvedList"/>
    <dgm:cxn modelId="{1893670A-036B-48BC-8E33-05B9D3ED1036}" type="presParOf" srcId="{25EC83A4-BBC4-4D8F-AF64-ED4DF11AA9B2}" destId="{98A467B2-A631-461C-9AD1-CEE12BA7CE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5395446" y="-826276"/>
          <a:ext cx="6425091" cy="6425091"/>
        </a:xfrm>
        <a:prstGeom prst="blockArc">
          <a:avLst>
            <a:gd name="adj1" fmla="val 18900000"/>
            <a:gd name="adj2" fmla="val 2700000"/>
            <a:gd name="adj3" fmla="val 336"/>
          </a:avLst>
        </a:prstGeom>
        <a:noFill/>
        <a:ln w="12700" cap="flat" cmpd="sng" algn="ctr">
          <a:solidFill>
            <a:schemeClr val="accent5">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CB6EB86-ECF5-48D8-B4DD-E65CA293AFDC}">
      <dsp:nvSpPr>
        <dsp:cNvPr id="0" name=""/>
        <dsp:cNvSpPr/>
      </dsp:nvSpPr>
      <dsp:spPr>
        <a:xfrm>
          <a:off x="728289" y="1958277"/>
          <a:ext cx="7481433" cy="954507"/>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accent1"/>
              </a:solidFill>
              <a:latin typeface="Times New Roman" panose="02020603050405020304" pitchFamily="18" charset="0"/>
              <a:cs typeface="Times New Roman" panose="02020603050405020304" pitchFamily="18" charset="0"/>
            </a:rPr>
            <a:t>Hai</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phân</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thức</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bằng</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nhau</a:t>
          </a:r>
          <a:endParaRPr lang="en-US" sz="4000" kern="1200" dirty="0">
            <a:solidFill>
              <a:schemeClr val="accent1"/>
            </a:solidFill>
            <a:latin typeface="Times New Roman" panose="02020603050405020304" pitchFamily="18" charset="0"/>
            <a:cs typeface="Times New Roman" panose="02020603050405020304" pitchFamily="18" charset="0"/>
          </a:endParaRPr>
        </a:p>
      </dsp:txBody>
      <dsp:txXfrm>
        <a:off x="728289" y="1958277"/>
        <a:ext cx="7481433" cy="954507"/>
      </dsp:txXfrm>
    </dsp:sp>
    <dsp:sp modelId="{C5D70D2B-BF98-4843-A71D-9F6F890FD2E9}">
      <dsp:nvSpPr>
        <dsp:cNvPr id="0" name=""/>
        <dsp:cNvSpPr/>
      </dsp:nvSpPr>
      <dsp:spPr>
        <a:xfrm>
          <a:off x="65861" y="0"/>
          <a:ext cx="1193134" cy="11931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2B8E05D-FB42-42E5-A639-26C907D9CA4A}">
      <dsp:nvSpPr>
        <dsp:cNvPr id="0" name=""/>
        <dsp:cNvSpPr/>
      </dsp:nvSpPr>
      <dsp:spPr>
        <a:xfrm>
          <a:off x="1069464" y="0"/>
          <a:ext cx="7134470" cy="954507"/>
        </a:xfrm>
        <a:prstGeom prst="rect">
          <a:avLst/>
        </a:prstGeom>
        <a:solidFill>
          <a:schemeClr val="accent4">
            <a:hueOff val="4900445"/>
            <a:satOff val="-20388"/>
            <a:lumOff val="480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069464" y="0"/>
        <a:ext cx="7134470" cy="954507"/>
      </dsp:txXfrm>
    </dsp:sp>
    <dsp:sp modelId="{9AAF3988-A85C-432B-996A-6956DAF6A211}">
      <dsp:nvSpPr>
        <dsp:cNvPr id="0" name=""/>
        <dsp:cNvSpPr/>
      </dsp:nvSpPr>
      <dsp:spPr>
        <a:xfrm>
          <a:off x="334686" y="1839383"/>
          <a:ext cx="1193134" cy="1193134"/>
        </a:xfrm>
        <a:prstGeom prst="ellipse">
          <a:avLst/>
        </a:prstGeom>
        <a:solidFill>
          <a:schemeClr val="lt1">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73B9DB-5249-4F4E-8608-D973B3EA88E4}">
      <dsp:nvSpPr>
        <dsp:cNvPr id="0" name=""/>
        <dsp:cNvSpPr/>
      </dsp:nvSpPr>
      <dsp:spPr>
        <a:xfrm>
          <a:off x="662428" y="3681650"/>
          <a:ext cx="7481433" cy="954507"/>
        </a:xfrm>
        <a:prstGeom prst="rect">
          <a:avLst/>
        </a:prstGeom>
        <a:solidFill>
          <a:schemeClr val="accent4">
            <a:hueOff val="9800891"/>
            <a:satOff val="-40777"/>
            <a:lumOff val="960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Điều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kiện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xác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định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phân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thức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tại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đã</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biến</a:t>
          </a:r>
          <a:endParaRPr lang="en-US" sz="3200" kern="1200" dirty="0">
            <a:latin typeface="Times New Roman" panose="02020603050405020304" pitchFamily="18" charset="0"/>
            <a:cs typeface="Times New Roman" panose="02020603050405020304" pitchFamily="18" charset="0"/>
          </a:endParaRPr>
        </a:p>
      </dsp:txBody>
      <dsp:txXfrm>
        <a:off x="662428" y="3681650"/>
        <a:ext cx="7481433" cy="954507"/>
      </dsp:txXfrm>
    </dsp:sp>
    <dsp:sp modelId="{98A467B2-A631-461C-9AD1-CEE12BA7CEC4}">
      <dsp:nvSpPr>
        <dsp:cNvPr id="0" name=""/>
        <dsp:cNvSpPr/>
      </dsp:nvSpPr>
      <dsp:spPr>
        <a:xfrm>
          <a:off x="0" y="3579403"/>
          <a:ext cx="1193134" cy="1193134"/>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9.wmf"/><Relationship Id="rId7" Type="http://schemas.openxmlformats.org/officeDocument/2006/relationships/image" Target="../media/image62.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1.wmf"/><Relationship Id="rId5" Type="http://schemas.openxmlformats.org/officeDocument/2006/relationships/image" Target="../media/image53.wmf"/><Relationship Id="rId4"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9A961-39CC-4103-91DB-CF797810A704}" type="datetimeFigureOut">
              <a:rPr lang="en-US" smtClean="0"/>
              <a:pPr/>
              <a:t>27/06/2023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D263-39C5-4DE2-BD65-37AB9015AF0A}" type="slidenum">
              <a:rPr lang="en-US" smtClean="0"/>
              <a:pPr/>
              <a:t>‹#›</a:t>
            </a:fld>
            <a:endParaRPr lang="en-US"/>
          </a:p>
        </p:txBody>
      </p:sp>
    </p:spTree>
    <p:extLst>
      <p:ext uri="{BB962C8B-B14F-4D97-AF65-F5344CB8AC3E}">
        <p14:creationId xmlns:p14="http://schemas.microsoft.com/office/powerpoint/2010/main" val="2327740736"/>
      </p:ext>
    </p:extLst>
  </p:cSld>
  <p:clrMap bg1="lt1" tx1="dk1" bg2="lt2" tx2="dk2" accent1="accent1" accent2="accent2" accent3="accent3" accent4="accent4" accent5="accent5" accent6="accent6" hlink="hlink" folHlink="folHlink"/>
  <p:notesStyle>
    <a:lvl1pPr marL="0" algn="l" defTabSz="913860" rtl="0" eaLnBrk="1" latinLnBrk="0" hangingPunct="1">
      <a:defRPr sz="1200" kern="1200">
        <a:solidFill>
          <a:schemeClr val="tx1"/>
        </a:solidFill>
        <a:latin typeface="+mn-lt"/>
        <a:ea typeface="+mn-ea"/>
        <a:cs typeface="+mn-cs"/>
      </a:defRPr>
    </a:lvl1pPr>
    <a:lvl2pPr marL="456914" algn="l" defTabSz="913860" rtl="0" eaLnBrk="1" latinLnBrk="0" hangingPunct="1">
      <a:defRPr sz="1200" kern="1200">
        <a:solidFill>
          <a:schemeClr val="tx1"/>
        </a:solidFill>
        <a:latin typeface="+mn-lt"/>
        <a:ea typeface="+mn-ea"/>
        <a:cs typeface="+mn-cs"/>
      </a:defRPr>
    </a:lvl2pPr>
    <a:lvl3pPr marL="913860" algn="l" defTabSz="913860" rtl="0" eaLnBrk="1" latinLnBrk="0" hangingPunct="1">
      <a:defRPr sz="1200" kern="1200">
        <a:solidFill>
          <a:schemeClr val="tx1"/>
        </a:solidFill>
        <a:latin typeface="+mn-lt"/>
        <a:ea typeface="+mn-ea"/>
        <a:cs typeface="+mn-cs"/>
      </a:defRPr>
    </a:lvl3pPr>
    <a:lvl4pPr marL="1370784" algn="l" defTabSz="913860" rtl="0" eaLnBrk="1" latinLnBrk="0" hangingPunct="1">
      <a:defRPr sz="1200" kern="1200">
        <a:solidFill>
          <a:schemeClr val="tx1"/>
        </a:solidFill>
        <a:latin typeface="+mn-lt"/>
        <a:ea typeface="+mn-ea"/>
        <a:cs typeface="+mn-cs"/>
      </a:defRPr>
    </a:lvl4pPr>
    <a:lvl5pPr marL="1827719" algn="l" defTabSz="913860" rtl="0" eaLnBrk="1" latinLnBrk="0" hangingPunct="1">
      <a:defRPr sz="1200" kern="1200">
        <a:solidFill>
          <a:schemeClr val="tx1"/>
        </a:solidFill>
        <a:latin typeface="+mn-lt"/>
        <a:ea typeface="+mn-ea"/>
        <a:cs typeface="+mn-cs"/>
      </a:defRPr>
    </a:lvl5pPr>
    <a:lvl6pPr marL="2284632" algn="l" defTabSz="913860" rtl="0" eaLnBrk="1" latinLnBrk="0" hangingPunct="1">
      <a:defRPr sz="1200" kern="1200">
        <a:solidFill>
          <a:schemeClr val="tx1"/>
        </a:solidFill>
        <a:latin typeface="+mn-lt"/>
        <a:ea typeface="+mn-ea"/>
        <a:cs typeface="+mn-cs"/>
      </a:defRPr>
    </a:lvl6pPr>
    <a:lvl7pPr marL="2741546" algn="l" defTabSz="913860" rtl="0" eaLnBrk="1" latinLnBrk="0" hangingPunct="1">
      <a:defRPr sz="1200" kern="1200">
        <a:solidFill>
          <a:schemeClr val="tx1"/>
        </a:solidFill>
        <a:latin typeface="+mn-lt"/>
        <a:ea typeface="+mn-ea"/>
        <a:cs typeface="+mn-cs"/>
      </a:defRPr>
    </a:lvl7pPr>
    <a:lvl8pPr marL="3198480" algn="l" defTabSz="913860" rtl="0" eaLnBrk="1" latinLnBrk="0" hangingPunct="1">
      <a:defRPr sz="1200" kern="1200">
        <a:solidFill>
          <a:schemeClr val="tx1"/>
        </a:solidFill>
        <a:latin typeface="+mn-lt"/>
        <a:ea typeface="+mn-ea"/>
        <a:cs typeface="+mn-cs"/>
      </a:defRPr>
    </a:lvl8pPr>
    <a:lvl9pPr marL="3655405" algn="l" defTabSz="9138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D263-39C5-4DE2-BD65-37AB9015AF0A}" type="slidenum">
              <a:rPr lang="en-US" smtClean="0"/>
              <a:pPr/>
              <a:t>26</a:t>
            </a:fld>
            <a:endParaRPr lang="en-US"/>
          </a:p>
        </p:txBody>
      </p:sp>
    </p:spTree>
    <p:extLst>
      <p:ext uri="{BB962C8B-B14F-4D97-AF65-F5344CB8AC3E}">
        <p14:creationId xmlns:p14="http://schemas.microsoft.com/office/powerpoint/2010/main" val="272928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2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695" indent="0" algn="ctr">
              <a:buNone/>
              <a:defRPr sz="1500"/>
            </a:lvl2pPr>
            <a:lvl3pPr marL="685409" indent="0" algn="ctr">
              <a:buNone/>
              <a:defRPr sz="1400"/>
            </a:lvl3pPr>
            <a:lvl4pPr marL="1028114" indent="0" algn="ctr">
              <a:buNone/>
              <a:defRPr sz="1200"/>
            </a:lvl4pPr>
            <a:lvl5pPr marL="1370818" indent="0" algn="ctr">
              <a:buNone/>
              <a:defRPr sz="1200"/>
            </a:lvl5pPr>
            <a:lvl6pPr marL="1713533" indent="0" algn="ctr">
              <a:buNone/>
              <a:defRPr sz="1200"/>
            </a:lvl6pPr>
            <a:lvl7pPr marL="2056226" indent="0" algn="ctr">
              <a:buNone/>
              <a:defRPr sz="1200"/>
            </a:lvl7pPr>
            <a:lvl8pPr marL="2398920" indent="0" algn="ctr">
              <a:buNone/>
              <a:defRPr sz="1200"/>
            </a:lvl8pPr>
            <a:lvl9pPr marL="2741615"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46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1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A38F9-FF66-4FEC-8F49-09BF0CA6E2C4}"/>
              </a:ext>
            </a:extLst>
          </p:cNvPr>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3D5AED4-8121-4833-B278-1E7D50F3727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95" indent="0">
              <a:buNone/>
              <a:defRPr sz="1500">
                <a:solidFill>
                  <a:schemeClr val="tx1">
                    <a:tint val="75000"/>
                  </a:schemeClr>
                </a:solidFill>
              </a:defRPr>
            </a:lvl2pPr>
            <a:lvl3pPr marL="685409" indent="0">
              <a:buNone/>
              <a:defRPr sz="1400">
                <a:solidFill>
                  <a:schemeClr val="tx1">
                    <a:tint val="75000"/>
                  </a:schemeClr>
                </a:solidFill>
              </a:defRPr>
            </a:lvl3pPr>
            <a:lvl4pPr marL="1028114" indent="0">
              <a:buNone/>
              <a:defRPr sz="1200">
                <a:solidFill>
                  <a:schemeClr val="tx1">
                    <a:tint val="75000"/>
                  </a:schemeClr>
                </a:solidFill>
              </a:defRPr>
            </a:lvl4pPr>
            <a:lvl5pPr marL="1370818" indent="0">
              <a:buNone/>
              <a:defRPr sz="1200">
                <a:solidFill>
                  <a:schemeClr val="tx1">
                    <a:tint val="75000"/>
                  </a:schemeClr>
                </a:solidFill>
              </a:defRPr>
            </a:lvl5pPr>
            <a:lvl6pPr marL="1713533" indent="0">
              <a:buNone/>
              <a:defRPr sz="1200">
                <a:solidFill>
                  <a:schemeClr val="tx1">
                    <a:tint val="75000"/>
                  </a:schemeClr>
                </a:solidFill>
              </a:defRPr>
            </a:lvl6pPr>
            <a:lvl7pPr marL="2056226" indent="0">
              <a:buNone/>
              <a:defRPr sz="1200">
                <a:solidFill>
                  <a:schemeClr val="tx1">
                    <a:tint val="75000"/>
                  </a:schemeClr>
                </a:solidFill>
              </a:defRPr>
            </a:lvl7pPr>
            <a:lvl8pPr marL="2398920" indent="0">
              <a:buNone/>
              <a:defRPr sz="1200">
                <a:solidFill>
                  <a:schemeClr val="tx1">
                    <a:tint val="75000"/>
                  </a:schemeClr>
                </a:solidFill>
              </a:defRPr>
            </a:lvl8pPr>
            <a:lvl9pPr marL="274161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5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62E2F7-8FAD-4BE8-9B87-045EC8C28C8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366DA40-54E4-4752-85F3-90AFEAC2637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4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5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10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3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72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695" indent="0">
              <a:buNone/>
              <a:defRPr sz="2100"/>
            </a:lvl2pPr>
            <a:lvl3pPr marL="685409" indent="0">
              <a:buNone/>
              <a:defRPr sz="1800"/>
            </a:lvl3pPr>
            <a:lvl4pPr marL="1028114" indent="0">
              <a:buNone/>
              <a:defRPr sz="1500"/>
            </a:lvl4pPr>
            <a:lvl5pPr marL="1370818" indent="0">
              <a:buNone/>
              <a:defRPr sz="1500"/>
            </a:lvl5pPr>
            <a:lvl6pPr marL="1713533" indent="0">
              <a:buNone/>
              <a:defRPr sz="1500"/>
            </a:lvl6pPr>
            <a:lvl7pPr marL="2056226" indent="0">
              <a:buNone/>
              <a:defRPr sz="1500"/>
            </a:lvl7pPr>
            <a:lvl8pPr marL="2398920" indent="0">
              <a:buNone/>
              <a:defRPr sz="1500"/>
            </a:lvl8pPr>
            <a:lvl9pPr marL="2741615" indent="0">
              <a:buNone/>
              <a:defRPr sz="1500"/>
            </a:lvl9pPr>
          </a:lstStyle>
          <a:p>
            <a:endParaRPr lang="en-US"/>
          </a:p>
        </p:txBody>
      </p:sp>
      <p:sp>
        <p:nvSpPr>
          <p:cNvPr id="4" name="Text Placeholder 3">
            <a:extLst>
              <a:ext uri="{FF2B5EF4-FFF2-40B4-BE49-F238E27FC236}">
                <a16:creationId xmlns="" xmlns:a16="http://schemas.microsoft.com/office/drawing/2014/main"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2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4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960EC9-D3E0-49F5-B8AC-4A34FAE5205F}"/>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D3F349E-23FF-43EA-A069-62E61C684B31}"/>
              </a:ext>
            </a:extLst>
          </p:cNvPr>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45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8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18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722" indent="0">
              <a:buNone/>
              <a:defRPr sz="1500">
                <a:solidFill>
                  <a:schemeClr val="tx1">
                    <a:tint val="75000"/>
                  </a:schemeClr>
                </a:solidFill>
              </a:defRPr>
            </a:lvl2pPr>
            <a:lvl3pPr marL="685460" indent="0">
              <a:buNone/>
              <a:defRPr sz="1400">
                <a:solidFill>
                  <a:schemeClr val="tx1">
                    <a:tint val="75000"/>
                  </a:schemeClr>
                </a:solidFill>
              </a:defRPr>
            </a:lvl3pPr>
            <a:lvl4pPr marL="1028190" indent="0">
              <a:buNone/>
              <a:defRPr sz="1200">
                <a:solidFill>
                  <a:schemeClr val="tx1">
                    <a:tint val="75000"/>
                  </a:schemeClr>
                </a:solidFill>
              </a:defRPr>
            </a:lvl4pPr>
            <a:lvl5pPr marL="1370920" indent="0">
              <a:buNone/>
              <a:defRPr sz="1200">
                <a:solidFill>
                  <a:schemeClr val="tx1">
                    <a:tint val="75000"/>
                  </a:schemeClr>
                </a:solidFill>
              </a:defRPr>
            </a:lvl5pPr>
            <a:lvl6pPr marL="1713659" indent="0">
              <a:buNone/>
              <a:defRPr sz="1200">
                <a:solidFill>
                  <a:schemeClr val="tx1">
                    <a:tint val="75000"/>
                  </a:schemeClr>
                </a:solidFill>
              </a:defRPr>
            </a:lvl6pPr>
            <a:lvl7pPr marL="2056379" indent="0">
              <a:buNone/>
              <a:defRPr sz="1200">
                <a:solidFill>
                  <a:schemeClr val="tx1">
                    <a:tint val="75000"/>
                  </a:schemeClr>
                </a:solidFill>
              </a:defRPr>
            </a:lvl7pPr>
            <a:lvl8pPr marL="2399100" indent="0">
              <a:buNone/>
              <a:defRPr sz="1200">
                <a:solidFill>
                  <a:schemeClr val="tx1">
                    <a:tint val="75000"/>
                  </a:schemeClr>
                </a:solidFill>
              </a:defRPr>
            </a:lvl8pPr>
            <a:lvl9pPr marL="274182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34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7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798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1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60" indent="0">
              <a:buNone/>
              <a:defRPr sz="1600">
                <a:solidFill>
                  <a:schemeClr val="tx1">
                    <a:tint val="75000"/>
                  </a:schemeClr>
                </a:solidFill>
              </a:defRPr>
            </a:lvl3pPr>
            <a:lvl4pPr marL="1370784" indent="0">
              <a:buNone/>
              <a:defRPr sz="1400">
                <a:solidFill>
                  <a:schemeClr val="tx1">
                    <a:tint val="75000"/>
                  </a:schemeClr>
                </a:solidFill>
              </a:defRPr>
            </a:lvl4pPr>
            <a:lvl5pPr marL="1827719" indent="0">
              <a:buNone/>
              <a:defRPr sz="1400">
                <a:solidFill>
                  <a:schemeClr val="tx1">
                    <a:tint val="75000"/>
                  </a:schemeClr>
                </a:solidFill>
              </a:defRPr>
            </a:lvl5pPr>
            <a:lvl6pPr marL="2284632" indent="0">
              <a:buNone/>
              <a:defRPr sz="1400">
                <a:solidFill>
                  <a:schemeClr val="tx1">
                    <a:tint val="75000"/>
                  </a:schemeClr>
                </a:solidFill>
              </a:defRPr>
            </a:lvl6pPr>
            <a:lvl7pPr marL="2741546" indent="0">
              <a:buNone/>
              <a:defRPr sz="1400">
                <a:solidFill>
                  <a:schemeClr val="tx1">
                    <a:tint val="75000"/>
                  </a:schemeClr>
                </a:solidFill>
              </a:defRPr>
            </a:lvl7pPr>
            <a:lvl8pPr marL="3198480" indent="0">
              <a:buNone/>
              <a:defRPr sz="1400">
                <a:solidFill>
                  <a:schemeClr val="tx1">
                    <a:tint val="75000"/>
                  </a:schemeClr>
                </a:solidFill>
              </a:defRPr>
            </a:lvl8pPr>
            <a:lvl9pPr marL="36554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63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115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8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1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03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82C55-E297-45F8-9259-0E6BF207532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F1C4901-A623-4E72-80B1-435D0DE98AD9}"/>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804CE211-34F3-4E35-BB3E-82492D4B059F}"/>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5E58AEF-B266-49A6-B8AD-5BB07CA55D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BD29462-81D0-4F9A-B88E-9330D338F07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51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54BC5B-6DAA-4589-BA6D-18635F32F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25DCBC2-F747-4A64-98DC-419BBF9D9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1B0B5E-4A6D-4B4B-8166-CDDF7F2F289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FBD10F-1331-4807-ADC7-208B2DB79F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01A019-300B-4E55-81FF-F200FA34F0C1}"/>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85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3092F-B232-4BEE-848F-22D967FD52D0}"/>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C02F77C-4AAF-48E2-8CCB-D950952C5083}"/>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F04DBD9-0C71-4DFF-B92E-425C62A140C6}"/>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31FB46E-6131-40B9-9A8F-0A4A939FB4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72691E-B895-4B86-818F-32898B938AF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05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4D4D88-8096-43EF-A8EA-F1188AB47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E8178D-46A1-4930-8F24-7365A136B6B0}"/>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3671F01-DE9E-46C9-829F-17025DEB84C8}"/>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3478E6E-DA98-4CFC-B0B3-D40C1CB7E62B}"/>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AD4579E-7C7B-41BE-A693-0802591224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1EACB9D-58D9-4FBF-9446-5B8E9BB247AD}"/>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3D3078-88F8-47E5-BC4A-D153EA4BE3F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FEC2C82-C3F5-48E4-B563-5B95722ED023}"/>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EDE0C4D-AC92-40FA-B198-6761A64A527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788A021-0749-415B-8E73-B4EBCA3B2FE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A749A79-379A-425D-8793-D68FC7AA509F}"/>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70A27A0-6F52-4703-AC9F-CB80219A275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FE661572-6B28-434A-A30E-B5E92CA2D26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9C51A3A-F004-4356-9C36-DD5BAA5C3F3E}"/>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6987D0-9D2F-4C50-BA8E-7790FF95E3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C2EC74F-AF71-4DFD-A5F1-51FB11BFF6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D0B4A6D-213C-4DC2-8F72-9430984E8E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92F2D3F-3C89-4B0E-A5B2-27795C5667A9}"/>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080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2398CC0-4A0E-40F4-8314-A11F93A837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3EF2307B-C939-4F08-B92A-0BA9B0200E0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CDC5FC7-D996-4915-9612-8D84D86432EF}"/>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049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8E931-BCC3-43EC-B2C7-D05817D084D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8141B91-5FE7-4708-9D31-9DFC1F118FEA}"/>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C117B2D-39CB-4AD1-99FA-7F745BB9BA9F}"/>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CF7138FA-3C06-4CD9-B5B2-3691DA13423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13EB316-AEFE-4B2E-8925-1EBE1A5587F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37651C5-0BB4-4E89-9180-24645473093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090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33161-80EF-41D8-AAA4-5D7960F070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AEBEA0ED-9A7C-430F-9CE7-B2451A89DE19}"/>
              </a:ext>
            </a:extLst>
          </p:cNvPr>
          <p:cNvSpPr>
            <a:spLocks noGrp="1"/>
          </p:cNvSpPr>
          <p:nvPr>
            <p:ph type="pic" idx="1"/>
          </p:nvPr>
        </p:nvSpPr>
        <p:spPr>
          <a:xfrm>
            <a:off x="3887391" y="740570"/>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 xmlns:a16="http://schemas.microsoft.com/office/drawing/2014/main" id="{DA43D238-E348-4567-8076-0C3E7A5504A3}"/>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F2CD2D73-A223-4A04-9EDD-2928593918D7}"/>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C96650F-7933-4F8A-A4CC-C4198D5F985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0D85A6C-F6E0-4F3A-9DC9-DDAA1B122597}"/>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43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63A83D-B5CC-4AD9-BD3A-8775D3D8D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1E6092-E614-40C4-9792-0F4401F78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145D87-1BB0-4206-8B0A-D4CF2AE2CAB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C941FF-BE5D-41FB-A3AC-49297E3E17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11841E4-9624-4239-A7DA-B867D4A0ED8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48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639E85-BDD6-4177-9321-3D9C3A985A35}"/>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4A7AC03-4E68-494B-8E05-B24F8093A3E4}"/>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D928D2-16DE-40E3-BFDD-D4F1869C5D08}"/>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FB703C8-7E10-4166-B074-83EEA9CBC5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724CDB5-7341-413C-A848-175C5194AF5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32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904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03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A38F9-FF66-4FEC-8F49-09BF0CA6E2C4}"/>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3D5AED4-8121-4833-B278-1E7D50F37279}"/>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5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7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0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071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549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562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a:extLst>
              <a:ext uri="{FF2B5EF4-FFF2-40B4-BE49-F238E27FC236}">
                <a16:creationId xmlns:a16="http://schemas.microsoft.com/office/drawing/2014/main" xmlns=""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60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90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960EC9-D3E0-49F5-B8AC-4A34FAE5205F}"/>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D3F349E-23FF-43EA-A069-62E61C684B31}"/>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05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84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A38F9-FF66-4FEC-8F49-09BF0CA6E2C4}"/>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3D5AED4-8121-4833-B278-1E7D50F37279}"/>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50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1FBAD9-56EC-445B-A45C-000327661A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6B10E2-F232-4AE4-8E64-D328D197B51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22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822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067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2EFA138-2B68-484E-A532-A6D02958587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C7D9EC-1B14-4D28-A719-CACA61BC94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760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9D0C86F-F829-4895-9948-BFEC5DA41A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CDA89CA3-5B1B-429D-B081-935D088C7F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6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911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960EC9-D3E0-49F5-B8AC-4A34FAE5205F}"/>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D3F349E-23FF-43EA-A069-62E61C684B31}"/>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9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14" indent="0">
              <a:buNone/>
              <a:defRPr sz="2800"/>
            </a:lvl2pPr>
            <a:lvl3pPr marL="913860" indent="0">
              <a:buNone/>
              <a:defRPr sz="2400"/>
            </a:lvl3pPr>
            <a:lvl4pPr marL="1370784" indent="0">
              <a:buNone/>
              <a:defRPr sz="2000"/>
            </a:lvl4pPr>
            <a:lvl5pPr marL="1827719" indent="0">
              <a:buNone/>
              <a:defRPr sz="2000"/>
            </a:lvl5pPr>
            <a:lvl6pPr marL="2284632" indent="0">
              <a:buNone/>
              <a:defRPr sz="2000"/>
            </a:lvl6pPr>
            <a:lvl7pPr marL="2741546" indent="0">
              <a:buNone/>
              <a:defRPr sz="2000"/>
            </a:lvl7pPr>
            <a:lvl8pPr marL="3198480" indent="0">
              <a:buNone/>
              <a:defRPr sz="2000"/>
            </a:lvl8pPr>
            <a:lvl9pPr marL="3655405"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2" tIns="45696" rIns="91392"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92" tIns="45696" rIns="91392" bIns="45696" rtlCol="0" anchor="ctr"/>
          <a:lstStyle>
            <a:lvl1pPr algn="l">
              <a:defRPr sz="1200">
                <a:solidFill>
                  <a:schemeClr val="tx1">
                    <a:tint val="75000"/>
                  </a:schemeClr>
                </a:solidFill>
              </a:defRPr>
            </a:lvl1pPr>
          </a:lstStyle>
          <a:p>
            <a:fld id="{AB7511A5-4B78-42B1-96C0-CF809FA09BEA}" type="datetimeFigureOut">
              <a:rPr lang="en-US" smtClean="0"/>
              <a:pPr/>
              <a:t>27/06/2023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2" tIns="45696" rIns="91392" bIns="45696" rtlCol="0" anchor="ctr"/>
          <a:lstStyle>
            <a:lvl1pPr algn="r">
              <a:defRPr sz="1200">
                <a:solidFill>
                  <a:schemeClr val="tx1">
                    <a:tint val="75000"/>
                  </a:schemeClr>
                </a:solidFill>
              </a:defRPr>
            </a:lvl1pPr>
          </a:lstStyle>
          <a:p>
            <a:fld id="{ED38FE34-7A9E-437A-B739-E264F50A3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860"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7" indent="-285582" algn="l" defTabSz="9138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17" indent="-228456" algn="l" defTabSz="9138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40"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75"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8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24"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72"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46" tIns="34289" rIns="68546"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00154F7-EC49-4C91-8296-BE7D75C7FD5B}"/>
              </a:ext>
            </a:extLst>
          </p:cNvPr>
          <p:cNvSpPr>
            <a:spLocks noGrp="1"/>
          </p:cNvSpPr>
          <p:nvPr>
            <p:ph type="body" idx="1"/>
          </p:nvPr>
        </p:nvSpPr>
        <p:spPr>
          <a:xfrm>
            <a:off x="628650" y="1369219"/>
            <a:ext cx="7886700" cy="3263504"/>
          </a:xfrm>
          <a:prstGeom prst="rect">
            <a:avLst/>
          </a:prstGeom>
        </p:spPr>
        <p:txBody>
          <a:bodyPr vert="horz" lIns="68546" tIns="34289" rIns="6854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5904F1-A638-4D0B-AF9F-7068DD644AB8}"/>
              </a:ext>
            </a:extLst>
          </p:cNvPr>
          <p:cNvSpPr>
            <a:spLocks noGrp="1"/>
          </p:cNvSpPr>
          <p:nvPr>
            <p:ph type="dt" sz="half" idx="2"/>
          </p:nvPr>
        </p:nvSpPr>
        <p:spPr>
          <a:xfrm>
            <a:off x="628650" y="4767264"/>
            <a:ext cx="2057400" cy="273844"/>
          </a:xfrm>
          <a:prstGeom prst="rect">
            <a:avLst/>
          </a:prstGeom>
        </p:spPr>
        <p:txBody>
          <a:bodyPr vert="horz" lIns="68546" tIns="34289" rIns="68546" bIns="34289" rtlCol="0" anchor="ctr"/>
          <a:lstStyle>
            <a:lvl1pPr algn="l">
              <a:defRPr sz="900">
                <a:solidFill>
                  <a:schemeClr val="tx1">
                    <a:tint val="75000"/>
                  </a:schemeClr>
                </a:solidFill>
              </a:defRPr>
            </a:lvl1pPr>
          </a:lstStyle>
          <a:p>
            <a:pPr defTabSz="685409"/>
            <a:fld id="{55E0C165-B762-42E3-8810-94456B5AF9B2}" type="datetimeFigureOut">
              <a:rPr lang="en-US" smtClean="0">
                <a:solidFill>
                  <a:prstClr val="black">
                    <a:tint val="75000"/>
                  </a:prstClr>
                </a:solidFill>
              </a:rPr>
              <a:pPr defTabSz="685409"/>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1AE09B-ABDD-4D81-8056-A45AA92C6106}"/>
              </a:ext>
            </a:extLst>
          </p:cNvPr>
          <p:cNvSpPr>
            <a:spLocks noGrp="1"/>
          </p:cNvSpPr>
          <p:nvPr>
            <p:ph type="ftr" sz="quarter" idx="3"/>
          </p:nvPr>
        </p:nvSpPr>
        <p:spPr>
          <a:xfrm>
            <a:off x="3028950" y="4767264"/>
            <a:ext cx="3086100" cy="273844"/>
          </a:xfrm>
          <a:prstGeom prst="rect">
            <a:avLst/>
          </a:prstGeom>
        </p:spPr>
        <p:txBody>
          <a:bodyPr vert="horz" lIns="68546" tIns="34289" rIns="68546" bIns="34289" rtlCol="0" anchor="ctr"/>
          <a:lstStyle>
            <a:lvl1pPr algn="ctr">
              <a:defRPr sz="900">
                <a:solidFill>
                  <a:schemeClr val="tx1">
                    <a:tint val="75000"/>
                  </a:schemeClr>
                </a:solidFill>
              </a:defRPr>
            </a:lvl1pPr>
          </a:lstStyle>
          <a:p>
            <a:pPr defTabSz="685409"/>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D966D88-646F-462B-8F2B-A416C3B259B5}"/>
              </a:ext>
            </a:extLst>
          </p:cNvPr>
          <p:cNvSpPr>
            <a:spLocks noGrp="1"/>
          </p:cNvSpPr>
          <p:nvPr>
            <p:ph type="sldNum" sz="quarter" idx="4"/>
          </p:nvPr>
        </p:nvSpPr>
        <p:spPr>
          <a:xfrm>
            <a:off x="6457950" y="4767264"/>
            <a:ext cx="2057400" cy="273844"/>
          </a:xfrm>
          <a:prstGeom prst="rect">
            <a:avLst/>
          </a:prstGeom>
        </p:spPr>
        <p:txBody>
          <a:bodyPr vert="horz" lIns="68546" tIns="34289" rIns="68546" bIns="34289" rtlCol="0" anchor="ctr"/>
          <a:lstStyle>
            <a:lvl1pPr algn="r">
              <a:defRPr sz="900">
                <a:solidFill>
                  <a:schemeClr val="tx1">
                    <a:tint val="75000"/>
                  </a:schemeClr>
                </a:solidFill>
              </a:defRPr>
            </a:lvl1pPr>
          </a:lstStyle>
          <a:p>
            <a:pPr defTabSz="685409"/>
            <a:fld id="{320D0775-F658-44BD-831E-2B32475A435C}" type="slidenum">
              <a:rPr lang="en-US" smtClean="0">
                <a:solidFill>
                  <a:prstClr val="black">
                    <a:tint val="75000"/>
                  </a:prstClr>
                </a:solidFill>
              </a:rPr>
              <a:pPr defTabSz="685409"/>
              <a:t>‹#›</a:t>
            </a:fld>
            <a:endParaRPr lang="en-US">
              <a:solidFill>
                <a:prstClr val="black">
                  <a:tint val="75000"/>
                </a:prstClr>
              </a:solidFill>
            </a:endParaRPr>
          </a:p>
        </p:txBody>
      </p:sp>
    </p:spTree>
    <p:extLst>
      <p:ext uri="{BB962C8B-B14F-4D97-AF65-F5344CB8AC3E}">
        <p14:creationId xmlns:p14="http://schemas.microsoft.com/office/powerpoint/2010/main" val="2257632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4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8" indent="-171358" algn="l" defTabSz="6854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73" indent="-171358" algn="l" defTabSz="6854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66" indent="-171358" algn="l" defTabSz="6854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60"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55"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869"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74"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278"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993"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50" tIns="34289" rIns="68550"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68550" tIns="34289" rIns="68550"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50" tIns="34289" rIns="68550" bIns="34289" rtlCol="0" anchor="ctr"/>
          <a:lstStyle>
            <a:lvl1pPr algn="l">
              <a:defRPr sz="900">
                <a:solidFill>
                  <a:schemeClr val="tx1">
                    <a:tint val="75000"/>
                  </a:schemeClr>
                </a:solidFill>
              </a:defRPr>
            </a:lvl1pPr>
          </a:lstStyle>
          <a:p>
            <a:pPr defTabSz="685460"/>
            <a:fld id="{725A28C7-CDF3-4F0C-8C50-A6DF65459B0F}" type="datetimeFigureOut">
              <a:rPr lang="en-US" smtClean="0">
                <a:solidFill>
                  <a:prstClr val="black">
                    <a:tint val="75000"/>
                  </a:prstClr>
                </a:solidFill>
              </a:rPr>
              <a:pPr defTabSz="685460"/>
              <a:t>27/06/2023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0" tIns="34289" rIns="68550" bIns="34289" rtlCol="0" anchor="ctr"/>
          <a:lstStyle>
            <a:lvl1pPr algn="ctr">
              <a:defRPr sz="900">
                <a:solidFill>
                  <a:schemeClr val="tx1">
                    <a:tint val="75000"/>
                  </a:schemeClr>
                </a:solidFill>
              </a:defRPr>
            </a:lvl1pPr>
          </a:lstStyle>
          <a:p>
            <a:pPr defTabSz="68546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0" tIns="34289" rIns="68550" bIns="34289" rtlCol="0" anchor="ctr"/>
          <a:lstStyle>
            <a:lvl1pPr algn="r">
              <a:defRPr sz="900">
                <a:solidFill>
                  <a:schemeClr val="tx1">
                    <a:tint val="75000"/>
                  </a:schemeClr>
                </a:solidFill>
              </a:defRPr>
            </a:lvl1pPr>
          </a:lstStyle>
          <a:p>
            <a:pPr defTabSz="685460"/>
            <a:fld id="{FC168189-F76A-4C74-8E74-2DAC1674324B}" type="slidenum">
              <a:rPr lang="en-US" smtClean="0">
                <a:solidFill>
                  <a:prstClr val="black">
                    <a:tint val="75000"/>
                  </a:prstClr>
                </a:solidFill>
              </a:rPr>
              <a:pPr defTabSz="685460"/>
              <a:t>‹#›</a:t>
            </a:fld>
            <a:endParaRPr lang="en-US">
              <a:solidFill>
                <a:prstClr val="black">
                  <a:tint val="75000"/>
                </a:prstClr>
              </a:solidFill>
            </a:endParaRPr>
          </a:p>
        </p:txBody>
      </p:sp>
    </p:spTree>
    <p:extLst>
      <p:ext uri="{BB962C8B-B14F-4D97-AF65-F5344CB8AC3E}">
        <p14:creationId xmlns:p14="http://schemas.microsoft.com/office/powerpoint/2010/main" val="12734717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FF59137-DCE9-42B0-B798-6BAA4D99A3F9}"/>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22A45D6-68AB-4119-8A3D-526C9320785C}"/>
              </a:ext>
            </a:extLst>
          </p:cNvPr>
          <p:cNvSpPr>
            <a:spLocks noGrp="1"/>
          </p:cNvSpPr>
          <p:nvPr>
            <p:ph type="body" idx="1"/>
          </p:nvPr>
        </p:nvSpPr>
        <p:spPr>
          <a:xfrm>
            <a:off x="628650" y="1369218"/>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B1B6C90-9A61-493D-808B-D7A5EEF0C0AA}"/>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a:fld id="{69BE7C88-FF25-421F-BDF0-B788864CBEDA}" type="datetimeFigureOut">
              <a:rPr lang="en-US" smtClean="0">
                <a:solidFill>
                  <a:prstClr val="black">
                    <a:tint val="75000"/>
                  </a:prstClr>
                </a:solidFill>
              </a:rPr>
              <a:pPr defTabSz="685613"/>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7DC3582-5B9F-49D5-AEBB-3F25B04B61D0}"/>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621726F-47DE-46DB-8EF0-94C3D6EA6C76}"/>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a:fld id="{CB6104B8-2913-4442-AC3D-4A31E973FE16}" type="slidenum">
              <a:rPr lang="en-US" smtClean="0">
                <a:solidFill>
                  <a:prstClr val="black">
                    <a:tint val="75000"/>
                  </a:prstClr>
                </a:solidFill>
              </a:rPr>
              <a:pPr defTabSz="685613"/>
              <a:t>‹#›</a:t>
            </a:fld>
            <a:endParaRPr lang="en-US">
              <a:solidFill>
                <a:prstClr val="black">
                  <a:tint val="75000"/>
                </a:prstClr>
              </a:solidFill>
            </a:endParaRPr>
          </a:p>
        </p:txBody>
      </p:sp>
    </p:spTree>
    <p:extLst>
      <p:ext uri="{BB962C8B-B14F-4D97-AF65-F5344CB8AC3E}">
        <p14:creationId xmlns:p14="http://schemas.microsoft.com/office/powerpoint/2010/main" val="6705393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5C6CC5-2976-48E4-9DA7-C6F68A436420}"/>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0154F7-EC49-4C91-8296-BE7D75C7FD5B}"/>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5904F1-A638-4D0B-AF9F-7068DD644AB8}"/>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55E0C165-B762-42E3-8810-94456B5AF9B2}" type="datetimeFigureOut">
              <a:rPr lang="en-US" smtClean="0">
                <a:solidFill>
                  <a:prstClr val="black">
                    <a:tint val="75000"/>
                  </a:prstClr>
                </a:solidFill>
              </a:rPr>
              <a:pPr defTabSz="685698"/>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1AE09B-ABDD-4D81-8056-A45AA92C6106}"/>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D966D88-646F-462B-8F2B-A416C3B259B5}"/>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320D0775-F658-44BD-831E-2B32475A435C}" type="slidenum">
              <a:rPr lang="en-US" smtClean="0">
                <a:solidFill>
                  <a:prstClr val="black">
                    <a:tint val="75000"/>
                  </a:prstClr>
                </a:solidFill>
              </a:rPr>
              <a:pPr defTabSz="685698"/>
              <a:t>‹#›</a:t>
            </a:fld>
            <a:endParaRPr lang="en-US">
              <a:solidFill>
                <a:prstClr val="black">
                  <a:tint val="75000"/>
                </a:prstClr>
              </a:solidFill>
            </a:endParaRPr>
          </a:p>
        </p:txBody>
      </p:sp>
    </p:spTree>
    <p:extLst>
      <p:ext uri="{BB962C8B-B14F-4D97-AF65-F5344CB8AC3E}">
        <p14:creationId xmlns:p14="http://schemas.microsoft.com/office/powerpoint/2010/main" val="33630181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5C6CC5-2976-48E4-9DA7-C6F68A43642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0154F7-EC49-4C91-8296-BE7D75C7FD5B}"/>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5904F1-A638-4D0B-AF9F-7068DD644AB8}"/>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5E0C165-B762-42E3-8810-94456B5AF9B2}" type="datetimeFigureOut">
              <a:rPr lang="en-US" smtClean="0">
                <a:solidFill>
                  <a:prstClr val="black">
                    <a:tint val="75000"/>
                  </a:prstClr>
                </a:solidFill>
              </a:rPr>
              <a:pPr defTabSz="685800"/>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1AE09B-ABDD-4D81-8056-A45AA92C6106}"/>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D966D88-646F-462B-8F2B-A416C3B259B5}"/>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20D0775-F658-44BD-831E-2B32475A435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591988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wmf"/><Relationship Id="rId10" Type="http://schemas.openxmlformats.org/officeDocument/2006/relationships/image" Target="../media/image31.png"/><Relationship Id="rId4" Type="http://schemas.openxmlformats.org/officeDocument/2006/relationships/oleObject" Target="../embeddings/oleObject1.bin"/><Relationship Id="rId9" Type="http://schemas.openxmlformats.org/officeDocument/2006/relationships/image" Target="../media/image30.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4.wmf"/><Relationship Id="rId4" Type="http://schemas.openxmlformats.org/officeDocument/2006/relationships/oleObject" Target="../embeddings/oleObject6.bin"/><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1.wmf"/><Relationship Id="rId18" Type="http://schemas.openxmlformats.org/officeDocument/2006/relationships/oleObject" Target="../embeddings/oleObject16.bin"/><Relationship Id="rId3" Type="http://schemas.openxmlformats.org/officeDocument/2006/relationships/notesSlide" Target="../notesSlides/notesSlide5.xml"/><Relationship Id="rId21" Type="http://schemas.openxmlformats.org/officeDocument/2006/relationships/image" Target="../media/image45.wmf"/><Relationship Id="rId7" Type="http://schemas.openxmlformats.org/officeDocument/2006/relationships/image" Target="../media/image38.wmf"/><Relationship Id="rId12" Type="http://schemas.openxmlformats.org/officeDocument/2006/relationships/oleObject" Target="../embeddings/oleObject13.bin"/><Relationship Id="rId17" Type="http://schemas.openxmlformats.org/officeDocument/2006/relationships/image" Target="../media/image43.wmf"/><Relationship Id="rId2" Type="http://schemas.openxmlformats.org/officeDocument/2006/relationships/slideLayout" Target="../slideLayouts/slideLayout1.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12.bin"/><Relationship Id="rId19" Type="http://schemas.openxmlformats.org/officeDocument/2006/relationships/image" Target="../media/image44.wmf"/><Relationship Id="rId4" Type="http://schemas.openxmlformats.org/officeDocument/2006/relationships/oleObject" Target="../embeddings/oleObject9.bin"/><Relationship Id="rId9" Type="http://schemas.openxmlformats.org/officeDocument/2006/relationships/image" Target="../media/image39.wmf"/><Relationship Id="rId1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48.png"/><Relationship Id="rId4"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5.bin"/><Relationship Id="rId18" Type="http://schemas.openxmlformats.org/officeDocument/2006/relationships/image" Target="../media/image56.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3.wmf"/><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image" Target="../media/image55.wmf"/><Relationship Id="rId1" Type="http://schemas.openxmlformats.org/officeDocument/2006/relationships/vmlDrawing" Target="../drawings/vmlDrawing7.vml"/><Relationship Id="rId6" Type="http://schemas.openxmlformats.org/officeDocument/2006/relationships/image" Target="../media/image50.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23.bin"/><Relationship Id="rId14" Type="http://schemas.openxmlformats.org/officeDocument/2006/relationships/image" Target="../media/image54.wmf"/></Relationships>
</file>

<file path=ppt/slides/_rels/slide18.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33.bin"/><Relationship Id="rId18" Type="http://schemas.openxmlformats.org/officeDocument/2006/relationships/image" Target="../media/image63.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3.wmf"/><Relationship Id="rId17"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image" Target="../media/image62.wmf"/><Relationship Id="rId1" Type="http://schemas.openxmlformats.org/officeDocument/2006/relationships/vmlDrawing" Target="../drawings/vmlDrawing8.vml"/><Relationship Id="rId6" Type="http://schemas.openxmlformats.org/officeDocument/2006/relationships/image" Target="../media/image58.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31.bin"/><Relationship Id="rId14" Type="http://schemas.openxmlformats.org/officeDocument/2006/relationships/image" Target="../media/image6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5.wmf"/><Relationship Id="rId5" Type="http://schemas.openxmlformats.org/officeDocument/2006/relationships/oleObject" Target="../embeddings/oleObject37.bin"/><Relationship Id="rId4" Type="http://schemas.openxmlformats.org/officeDocument/2006/relationships/image" Target="../media/image64.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5.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41.bin"/><Relationship Id="rId14" Type="http://schemas.openxmlformats.org/officeDocument/2006/relationships/image" Target="../media/image6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70.wmf"/></Relationships>
</file>

<file path=ppt/slides/_rels/slide2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1.wmf"/><Relationship Id="rId5" Type="http://schemas.openxmlformats.org/officeDocument/2006/relationships/oleObject" Target="../embeddings/oleObject46.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4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78.wmf"/><Relationship Id="rId3" Type="http://schemas.openxmlformats.org/officeDocument/2006/relationships/image" Target="../media/image79.png"/><Relationship Id="rId7" Type="http://schemas.openxmlformats.org/officeDocument/2006/relationships/image" Target="../media/image75.wmf"/><Relationship Id="rId12"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50.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7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6.xml"/><Relationship Id="rId7" Type="http://schemas.openxmlformats.org/officeDocument/2006/relationships/image" Target="../media/image81.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55.bin"/><Relationship Id="rId5" Type="http://schemas.openxmlformats.org/officeDocument/2006/relationships/image" Target="../media/image80.wmf"/><Relationship Id="rId10" Type="http://schemas.openxmlformats.org/officeDocument/2006/relationships/image" Target="../media/image83.png"/><Relationship Id="rId4" Type="http://schemas.openxmlformats.org/officeDocument/2006/relationships/oleObject" Target="../embeddings/oleObject54.bin"/><Relationship Id="rId9" Type="http://schemas.openxmlformats.org/officeDocument/2006/relationships/image" Target="../media/image82.wmf"/></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4.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gif"/><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pic>
        <p:nvPicPr>
          <p:cNvPr id="4" name="Picture 2" descr="https://lh3.googleusercontent.com/-Tk55LJDFflU/WsHNwwaiKSI/AAAAAAAAB6g/jFfcR8uLDVMfXANO8wdQVpwHcT3NMu_AQCHMYCw/h136/5-mau_slide_powerpoint_dep_ctu.vn_(27).gif">
            <a:extLst>
              <a:ext uri="{FF2B5EF4-FFF2-40B4-BE49-F238E27FC236}">
                <a16:creationId xmlns="" xmlns:a16="http://schemas.microsoft.com/office/drawing/2014/main" id="{3505E02C-2CD3-4F74-B3AE-7EDEBF5D8F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6747" y="3734973"/>
            <a:ext cx="2274005" cy="1408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lh3.googleusercontent.com/-hCZmtIGIYWo/WsHN9xcCJ-I/AAAAAAAAB7c/XZXLuzX8LEgcBZyvQvRyNuKebeDk0QYhwCHMYCw/h136/6-mau_slide_powerpoint_dep_ctu.vn_(38).jpg">
            <a:extLst>
              <a:ext uri="{FF2B5EF4-FFF2-40B4-BE49-F238E27FC236}">
                <a16:creationId xmlns="" xmlns:a16="http://schemas.microsoft.com/office/drawing/2014/main" id="{B0CF9666-51B8-4643-866F-6C74CC0079B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286" y="330701"/>
            <a:ext cx="2271713" cy="971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4B4F0E1F-7190-4964-87D6-F1F379B7A8E2}"/>
              </a:ext>
            </a:extLst>
          </p:cNvPr>
          <p:cNvSpPr/>
          <p:nvPr/>
        </p:nvSpPr>
        <p:spPr>
          <a:xfrm>
            <a:off x="1959020" y="1002402"/>
            <a:ext cx="5521384" cy="1331134"/>
          </a:xfrm>
          <a:prstGeom prst="rect">
            <a:avLst/>
          </a:prstGeom>
          <a:noFill/>
        </p:spPr>
        <p:txBody>
          <a:bodyPr wrap="none" lIns="68544" tIns="34289" rIns="68544" bIns="34289">
            <a:spAutoFit/>
          </a:bodyPr>
          <a:lstStyle/>
          <a:p>
            <a:pPr algn="ctr" defTabSz="685392"/>
            <a:r>
              <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Chào mừng các thầy cô </a:t>
            </a:r>
          </a:p>
          <a:p>
            <a:pPr algn="ctr" defTabSz="685392"/>
            <a:r>
              <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về dự giờ thăm lớp</a:t>
            </a:r>
          </a:p>
        </p:txBody>
      </p:sp>
      <p:sp>
        <p:nvSpPr>
          <p:cNvPr id="7" name="TextBox 6">
            <a:extLst>
              <a:ext uri="{FF2B5EF4-FFF2-40B4-BE49-F238E27FC236}">
                <a16:creationId xmlns="" xmlns:a16="http://schemas.microsoft.com/office/drawing/2014/main" id="{B7980FBC-76AD-4D87-AAC6-2B7FEBE2460E}"/>
              </a:ext>
            </a:extLst>
          </p:cNvPr>
          <p:cNvSpPr txBox="1"/>
          <p:nvPr/>
        </p:nvSpPr>
        <p:spPr>
          <a:xfrm flipH="1">
            <a:off x="3006530" y="2993828"/>
            <a:ext cx="3130941" cy="900246"/>
          </a:xfrm>
          <a:prstGeom prst="rect">
            <a:avLst/>
          </a:prstGeom>
          <a:noFill/>
        </p:spPr>
        <p:txBody>
          <a:bodyPr wrap="square" lIns="68544" tIns="34289" rIns="68544" bIns="34289" rtlCol="0">
            <a:spAutoFit/>
          </a:bodyPr>
          <a:lstStyle/>
          <a:p>
            <a:pPr defTabSz="685392">
              <a:lnSpc>
                <a:spcPct val="150000"/>
              </a:lnSpc>
            </a:pP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Giáo</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viên</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Đào</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Trang</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defTabSz="685392">
              <a:lnSpc>
                <a:spcPct val="150000"/>
              </a:lnSpc>
            </a:pP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Trường</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7475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1300" y="742950"/>
            <a:ext cx="3200400" cy="32004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086101" y="1847874"/>
            <a:ext cx="2989857" cy="954107"/>
          </a:xfrm>
          <a:prstGeom prst="rect">
            <a:avLst/>
          </a:prstGeom>
          <a:noFill/>
        </p:spPr>
        <p:txBody>
          <a:bodyPr wrap="none" lIns="91392" tIns="45696" rIns="91392" bIns="45696" rtlCol="0">
            <a:spAutoFit/>
          </a:bodyPr>
          <a:lstStyle/>
          <a:p>
            <a:pPr algn="ctr"/>
            <a:r>
              <a:rPr lang="en-US" sz="2800" b="1">
                <a:solidFill>
                  <a:srgbClr val="FF0000"/>
                </a:solidFill>
                <a:latin typeface="Times New Roman" pitchFamily="18" charset="0"/>
                <a:cs typeface="Times New Roman" pitchFamily="18" charset="0"/>
              </a:rPr>
              <a:t>2. HÌNH THÀNH </a:t>
            </a:r>
          </a:p>
          <a:p>
            <a:pPr algn="ctr"/>
            <a:r>
              <a:rPr lang="en-US" sz="2800" b="1">
                <a:solidFill>
                  <a:srgbClr val="FF0000"/>
                </a:solidFill>
                <a:latin typeface="Times New Roman" pitchFamily="18" charset="0"/>
                <a:cs typeface="Times New Roman" pitchFamily="18" charset="0"/>
              </a:rPr>
              <a:t>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6" name="Rectangle 5"/>
          <p:cNvSpPr/>
          <p:nvPr/>
        </p:nvSpPr>
        <p:spPr>
          <a:xfrm>
            <a:off x="179512" y="1157844"/>
            <a:ext cx="8721664" cy="3046988"/>
          </a:xfrm>
          <a:prstGeom prst="rect">
            <a:avLst/>
          </a:prstGeom>
        </p:spPr>
        <p:txBody>
          <a:bodyPr wrap="square">
            <a:spAutoFit/>
          </a:bodyPr>
          <a:lstStyle/>
          <a:p>
            <a:r>
              <a:rPr lang="en-US" sz="2400" b="1" dirty="0" smtClean="0">
                <a:latin typeface="Times New Roman" pitchFamily="18" charset="0"/>
                <a:cs typeface="Times New Roman" pitchFamily="18" charset="0"/>
              </a:rPr>
              <a:t>HĐ1: </a:t>
            </a:r>
            <a:r>
              <a:rPr lang="vi-VN" sz="2400" dirty="0" smtClean="0">
                <a:latin typeface="Times New Roman" pitchFamily="18" charset="0"/>
                <a:cs typeface="Times New Roman" pitchFamily="18" charset="0"/>
              </a:rPr>
              <a:t>Trong </a:t>
            </a:r>
            <a:r>
              <a:rPr lang="vi-VN" sz="2400" dirty="0">
                <a:latin typeface="Times New Roman" pitchFamily="18" charset="0"/>
                <a:cs typeface="Times New Roman" pitchFamily="18" charset="0"/>
              </a:rPr>
              <a:t>tình huống mở đầu, giả sử vận tốc trung bình của một vận động viên đi xe đạp trên 36 km đường bằng phẳng là x (km/h).</a:t>
            </a:r>
          </a:p>
          <a:p>
            <a:r>
              <a:rPr lang="vi-VN" sz="2400" dirty="0">
                <a:latin typeface="Times New Roman" pitchFamily="18" charset="0"/>
                <a:cs typeface="Times New Roman" pitchFamily="18" charset="0"/>
              </a:rPr>
              <a:t>Hãy viết biểu thức biểu thị:</a:t>
            </a:r>
          </a:p>
          <a:p>
            <a:r>
              <a:rPr lang="vi-VN" sz="2400" dirty="0">
                <a:latin typeface="Times New Roman" pitchFamily="18" charset="0"/>
                <a:cs typeface="Times New Roman" pitchFamily="18" charset="0"/>
              </a:rPr>
              <a:t>Thời gian vận động viên hoàn thành chặng leo </a:t>
            </a:r>
            <a:r>
              <a:rPr lang="vi-VN" sz="2400" dirty="0"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xuống </a:t>
            </a:r>
            <a:r>
              <a:rPr lang="vi-VN" sz="2400" dirty="0" smtClean="0">
                <a:latin typeface="Times New Roman" pitchFamily="18" charset="0"/>
                <a:cs typeface="Times New Roman" pitchFamily="18" charset="0"/>
              </a:rPr>
              <a:t>dốc</a:t>
            </a:r>
            <a:endParaRPr lang="en-US" sz="2400" dirty="0" smtClean="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đường bằng phẳng</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4908421"/>
              </p:ext>
            </p:extLst>
          </p:nvPr>
        </p:nvGraphicFramePr>
        <p:xfrm>
          <a:off x="6496050" y="2195513"/>
          <a:ext cx="881063" cy="604837"/>
        </p:xfrm>
        <a:graphic>
          <a:graphicData uri="http://schemas.openxmlformats.org/presentationml/2006/ole">
            <mc:AlternateContent xmlns:mc="http://schemas.openxmlformats.org/markup-compatibility/2006">
              <mc:Choice xmlns:v="urn:schemas-microsoft-com:vml" Requires="v">
                <p:oleObj spid="_x0000_s12886" name="Equation" r:id="rId4" imgW="888840" imgH="609480" progId="Equation.DSMT4">
                  <p:embed/>
                </p:oleObj>
              </mc:Choice>
              <mc:Fallback>
                <p:oleObj name="Equation" r:id="rId4" imgW="888840" imgH="609480" progId="Equation.DSMT4">
                  <p:embed/>
                  <p:pic>
                    <p:nvPicPr>
                      <p:cNvPr id="0" name="Object 547"/>
                      <p:cNvPicPr>
                        <a:picLocks noChangeAspect="1" noChangeArrowheads="1"/>
                      </p:cNvPicPr>
                      <p:nvPr/>
                    </p:nvPicPr>
                    <p:blipFill>
                      <a:blip r:embed="rId5"/>
                      <a:srcRect/>
                      <a:stretch>
                        <a:fillRect/>
                      </a:stretch>
                    </p:blipFill>
                    <p:spPr bwMode="auto">
                      <a:xfrm>
                        <a:off x="6496050" y="2195513"/>
                        <a:ext cx="881063"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92839978"/>
              </p:ext>
            </p:extLst>
          </p:nvPr>
        </p:nvGraphicFramePr>
        <p:xfrm>
          <a:off x="6846888" y="2913063"/>
          <a:ext cx="996950" cy="604837"/>
        </p:xfrm>
        <a:graphic>
          <a:graphicData uri="http://schemas.openxmlformats.org/presentationml/2006/ole">
            <mc:AlternateContent xmlns:mc="http://schemas.openxmlformats.org/markup-compatibility/2006">
              <mc:Choice xmlns:v="urn:schemas-microsoft-com:vml" Requires="v">
                <p:oleObj spid="_x0000_s12887" name="Equation" r:id="rId6" imgW="1002960" imgH="609480" progId="Equation.DSMT4">
                  <p:embed/>
                </p:oleObj>
              </mc:Choice>
              <mc:Fallback>
                <p:oleObj name="Equation" r:id="rId6" imgW="1002960" imgH="609480" progId="Equation.DSMT4">
                  <p:embed/>
                  <p:pic>
                    <p:nvPicPr>
                      <p:cNvPr id="0" name="Object 9"/>
                      <p:cNvPicPr>
                        <a:picLocks noChangeAspect="1" noChangeArrowheads="1"/>
                      </p:cNvPicPr>
                      <p:nvPr/>
                    </p:nvPicPr>
                    <p:blipFill>
                      <a:blip r:embed="rId7"/>
                      <a:srcRect/>
                      <a:stretch>
                        <a:fillRect/>
                      </a:stretch>
                    </p:blipFill>
                    <p:spPr bwMode="auto">
                      <a:xfrm>
                        <a:off x="6846888" y="2913063"/>
                        <a:ext cx="9969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08013211"/>
              </p:ext>
            </p:extLst>
          </p:nvPr>
        </p:nvGraphicFramePr>
        <p:xfrm>
          <a:off x="7978775" y="3723498"/>
          <a:ext cx="654050" cy="604837"/>
        </p:xfrm>
        <a:graphic>
          <a:graphicData uri="http://schemas.openxmlformats.org/presentationml/2006/ole">
            <mc:AlternateContent xmlns:mc="http://schemas.openxmlformats.org/markup-compatibility/2006">
              <mc:Choice xmlns:v="urn:schemas-microsoft-com:vml" Requires="v">
                <p:oleObj spid="_x0000_s12888" name="Equation" r:id="rId8" imgW="660240" imgH="609480" progId="Equation.DSMT4">
                  <p:embed/>
                </p:oleObj>
              </mc:Choice>
              <mc:Fallback>
                <p:oleObj name="Equation" r:id="rId8" imgW="660240" imgH="609480" progId="Equation.DSMT4">
                  <p:embed/>
                  <p:pic>
                    <p:nvPicPr>
                      <p:cNvPr id="0" name="Object 9"/>
                      <p:cNvPicPr>
                        <a:picLocks noChangeAspect="1" noChangeArrowheads="1"/>
                      </p:cNvPicPr>
                      <p:nvPr/>
                    </p:nvPicPr>
                    <p:blipFill>
                      <a:blip r:embed="rId9"/>
                      <a:srcRect/>
                      <a:stretch>
                        <a:fillRect/>
                      </a:stretch>
                    </p:blipFill>
                    <p:spPr bwMode="auto">
                      <a:xfrm>
                        <a:off x="7978775" y="3723498"/>
                        <a:ext cx="6540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31">
            <a:extLst>
              <a:ext uri="{FF2B5EF4-FFF2-40B4-BE49-F238E27FC236}">
                <a16:creationId xmlns:a16="http://schemas.microsoft.com/office/drawing/2014/main" xmlns=""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6376" y="-19577"/>
            <a:ext cx="1054273" cy="1054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2CF18F18-6288-47AA-9966-D7D1B01EE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7181" y="317120"/>
            <a:ext cx="1054273" cy="1054273"/>
          </a:xfrm>
          <a:prstGeom prst="rect">
            <a:avLst/>
          </a:prstGeom>
        </p:spPr>
      </p:pic>
      <p:sp>
        <p:nvSpPr>
          <p:cNvPr id="4" name="Rectangle 3"/>
          <p:cNvSpPr/>
          <p:nvPr/>
        </p:nvSpPr>
        <p:spPr>
          <a:xfrm>
            <a:off x="0" y="1131590"/>
            <a:ext cx="9011454" cy="1200329"/>
          </a:xfrm>
          <a:prstGeom prst="rect">
            <a:avLst/>
          </a:prstGeom>
        </p:spPr>
        <p:txBody>
          <a:bodyPr wrap="square">
            <a:spAutoFit/>
          </a:bodyPr>
          <a:lstStyle/>
          <a:p>
            <a:r>
              <a:rPr lang="en-US" sz="2400" b="1" dirty="0">
                <a:latin typeface="Times New Roman" pitchFamily="18" charset="0"/>
                <a:cs typeface="Times New Roman" pitchFamily="18" charset="0"/>
              </a:rPr>
              <a:t>HĐ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x (cm)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y (cm).</a:t>
            </a:r>
          </a:p>
        </p:txBody>
      </p:sp>
      <p:sp>
        <p:nvSpPr>
          <p:cNvPr id="5" name="Rectangle 4"/>
          <p:cNvSpPr/>
          <p:nvPr/>
        </p:nvSpPr>
        <p:spPr>
          <a:xfrm>
            <a:off x="412474" y="2211710"/>
            <a:ext cx="8480005" cy="1421928"/>
          </a:xfrm>
          <a:prstGeom prst="rect">
            <a:avLst/>
          </a:prstGeom>
        </p:spPr>
        <p:txBody>
          <a:bodyPr wrap="square">
            <a:spAutoFit/>
          </a:bodyPr>
          <a:lstStyle/>
          <a:p>
            <a:pPr algn="ctr">
              <a:lnSpc>
                <a:spcPct val="120000"/>
              </a:lnSpc>
            </a:pPr>
            <a:r>
              <a:rPr lang="vi-VN" sz="2400" b="1" dirty="0">
                <a:latin typeface="+mj-lt"/>
              </a:rPr>
              <a:t>Giải:</a:t>
            </a:r>
            <a:endParaRPr lang="vi-VN" sz="2400" dirty="0">
              <a:latin typeface="+mj-lt"/>
            </a:endParaRPr>
          </a:p>
          <a:p>
            <a:pPr>
              <a:lnSpc>
                <a:spcPct val="120000"/>
              </a:lnSpc>
            </a:pPr>
            <a:r>
              <a:rPr lang="vi-VN" sz="2400" dirty="0">
                <a:latin typeface="+mj-lt"/>
              </a:rPr>
              <a:t>Biểu thức </a:t>
            </a:r>
            <a:r>
              <a:rPr lang="vi-VN" sz="2400" dirty="0" smtClean="0">
                <a:latin typeface="+mj-lt"/>
              </a:rPr>
              <a:t>biểu </a:t>
            </a:r>
            <a:r>
              <a:rPr lang="vi-VN" sz="2400" dirty="0">
                <a:latin typeface="+mj-lt"/>
              </a:rPr>
              <a:t>thị tỉ số giữa chiều rộng và chiều dài của một hình chữ nhật đó là</a:t>
            </a:r>
            <a:r>
              <a:rPr lang="vi-VN" sz="2400" dirty="0" smtClean="0">
                <a:latin typeface="+mj-lt"/>
              </a:rPr>
              <a:t>:</a:t>
            </a:r>
            <a:endParaRPr lang="vi-VN" sz="2400" dirty="0">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283669318"/>
              </p:ext>
            </p:extLst>
          </p:nvPr>
        </p:nvGraphicFramePr>
        <p:xfrm>
          <a:off x="2411760" y="3075806"/>
          <a:ext cx="277812" cy="787400"/>
        </p:xfrm>
        <a:graphic>
          <a:graphicData uri="http://schemas.openxmlformats.org/presentationml/2006/ole">
            <mc:AlternateContent xmlns:mc="http://schemas.openxmlformats.org/markup-compatibility/2006">
              <mc:Choice xmlns:v="urn:schemas-microsoft-com:vml" Requires="v">
                <p:oleObj spid="_x0000_s25615" name="Equation" r:id="rId5" imgW="266400" imgH="787320" progId="Equation.DSMT4">
                  <p:embed/>
                </p:oleObj>
              </mc:Choice>
              <mc:Fallback>
                <p:oleObj name="Equation" r:id="rId5" imgW="266400" imgH="787320" progId="Equation.DSMT4">
                  <p:embed/>
                  <p:pic>
                    <p:nvPicPr>
                      <p:cNvPr id="0" name="Object 1"/>
                      <p:cNvPicPr>
                        <a:picLocks noChangeAspect="1" noChangeArrowheads="1"/>
                      </p:cNvPicPr>
                      <p:nvPr/>
                    </p:nvPicPr>
                    <p:blipFill>
                      <a:blip r:embed="rId6"/>
                      <a:srcRect/>
                      <a:stretch>
                        <a:fillRect/>
                      </a:stretch>
                    </p:blipFill>
                    <p:spPr bwMode="auto">
                      <a:xfrm>
                        <a:off x="2411760" y="3075806"/>
                        <a:ext cx="2778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52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7524" y="1234404"/>
            <a:ext cx="8568952" cy="1484830"/>
          </a:xfrm>
          <a:prstGeom prst="rect">
            <a:avLst/>
          </a:prstGeom>
          <a:solidFill>
            <a:srgbClr val="FDEADA"/>
          </a:solidFill>
        </p:spPr>
        <p:txBody>
          <a:bodyPr wrap="square">
            <a:spAutoFit/>
          </a:bodyPr>
          <a:lstStyle/>
          <a:p>
            <a:pPr>
              <a:lnSpc>
                <a:spcPct val="130000"/>
              </a:lnSpc>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Một phân thức đại số </a:t>
            </a:r>
            <a:r>
              <a:rPr lang="vi-VN" sz="2400" dirty="0" smtClean="0">
                <a:latin typeface="Times New Roman" pitchFamily="18" charset="0"/>
                <a:cs typeface="Times New Roman" pitchFamily="18" charset="0"/>
              </a:rPr>
              <a:t>(phân thức) là một biểu thức có dạng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trong đó A, B là hai đa thức và B khác đa thức 0.</a:t>
            </a:r>
          </a:p>
          <a:p>
            <a:pPr>
              <a:lnSpc>
                <a:spcPct val="130000"/>
              </a:lnSpc>
            </a:pPr>
            <a:r>
              <a:rPr lang="vi-VN" sz="2400" dirty="0" smtClean="0">
                <a:latin typeface="Times New Roman" pitchFamily="18" charset="0"/>
                <a:cs typeface="Times New Roman" pitchFamily="18" charset="0"/>
              </a:rPr>
              <a:t>A được gọi là </a:t>
            </a:r>
            <a:r>
              <a:rPr lang="vi-VN" sz="2400" b="1" dirty="0" smtClean="0">
                <a:latin typeface="Times New Roman" pitchFamily="18" charset="0"/>
                <a:cs typeface="Times New Roman" pitchFamily="18" charset="0"/>
              </a:rPr>
              <a:t>tử thức </a:t>
            </a:r>
            <a:r>
              <a:rPr lang="vi-VN" sz="2400" dirty="0" smtClean="0">
                <a:latin typeface="Times New Roman" pitchFamily="18" charset="0"/>
                <a:cs typeface="Times New Roman" pitchFamily="18" charset="0"/>
              </a:rPr>
              <a:t>(hoặc tử) và B được gọi là </a:t>
            </a:r>
            <a:r>
              <a:rPr lang="vi-VN" sz="2400" b="1" dirty="0" smtClean="0">
                <a:latin typeface="Times New Roman" pitchFamily="18" charset="0"/>
                <a:cs typeface="Times New Roman" pitchFamily="18" charset="0"/>
              </a:rPr>
              <a:t>mẫu thức</a:t>
            </a:r>
            <a:r>
              <a:rPr lang="vi-VN" sz="2400" dirty="0" smtClean="0">
                <a:latin typeface="Times New Roman" pitchFamily="18" charset="0"/>
                <a:cs typeface="Times New Roman" pitchFamily="18" charset="0"/>
              </a:rPr>
              <a:t> (mẫu).</a:t>
            </a:r>
            <a:endParaRPr lang="vi-VN" sz="2400" dirty="0">
              <a:latin typeface="Times New Roman" pitchFamily="18" charset="0"/>
              <a:cs typeface="Times New Roman" pitchFamily="18" charset="0"/>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004204"/>
              </p:ext>
            </p:extLst>
          </p:nvPr>
        </p:nvGraphicFramePr>
        <p:xfrm>
          <a:off x="1367644" y="1684223"/>
          <a:ext cx="296863" cy="717551"/>
        </p:xfrm>
        <a:graphic>
          <a:graphicData uri="http://schemas.openxmlformats.org/presentationml/2006/ole">
            <mc:AlternateContent xmlns:mc="http://schemas.openxmlformats.org/markup-compatibility/2006">
              <mc:Choice xmlns:v="urn:schemas-microsoft-com:vml" Requires="v">
                <p:oleObj spid="_x0000_s26641" name="Equation" r:id="rId4" imgW="291960" imgH="723600" progId="Equation.DSMT4">
                  <p:embed/>
                </p:oleObj>
              </mc:Choice>
              <mc:Fallback>
                <p:oleObj name="Equation" r:id="rId4" imgW="291960" imgH="723600" progId="Equation.DSMT4">
                  <p:embed/>
                  <p:pic>
                    <p:nvPicPr>
                      <p:cNvPr id="0" name="Object 1"/>
                      <p:cNvPicPr>
                        <a:picLocks noChangeAspect="1" noChangeArrowheads="1"/>
                      </p:cNvPicPr>
                      <p:nvPr/>
                    </p:nvPicPr>
                    <p:blipFill>
                      <a:blip r:embed="rId5"/>
                      <a:srcRect/>
                      <a:stretch>
                        <a:fillRect/>
                      </a:stretch>
                    </p:blipFill>
                    <p:spPr bwMode="auto">
                      <a:xfrm>
                        <a:off x="1367644" y="1684223"/>
                        <a:ext cx="296863" cy="717551"/>
                      </a:xfrm>
                      <a:prstGeom prst="rect">
                        <a:avLst/>
                      </a:prstGeom>
                      <a:noFill/>
                    </p:spPr>
                  </p:pic>
                </p:oleObj>
              </mc:Fallback>
            </mc:AlternateContent>
          </a:graphicData>
        </a:graphic>
      </p:graphicFrame>
      <p:sp>
        <p:nvSpPr>
          <p:cNvPr id="15" name="Rectangle 14"/>
          <p:cNvSpPr/>
          <p:nvPr/>
        </p:nvSpPr>
        <p:spPr>
          <a:xfrm>
            <a:off x="142589" y="3057538"/>
            <a:ext cx="8858821" cy="1200329"/>
          </a:xfrm>
          <a:prstGeom prst="rect">
            <a:avLst/>
          </a:prstGeom>
        </p:spPr>
        <p:txBody>
          <a:bodyPr wrap="square">
            <a:spAutoFit/>
          </a:bodyPr>
          <a:lstStyle/>
          <a:p>
            <a:r>
              <a:rPr lang="en-US" sz="2400" b="1"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Nhận </a:t>
            </a:r>
            <a:r>
              <a:rPr lang="vi-VN" sz="2400" b="1" dirty="0">
                <a:latin typeface="Times New Roman" pitchFamily="18" charset="0"/>
                <a:cs typeface="Times New Roman" pitchFamily="18" charset="0"/>
              </a:rPr>
              <a:t>xét: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Mỗi đa thức cũng được coi là một phân thức với mẫu thức bằng 1.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Đặc </a:t>
            </a:r>
            <a:r>
              <a:rPr lang="vi-VN" sz="2400" dirty="0">
                <a:latin typeface="Times New Roman" pitchFamily="18" charset="0"/>
                <a:cs typeface="Times New Roman" pitchFamily="18" charset="0"/>
              </a:rPr>
              <a:t>biệt, số 0 và số 1 cũng là những phân thức đại số</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4736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7303" y="314411"/>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9114" y="619674"/>
            <a:ext cx="9007382" cy="2094228"/>
          </a:xfrm>
          <a:prstGeom prst="rect">
            <a:avLst/>
          </a:prstGeom>
        </p:spPr>
        <p:txBody>
          <a:bodyPr wrap="square">
            <a:spAutoFit/>
          </a:bodyPr>
          <a:lstStyle/>
          <a:p>
            <a:pPr>
              <a:lnSpc>
                <a:spcPct val="110000"/>
              </a:lnSpc>
            </a:pPr>
            <a:r>
              <a:rPr lang="vi-VN" sz="2400" b="1" dirty="0">
                <a:latin typeface="Times New Roman" pitchFamily="18" charset="0"/>
                <a:cs typeface="Times New Roman" pitchFamily="18" charset="0"/>
              </a:rPr>
              <a:t>Ví dụ 1:</a:t>
            </a:r>
            <a:endParaRPr lang="vi-VN" sz="2400" dirty="0">
              <a:latin typeface="Times New Roman" pitchFamily="18" charset="0"/>
              <a:cs typeface="Times New Roman" pitchFamily="18" charset="0"/>
            </a:endParaRPr>
          </a:p>
          <a:p>
            <a:pPr marL="457200" indent="-457200">
              <a:lnSpc>
                <a:spcPct val="110000"/>
              </a:lnSpc>
              <a:buAutoNum type="alphaLcParenR"/>
            </a:pPr>
            <a:r>
              <a:rPr lang="vi-VN" sz="2400" dirty="0" smtClean="0">
                <a:latin typeface="Times New Roman" pitchFamily="18" charset="0"/>
                <a:cs typeface="Times New Roman" pitchFamily="18" charset="0"/>
              </a:rPr>
              <a:t>Cách </a:t>
            </a:r>
            <a:r>
              <a:rPr lang="vi-VN" sz="2400" dirty="0">
                <a:latin typeface="Times New Roman" pitchFamily="18" charset="0"/>
                <a:cs typeface="Times New Roman" pitchFamily="18" charset="0"/>
              </a:rPr>
              <a:t>viết nào sau đây </a:t>
            </a:r>
            <a:r>
              <a:rPr lang="vi-VN" sz="2400" b="1" dirty="0">
                <a:latin typeface="Times New Roman" pitchFamily="18" charset="0"/>
                <a:cs typeface="Times New Roman" pitchFamily="18" charset="0"/>
              </a:rPr>
              <a:t>không</a:t>
            </a:r>
            <a:r>
              <a:rPr lang="vi-VN" sz="2400" dirty="0">
                <a:latin typeface="Times New Roman" pitchFamily="18" charset="0"/>
                <a:cs typeface="Times New Roman" pitchFamily="18" charset="0"/>
              </a:rPr>
              <a:t> cho một phân thức</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457200" indent="-457200">
              <a:lnSpc>
                <a:spcPct val="110000"/>
              </a:lnSpc>
              <a:buAutoNum type="alphaLcParenR"/>
            </a:pPr>
            <a:endParaRPr lang="en-US" sz="2400" dirty="0" smtClean="0">
              <a:latin typeface="Times New Roman" pitchFamily="18" charset="0"/>
              <a:cs typeface="Times New Roman" pitchFamily="18" charset="0"/>
            </a:endParaRPr>
          </a:p>
          <a:p>
            <a:pPr>
              <a:lnSpc>
                <a:spcPct val="110000"/>
              </a:lnSpc>
            </a:pPr>
            <a:endParaRPr lang="vi-VN" sz="2400" dirty="0">
              <a:latin typeface="Times New Roman" pitchFamily="18" charset="0"/>
              <a:cs typeface="Times New Roman" pitchFamily="18" charset="0"/>
            </a:endParaRPr>
          </a:p>
          <a:p>
            <a:pPr>
              <a:lnSpc>
                <a:spcPct val="110000"/>
              </a:lnSpc>
            </a:pPr>
            <a:r>
              <a:rPr lang="vi-VN" sz="2400" dirty="0">
                <a:latin typeface="Times New Roman" pitchFamily="18" charset="0"/>
                <a:cs typeface="Times New Roman" pitchFamily="18" charset="0"/>
              </a:rPr>
              <a:t>b) Viết mẫu thức của mỗi phân thức trong các cách viết trên?</a:t>
            </a:r>
          </a:p>
        </p:txBody>
      </p:sp>
      <p:graphicFrame>
        <p:nvGraphicFramePr>
          <p:cNvPr id="5" name="Object 4"/>
          <p:cNvGraphicFramePr>
            <a:graphicFrameLocks noChangeAspect="1"/>
          </p:cNvGraphicFramePr>
          <p:nvPr>
            <p:extLst>
              <p:ext uri="{D42A27DB-BD31-4B8C-83A1-F6EECF244321}">
                <p14:modId xmlns:p14="http://schemas.microsoft.com/office/powerpoint/2010/main" val="1415927145"/>
              </p:ext>
            </p:extLst>
          </p:nvPr>
        </p:nvGraphicFramePr>
        <p:xfrm>
          <a:off x="2051720" y="1510473"/>
          <a:ext cx="4622800" cy="812800"/>
        </p:xfrm>
        <a:graphic>
          <a:graphicData uri="http://schemas.openxmlformats.org/presentationml/2006/ole">
            <mc:AlternateContent xmlns:mc="http://schemas.openxmlformats.org/markup-compatibility/2006">
              <mc:Choice xmlns:v="urn:schemas-microsoft-com:vml" Requires="v">
                <p:oleObj spid="_x0000_s27687" name="Equation" r:id="rId4" imgW="4622760" imgH="812520" progId="Equation.DSMT4">
                  <p:embed/>
                </p:oleObj>
              </mc:Choice>
              <mc:Fallback>
                <p:oleObj name="Equation" r:id="rId4" imgW="4622760" imgH="812520" progId="Equation.DSMT4">
                  <p:embed/>
                  <p:pic>
                    <p:nvPicPr>
                      <p:cNvPr id="0" name=""/>
                      <p:cNvPicPr/>
                      <p:nvPr/>
                    </p:nvPicPr>
                    <p:blipFill>
                      <a:blip r:embed="rId5"/>
                      <a:stretch>
                        <a:fillRect/>
                      </a:stretch>
                    </p:blipFill>
                    <p:spPr>
                      <a:xfrm>
                        <a:off x="2051720" y="1510473"/>
                        <a:ext cx="4622800" cy="812800"/>
                      </a:xfrm>
                      <a:prstGeom prst="rect">
                        <a:avLst/>
                      </a:prstGeom>
                    </p:spPr>
                  </p:pic>
                </p:oleObj>
              </mc:Fallback>
            </mc:AlternateContent>
          </a:graphicData>
        </a:graphic>
      </p:graphicFrame>
      <p:sp>
        <p:nvSpPr>
          <p:cNvPr id="11" name="Rectangle 10"/>
          <p:cNvSpPr/>
          <p:nvPr/>
        </p:nvSpPr>
        <p:spPr>
          <a:xfrm>
            <a:off x="232677" y="3102718"/>
            <a:ext cx="8784975" cy="461665"/>
          </a:xfrm>
          <a:prstGeom prst="rect">
            <a:avLst/>
          </a:prstGeom>
        </p:spPr>
        <p:txBody>
          <a:bodyPr wrap="square">
            <a:spAutoFit/>
          </a:bodyPr>
          <a:lstStyle/>
          <a:p>
            <a:pPr marL="457200" indent="-457200">
              <a:buAutoNum type="alphaLcParenR"/>
            </a:pPr>
            <a:r>
              <a:rPr lang="vi-VN" sz="2400" dirty="0" smtClean="0">
                <a:latin typeface="Times New Roman" pitchFamily="18" charset="0"/>
                <a:cs typeface="Times New Roman" pitchFamily="18" charset="0"/>
              </a:rPr>
              <a:t>Trong </a:t>
            </a:r>
            <a:r>
              <a:rPr lang="vi-VN" sz="2400" dirty="0">
                <a:latin typeface="Times New Roman" pitchFamily="18" charset="0"/>
                <a:cs typeface="Times New Roman" pitchFamily="18" charset="0"/>
              </a:rPr>
              <a:t>các cách viết </a:t>
            </a:r>
            <a:r>
              <a:rPr lang="vi-VN" sz="2400" dirty="0"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không </a:t>
            </a:r>
            <a:r>
              <a:rPr lang="vi-VN" sz="2400" dirty="0">
                <a:latin typeface="Times New Roman" pitchFamily="18" charset="0"/>
                <a:cs typeface="Times New Roman" pitchFamily="18" charset="0"/>
              </a:rPr>
              <a:t>phải là một phân thức</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292428007"/>
              </p:ext>
            </p:extLst>
          </p:nvPr>
        </p:nvGraphicFramePr>
        <p:xfrm>
          <a:off x="3893763" y="2966524"/>
          <a:ext cx="749300" cy="774700"/>
        </p:xfrm>
        <a:graphic>
          <a:graphicData uri="http://schemas.openxmlformats.org/presentationml/2006/ole">
            <mc:AlternateContent xmlns:mc="http://schemas.openxmlformats.org/markup-compatibility/2006">
              <mc:Choice xmlns:v="urn:schemas-microsoft-com:vml" Requires="v">
                <p:oleObj spid="_x0000_s27688" name="Equation" r:id="rId6" imgW="749160" imgH="774360" progId="Equation.DSMT4">
                  <p:embed/>
                </p:oleObj>
              </mc:Choice>
              <mc:Fallback>
                <p:oleObj name="Equation" r:id="rId6" imgW="749160" imgH="774360" progId="Equation.DSMT4">
                  <p:embed/>
                  <p:pic>
                    <p:nvPicPr>
                      <p:cNvPr id="0" name=""/>
                      <p:cNvPicPr/>
                      <p:nvPr/>
                    </p:nvPicPr>
                    <p:blipFill>
                      <a:blip r:embed="rId7"/>
                      <a:stretch>
                        <a:fillRect/>
                      </a:stretch>
                    </p:blipFill>
                    <p:spPr>
                      <a:xfrm>
                        <a:off x="3893763" y="2966524"/>
                        <a:ext cx="749300" cy="7747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00421892"/>
              </p:ext>
            </p:extLst>
          </p:nvPr>
        </p:nvGraphicFramePr>
        <p:xfrm>
          <a:off x="5469676" y="3715626"/>
          <a:ext cx="2019300" cy="520700"/>
        </p:xfrm>
        <a:graphic>
          <a:graphicData uri="http://schemas.openxmlformats.org/presentationml/2006/ole">
            <mc:AlternateContent xmlns:mc="http://schemas.openxmlformats.org/markup-compatibility/2006">
              <mc:Choice xmlns:v="urn:schemas-microsoft-com:vml" Requires="v">
                <p:oleObj spid="_x0000_s27689" name="Equation" r:id="rId8" imgW="2019240" imgH="520560" progId="Equation.DSMT4">
                  <p:embed/>
                </p:oleObj>
              </mc:Choice>
              <mc:Fallback>
                <p:oleObj name="Equation" r:id="rId8" imgW="2019240" imgH="520560" progId="Equation.DSMT4">
                  <p:embed/>
                  <p:pic>
                    <p:nvPicPr>
                      <p:cNvPr id="0" name=""/>
                      <p:cNvPicPr/>
                      <p:nvPr/>
                    </p:nvPicPr>
                    <p:blipFill>
                      <a:blip r:embed="rId9"/>
                      <a:stretch>
                        <a:fillRect/>
                      </a:stretch>
                    </p:blipFill>
                    <p:spPr>
                      <a:xfrm>
                        <a:off x="5469676" y="3715626"/>
                        <a:ext cx="2019300" cy="520700"/>
                      </a:xfrm>
                      <a:prstGeom prst="rect">
                        <a:avLst/>
                      </a:prstGeom>
                    </p:spPr>
                  </p:pic>
                </p:oleObj>
              </mc:Fallback>
            </mc:AlternateContent>
          </a:graphicData>
        </a:graphic>
      </p:graphicFrame>
      <p:sp>
        <p:nvSpPr>
          <p:cNvPr id="15" name="Rectangle 14"/>
          <p:cNvSpPr/>
          <p:nvPr/>
        </p:nvSpPr>
        <p:spPr>
          <a:xfrm>
            <a:off x="251595" y="3723878"/>
            <a:ext cx="5293437" cy="461665"/>
          </a:xfrm>
          <a:prstGeom prst="rect">
            <a:avLst/>
          </a:prstGeom>
        </p:spPr>
        <p:txBody>
          <a:bodyPr wrap="none">
            <a:spAutoFit/>
          </a:bodyPr>
          <a:lstStyle/>
          <a:p>
            <a:r>
              <a:rPr lang="vi-VN" sz="2400" dirty="0">
                <a:latin typeface="Times New Roman" pitchFamily="18" charset="0"/>
                <a:cs typeface="Times New Roman" pitchFamily="18" charset="0"/>
              </a:rPr>
              <a:t>b) Các phân thức có mẫu thức lần lượt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endParaRPr lang="en-US" sz="2400" dirty="0"/>
          </a:p>
        </p:txBody>
      </p:sp>
      <p:sp>
        <p:nvSpPr>
          <p:cNvPr id="16" name="Rectangle 15"/>
          <p:cNvSpPr/>
          <p:nvPr/>
        </p:nvSpPr>
        <p:spPr>
          <a:xfrm>
            <a:off x="4070222" y="2571750"/>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5393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323528" y="315891"/>
            <a:ext cx="2520280"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Luyện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1</a:t>
            </a:r>
            <a:endParaRPr lang="en-US" sz="2400" b="1" dirty="0">
              <a:latin typeface="Times New Roman" pitchFamily="18" charset="0"/>
              <a:cs typeface="Times New Roman" pitchFamily="18" charset="0"/>
            </a:endParaRPr>
          </a:p>
        </p:txBody>
      </p:sp>
      <p:sp>
        <p:nvSpPr>
          <p:cNvPr id="6" name="Rectangle 5"/>
          <p:cNvSpPr/>
          <p:nvPr/>
        </p:nvSpPr>
        <p:spPr>
          <a:xfrm>
            <a:off x="179512" y="773418"/>
            <a:ext cx="8568952" cy="461665"/>
          </a:xfrm>
          <a:prstGeom prst="rect">
            <a:avLst/>
          </a:prstGeom>
        </p:spPr>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715308910"/>
              </p:ext>
            </p:extLst>
          </p:nvPr>
        </p:nvGraphicFramePr>
        <p:xfrm>
          <a:off x="415397" y="1235075"/>
          <a:ext cx="774700" cy="838200"/>
        </p:xfrm>
        <a:graphic>
          <a:graphicData uri="http://schemas.openxmlformats.org/presentationml/2006/ole">
            <mc:AlternateContent xmlns:mc="http://schemas.openxmlformats.org/markup-compatibility/2006">
              <mc:Choice xmlns:v="urn:schemas-microsoft-com:vml" Requires="v">
                <p:oleObj spid="_x0000_s28784" name="Equation" r:id="rId4" imgW="774360" imgH="838080" progId="Equation.DSMT4">
                  <p:embed/>
                </p:oleObj>
              </mc:Choice>
              <mc:Fallback>
                <p:oleObj name="Equation" r:id="rId4" imgW="774360" imgH="838080" progId="Equation.DSMT4">
                  <p:embed/>
                  <p:pic>
                    <p:nvPicPr>
                      <p:cNvPr id="0" name=""/>
                      <p:cNvPicPr/>
                      <p:nvPr/>
                    </p:nvPicPr>
                    <p:blipFill>
                      <a:blip r:embed="rId5"/>
                      <a:stretch>
                        <a:fillRect/>
                      </a:stretch>
                    </p:blipFill>
                    <p:spPr>
                      <a:xfrm>
                        <a:off x="415397" y="1235075"/>
                        <a:ext cx="774700" cy="838200"/>
                      </a:xfrm>
                      <a:prstGeom prst="rect">
                        <a:avLst/>
                      </a:prstGeom>
                    </p:spPr>
                  </p:pic>
                </p:oleObj>
              </mc:Fallback>
            </mc:AlternateContent>
          </a:graphicData>
        </a:graphic>
      </p:graphicFrame>
      <p:sp>
        <p:nvSpPr>
          <p:cNvPr id="17" name="TextBox 16"/>
          <p:cNvSpPr txBox="1"/>
          <p:nvPr/>
        </p:nvSpPr>
        <p:spPr>
          <a:xfrm>
            <a:off x="58036" y="1347614"/>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27042979"/>
              </p:ext>
            </p:extLst>
          </p:nvPr>
        </p:nvGraphicFramePr>
        <p:xfrm>
          <a:off x="1609048" y="1230313"/>
          <a:ext cx="533400" cy="863600"/>
        </p:xfrm>
        <a:graphic>
          <a:graphicData uri="http://schemas.openxmlformats.org/presentationml/2006/ole">
            <mc:AlternateContent xmlns:mc="http://schemas.openxmlformats.org/markup-compatibility/2006">
              <mc:Choice xmlns:v="urn:schemas-microsoft-com:vml" Requires="v">
                <p:oleObj spid="_x0000_s28785" name="Equation" r:id="rId6" imgW="533160" imgH="863280" progId="Equation.DSMT4">
                  <p:embed/>
                </p:oleObj>
              </mc:Choice>
              <mc:Fallback>
                <p:oleObj name="Equation" r:id="rId6" imgW="533160" imgH="863280" progId="Equation.DSMT4">
                  <p:embed/>
                  <p:pic>
                    <p:nvPicPr>
                      <p:cNvPr id="0" name="Object 9"/>
                      <p:cNvPicPr>
                        <a:picLocks noChangeAspect="1" noChangeArrowheads="1"/>
                      </p:cNvPicPr>
                      <p:nvPr/>
                    </p:nvPicPr>
                    <p:blipFill>
                      <a:blip r:embed="rId7"/>
                      <a:srcRect/>
                      <a:stretch>
                        <a:fillRect/>
                      </a:stretch>
                    </p:blipFill>
                    <p:spPr bwMode="auto">
                      <a:xfrm>
                        <a:off x="1609048" y="1230313"/>
                        <a:ext cx="53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144" y="1347614"/>
            <a:ext cx="3529023" cy="461665"/>
          </a:xfrm>
          <a:prstGeom prst="rect">
            <a:avLst/>
          </a:prstGeom>
          <a:noFill/>
        </p:spPr>
        <p:txBody>
          <a:bodyPr wrap="square" rtlCol="0">
            <a:spAutoFit/>
          </a:bodyPr>
          <a:lstStyle/>
          <a:p>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a:t>
            </a:r>
            <a:r>
              <a:rPr lang="en-US" sz="2400" dirty="0" err="1" smtClean="0">
                <a:latin typeface="Times New Roman" pitchFamily="18" charset="0"/>
                <a:cs typeface="Times New Roman" pitchFamily="18" charset="0"/>
              </a:rPr>
              <a:t>à</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8479339"/>
              </p:ext>
            </p:extLst>
          </p:nvPr>
        </p:nvGraphicFramePr>
        <p:xfrm>
          <a:off x="2987824" y="1235083"/>
          <a:ext cx="1028700" cy="825500"/>
        </p:xfrm>
        <a:graphic>
          <a:graphicData uri="http://schemas.openxmlformats.org/presentationml/2006/ole">
            <mc:AlternateContent xmlns:mc="http://schemas.openxmlformats.org/markup-compatibility/2006">
              <mc:Choice xmlns:v="urn:schemas-microsoft-com:vml" Requires="v">
                <p:oleObj spid="_x0000_s28786" name="Equation" r:id="rId8" imgW="1028520" imgH="825480" progId="Equation.DSMT4">
                  <p:embed/>
                </p:oleObj>
              </mc:Choice>
              <mc:Fallback>
                <p:oleObj name="Equation" r:id="rId8" imgW="1028520" imgH="825480" progId="Equation.DSMT4">
                  <p:embed/>
                  <p:pic>
                    <p:nvPicPr>
                      <p:cNvPr id="0" name="Object 12"/>
                      <p:cNvPicPr>
                        <a:picLocks noChangeAspect="1" noChangeArrowheads="1"/>
                      </p:cNvPicPr>
                      <p:nvPr/>
                    </p:nvPicPr>
                    <p:blipFill>
                      <a:blip r:embed="rId9"/>
                      <a:srcRect/>
                      <a:stretch>
                        <a:fillRect/>
                      </a:stretch>
                    </p:blipFill>
                    <p:spPr bwMode="auto">
                      <a:xfrm>
                        <a:off x="2987824" y="1235083"/>
                        <a:ext cx="1028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955473"/>
              </p:ext>
            </p:extLst>
          </p:nvPr>
        </p:nvGraphicFramePr>
        <p:xfrm>
          <a:off x="4515781" y="1256830"/>
          <a:ext cx="1028700" cy="800100"/>
        </p:xfrm>
        <a:graphic>
          <a:graphicData uri="http://schemas.openxmlformats.org/presentationml/2006/ole">
            <mc:AlternateContent xmlns:mc="http://schemas.openxmlformats.org/markup-compatibility/2006">
              <mc:Choice xmlns:v="urn:schemas-microsoft-com:vml" Requires="v">
                <p:oleObj spid="_x0000_s28787" name="Equation" r:id="rId10" imgW="1028520" imgH="799920" progId="Equation.DSMT4">
                  <p:embed/>
                </p:oleObj>
              </mc:Choice>
              <mc:Fallback>
                <p:oleObj name="Equation" r:id="rId10" imgW="1028520" imgH="799920" progId="Equation.DSMT4">
                  <p:embed/>
                  <p:pic>
                    <p:nvPicPr>
                      <p:cNvPr id="0" name="Object 17"/>
                      <p:cNvPicPr>
                        <a:picLocks noChangeAspect="1" noChangeArrowheads="1"/>
                      </p:cNvPicPr>
                      <p:nvPr/>
                    </p:nvPicPr>
                    <p:blipFill>
                      <a:blip r:embed="rId11"/>
                      <a:srcRect/>
                      <a:stretch>
                        <a:fillRect/>
                      </a:stretch>
                    </p:blipFill>
                    <p:spPr bwMode="auto">
                      <a:xfrm>
                        <a:off x="4515781" y="1256830"/>
                        <a:ext cx="1028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940152" y="1415880"/>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829294241"/>
              </p:ext>
            </p:extLst>
          </p:nvPr>
        </p:nvGraphicFramePr>
        <p:xfrm>
          <a:off x="6416228" y="1259859"/>
          <a:ext cx="1041400" cy="774700"/>
        </p:xfrm>
        <a:graphic>
          <a:graphicData uri="http://schemas.openxmlformats.org/presentationml/2006/ole">
            <mc:AlternateContent xmlns:mc="http://schemas.openxmlformats.org/markup-compatibility/2006">
              <mc:Choice xmlns:v="urn:schemas-microsoft-com:vml" Requires="v">
                <p:oleObj spid="_x0000_s28788" name="Equation" r:id="rId12" imgW="1041120" imgH="774360" progId="Equation.DSMT4">
                  <p:embed/>
                </p:oleObj>
              </mc:Choice>
              <mc:Fallback>
                <p:oleObj name="Equation" r:id="rId12" imgW="1041120" imgH="774360" progId="Equation.DSMT4">
                  <p:embed/>
                  <p:pic>
                    <p:nvPicPr>
                      <p:cNvPr id="0" name="Object 17"/>
                      <p:cNvPicPr>
                        <a:picLocks noChangeAspect="1" noChangeArrowheads="1"/>
                      </p:cNvPicPr>
                      <p:nvPr/>
                    </p:nvPicPr>
                    <p:blipFill>
                      <a:blip r:embed="rId13"/>
                      <a:srcRect/>
                      <a:stretch>
                        <a:fillRect/>
                      </a:stretch>
                    </p:blipFill>
                    <p:spPr bwMode="auto">
                      <a:xfrm>
                        <a:off x="6416228" y="1259859"/>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2407661"/>
              </p:ext>
            </p:extLst>
          </p:nvPr>
        </p:nvGraphicFramePr>
        <p:xfrm>
          <a:off x="8013700" y="1263650"/>
          <a:ext cx="1079500" cy="850900"/>
        </p:xfrm>
        <a:graphic>
          <a:graphicData uri="http://schemas.openxmlformats.org/presentationml/2006/ole">
            <mc:AlternateContent xmlns:mc="http://schemas.openxmlformats.org/markup-compatibility/2006">
              <mc:Choice xmlns:v="urn:schemas-microsoft-com:vml" Requires="v">
                <p:oleObj spid="_x0000_s28789" name="Equation" r:id="rId14" imgW="1079280" imgH="850680" progId="Equation.DSMT4">
                  <p:embed/>
                </p:oleObj>
              </mc:Choice>
              <mc:Fallback>
                <p:oleObj name="Equation" r:id="rId14" imgW="1079280" imgH="850680" progId="Equation.DSMT4">
                  <p:embed/>
                  <p:pic>
                    <p:nvPicPr>
                      <p:cNvPr id="0" name="Object 17"/>
                      <p:cNvPicPr>
                        <a:picLocks noChangeAspect="1" noChangeArrowheads="1"/>
                      </p:cNvPicPr>
                      <p:nvPr/>
                    </p:nvPicPr>
                    <p:blipFill>
                      <a:blip r:embed="rId15"/>
                      <a:srcRect/>
                      <a:stretch>
                        <a:fillRect/>
                      </a:stretch>
                    </p:blipFill>
                    <p:spPr bwMode="auto">
                      <a:xfrm>
                        <a:off x="8013700" y="1263650"/>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467544" y="2532841"/>
            <a:ext cx="4572000" cy="830997"/>
          </a:xfrm>
          <a:prstGeom prst="rect">
            <a:avLst/>
          </a:prstGeom>
        </p:spPr>
        <p:txBody>
          <a:bodyPr>
            <a:spAutoFit/>
          </a:bodyPr>
          <a:lstStyle/>
          <a:p>
            <a:pPr algn="ctr"/>
            <a:r>
              <a:rPr lang="en-US" sz="2400" b="1" dirty="0" err="1" smtClean="0">
                <a:latin typeface="Times New Roman" pitchFamily="18" charset="0"/>
                <a:cs typeface="Times New Roman" pitchFamily="18" charset="0"/>
              </a:rPr>
              <a:t>Giải</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sp>
        <p:nvSpPr>
          <p:cNvPr id="27" name="TextBox 26"/>
          <p:cNvSpPr txBox="1"/>
          <p:nvPr/>
        </p:nvSpPr>
        <p:spPr>
          <a:xfrm>
            <a:off x="5164918" y="2884541"/>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682862933"/>
              </p:ext>
            </p:extLst>
          </p:nvPr>
        </p:nvGraphicFramePr>
        <p:xfrm>
          <a:off x="5640994" y="2728520"/>
          <a:ext cx="1041400" cy="774700"/>
        </p:xfrm>
        <a:graphic>
          <a:graphicData uri="http://schemas.openxmlformats.org/presentationml/2006/ole">
            <mc:AlternateContent xmlns:mc="http://schemas.openxmlformats.org/markup-compatibility/2006">
              <mc:Choice xmlns:v="urn:schemas-microsoft-com:vml" Requires="v">
                <p:oleObj spid="_x0000_s28790" name="Equation" r:id="rId16" imgW="1041120" imgH="774360" progId="Equation.DSMT4">
                  <p:embed/>
                </p:oleObj>
              </mc:Choice>
              <mc:Fallback>
                <p:oleObj name="Equation" r:id="rId16" imgW="1041120" imgH="774360" progId="Equation.DSMT4">
                  <p:embed/>
                  <p:pic>
                    <p:nvPicPr>
                      <p:cNvPr id="0" name=""/>
                      <p:cNvPicPr>
                        <a:picLocks noChangeAspect="1" noChangeArrowheads="1"/>
                      </p:cNvPicPr>
                      <p:nvPr/>
                    </p:nvPicPr>
                    <p:blipFill>
                      <a:blip r:embed="rId17"/>
                      <a:srcRect/>
                      <a:stretch>
                        <a:fillRect/>
                      </a:stretch>
                    </p:blipFill>
                    <p:spPr bwMode="auto">
                      <a:xfrm>
                        <a:off x="5640994" y="2728520"/>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67202492"/>
              </p:ext>
            </p:extLst>
          </p:nvPr>
        </p:nvGraphicFramePr>
        <p:xfrm>
          <a:off x="7239000" y="2732088"/>
          <a:ext cx="1079500" cy="850900"/>
        </p:xfrm>
        <a:graphic>
          <a:graphicData uri="http://schemas.openxmlformats.org/presentationml/2006/ole">
            <mc:AlternateContent xmlns:mc="http://schemas.openxmlformats.org/markup-compatibility/2006">
              <mc:Choice xmlns:v="urn:schemas-microsoft-com:vml" Requires="v">
                <p:oleObj spid="_x0000_s28791" name="Equation" r:id="rId18" imgW="1079280" imgH="850680" progId="Equation.DSMT4">
                  <p:embed/>
                </p:oleObj>
              </mc:Choice>
              <mc:Fallback>
                <p:oleObj name="Equation" r:id="rId18" imgW="1079280" imgH="850680" progId="Equation.DSMT4">
                  <p:embed/>
                  <p:pic>
                    <p:nvPicPr>
                      <p:cNvPr id="0" name=""/>
                      <p:cNvPicPr>
                        <a:picLocks noChangeAspect="1" noChangeArrowheads="1"/>
                      </p:cNvPicPr>
                      <p:nvPr/>
                    </p:nvPicPr>
                    <p:blipFill>
                      <a:blip r:embed="rId19"/>
                      <a:srcRect/>
                      <a:stretch>
                        <a:fillRect/>
                      </a:stretch>
                    </p:blipFill>
                    <p:spPr bwMode="auto">
                      <a:xfrm>
                        <a:off x="7239000" y="27320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p:cNvSpPr/>
          <p:nvPr/>
        </p:nvSpPr>
        <p:spPr>
          <a:xfrm>
            <a:off x="332844" y="3651870"/>
            <a:ext cx="4572000" cy="461665"/>
          </a:xfrm>
          <a:prstGeom prst="rect">
            <a:avLst/>
          </a:prstGeom>
        </p:spPr>
        <p:txBody>
          <a:bodyPr>
            <a:spAutoFit/>
          </a:bodyPr>
          <a:lstStyle/>
          <a:p>
            <a:r>
              <a:rPr lang="en-US" sz="2400" dirty="0" err="1" smtClean="0">
                <a:latin typeface="Times New Roman" pitchFamily="18" charset="0"/>
                <a:cs typeface="Times New Roman" pitchFamily="18" charset="0"/>
              </a:rPr>
              <a:t>Vì</a:t>
            </a:r>
            <a:endParaRPr lang="en-US" sz="2400" dirty="0">
              <a:latin typeface="Times New Roman" pitchFamily="18" charset="0"/>
              <a:cs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097255533"/>
              </p:ext>
            </p:extLst>
          </p:nvPr>
        </p:nvGraphicFramePr>
        <p:xfrm>
          <a:off x="956556" y="3581400"/>
          <a:ext cx="2489200" cy="850900"/>
        </p:xfrm>
        <a:graphic>
          <a:graphicData uri="http://schemas.openxmlformats.org/presentationml/2006/ole">
            <mc:AlternateContent xmlns:mc="http://schemas.openxmlformats.org/markup-compatibility/2006">
              <mc:Choice xmlns:v="urn:schemas-microsoft-com:vml" Requires="v">
                <p:oleObj spid="_x0000_s28792" name="Equation" r:id="rId20" imgW="2489040" imgH="850680" progId="Equation.DSMT4">
                  <p:embed/>
                </p:oleObj>
              </mc:Choice>
              <mc:Fallback>
                <p:oleObj name="Equation" r:id="rId20" imgW="2489040" imgH="850680" progId="Equation.DSMT4">
                  <p:embed/>
                  <p:pic>
                    <p:nvPicPr>
                      <p:cNvPr id="0" name="Object 28"/>
                      <p:cNvPicPr>
                        <a:picLocks noChangeAspect="1" noChangeArrowheads="1"/>
                      </p:cNvPicPr>
                      <p:nvPr/>
                    </p:nvPicPr>
                    <p:blipFill>
                      <a:blip r:embed="rId21"/>
                      <a:srcRect/>
                      <a:stretch>
                        <a:fillRect/>
                      </a:stretch>
                    </p:blipFill>
                    <p:spPr bwMode="auto">
                      <a:xfrm>
                        <a:off x="956556" y="3581400"/>
                        <a:ext cx="248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5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fade">
                                      <p:cBhvr>
                                        <p:cTn id="26" dur="500"/>
                                        <p:tgtEl>
                                          <p:spTgt spid="3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extLst>
              <p:ext uri="{D42A27DB-BD31-4B8C-83A1-F6EECF244321}">
                <p14:modId xmlns:p14="http://schemas.microsoft.com/office/powerpoint/2010/main" val="1741326305"/>
              </p:ext>
            </p:extLst>
          </p:nvPr>
        </p:nvGraphicFramePr>
        <p:xfrm>
          <a:off x="773832" y="5623069"/>
          <a:ext cx="733425" cy="180975"/>
        </p:xfrm>
        <a:graphic>
          <a:graphicData uri="http://schemas.openxmlformats.org/presentationml/2006/ole">
            <mc:AlternateContent xmlns:mc="http://schemas.openxmlformats.org/markup-compatibility/2006">
              <mc:Choice xmlns:v="urn:schemas-microsoft-com:vml" Requires="v">
                <p:oleObj spid="_x0000_s13665" name="Equation" r:id="rId3" imgW="736280" imgH="177723" progId="Equation.DSMT4">
                  <p:embed/>
                </p:oleObj>
              </mc:Choice>
              <mc:Fallback>
                <p:oleObj name="Equation" r:id="rId3" imgW="736280"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32" y="5623069"/>
                        <a:ext cx="7334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641" name="Picture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 y="195486"/>
            <a:ext cx="914501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371" y="2193503"/>
            <a:ext cx="345638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Theo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331"/>
          <p:cNvSpPr>
            <a:spLocks noChangeArrowheads="1"/>
          </p:cNvSpPr>
          <p:nvPr/>
        </p:nvSpPr>
        <p:spPr bwMode="auto">
          <a:xfrm>
            <a:off x="419371" y="3574926"/>
            <a:ext cx="3275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Tròn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Vuông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8028061"/>
              </p:ext>
            </p:extLst>
          </p:nvPr>
        </p:nvGraphicFramePr>
        <p:xfrm>
          <a:off x="3756025" y="3508375"/>
          <a:ext cx="592138" cy="668338"/>
        </p:xfrm>
        <a:graphic>
          <a:graphicData uri="http://schemas.openxmlformats.org/presentationml/2006/ole">
            <mc:AlternateContent xmlns:mc="http://schemas.openxmlformats.org/markup-compatibility/2006">
              <mc:Choice xmlns:v="urn:schemas-microsoft-com:vml" Requires="v">
                <p:oleObj spid="_x0000_s13666" name="Equation" r:id="rId6" imgW="596880" imgH="672840" progId="Equation.DSMT4">
                  <p:embed/>
                </p:oleObj>
              </mc:Choice>
              <mc:Fallback>
                <p:oleObj name="Equation" r:id="rId6" imgW="596880" imgH="672840" progId="Equation.DSMT4">
                  <p:embed/>
                  <p:pic>
                    <p:nvPicPr>
                      <p:cNvPr id="0" name="Object 330"/>
                      <p:cNvPicPr>
                        <a:picLocks noChangeAspect="1" noChangeArrowheads="1"/>
                      </p:cNvPicPr>
                      <p:nvPr/>
                    </p:nvPicPr>
                    <p:blipFill>
                      <a:blip r:embed="rId7"/>
                      <a:srcRect/>
                      <a:stretch>
                        <a:fillRect/>
                      </a:stretch>
                    </p:blipFill>
                    <p:spPr bwMode="auto">
                      <a:xfrm>
                        <a:off x="3756025" y="3508375"/>
                        <a:ext cx="592138"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32"/>
          <p:cNvSpPr>
            <a:spLocks noChangeArrowheads="1"/>
          </p:cNvSpPr>
          <p:nvPr/>
        </p:nvSpPr>
        <p:spPr bwMode="auto">
          <a:xfrm>
            <a:off x="4427984" y="3534997"/>
            <a:ext cx="4133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phải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 name="TextBox 46"/>
          <p:cNvSpPr txBox="1"/>
          <p:nvPr/>
        </p:nvSpPr>
        <p:spPr>
          <a:xfrm>
            <a:off x="2771800" y="2859782"/>
            <a:ext cx="3168352"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694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4" name="Rectangle 3"/>
          <p:cNvSpPr/>
          <p:nvPr/>
        </p:nvSpPr>
        <p:spPr>
          <a:xfrm>
            <a:off x="179512" y="846079"/>
            <a:ext cx="8856984"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17556268"/>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29780" name="Equation" r:id="rId3" imgW="291960" imgH="723600" progId="Equation.DSMT4">
                  <p:embed/>
                </p:oleObj>
              </mc:Choice>
              <mc:Fallback>
                <p:oleObj name="Equation" r:id="rId3" imgW="291960" imgH="723600" progId="Equation.DSMT4">
                  <p:embed/>
                  <p:pic>
                    <p:nvPicPr>
                      <p:cNvPr id="0" name="Object 2"/>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09809427"/>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29781" name="Equation" r:id="rId5" imgW="330120" imgH="723600" progId="Equation.DSMT4">
                  <p:embed/>
                </p:oleObj>
              </mc:Choice>
              <mc:Fallback>
                <p:oleObj name="Equation" r:id="rId5" imgW="330120" imgH="723600" progId="Equation.DSMT4">
                  <p:embed/>
                  <p:pic>
                    <p:nvPicPr>
                      <p:cNvPr id="0" name="Object 1"/>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897577154"/>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29782" name="Equation" r:id="rId7" imgW="1193760" imgH="279360" progId="Equation.DSMT4">
                  <p:embed/>
                </p:oleObj>
              </mc:Choice>
              <mc:Fallback>
                <p:oleObj name="Equation" r:id="rId7" imgW="1193760" imgH="279360" progId="Equation.DSMT4">
                  <p:embed/>
                  <p:pic>
                    <p:nvPicPr>
                      <p:cNvPr id="0" name="Object 5"/>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80439155"/>
              </p:ext>
            </p:extLst>
          </p:nvPr>
        </p:nvGraphicFramePr>
        <p:xfrm>
          <a:off x="1320249" y="1467509"/>
          <a:ext cx="887413" cy="717551"/>
        </p:xfrm>
        <a:graphic>
          <a:graphicData uri="http://schemas.openxmlformats.org/presentationml/2006/ole">
            <mc:AlternateContent xmlns:mc="http://schemas.openxmlformats.org/markup-compatibility/2006">
              <mc:Choice xmlns:v="urn:schemas-microsoft-com:vml" Requires="v">
                <p:oleObj spid="_x0000_s29783" name="Equation" r:id="rId9" imgW="876240" imgH="723600" progId="Equation.DSMT4">
                  <p:embed/>
                </p:oleObj>
              </mc:Choice>
              <mc:Fallback>
                <p:oleObj name="Equation" r:id="rId9" imgW="876240" imgH="723600" progId="Equation.DSMT4">
                  <p:embed/>
                  <p:pic>
                    <p:nvPicPr>
                      <p:cNvPr id="0" name="Object 7"/>
                      <p:cNvPicPr>
                        <a:picLocks noChangeAspect="1" noChangeArrowheads="1"/>
                      </p:cNvPicPr>
                      <p:nvPr/>
                    </p:nvPicPr>
                    <p:blipFill>
                      <a:blip r:embed="rId10"/>
                      <a:srcRect/>
                      <a:stretch>
                        <a:fillRect/>
                      </a:stretch>
                    </p:blipFill>
                    <p:spPr bwMode="auto">
                      <a:xfrm>
                        <a:off x="1320249" y="1467509"/>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016487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29784" name="Equation" r:id="rId11" imgW="1193760" imgH="279360" progId="Equation.DSMT4">
                  <p:embed/>
                </p:oleObj>
              </mc:Choice>
              <mc:Fallback>
                <p:oleObj name="Equation" r:id="rId11" imgW="1193760" imgH="27936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79512" y="2571750"/>
            <a:ext cx="4572000" cy="461665"/>
          </a:xfrm>
          <a:prstGeom prst="rect">
            <a:avLst/>
          </a:prstGeom>
        </p:spPr>
        <p:txBody>
          <a:bodyPr>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endParaRPr lang="en-US" sz="24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78531671"/>
              </p:ext>
            </p:extLst>
          </p:nvPr>
        </p:nvGraphicFramePr>
        <p:xfrm>
          <a:off x="3563888" y="2438250"/>
          <a:ext cx="1636712" cy="728663"/>
        </p:xfrm>
        <a:graphic>
          <a:graphicData uri="http://schemas.openxmlformats.org/presentationml/2006/ole">
            <mc:AlternateContent xmlns:mc="http://schemas.openxmlformats.org/markup-compatibility/2006">
              <mc:Choice xmlns:v="urn:schemas-microsoft-com:vml" Requires="v">
                <p:oleObj spid="_x0000_s29785" name="Equation" r:id="rId13" imgW="1612800" imgH="736560" progId="Equation.DSMT4">
                  <p:embed/>
                </p:oleObj>
              </mc:Choice>
              <mc:Fallback>
                <p:oleObj name="Equation" r:id="rId13" imgW="1612800" imgH="736560" progId="Equation.DSMT4">
                  <p:embed/>
                  <p:pic>
                    <p:nvPicPr>
                      <p:cNvPr id="0" name="Object 4"/>
                      <p:cNvPicPr>
                        <a:picLocks noChangeAspect="1" noChangeArrowheads="1"/>
                      </p:cNvPicPr>
                      <p:nvPr/>
                    </p:nvPicPr>
                    <p:blipFill>
                      <a:blip r:embed="rId14"/>
                      <a:srcRect/>
                      <a:stretch>
                        <a:fillRect/>
                      </a:stretch>
                    </p:blipFill>
                    <p:spPr bwMode="auto">
                      <a:xfrm>
                        <a:off x="3563888" y="2438250"/>
                        <a:ext cx="1636712" cy="728663"/>
                      </a:xfrm>
                      <a:prstGeom prst="rect">
                        <a:avLst/>
                      </a:prstGeom>
                      <a:noFill/>
                      <a:ln>
                        <a:noFill/>
                      </a:ln>
                    </p:spPr>
                  </p:pic>
                </p:oleObj>
              </mc:Fallback>
            </mc:AlternateContent>
          </a:graphicData>
        </a:graphic>
      </p:graphicFrame>
      <p:sp>
        <p:nvSpPr>
          <p:cNvPr id="18" name="Rectangle 17"/>
          <p:cNvSpPr/>
          <p:nvPr/>
        </p:nvSpPr>
        <p:spPr>
          <a:xfrm>
            <a:off x="2339752" y="3133005"/>
            <a:ext cx="855712" cy="461665"/>
          </a:xfrm>
          <a:prstGeom prst="rect">
            <a:avLst/>
          </a:prstGeom>
        </p:spPr>
        <p:txBody>
          <a:bodyPr wrap="square">
            <a:spAutoFit/>
          </a:bodyPr>
          <a:lstStyle/>
          <a:p>
            <a:r>
              <a:rPr lang="en-US" sz="2400" b="1" dirty="0" err="1" smtClean="0">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19" name="Rectangle 18"/>
          <p:cNvSpPr/>
          <p:nvPr/>
        </p:nvSpPr>
        <p:spPr>
          <a:xfrm>
            <a:off x="53752" y="3594670"/>
            <a:ext cx="6318448" cy="461665"/>
          </a:xfrm>
          <a:prstGeom prst="rect">
            <a:avLst/>
          </a:prstGeom>
        </p:spPr>
        <p:txBody>
          <a:bodyPr wrap="square">
            <a:spAutoFit/>
          </a:bodyPr>
          <a:lstStyle/>
          <a:p>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endParaRPr lang="en-US" sz="24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0975067"/>
              </p:ext>
            </p:extLst>
          </p:nvPr>
        </p:nvGraphicFramePr>
        <p:xfrm>
          <a:off x="539552" y="3619623"/>
          <a:ext cx="2911475" cy="401638"/>
        </p:xfrm>
        <a:graphic>
          <a:graphicData uri="http://schemas.openxmlformats.org/presentationml/2006/ole">
            <mc:AlternateContent xmlns:mc="http://schemas.openxmlformats.org/markup-compatibility/2006">
              <mc:Choice xmlns:v="urn:schemas-microsoft-com:vml" Requires="v">
                <p:oleObj spid="_x0000_s29786" name="Equation" r:id="rId15" imgW="2869920" imgH="406080" progId="Equation.DSMT4">
                  <p:embed/>
                </p:oleObj>
              </mc:Choice>
              <mc:Fallback>
                <p:oleObj name="Equation" r:id="rId15" imgW="2869920" imgH="406080" progId="Equation.DSMT4">
                  <p:embed/>
                  <p:pic>
                    <p:nvPicPr>
                      <p:cNvPr id="0" name="Object 16"/>
                      <p:cNvPicPr>
                        <a:picLocks noChangeAspect="1" noChangeArrowheads="1"/>
                      </p:cNvPicPr>
                      <p:nvPr/>
                    </p:nvPicPr>
                    <p:blipFill>
                      <a:blip r:embed="rId16"/>
                      <a:srcRect/>
                      <a:stretch>
                        <a:fillRect/>
                      </a:stretch>
                    </p:blipFill>
                    <p:spPr bwMode="auto">
                      <a:xfrm>
                        <a:off x="539552" y="3619623"/>
                        <a:ext cx="29114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64284833"/>
              </p:ext>
            </p:extLst>
          </p:nvPr>
        </p:nvGraphicFramePr>
        <p:xfrm>
          <a:off x="4139952" y="3472056"/>
          <a:ext cx="1636712" cy="728663"/>
        </p:xfrm>
        <a:graphic>
          <a:graphicData uri="http://schemas.openxmlformats.org/presentationml/2006/ole">
            <mc:AlternateContent xmlns:mc="http://schemas.openxmlformats.org/markup-compatibility/2006">
              <mc:Choice xmlns:v="urn:schemas-microsoft-com:vml" Requires="v">
                <p:oleObj spid="_x0000_s29787" name="Equation" r:id="rId17" imgW="1612800" imgH="736560" progId="Equation.DSMT4">
                  <p:embed/>
                </p:oleObj>
              </mc:Choice>
              <mc:Fallback>
                <p:oleObj name="Equation" r:id="rId17" imgW="1612800" imgH="736560" progId="Equation.DSMT4">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9952" y="3472056"/>
                        <a:ext cx="16367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14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4" name="Rectangle 3"/>
          <p:cNvSpPr/>
          <p:nvPr/>
        </p:nvSpPr>
        <p:spPr>
          <a:xfrm>
            <a:off x="179512" y="846079"/>
            <a:ext cx="8712968"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96403574"/>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30782"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21405868"/>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30783" name="Equation" r:id="rId5" imgW="330120" imgH="723600" progId="Equation.DSMT4">
                  <p:embed/>
                </p:oleObj>
              </mc:Choice>
              <mc:Fallback>
                <p:oleObj name="Equation" r:id="rId5" imgW="330120" imgH="723600" progId="Equation.DSMT4">
                  <p:embed/>
                  <p:pic>
                    <p:nvPicPr>
                      <p:cNvPr id="0" name=""/>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40441698"/>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30784" name="Equation" r:id="rId7" imgW="1193760" imgH="279360" progId="Equation.DSMT4">
                  <p:embed/>
                </p:oleObj>
              </mc:Choice>
              <mc:Fallback>
                <p:oleObj name="Equation" r:id="rId7" imgW="1193760" imgH="279360" progId="Equation.DSMT4">
                  <p:embed/>
                  <p:pic>
                    <p:nvPicPr>
                      <p:cNvPr id="0" name=""/>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65886034"/>
              </p:ext>
            </p:extLst>
          </p:nvPr>
        </p:nvGraphicFramePr>
        <p:xfrm>
          <a:off x="1320249" y="1446243"/>
          <a:ext cx="887413" cy="717551"/>
        </p:xfrm>
        <a:graphic>
          <a:graphicData uri="http://schemas.openxmlformats.org/presentationml/2006/ole">
            <mc:AlternateContent xmlns:mc="http://schemas.openxmlformats.org/markup-compatibility/2006">
              <mc:Choice xmlns:v="urn:schemas-microsoft-com:vml" Requires="v">
                <p:oleObj spid="_x0000_s30785" name="Equation" r:id="rId9" imgW="876240" imgH="723600" progId="Equation.DSMT4">
                  <p:embed/>
                </p:oleObj>
              </mc:Choice>
              <mc:Fallback>
                <p:oleObj name="Equation" r:id="rId9" imgW="876240" imgH="723600" progId="Equation.DSMT4">
                  <p:embed/>
                  <p:pic>
                    <p:nvPicPr>
                      <p:cNvPr id="0" name=""/>
                      <p:cNvPicPr>
                        <a:picLocks noChangeAspect="1" noChangeArrowheads="1"/>
                      </p:cNvPicPr>
                      <p:nvPr/>
                    </p:nvPicPr>
                    <p:blipFill>
                      <a:blip r:embed="rId10"/>
                      <a:srcRect/>
                      <a:stretch>
                        <a:fillRect/>
                      </a:stretch>
                    </p:blipFill>
                    <p:spPr bwMode="auto">
                      <a:xfrm>
                        <a:off x="1320249" y="1446243"/>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427836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30786" name="Equation" r:id="rId11" imgW="1193760" imgH="279360" progId="Equation.DSMT4">
                  <p:embed/>
                </p:oleObj>
              </mc:Choice>
              <mc:Fallback>
                <p:oleObj name="Equation" r:id="rId11" imgW="119376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79512" y="2415739"/>
            <a:ext cx="7025513"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a:t>
            </a:r>
            <a:r>
              <a:rPr lang="en-US" sz="2400" b="1"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Khẳng định sau đúng hay sai? Vì sao?</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33289260"/>
              </p:ext>
            </p:extLst>
          </p:nvPr>
        </p:nvGraphicFramePr>
        <p:xfrm>
          <a:off x="2771800" y="2877404"/>
          <a:ext cx="2190750" cy="728663"/>
        </p:xfrm>
        <a:graphic>
          <a:graphicData uri="http://schemas.openxmlformats.org/presentationml/2006/ole">
            <mc:AlternateContent xmlns:mc="http://schemas.openxmlformats.org/markup-compatibility/2006">
              <mc:Choice xmlns:v="urn:schemas-microsoft-com:vml" Requires="v">
                <p:oleObj spid="_x0000_s30787" name="Equation" r:id="rId13" imgW="2158920" imgH="736560" progId="Equation.DSMT4">
                  <p:embed/>
                </p:oleObj>
              </mc:Choice>
              <mc:Fallback>
                <p:oleObj name="Equation" r:id="rId13" imgW="2158920" imgH="736560" progId="Equation.DSMT4">
                  <p:embed/>
                  <p:pic>
                    <p:nvPicPr>
                      <p:cNvPr id="0" name="Object 16"/>
                      <p:cNvPicPr>
                        <a:picLocks noChangeAspect="1" noChangeArrowheads="1"/>
                      </p:cNvPicPr>
                      <p:nvPr/>
                    </p:nvPicPr>
                    <p:blipFill>
                      <a:blip r:embed="rId14"/>
                      <a:srcRect/>
                      <a:stretch>
                        <a:fillRect/>
                      </a:stretch>
                    </p:blipFill>
                    <p:spPr bwMode="auto">
                      <a:xfrm>
                        <a:off x="2771800" y="2877404"/>
                        <a:ext cx="21907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55509" y="3435846"/>
            <a:ext cx="1090088"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53596308"/>
              </p:ext>
            </p:extLst>
          </p:nvPr>
        </p:nvGraphicFramePr>
        <p:xfrm>
          <a:off x="722325" y="3887460"/>
          <a:ext cx="4324350" cy="406400"/>
        </p:xfrm>
        <a:graphic>
          <a:graphicData uri="http://schemas.openxmlformats.org/presentationml/2006/ole">
            <mc:AlternateContent xmlns:mc="http://schemas.openxmlformats.org/markup-compatibility/2006">
              <mc:Choice xmlns:v="urn:schemas-microsoft-com:vml" Requires="v">
                <p:oleObj spid="_x0000_s30788" name="Equation" r:id="rId15" imgW="4330440" imgH="406080" progId="Equation.DSMT4">
                  <p:embed/>
                </p:oleObj>
              </mc:Choice>
              <mc:Fallback>
                <p:oleObj name="Equation" r:id="rId15" imgW="4330440" imgH="406080" progId="Equation.DSMT4">
                  <p:embed/>
                  <p:pic>
                    <p:nvPicPr>
                      <p:cNvPr id="0" name="Object 9"/>
                      <p:cNvPicPr>
                        <a:picLocks noChangeAspect="1" noChangeArrowheads="1"/>
                      </p:cNvPicPr>
                      <p:nvPr/>
                    </p:nvPicPr>
                    <p:blipFill>
                      <a:blip r:embed="rId16"/>
                      <a:srcRect/>
                      <a:stretch>
                        <a:fillRect/>
                      </a:stretch>
                    </p:blipFill>
                    <p:spPr bwMode="auto">
                      <a:xfrm>
                        <a:off x="722325" y="3887460"/>
                        <a:ext cx="4324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094594860"/>
              </p:ext>
            </p:extLst>
          </p:nvPr>
        </p:nvGraphicFramePr>
        <p:xfrm>
          <a:off x="2267744" y="4309635"/>
          <a:ext cx="2159000" cy="730250"/>
        </p:xfrm>
        <a:graphic>
          <a:graphicData uri="http://schemas.openxmlformats.org/presentationml/2006/ole">
            <mc:AlternateContent xmlns:mc="http://schemas.openxmlformats.org/markup-compatibility/2006">
              <mc:Choice xmlns:v="urn:schemas-microsoft-com:vml" Requires="v">
                <p:oleObj spid="_x0000_s30789" name="Equation" r:id="rId17" imgW="2158920" imgH="736560" progId="Equation.DSMT4">
                  <p:embed/>
                </p:oleObj>
              </mc:Choice>
              <mc:Fallback>
                <p:oleObj name="Equation" r:id="rId17" imgW="2158920" imgH="736560" progId="Equation.DSMT4">
                  <p:embed/>
                  <p:pic>
                    <p:nvPicPr>
                      <p:cNvPr id="0" name="Object 8"/>
                      <p:cNvPicPr>
                        <a:picLocks noChangeAspect="1" noChangeArrowheads="1"/>
                      </p:cNvPicPr>
                      <p:nvPr/>
                    </p:nvPicPr>
                    <p:blipFill>
                      <a:blip r:embed="rId18"/>
                      <a:srcRect/>
                      <a:stretch>
                        <a:fillRect/>
                      </a:stretch>
                    </p:blipFill>
                    <p:spPr bwMode="auto">
                      <a:xfrm>
                        <a:off x="2267744" y="4309635"/>
                        <a:ext cx="21590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
          <p:cNvSpPr>
            <a:spLocks noChangeArrowheads="1"/>
          </p:cNvSpPr>
          <p:nvPr/>
        </p:nvSpPr>
        <p:spPr bwMode="auto">
          <a:xfrm>
            <a:off x="179512" y="3853967"/>
            <a:ext cx="353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Rectangle 11"/>
          <p:cNvSpPr>
            <a:spLocks noChangeArrowheads="1"/>
          </p:cNvSpPr>
          <p:nvPr/>
        </p:nvSpPr>
        <p:spPr bwMode="auto">
          <a:xfrm>
            <a:off x="155509" y="4401113"/>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err="1">
                <a:latin typeface="Times New Roman" pitchFamily="18" charset="0"/>
                <a:ea typeface="Calibri" pitchFamily="34" charset="0"/>
                <a:cs typeface="Times New Roman" pitchFamily="18" charset="0"/>
              </a:rPr>
              <a:t>n</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khẳng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12"/>
          <p:cNvSpPr>
            <a:spLocks noChangeArrowheads="1"/>
          </p:cNvSpPr>
          <p:nvPr/>
        </p:nvSpPr>
        <p:spPr bwMode="auto">
          <a:xfrm>
            <a:off x="4616078" y="4415657"/>
            <a:ext cx="19486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0230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55526"/>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107504" y="1601946"/>
            <a:ext cx="8856984" cy="1200329"/>
          </a:xfrm>
          <a:prstGeom prst="rect">
            <a:avLst/>
          </a:prstGeom>
        </p:spPr>
        <p:txBody>
          <a:bodyPr wrap="square">
            <a:spAutoFit/>
          </a:bodyPr>
          <a:lstStyle/>
          <a:p>
            <a:pPr algn="just"/>
            <a:r>
              <a:rPr lang="vi-VN" sz="2400" dirty="0">
                <a:latin typeface="Times New Roman" pitchFamily="18" charset="0"/>
                <a:cs typeface="Times New Roman" pitchFamily="18" charset="0"/>
              </a:rPr>
              <a:t>Khi thay các biến trong một phân thức đại số bằng các số, ta được một biểu thức số (nếu mẫu số nhận được là số khác 0). Giá trị của biểu thức số đó gọi là </a:t>
            </a:r>
            <a:r>
              <a:rPr lang="vi-VN" sz="2400" b="1" i="1" dirty="0">
                <a:latin typeface="Times New Roman" pitchFamily="18" charset="0"/>
                <a:cs typeface="Times New Roman" pitchFamily="18" charset="0"/>
              </a:rPr>
              <a:t>giá trị của phân thức</a:t>
            </a:r>
            <a:r>
              <a:rPr lang="vi-VN" sz="2400" dirty="0">
                <a:latin typeface="Times New Roman" pitchFamily="18" charset="0"/>
                <a:cs typeface="Times New Roman" pitchFamily="18" charset="0"/>
              </a:rPr>
              <a:t> tại các giá trị đã cho của biến.</a:t>
            </a:r>
            <a:endParaRPr lang="en-US" sz="2400" dirty="0">
              <a:latin typeface="Times New Roman" pitchFamily="18" charset="0"/>
              <a:cs typeface="Times New Roman" pitchFamily="18" charset="0"/>
            </a:endParaRPr>
          </a:p>
        </p:txBody>
      </p:sp>
      <p:sp>
        <p:nvSpPr>
          <p:cNvPr id="5" name="Rectangle 4"/>
          <p:cNvSpPr/>
          <p:nvPr/>
        </p:nvSpPr>
        <p:spPr>
          <a:xfrm>
            <a:off x="107504" y="2802275"/>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2224336" y="3657020"/>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796214206"/>
              </p:ext>
            </p:extLst>
          </p:nvPr>
        </p:nvGraphicFramePr>
        <p:xfrm>
          <a:off x="3430406" y="3039683"/>
          <a:ext cx="1173163" cy="766763"/>
        </p:xfrm>
        <a:graphic>
          <a:graphicData uri="http://schemas.openxmlformats.org/presentationml/2006/ole">
            <mc:AlternateContent xmlns:mc="http://schemas.openxmlformats.org/markup-compatibility/2006">
              <mc:Choice xmlns:v="urn:schemas-microsoft-com:vml" Requires="v">
                <p:oleObj spid="_x0000_s31759" name="Equation" r:id="rId3" imgW="1155600" imgH="774360" progId="Equation.DSMT4">
                  <p:embed/>
                </p:oleObj>
              </mc:Choice>
              <mc:Fallback>
                <p:oleObj name="Equation" r:id="rId3" imgW="1155600" imgH="774360" progId="Equation.DSMT4">
                  <p:embed/>
                  <p:pic>
                    <p:nvPicPr>
                      <p:cNvPr id="0" name="Object 8"/>
                      <p:cNvPicPr>
                        <a:picLocks noChangeAspect="1" noChangeArrowheads="1"/>
                      </p:cNvPicPr>
                      <p:nvPr/>
                    </p:nvPicPr>
                    <p:blipFill>
                      <a:blip r:embed="rId4"/>
                      <a:srcRect/>
                      <a:stretch>
                        <a:fillRect/>
                      </a:stretch>
                    </p:blipFill>
                    <p:spPr bwMode="auto">
                      <a:xfrm>
                        <a:off x="3430406" y="3039683"/>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74605718"/>
              </p:ext>
            </p:extLst>
          </p:nvPr>
        </p:nvGraphicFramePr>
        <p:xfrm>
          <a:off x="5094884" y="3255278"/>
          <a:ext cx="1392237" cy="339725"/>
        </p:xfrm>
        <a:graphic>
          <a:graphicData uri="http://schemas.openxmlformats.org/presentationml/2006/ole">
            <mc:AlternateContent xmlns:mc="http://schemas.openxmlformats.org/markup-compatibility/2006">
              <mc:Choice xmlns:v="urn:schemas-microsoft-com:vml" Requires="v">
                <p:oleObj spid="_x0000_s31760" name="Equation" r:id="rId5" imgW="1371600" imgH="342720" progId="Equation.DSMT4">
                  <p:embed/>
                </p:oleObj>
              </mc:Choice>
              <mc:Fallback>
                <p:oleObj name="Equation" r:id="rId5" imgW="1371600" imgH="342720" progId="Equation.DSMT4">
                  <p:embed/>
                  <p:pic>
                    <p:nvPicPr>
                      <p:cNvPr id="0" name="Object 6"/>
                      <p:cNvPicPr>
                        <a:picLocks noChangeAspect="1" noChangeArrowheads="1"/>
                      </p:cNvPicPr>
                      <p:nvPr/>
                    </p:nvPicPr>
                    <p:blipFill>
                      <a:blip r:embed="rId6"/>
                      <a:srcRect/>
                      <a:stretch>
                        <a:fillRect/>
                      </a:stretch>
                    </p:blipFill>
                    <p:spPr bwMode="auto">
                      <a:xfrm>
                        <a:off x="5094884" y="3255278"/>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9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5862"/>
          </a:xfrm>
          <a:prstGeom prst="rect">
            <a:avLst/>
          </a:prstGeom>
        </p:spPr>
      </p:pic>
      <p:sp>
        <p:nvSpPr>
          <p:cNvPr id="6" name="Google Shape;91;p2"/>
          <p:cNvSpPr/>
          <p:nvPr/>
        </p:nvSpPr>
        <p:spPr>
          <a:xfrm>
            <a:off x="1225447" y="1002402"/>
            <a:ext cx="6112025" cy="1454214"/>
          </a:xfrm>
          <a:prstGeom prst="rect">
            <a:avLst/>
          </a:prstGeom>
          <a:noFill/>
          <a:ln>
            <a:noFill/>
          </a:ln>
        </p:spPr>
        <p:txBody>
          <a:bodyPr spcFirstLastPara="1" wrap="square" lIns="68569" tIns="34275" rIns="68569" bIns="34275" anchor="t" anchorCtr="0">
            <a:spAutoFit/>
          </a:bodyPr>
          <a:lstStyle/>
          <a:p>
            <a:pPr algn="ctr"/>
            <a:r>
              <a:rPr lang="en-US" sz="4500" b="1" dirty="0" err="1">
                <a:solidFill>
                  <a:srgbClr val="FFFF00"/>
                </a:solidFill>
                <a:latin typeface="Times New Roman"/>
                <a:ea typeface="Times New Roman"/>
                <a:cs typeface="Times New Roman"/>
                <a:sym typeface="Times New Roman"/>
              </a:rPr>
              <a:t>Chào</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mừng</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các</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thầy</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cô</a:t>
            </a:r>
            <a:r>
              <a:rPr lang="en-US" sz="4500" b="1" dirty="0">
                <a:solidFill>
                  <a:srgbClr val="FFFF00"/>
                </a:solidFill>
                <a:latin typeface="Times New Roman"/>
                <a:ea typeface="Times New Roman"/>
                <a:cs typeface="Times New Roman"/>
                <a:sym typeface="Times New Roman"/>
              </a:rPr>
              <a:t> </a:t>
            </a:r>
            <a:endParaRPr sz="4500" dirty="0">
              <a:solidFill>
                <a:srgbClr val="FFFF00"/>
              </a:solidFill>
            </a:endParaRPr>
          </a:p>
          <a:p>
            <a:pPr algn="ctr"/>
            <a:r>
              <a:rPr lang="en-US" sz="4500" b="1" dirty="0" err="1">
                <a:solidFill>
                  <a:srgbClr val="FFFF00"/>
                </a:solidFill>
                <a:latin typeface="Times New Roman"/>
                <a:ea typeface="Times New Roman"/>
                <a:cs typeface="Times New Roman"/>
                <a:sym typeface="Times New Roman"/>
              </a:rPr>
              <a:t>về</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dự</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giờ</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thăm</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lớp</a:t>
            </a:r>
            <a:r>
              <a:rPr lang="en-US" sz="4500" b="1" dirty="0">
                <a:solidFill>
                  <a:srgbClr val="FFFF00"/>
                </a:solidFill>
                <a:latin typeface="Times New Roman"/>
                <a:ea typeface="Times New Roman"/>
                <a:cs typeface="Times New Roman"/>
                <a:sym typeface="Times New Roman"/>
              </a:rPr>
              <a:t>!</a:t>
            </a:r>
            <a:endParaRPr sz="4500" dirty="0">
              <a:solidFill>
                <a:srgbClr val="FFFF00"/>
              </a:solidFill>
            </a:endParaRPr>
          </a:p>
        </p:txBody>
      </p:sp>
      <p:sp>
        <p:nvSpPr>
          <p:cNvPr id="8" name="Google Shape;92;p2"/>
          <p:cNvSpPr txBox="1"/>
          <p:nvPr/>
        </p:nvSpPr>
        <p:spPr>
          <a:xfrm flipH="1">
            <a:off x="2202804" y="2906023"/>
            <a:ext cx="4157309" cy="900216"/>
          </a:xfrm>
          <a:prstGeom prst="rect">
            <a:avLst/>
          </a:prstGeom>
          <a:noFill/>
          <a:ln>
            <a:noFill/>
          </a:ln>
        </p:spPr>
        <p:txBody>
          <a:bodyPr spcFirstLastPara="1" wrap="square" lIns="68569" tIns="34275" rIns="68569" bIns="34275" anchor="t" anchorCtr="0">
            <a:spAutoFit/>
          </a:bodyPr>
          <a:lstStyle/>
          <a:p>
            <a:pPr>
              <a:lnSpc>
                <a:spcPct val="150000"/>
              </a:lnSpc>
            </a:pPr>
            <a:r>
              <a:rPr lang="en-US" b="1" dirty="0" err="1">
                <a:solidFill>
                  <a:schemeClr val="bg1"/>
                </a:solidFill>
                <a:latin typeface="Tahoma"/>
                <a:ea typeface="Tahoma"/>
                <a:cs typeface="Tahoma"/>
                <a:sym typeface="Tahoma"/>
              </a:rPr>
              <a:t>Giáo</a:t>
            </a:r>
            <a:r>
              <a:rPr lang="en-US" b="1" dirty="0">
                <a:solidFill>
                  <a:schemeClr val="bg1"/>
                </a:solidFill>
                <a:latin typeface="Tahoma"/>
                <a:ea typeface="Tahoma"/>
                <a:cs typeface="Tahoma"/>
                <a:sym typeface="Tahoma"/>
              </a:rPr>
              <a:t> </a:t>
            </a:r>
            <a:r>
              <a:rPr lang="en-US" b="1" dirty="0" err="1">
                <a:solidFill>
                  <a:schemeClr val="bg1"/>
                </a:solidFill>
                <a:latin typeface="Tahoma"/>
                <a:ea typeface="Tahoma"/>
                <a:cs typeface="Tahoma"/>
                <a:sym typeface="Tahoma"/>
              </a:rPr>
              <a:t>viên</a:t>
            </a:r>
            <a:r>
              <a:rPr lang="en-US" b="1" dirty="0">
                <a:solidFill>
                  <a:schemeClr val="bg1"/>
                </a:solidFill>
                <a:latin typeface="Tahoma"/>
                <a:ea typeface="Tahoma"/>
                <a:cs typeface="Tahoma"/>
                <a:sym typeface="Tahoma"/>
              </a:rPr>
              <a:t>: </a:t>
            </a:r>
            <a:r>
              <a:rPr lang="en-US" b="1" dirty="0" err="1" smtClean="0">
                <a:solidFill>
                  <a:schemeClr val="bg1"/>
                </a:solidFill>
                <a:latin typeface="Tahoma"/>
                <a:ea typeface="Tahoma"/>
                <a:cs typeface="Tahoma"/>
                <a:sym typeface="Tahoma"/>
              </a:rPr>
              <a:t>Đào</a:t>
            </a:r>
            <a:r>
              <a:rPr lang="en-US" b="1" dirty="0" smtClean="0">
                <a:solidFill>
                  <a:schemeClr val="bg1"/>
                </a:solidFill>
                <a:latin typeface="Tahoma"/>
                <a:ea typeface="Tahoma"/>
                <a:cs typeface="Tahoma"/>
                <a:sym typeface="Tahoma"/>
              </a:rPr>
              <a:t> </a:t>
            </a:r>
            <a:r>
              <a:rPr lang="en-US" b="1" dirty="0" err="1" smtClean="0">
                <a:solidFill>
                  <a:schemeClr val="bg1"/>
                </a:solidFill>
                <a:latin typeface="Tahoma"/>
                <a:ea typeface="Tahoma"/>
                <a:cs typeface="Tahoma"/>
                <a:sym typeface="Tahoma"/>
              </a:rPr>
              <a:t>Trang</a:t>
            </a:r>
            <a:endParaRPr dirty="0">
              <a:solidFill>
                <a:schemeClr val="bg1"/>
              </a:solidFill>
            </a:endParaRPr>
          </a:p>
          <a:p>
            <a:pPr>
              <a:lnSpc>
                <a:spcPct val="150000"/>
              </a:lnSpc>
            </a:pPr>
            <a:r>
              <a:rPr lang="en-US" b="1" dirty="0" err="1">
                <a:solidFill>
                  <a:schemeClr val="bg1"/>
                </a:solidFill>
                <a:latin typeface="Tahoma"/>
                <a:ea typeface="Tahoma"/>
                <a:cs typeface="Tahoma"/>
                <a:sym typeface="Tahoma"/>
              </a:rPr>
              <a:t>Trường</a:t>
            </a:r>
            <a:r>
              <a:rPr lang="en-US" b="1" dirty="0" smtClean="0">
                <a:solidFill>
                  <a:schemeClr val="bg1"/>
                </a:solidFill>
                <a:latin typeface="Tahoma"/>
                <a:ea typeface="Tahoma"/>
                <a:cs typeface="Tahoma"/>
                <a:sym typeface="Tahoma"/>
              </a:rPr>
              <a:t>:</a:t>
            </a:r>
            <a:endParaRPr dirty="0">
              <a:solidFill>
                <a:schemeClr val="bg1"/>
              </a:solidFill>
            </a:endParaRPr>
          </a:p>
        </p:txBody>
      </p:sp>
    </p:spTree>
    <p:extLst>
      <p:ext uri="{BB962C8B-B14F-4D97-AF65-F5344CB8AC3E}">
        <p14:creationId xmlns:p14="http://schemas.microsoft.com/office/powerpoint/2010/main" val="3685172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5" name="Rectangle 4"/>
          <p:cNvSpPr/>
          <p:nvPr/>
        </p:nvSpPr>
        <p:spPr>
          <a:xfrm>
            <a:off x="125143" y="1682644"/>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3302259" y="2768221"/>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68210659"/>
              </p:ext>
            </p:extLst>
          </p:nvPr>
        </p:nvGraphicFramePr>
        <p:xfrm>
          <a:off x="3448045" y="1920052"/>
          <a:ext cx="1173163" cy="766763"/>
        </p:xfrm>
        <a:graphic>
          <a:graphicData uri="http://schemas.openxmlformats.org/presentationml/2006/ole">
            <mc:AlternateContent xmlns:mc="http://schemas.openxmlformats.org/markup-compatibility/2006">
              <mc:Choice xmlns:v="urn:schemas-microsoft-com:vml" Requires="v">
                <p:oleObj spid="_x0000_s32806" name="Equation" r:id="rId3" imgW="1155600" imgH="774360" progId="Equation.DSMT4">
                  <p:embed/>
                </p:oleObj>
              </mc:Choice>
              <mc:Fallback>
                <p:oleObj name="Equation" r:id="rId3" imgW="1155600" imgH="774360" progId="Equation.DSMT4">
                  <p:embed/>
                  <p:pic>
                    <p:nvPicPr>
                      <p:cNvPr id="0" name=""/>
                      <p:cNvPicPr>
                        <a:picLocks noChangeAspect="1" noChangeArrowheads="1"/>
                      </p:cNvPicPr>
                      <p:nvPr/>
                    </p:nvPicPr>
                    <p:blipFill>
                      <a:blip r:embed="rId4"/>
                      <a:srcRect/>
                      <a:stretch>
                        <a:fillRect/>
                      </a:stretch>
                    </p:blipFill>
                    <p:spPr bwMode="auto">
                      <a:xfrm>
                        <a:off x="3448045" y="1920052"/>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9730515"/>
              </p:ext>
            </p:extLst>
          </p:nvPr>
        </p:nvGraphicFramePr>
        <p:xfrm>
          <a:off x="5112523" y="2135647"/>
          <a:ext cx="1392237" cy="339725"/>
        </p:xfrm>
        <a:graphic>
          <a:graphicData uri="http://schemas.openxmlformats.org/presentationml/2006/ole">
            <mc:AlternateContent xmlns:mc="http://schemas.openxmlformats.org/markup-compatibility/2006">
              <mc:Choice xmlns:v="urn:schemas-microsoft-com:vml" Requires="v">
                <p:oleObj spid="_x0000_s32807" name="Equation" r:id="rId5" imgW="1371600" imgH="342720" progId="Equation.DSMT4">
                  <p:embed/>
                </p:oleObj>
              </mc:Choice>
              <mc:Fallback>
                <p:oleObj name="Equation" r:id="rId5" imgW="1371600" imgH="342720" progId="Equation.DSMT4">
                  <p:embed/>
                  <p:pic>
                    <p:nvPicPr>
                      <p:cNvPr id="0" name=""/>
                      <p:cNvPicPr>
                        <a:picLocks noChangeAspect="1" noChangeArrowheads="1"/>
                      </p:cNvPicPr>
                      <p:nvPr/>
                    </p:nvPicPr>
                    <p:blipFill>
                      <a:blip r:embed="rId6"/>
                      <a:srcRect/>
                      <a:stretch>
                        <a:fillRect/>
                      </a:stretch>
                    </p:blipFill>
                    <p:spPr bwMode="auto">
                      <a:xfrm>
                        <a:off x="5112523" y="2135647"/>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53743" y="3149496"/>
            <a:ext cx="4572000" cy="461665"/>
          </a:xfrm>
          <a:prstGeom prst="rect">
            <a:avLst/>
          </a:prstGeom>
        </p:spPr>
        <p:txBody>
          <a:bodyPr>
            <a:spAutoFit/>
          </a:bodyPr>
          <a:lstStyle/>
          <a:p>
            <a:r>
              <a:rPr lang="en-US" sz="2400" dirty="0" err="1" smtClean="0">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31559578"/>
              </p:ext>
            </p:extLst>
          </p:nvPr>
        </p:nvGraphicFramePr>
        <p:xfrm>
          <a:off x="733106" y="3263942"/>
          <a:ext cx="657225" cy="276225"/>
        </p:xfrm>
        <a:graphic>
          <a:graphicData uri="http://schemas.openxmlformats.org/presentationml/2006/ole">
            <mc:AlternateContent xmlns:mc="http://schemas.openxmlformats.org/markup-compatibility/2006">
              <mc:Choice xmlns:v="urn:schemas-microsoft-com:vml" Requires="v">
                <p:oleObj spid="_x0000_s32808" name="Equation" r:id="rId7" imgW="647640" imgH="279360" progId="Equation.DSMT4">
                  <p:embed/>
                </p:oleObj>
              </mc:Choice>
              <mc:Fallback>
                <p:oleObj name="Equation" r:id="rId7" imgW="647640" imgH="279360" progId="Equation.DSMT4">
                  <p:embed/>
                  <p:pic>
                    <p:nvPicPr>
                      <p:cNvPr id="0" name="Object 7"/>
                      <p:cNvPicPr>
                        <a:picLocks noChangeAspect="1" noChangeArrowheads="1"/>
                      </p:cNvPicPr>
                      <p:nvPr/>
                    </p:nvPicPr>
                    <p:blipFill>
                      <a:blip r:embed="rId8"/>
                      <a:srcRect/>
                      <a:stretch>
                        <a:fillRect/>
                      </a:stretch>
                    </p:blipFill>
                    <p:spPr bwMode="auto">
                      <a:xfrm>
                        <a:off x="733106" y="3263942"/>
                        <a:ext cx="65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95974514"/>
              </p:ext>
            </p:extLst>
          </p:nvPr>
        </p:nvGraphicFramePr>
        <p:xfrm>
          <a:off x="4479945" y="3030638"/>
          <a:ext cx="1804987" cy="766763"/>
        </p:xfrm>
        <a:graphic>
          <a:graphicData uri="http://schemas.openxmlformats.org/presentationml/2006/ole">
            <mc:AlternateContent xmlns:mc="http://schemas.openxmlformats.org/markup-compatibility/2006">
              <mc:Choice xmlns:v="urn:schemas-microsoft-com:vml" Requires="v">
                <p:oleObj spid="_x0000_s32809" name="Equation" r:id="rId9" imgW="1777680" imgH="774360" progId="Equation.DSMT4">
                  <p:embed/>
                </p:oleObj>
              </mc:Choice>
              <mc:Fallback>
                <p:oleObj name="Equation" r:id="rId9" imgW="1777680" imgH="774360" progId="Equation.DSMT4">
                  <p:embed/>
                  <p:pic>
                    <p:nvPicPr>
                      <p:cNvPr id="0" name="Object 6"/>
                      <p:cNvPicPr>
                        <a:picLocks noChangeAspect="1" noChangeArrowheads="1"/>
                      </p:cNvPicPr>
                      <p:nvPr/>
                    </p:nvPicPr>
                    <p:blipFill>
                      <a:blip r:embed="rId10"/>
                      <a:srcRect/>
                      <a:stretch>
                        <a:fillRect/>
                      </a:stretch>
                    </p:blipFill>
                    <p:spPr bwMode="auto">
                      <a:xfrm>
                        <a:off x="4479945" y="3030638"/>
                        <a:ext cx="18049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53743" y="4021928"/>
            <a:ext cx="4572000" cy="461665"/>
          </a:xfrm>
          <a:prstGeom prst="rect">
            <a:avLst/>
          </a:prstGeom>
        </p:spPr>
        <p:txBody>
          <a:bodyPr>
            <a:spAutoFit/>
          </a:bodyPr>
          <a:lstStyle/>
          <a:p>
            <a:r>
              <a:rPr lang="en-US" sz="2400" dirty="0" err="1" smtClean="0">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817167690"/>
              </p:ext>
            </p:extLst>
          </p:nvPr>
        </p:nvGraphicFramePr>
        <p:xfrm>
          <a:off x="759002" y="4136018"/>
          <a:ext cx="604837" cy="276225"/>
        </p:xfrm>
        <a:graphic>
          <a:graphicData uri="http://schemas.openxmlformats.org/presentationml/2006/ole">
            <mc:AlternateContent xmlns:mc="http://schemas.openxmlformats.org/markup-compatibility/2006">
              <mc:Choice xmlns:v="urn:schemas-microsoft-com:vml" Requires="v">
                <p:oleObj spid="_x0000_s32810" name="Equation" r:id="rId11" imgW="596880" imgH="279360" progId="Equation.DSMT4">
                  <p:embed/>
                </p:oleObj>
              </mc:Choice>
              <mc:Fallback>
                <p:oleObj name="Equation" r:id="rId11" imgW="596880" imgH="279360" progId="Equation.DSMT4">
                  <p:embed/>
                  <p:pic>
                    <p:nvPicPr>
                      <p:cNvPr id="0" name=""/>
                      <p:cNvPicPr>
                        <a:picLocks noChangeAspect="1" noChangeArrowheads="1"/>
                      </p:cNvPicPr>
                      <p:nvPr/>
                    </p:nvPicPr>
                    <p:blipFill>
                      <a:blip r:embed="rId12"/>
                      <a:srcRect/>
                      <a:stretch>
                        <a:fillRect/>
                      </a:stretch>
                    </p:blipFill>
                    <p:spPr bwMode="auto">
                      <a:xfrm>
                        <a:off x="759002" y="4136018"/>
                        <a:ext cx="60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1347739"/>
              </p:ext>
            </p:extLst>
          </p:nvPr>
        </p:nvGraphicFramePr>
        <p:xfrm>
          <a:off x="4524552" y="3902655"/>
          <a:ext cx="1716087" cy="766763"/>
        </p:xfrm>
        <a:graphic>
          <a:graphicData uri="http://schemas.openxmlformats.org/presentationml/2006/ole">
            <mc:AlternateContent xmlns:mc="http://schemas.openxmlformats.org/markup-compatibility/2006">
              <mc:Choice xmlns:v="urn:schemas-microsoft-com:vml" Requires="v">
                <p:oleObj spid="_x0000_s32811" name="Equation" r:id="rId13" imgW="1688760" imgH="774360" progId="Equation.DSMT4">
                  <p:embed/>
                </p:oleObj>
              </mc:Choice>
              <mc:Fallback>
                <p:oleObj name="Equation" r:id="rId13" imgW="1688760" imgH="774360" progId="Equation.DSMT4">
                  <p:embed/>
                  <p:pic>
                    <p:nvPicPr>
                      <p:cNvPr id="0" name=""/>
                      <p:cNvPicPr>
                        <a:picLocks noChangeAspect="1" noChangeArrowheads="1"/>
                      </p:cNvPicPr>
                      <p:nvPr/>
                    </p:nvPicPr>
                    <p:blipFill>
                      <a:blip r:embed="rId14"/>
                      <a:srcRect/>
                      <a:stretch>
                        <a:fillRect/>
                      </a:stretch>
                    </p:blipFill>
                    <p:spPr bwMode="auto">
                      <a:xfrm>
                        <a:off x="4524552" y="3902655"/>
                        <a:ext cx="17160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67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51520" y="1719380"/>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88721640"/>
              </p:ext>
            </p:extLst>
          </p:nvPr>
        </p:nvGraphicFramePr>
        <p:xfrm>
          <a:off x="4455137" y="1640112"/>
          <a:ext cx="296863" cy="717550"/>
        </p:xfrm>
        <a:graphic>
          <a:graphicData uri="http://schemas.openxmlformats.org/presentationml/2006/ole">
            <mc:AlternateContent xmlns:mc="http://schemas.openxmlformats.org/markup-compatibility/2006">
              <mc:Choice xmlns:v="urn:schemas-microsoft-com:vml" Requires="v">
                <p:oleObj spid="_x0000_s33800" name="Equation" r:id="rId3" imgW="291960" imgH="723600" progId="Equation.DSMT4">
                  <p:embed/>
                </p:oleObj>
              </mc:Choice>
              <mc:Fallback>
                <p:oleObj name="Equation" r:id="rId3" imgW="291960" imgH="723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137" y="1640112"/>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251520" y="2603164"/>
            <a:ext cx="8023836" cy="1200329"/>
          </a:xfrm>
          <a:prstGeom prst="rect">
            <a:avLst/>
          </a:prstGeom>
        </p:spPr>
        <p:txBody>
          <a:bodyPr wrap="square">
            <a:spAutoFit/>
          </a:bodyPr>
          <a:lstStyle/>
          <a:p>
            <a:r>
              <a:rPr lang="vi-VN" sz="2400" b="1" dirty="0">
                <a:latin typeface="+mj-lt"/>
              </a:rPr>
              <a:t>* Chú ý:</a:t>
            </a:r>
            <a:endParaRPr lang="vi-VN" sz="2400" dirty="0">
              <a:latin typeface="+mj-lt"/>
            </a:endParaRPr>
          </a:p>
          <a:p>
            <a:r>
              <a:rPr lang="vi-VN" sz="2400" dirty="0">
                <a:latin typeface="+mj-lt"/>
              </a:rPr>
              <a:t>   Ta chỉ cần quan tâm đến điều kiện xác định khi </a:t>
            </a:r>
            <a:r>
              <a:rPr lang="vi-VN" sz="2400" dirty="0" smtClean="0">
                <a:latin typeface="+mj-lt"/>
              </a:rPr>
              <a:t>tính</a:t>
            </a:r>
            <a:r>
              <a:rPr lang="en-US" sz="2400" dirty="0" smtClean="0">
                <a:latin typeface="+mj-lt"/>
              </a:rPr>
              <a:t> </a:t>
            </a:r>
            <a:r>
              <a:rPr lang="vi-VN" sz="2400" dirty="0" smtClean="0">
                <a:latin typeface="+mj-lt"/>
              </a:rPr>
              <a:t>giá </a:t>
            </a:r>
            <a:r>
              <a:rPr lang="vi-VN" sz="2400" dirty="0">
                <a:latin typeface="+mj-lt"/>
              </a:rPr>
              <a:t>trị của phân thức.</a:t>
            </a:r>
          </a:p>
        </p:txBody>
      </p:sp>
    </p:spTree>
    <p:extLst>
      <p:ext uri="{BB962C8B-B14F-4D97-AF65-F5344CB8AC3E}">
        <p14:creationId xmlns:p14="http://schemas.microsoft.com/office/powerpoint/2010/main" val="4249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11510"/>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38179" y="1611839"/>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14079953"/>
              </p:ext>
            </p:extLst>
          </p:nvPr>
        </p:nvGraphicFramePr>
        <p:xfrm>
          <a:off x="4476403" y="1523149"/>
          <a:ext cx="296863" cy="717550"/>
        </p:xfrm>
        <a:graphic>
          <a:graphicData uri="http://schemas.openxmlformats.org/presentationml/2006/ole">
            <mc:AlternateContent xmlns:mc="http://schemas.openxmlformats.org/markup-compatibility/2006">
              <mc:Choice xmlns:v="urn:schemas-microsoft-com:vml" Requires="v">
                <p:oleObj spid="_x0000_s34844"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403" y="1523149"/>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282467" y="2470985"/>
            <a:ext cx="8064896" cy="830997"/>
          </a:xfrm>
          <a:prstGeom prst="rect">
            <a:avLst/>
          </a:prstGeom>
        </p:spPr>
        <p:txBody>
          <a:bodyPr wrap="square">
            <a:spAutoFit/>
          </a:bodyPr>
          <a:lstStyle/>
          <a:p>
            <a:r>
              <a:rPr lang="vi-VN" sz="2400" b="1" dirty="0">
                <a:latin typeface="Times New Roman" pitchFamily="18" charset="0"/>
                <a:cs typeface="Times New Roman" pitchFamily="18" charset="0"/>
              </a:rPr>
              <a:t>Ví dụ 4:</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Viết điều kiện xác định của phân thức                        </a:t>
            </a:r>
          </a:p>
        </p:txBody>
      </p:sp>
      <p:sp>
        <p:nvSpPr>
          <p:cNvPr id="6" name="Rectangle 5"/>
          <p:cNvSpPr/>
          <p:nvPr/>
        </p:nvSpPr>
        <p:spPr>
          <a:xfrm>
            <a:off x="467544" y="3308379"/>
            <a:ext cx="7056784" cy="830997"/>
          </a:xfrm>
          <a:prstGeom prst="rect">
            <a:avLst/>
          </a:prstGeom>
        </p:spPr>
        <p:txBody>
          <a:bodyPr wrap="squar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Điều kiện xác định của phân thức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78437764"/>
              </p:ext>
            </p:extLst>
          </p:nvPr>
        </p:nvGraphicFramePr>
        <p:xfrm>
          <a:off x="5015327" y="2717172"/>
          <a:ext cx="684213" cy="730250"/>
        </p:xfrm>
        <a:graphic>
          <a:graphicData uri="http://schemas.openxmlformats.org/presentationml/2006/ole">
            <mc:AlternateContent xmlns:mc="http://schemas.openxmlformats.org/markup-compatibility/2006">
              <mc:Choice xmlns:v="urn:schemas-microsoft-com:vml" Requires="v">
                <p:oleObj spid="_x0000_s34845" name="Equation" r:id="rId5" imgW="672840" imgH="736560" progId="Equation.DSMT4">
                  <p:embed/>
                </p:oleObj>
              </mc:Choice>
              <mc:Fallback>
                <p:oleObj name="Equation" r:id="rId5" imgW="672840" imgH="736560" progId="Equation.DSMT4">
                  <p:embed/>
                  <p:pic>
                    <p:nvPicPr>
                      <p:cNvPr id="0" name="Object 9"/>
                      <p:cNvPicPr>
                        <a:picLocks noChangeAspect="1" noChangeArrowheads="1"/>
                      </p:cNvPicPr>
                      <p:nvPr/>
                    </p:nvPicPr>
                    <p:blipFill>
                      <a:blip r:embed="rId6"/>
                      <a:srcRect/>
                      <a:stretch>
                        <a:fillRect/>
                      </a:stretch>
                    </p:blipFill>
                    <p:spPr bwMode="auto">
                      <a:xfrm>
                        <a:off x="5015327" y="2717172"/>
                        <a:ext cx="684213" cy="7302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5284823"/>
              </p:ext>
            </p:extLst>
          </p:nvPr>
        </p:nvGraphicFramePr>
        <p:xfrm>
          <a:off x="5029945" y="3773339"/>
          <a:ext cx="1096963" cy="277812"/>
        </p:xfrm>
        <a:graphic>
          <a:graphicData uri="http://schemas.openxmlformats.org/presentationml/2006/ole">
            <mc:AlternateContent xmlns:mc="http://schemas.openxmlformats.org/markup-compatibility/2006">
              <mc:Choice xmlns:v="urn:schemas-microsoft-com:vml" Requires="v">
                <p:oleObj spid="_x0000_s34846" name="Equation" r:id="rId7" imgW="1079280" imgH="279360" progId="Equation.DSMT4">
                  <p:embed/>
                </p:oleObj>
              </mc:Choice>
              <mc:Fallback>
                <p:oleObj name="Equation" r:id="rId7" imgW="1079280" imgH="279360" progId="Equation.DSMT4">
                  <p:embed/>
                  <p:pic>
                    <p:nvPicPr>
                      <p:cNvPr id="0" name="Object 6"/>
                      <p:cNvPicPr>
                        <a:picLocks noChangeAspect="1" noChangeArrowheads="1"/>
                      </p:cNvPicPr>
                      <p:nvPr/>
                    </p:nvPicPr>
                    <p:blipFill>
                      <a:blip r:embed="rId8"/>
                      <a:srcRect/>
                      <a:stretch>
                        <a:fillRect/>
                      </a:stretch>
                    </p:blipFill>
                    <p:spPr bwMode="auto">
                      <a:xfrm>
                        <a:off x="5029945" y="3773339"/>
                        <a:ext cx="1096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997133"/>
              </p:ext>
            </p:extLst>
          </p:nvPr>
        </p:nvGraphicFramePr>
        <p:xfrm>
          <a:off x="6870700" y="3787775"/>
          <a:ext cx="838200" cy="277813"/>
        </p:xfrm>
        <a:graphic>
          <a:graphicData uri="http://schemas.openxmlformats.org/presentationml/2006/ole">
            <mc:AlternateContent xmlns:mc="http://schemas.openxmlformats.org/markup-compatibility/2006">
              <mc:Choice xmlns:v="urn:schemas-microsoft-com:vml" Requires="v">
                <p:oleObj spid="_x0000_s34847" name="Equation" r:id="rId9" imgW="825480" imgH="279360" progId="Equation.DSMT4">
                  <p:embed/>
                </p:oleObj>
              </mc:Choice>
              <mc:Fallback>
                <p:oleObj name="Equation" r:id="rId9" imgW="825480" imgH="279360" progId="Equation.DSMT4">
                  <p:embed/>
                  <p:pic>
                    <p:nvPicPr>
                      <p:cNvPr id="0" name="Object 7"/>
                      <p:cNvPicPr>
                        <a:picLocks noChangeAspect="1" noChangeArrowheads="1"/>
                      </p:cNvPicPr>
                      <p:nvPr/>
                    </p:nvPicPr>
                    <p:blipFill>
                      <a:blip r:embed="rId10"/>
                      <a:srcRect/>
                      <a:stretch>
                        <a:fillRect/>
                      </a:stretch>
                    </p:blipFill>
                    <p:spPr bwMode="auto">
                      <a:xfrm>
                        <a:off x="6870700" y="3787775"/>
                        <a:ext cx="83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6156176" y="3656445"/>
            <a:ext cx="628698" cy="461665"/>
          </a:xfrm>
          <a:prstGeom prst="rect">
            <a:avLst/>
          </a:prstGeom>
        </p:spPr>
        <p:txBody>
          <a:bodyPr wrap="none">
            <a:spAutoFit/>
          </a:bodyPr>
          <a:lstStyle/>
          <a:p>
            <a:r>
              <a:rPr lang="en-US" sz="2400" dirty="0">
                <a:latin typeface="Times New Roman" pitchFamily="18" charset="0"/>
                <a:cs typeface="Times New Roman" pitchFamily="18" charset="0"/>
              </a:rPr>
              <a:t>hay</a:t>
            </a:r>
            <a:endParaRPr lang="en-US" sz="2400" dirty="0"/>
          </a:p>
        </p:txBody>
      </p:sp>
    </p:spTree>
    <p:extLst>
      <p:ext uri="{BB962C8B-B14F-4D97-AF65-F5344CB8AC3E}">
        <p14:creationId xmlns:p14="http://schemas.microsoft.com/office/powerpoint/2010/main" val="2602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162311" y="2305052"/>
            <a:ext cx="2948821" cy="584775"/>
          </a:xfrm>
          <a:prstGeom prst="rect">
            <a:avLst/>
          </a:prstGeom>
          <a:noFill/>
        </p:spPr>
        <p:txBody>
          <a:bodyPr wrap="none" lIns="91392" tIns="45696" rIns="91392" bIns="45696" rtlCol="0">
            <a:spAutoFit/>
          </a:bodyPr>
          <a:lstStyle/>
          <a:p>
            <a:pPr algn="ctr"/>
            <a:r>
              <a:rPr lang="en-US" sz="3200" b="1">
                <a:solidFill>
                  <a:srgbClr val="FF0000"/>
                </a:solidFill>
                <a:latin typeface="Times New Roman" pitchFamily="18" charset="0"/>
                <a:cs typeface="Times New Roman" pitchFamily="18" charset="0"/>
              </a:rPr>
              <a:t>3. LUYỆN TẬP</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xmlns=""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0644"/>
            <a:ext cx="1467931" cy="1467931"/>
          </a:xfrm>
          <a:prstGeom prst="rect">
            <a:avLst/>
          </a:prstGeom>
        </p:spPr>
      </p:pic>
      <p:sp>
        <p:nvSpPr>
          <p:cNvPr id="35" name="Rectangle 34"/>
          <p:cNvSpPr/>
          <p:nvPr/>
        </p:nvSpPr>
        <p:spPr>
          <a:xfrm>
            <a:off x="0" y="358255"/>
            <a:ext cx="7354064" cy="830997"/>
          </a:xfrm>
          <a:prstGeom prst="rect">
            <a:avLst/>
          </a:prstGeom>
        </p:spPr>
        <p:txBody>
          <a:bodyPr wrap="none">
            <a:spAutoFit/>
          </a:bodyPr>
          <a:lstStyle/>
          <a:p>
            <a:r>
              <a:rPr lang="en-US" sz="2400" b="1" dirty="0" err="1" smtClean="0">
                <a:latin typeface="Times New Roman" pitchFamily="18" charset="0"/>
                <a:cs typeface="Times New Roman" pitchFamily="18" charset="0"/>
              </a:rPr>
              <a:t>Luyện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3: </a:t>
            </a:r>
            <a:r>
              <a:rPr lang="vi-VN" sz="2400" dirty="0" smtClean="0">
                <a:latin typeface="Times New Roman" pitchFamily="18" charset="0"/>
                <a:cs typeface="Times New Roman" pitchFamily="18" charset="0"/>
              </a:rPr>
              <a:t>Viết điều kiện xác định của phân thức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và tính giá trị của phân thức tại   </a:t>
            </a:r>
            <a:endParaRPr lang="en-US" sz="2400" dirty="0">
              <a:latin typeface="Times New Roman" pitchFamily="18" charset="0"/>
              <a:cs typeface="Times New Roman" pitchFamily="18" charset="0"/>
            </a:endParaRPr>
          </a:p>
        </p:txBody>
      </p:sp>
      <p:sp>
        <p:nvSpPr>
          <p:cNvPr id="5" name="Rectangle 8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20854911"/>
              </p:ext>
            </p:extLst>
          </p:nvPr>
        </p:nvGraphicFramePr>
        <p:xfrm>
          <a:off x="6519863" y="287338"/>
          <a:ext cx="614362" cy="730250"/>
        </p:xfrm>
        <a:graphic>
          <a:graphicData uri="http://schemas.openxmlformats.org/presentationml/2006/ole">
            <mc:AlternateContent xmlns:mc="http://schemas.openxmlformats.org/markup-compatibility/2006">
              <mc:Choice xmlns:v="urn:schemas-microsoft-com:vml" Requires="v">
                <p:oleObj spid="_x0000_s11114" name="Equation" r:id="rId4" imgW="609480" imgH="736560" progId="Equation.DSMT4">
                  <p:embed/>
                </p:oleObj>
              </mc:Choice>
              <mc:Fallback>
                <p:oleObj name="Equation" r:id="rId4" imgW="609480" imgH="736560" progId="Equation.DSMT4">
                  <p:embed/>
                  <p:pic>
                    <p:nvPicPr>
                      <p:cNvPr id="0" name="Object 844"/>
                      <p:cNvPicPr>
                        <a:picLocks noChangeAspect="1" noChangeArrowheads="1"/>
                      </p:cNvPicPr>
                      <p:nvPr/>
                    </p:nvPicPr>
                    <p:blipFill>
                      <a:blip r:embed="rId5"/>
                      <a:srcRect/>
                      <a:stretch>
                        <a:fillRect/>
                      </a:stretch>
                    </p:blipFill>
                    <p:spPr bwMode="auto">
                      <a:xfrm>
                        <a:off x="6519863" y="287338"/>
                        <a:ext cx="6143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217271484"/>
              </p:ext>
            </p:extLst>
          </p:nvPr>
        </p:nvGraphicFramePr>
        <p:xfrm>
          <a:off x="4025412" y="826916"/>
          <a:ext cx="654051" cy="284163"/>
        </p:xfrm>
        <a:graphic>
          <a:graphicData uri="http://schemas.openxmlformats.org/presentationml/2006/ole">
            <mc:AlternateContent xmlns:mc="http://schemas.openxmlformats.org/markup-compatibility/2006">
              <mc:Choice xmlns:v="urn:schemas-microsoft-com:vml" Requires="v">
                <p:oleObj spid="_x0000_s11115" name="Equation" r:id="rId6" imgW="647640" imgH="279360" progId="Equation.DSMT4">
                  <p:embed/>
                </p:oleObj>
              </mc:Choice>
              <mc:Fallback>
                <p:oleObj name="Equation" r:id="rId6" imgW="647640" imgH="279360" progId="Equation.DSMT4">
                  <p:embed/>
                  <p:pic>
                    <p:nvPicPr>
                      <p:cNvPr id="0" name="Object 846"/>
                      <p:cNvPicPr>
                        <a:picLocks noChangeAspect="1" noChangeArrowheads="1"/>
                      </p:cNvPicPr>
                      <p:nvPr/>
                    </p:nvPicPr>
                    <p:blipFill>
                      <a:blip r:embed="rId7"/>
                      <a:srcRect/>
                      <a:stretch>
                        <a:fillRect/>
                      </a:stretch>
                    </p:blipFill>
                    <p:spPr bwMode="auto">
                      <a:xfrm>
                        <a:off x="4025412" y="826916"/>
                        <a:ext cx="6540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148640" y="1779662"/>
            <a:ext cx="8239784" cy="461665"/>
          </a:xfrm>
          <a:prstGeom prst="rect">
            <a:avLst/>
          </a:prstGeom>
        </p:spPr>
        <p:txBody>
          <a:bodyPr wrap="square">
            <a:spAutoFit/>
          </a:bodyPr>
          <a:lstStyle/>
          <a:p>
            <a:r>
              <a:rPr lang="vi-VN" sz="2400" dirty="0" smtClean="0">
                <a:latin typeface="Times New Roman" pitchFamily="18" charset="0"/>
                <a:cs typeface="Times New Roman" pitchFamily="18" charset="0"/>
              </a:rPr>
              <a:t>Điều </a:t>
            </a:r>
            <a:r>
              <a:rPr lang="vi-VN" sz="2400" dirty="0">
                <a:latin typeface="Times New Roman" pitchFamily="18" charset="0"/>
                <a:cs typeface="Times New Roman" pitchFamily="18" charset="0"/>
              </a:rPr>
              <a:t>kiện xác định của phân thức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hay               </a:t>
            </a:r>
            <a:r>
              <a:rPr lang="vi-VN"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20" name="Rectangle 19"/>
          <p:cNvSpPr/>
          <p:nvPr/>
        </p:nvSpPr>
        <p:spPr>
          <a:xfrm>
            <a:off x="3782190" y="1189252"/>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567733195"/>
              </p:ext>
            </p:extLst>
          </p:nvPr>
        </p:nvGraphicFramePr>
        <p:xfrm>
          <a:off x="4716016" y="1880592"/>
          <a:ext cx="1016000" cy="284163"/>
        </p:xfrm>
        <a:graphic>
          <a:graphicData uri="http://schemas.openxmlformats.org/presentationml/2006/ole">
            <mc:AlternateContent xmlns:mc="http://schemas.openxmlformats.org/markup-compatibility/2006">
              <mc:Choice xmlns:v="urn:schemas-microsoft-com:vml" Requires="v">
                <p:oleObj spid="_x0000_s11116" name="Equation" r:id="rId8" imgW="1015920" imgH="279360" progId="Equation.DSMT4">
                  <p:embed/>
                </p:oleObj>
              </mc:Choice>
              <mc:Fallback>
                <p:oleObj name="Equation" r:id="rId8" imgW="1015920" imgH="279360" progId="Equation.DSMT4">
                  <p:embed/>
                  <p:pic>
                    <p:nvPicPr>
                      <p:cNvPr id="0" name="Object 849"/>
                      <p:cNvPicPr>
                        <a:picLocks noChangeAspect="1" noChangeArrowheads="1"/>
                      </p:cNvPicPr>
                      <p:nvPr/>
                    </p:nvPicPr>
                    <p:blipFill>
                      <a:blip r:embed="rId9"/>
                      <a:srcRect/>
                      <a:stretch>
                        <a:fillRect/>
                      </a:stretch>
                    </p:blipFill>
                    <p:spPr bwMode="auto">
                      <a:xfrm>
                        <a:off x="4716016" y="1880592"/>
                        <a:ext cx="10160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7426897"/>
              </p:ext>
            </p:extLst>
          </p:nvPr>
        </p:nvGraphicFramePr>
        <p:xfrm>
          <a:off x="6308907" y="1889754"/>
          <a:ext cx="601662" cy="284162"/>
        </p:xfrm>
        <a:graphic>
          <a:graphicData uri="http://schemas.openxmlformats.org/presentationml/2006/ole">
            <mc:AlternateContent xmlns:mc="http://schemas.openxmlformats.org/markup-compatibility/2006">
              <mc:Choice xmlns:v="urn:schemas-microsoft-com:vml" Requires="v">
                <p:oleObj spid="_x0000_s11117" name="Equation" r:id="rId10" imgW="596880" imgH="279360" progId="Equation.DSMT4">
                  <p:embed/>
                </p:oleObj>
              </mc:Choice>
              <mc:Fallback>
                <p:oleObj name="Equation" r:id="rId10" imgW="596880" imgH="279360" progId="Equation.DSMT4">
                  <p:embed/>
                  <p:pic>
                    <p:nvPicPr>
                      <p:cNvPr id="0" name="Object 848"/>
                      <p:cNvPicPr>
                        <a:picLocks noChangeAspect="1" noChangeArrowheads="1"/>
                      </p:cNvPicPr>
                      <p:nvPr/>
                    </p:nvPicPr>
                    <p:blipFill>
                      <a:blip r:embed="rId11"/>
                      <a:srcRect/>
                      <a:stretch>
                        <a:fillRect/>
                      </a:stretch>
                    </p:blipFill>
                    <p:spPr bwMode="auto">
                      <a:xfrm>
                        <a:off x="6308907" y="1889754"/>
                        <a:ext cx="601662"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853"/>
          <p:cNvSpPr>
            <a:spLocks noChangeArrowheads="1"/>
          </p:cNvSpPr>
          <p:nvPr/>
        </p:nvSpPr>
        <p:spPr bwMode="auto">
          <a:xfrm>
            <a:off x="148640" y="2425501"/>
            <a:ext cx="5431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Tại x =2, phân thức có giá trị là: </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026858521"/>
              </p:ext>
            </p:extLst>
          </p:nvPr>
        </p:nvGraphicFramePr>
        <p:xfrm>
          <a:off x="4224603" y="2333625"/>
          <a:ext cx="1073150" cy="719138"/>
        </p:xfrm>
        <a:graphic>
          <a:graphicData uri="http://schemas.openxmlformats.org/presentationml/2006/ole">
            <mc:AlternateContent xmlns:mc="http://schemas.openxmlformats.org/markup-compatibility/2006">
              <mc:Choice xmlns:v="urn:schemas-microsoft-com:vml" Requires="v">
                <p:oleObj spid="_x0000_s11118" name="Equation" r:id="rId12" imgW="1066680" imgH="723600" progId="Equation.DSMT4">
                  <p:embed/>
                </p:oleObj>
              </mc:Choice>
              <mc:Fallback>
                <p:oleObj name="Equation" r:id="rId12" imgW="1066680" imgH="723600" progId="Equation.DSMT4">
                  <p:embed/>
                  <p:pic>
                    <p:nvPicPr>
                      <p:cNvPr id="0" name="Object 852"/>
                      <p:cNvPicPr>
                        <a:picLocks noChangeAspect="1" noChangeArrowheads="1"/>
                      </p:cNvPicPr>
                      <p:nvPr/>
                    </p:nvPicPr>
                    <p:blipFill>
                      <a:blip r:embed="rId13"/>
                      <a:srcRect/>
                      <a:stretch>
                        <a:fillRect/>
                      </a:stretch>
                    </p:blipFill>
                    <p:spPr bwMode="auto">
                      <a:xfrm>
                        <a:off x="4224603" y="2333625"/>
                        <a:ext cx="10731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01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solidFill>
                <a:prstClr val="black"/>
              </a:solidFill>
            </a:endParaRPr>
          </a:p>
        </p:txBody>
      </p:sp>
      <p:sp>
        <p:nvSpPr>
          <p:cNvPr id="5" name="TextBox 4"/>
          <p:cNvSpPr txBox="1"/>
          <p:nvPr/>
        </p:nvSpPr>
        <p:spPr>
          <a:xfrm>
            <a:off x="3242500" y="2305052"/>
            <a:ext cx="2788448" cy="584739"/>
          </a:xfrm>
          <a:prstGeom prst="rect">
            <a:avLst/>
          </a:prstGeom>
          <a:noFill/>
        </p:spPr>
        <p:txBody>
          <a:bodyPr wrap="none" lIns="91392" tIns="45696" rIns="91392" bIns="45696" rtlCol="0">
            <a:spAutoFit/>
          </a:bodyPr>
          <a:lstStyle/>
          <a:p>
            <a:pPr algn="ctr"/>
            <a:r>
              <a:rPr lang="en-US" sz="3200" b="1" dirty="0">
                <a:solidFill>
                  <a:srgbClr val="FF0000"/>
                </a:solidFill>
                <a:latin typeface="Times New Roman" pitchFamily="18" charset="0"/>
                <a:cs typeface="Times New Roman" pitchFamily="18" charset="0"/>
              </a:rPr>
              <a:t>4. VẬN DỤNG</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Tree>
    <p:extLst>
      <p:ext uri="{BB962C8B-B14F-4D97-AF65-F5344CB8AC3E}">
        <p14:creationId xmlns:p14="http://schemas.microsoft.com/office/powerpoint/2010/main" val="25064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16;p5"/>
          <p:cNvSpPr txBox="1"/>
          <p:nvPr/>
        </p:nvSpPr>
        <p:spPr>
          <a:xfrm>
            <a:off x="859776" y="-63798"/>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4638" y="240702"/>
            <a:ext cx="9144000" cy="156966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Trở lại tình huống mở đầu. Nếu </a:t>
            </a:r>
            <a:r>
              <a:rPr lang="vi-VN" sz="2400" dirty="0" smtClean="0">
                <a:latin typeface="Times New Roman" pitchFamily="18" charset="0"/>
                <a:cs typeface="Times New Roman" pitchFamily="18" charset="0"/>
              </a:rPr>
              <a:t>biế</a:t>
            </a:r>
            <a:r>
              <a:rPr lang="en-US" sz="2400" dirty="0" smtClean="0">
                <a:latin typeface="Times New Roman" pitchFamily="18" charset="0"/>
                <a:cs typeface="Times New Roman" pitchFamily="18" charset="0"/>
              </a:rPr>
              <a:t>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vận tốc của vận động viên trên chặng đường bằng phẳng là 30 km/h, hãy tính thời gian vận động viên đó hoàn thành mỗi chặng đua và tính tổng thời gian để hoàn thành cuộc đua.</a:t>
            </a:r>
          </a:p>
        </p:txBody>
      </p:sp>
      <p:sp>
        <p:nvSpPr>
          <p:cNvPr id="10" name="Rectangle 9"/>
          <p:cNvSpPr/>
          <p:nvPr/>
        </p:nvSpPr>
        <p:spPr>
          <a:xfrm>
            <a:off x="3800042" y="1628377"/>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49417790"/>
              </p:ext>
            </p:extLst>
          </p:nvPr>
        </p:nvGraphicFramePr>
        <p:xfrm>
          <a:off x="2968981" y="2283718"/>
          <a:ext cx="1035050" cy="730250"/>
        </p:xfrm>
        <a:graphic>
          <a:graphicData uri="http://schemas.openxmlformats.org/presentationml/2006/ole">
            <mc:AlternateContent xmlns:mc="http://schemas.openxmlformats.org/markup-compatibility/2006">
              <mc:Choice xmlns:v="urn:schemas-microsoft-com:vml" Requires="v">
                <p:oleObj spid="_x0000_s12065" name="Equation" r:id="rId4" imgW="1041120" imgH="736560" progId="Equation.DSMT4">
                  <p:embed/>
                </p:oleObj>
              </mc:Choice>
              <mc:Fallback>
                <p:oleObj name="Equation" r:id="rId4" imgW="1041120" imgH="736560" progId="Equation.DSMT4">
                  <p:embed/>
                  <p:pic>
                    <p:nvPicPr>
                      <p:cNvPr id="0" name="Object 787"/>
                      <p:cNvPicPr>
                        <a:picLocks noChangeAspect="1" noChangeArrowheads="1"/>
                      </p:cNvPicPr>
                      <p:nvPr/>
                    </p:nvPicPr>
                    <p:blipFill>
                      <a:blip r:embed="rId5"/>
                      <a:srcRect/>
                      <a:stretch>
                        <a:fillRect/>
                      </a:stretch>
                    </p:blipFill>
                    <p:spPr bwMode="auto">
                      <a:xfrm>
                        <a:off x="2968981" y="2283718"/>
                        <a:ext cx="10350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89635493"/>
              </p:ext>
            </p:extLst>
          </p:nvPr>
        </p:nvGraphicFramePr>
        <p:xfrm>
          <a:off x="2525875" y="2940682"/>
          <a:ext cx="1649413" cy="730250"/>
        </p:xfrm>
        <a:graphic>
          <a:graphicData uri="http://schemas.openxmlformats.org/presentationml/2006/ole">
            <mc:AlternateContent xmlns:mc="http://schemas.openxmlformats.org/markup-compatibility/2006">
              <mc:Choice xmlns:v="urn:schemas-microsoft-com:vml" Requires="v">
                <p:oleObj spid="_x0000_s12066" name="Equation" r:id="rId6" imgW="1638000" imgH="736560" progId="Equation.DSMT4">
                  <p:embed/>
                </p:oleObj>
              </mc:Choice>
              <mc:Fallback>
                <p:oleObj name="Equation" r:id="rId6" imgW="1638000" imgH="736560" progId="Equation.DSMT4">
                  <p:embed/>
                  <p:pic>
                    <p:nvPicPr>
                      <p:cNvPr id="0" name="Object 786"/>
                      <p:cNvPicPr>
                        <a:picLocks noChangeAspect="1" noChangeArrowheads="1"/>
                      </p:cNvPicPr>
                      <p:nvPr/>
                    </p:nvPicPr>
                    <p:blipFill>
                      <a:blip r:embed="rId7"/>
                      <a:srcRect/>
                      <a:stretch>
                        <a:fillRect/>
                      </a:stretch>
                    </p:blipFill>
                    <p:spPr bwMode="auto">
                      <a:xfrm>
                        <a:off x="2525875" y="2940682"/>
                        <a:ext cx="16494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028169314"/>
              </p:ext>
            </p:extLst>
          </p:nvPr>
        </p:nvGraphicFramePr>
        <p:xfrm>
          <a:off x="2887484" y="3504317"/>
          <a:ext cx="1720850" cy="731837"/>
        </p:xfrm>
        <a:graphic>
          <a:graphicData uri="http://schemas.openxmlformats.org/presentationml/2006/ole">
            <mc:AlternateContent xmlns:mc="http://schemas.openxmlformats.org/markup-compatibility/2006">
              <mc:Choice xmlns:v="urn:schemas-microsoft-com:vml" Requires="v">
                <p:oleObj spid="_x0000_s12067" name="Equation" r:id="rId8" imgW="1726920" imgH="736560" progId="Equation.DSMT4">
                  <p:embed/>
                </p:oleObj>
              </mc:Choice>
              <mc:Fallback>
                <p:oleObj name="Equation" r:id="rId8" imgW="1726920" imgH="736560" progId="Equation.DSMT4">
                  <p:embed/>
                  <p:pic>
                    <p:nvPicPr>
                      <p:cNvPr id="0" name="Object 785"/>
                      <p:cNvPicPr>
                        <a:picLocks noChangeAspect="1" noChangeArrowheads="1"/>
                      </p:cNvPicPr>
                      <p:nvPr/>
                    </p:nvPicPr>
                    <p:blipFill>
                      <a:blip r:embed="rId9"/>
                      <a:srcRect/>
                      <a:stretch>
                        <a:fillRect/>
                      </a:stretch>
                    </p:blipFill>
                    <p:spPr bwMode="auto">
                      <a:xfrm>
                        <a:off x="2887484" y="3504317"/>
                        <a:ext cx="1720850"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788"/>
          <p:cNvSpPr>
            <a:spLocks noChangeArrowheads="1"/>
          </p:cNvSpPr>
          <p:nvPr/>
        </p:nvSpPr>
        <p:spPr bwMode="auto">
          <a:xfrm>
            <a:off x="255113" y="1800058"/>
            <a:ext cx="5181227"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vận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11425" name="Rectangle 791"/>
          <p:cNvSpPr>
            <a:spLocks noChangeArrowheads="1"/>
          </p:cNvSpPr>
          <p:nvPr/>
        </p:nvSpPr>
        <p:spPr bwMode="auto">
          <a:xfrm>
            <a:off x="199240" y="4143026"/>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Tổng thời gian vận động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chặng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đua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 + 0,36 + 1,25= 2,81(h)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1427" name="Rectangle 11426"/>
          <p:cNvSpPr/>
          <p:nvPr/>
        </p:nvSpPr>
        <p:spPr>
          <a:xfrm>
            <a:off x="258486" y="3504317"/>
            <a:ext cx="5465641" cy="646331"/>
          </a:xfrm>
          <a:prstGeom prst="rect">
            <a:avLst/>
          </a:prstGeom>
        </p:spPr>
        <p:txBody>
          <a:bodyPr wrap="square">
            <a:spAutoFit/>
          </a:bodyPr>
          <a:lstStyle/>
          <a:p>
            <a:pPr defTabSz="914400" fontAlgn="base">
              <a:lnSpc>
                <a:spcPct val="150000"/>
              </a:lnSpc>
              <a:spcBef>
                <a:spcPct val="0"/>
              </a:spcBef>
              <a:spcAft>
                <a:spcPct val="0"/>
              </a:spcAft>
            </a:pPr>
            <a:r>
              <a:rPr lang="en-US" sz="2400" dirty="0" err="1" smtClean="0">
                <a:latin typeface="Times New Roman" pitchFamily="18" charset="0"/>
                <a:ea typeface="Calibri" pitchFamily="34" charset="0"/>
                <a:cs typeface="Times New Roman" pitchFamily="18" charset="0"/>
              </a:rPr>
              <a:t>Chặng</a:t>
            </a:r>
            <a:r>
              <a:rPr lang="en-US" sz="2400" dirty="0" smtClean="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xuống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smtClean="0">
                <a:latin typeface="Times New Roman" pitchFamily="18" charset="0"/>
                <a:ea typeface="Calibri" pitchFamily="34" charset="0"/>
                <a:cs typeface="Times New Roman" pitchFamily="18" charset="0"/>
              </a:rPr>
              <a:t>:                       (h) </a:t>
            </a:r>
            <a:endParaRPr lang="en-US" sz="2400" dirty="0">
              <a:latin typeface="Times New Roman" pitchFamily="18" charset="0"/>
              <a:cs typeface="Times New Roman" pitchFamily="18" charset="0"/>
            </a:endParaRPr>
          </a:p>
        </p:txBody>
      </p:sp>
      <p:sp>
        <p:nvSpPr>
          <p:cNvPr id="11428" name="Rectangle 11427"/>
          <p:cNvSpPr/>
          <p:nvPr/>
        </p:nvSpPr>
        <p:spPr>
          <a:xfrm>
            <a:off x="163367" y="2283718"/>
            <a:ext cx="4387740" cy="646331"/>
          </a:xfrm>
          <a:prstGeom prst="rect">
            <a:avLst/>
          </a:prstGeom>
        </p:spPr>
        <p:txBody>
          <a:bodyPr wrap="none">
            <a:spAutoFit/>
          </a:bodyPr>
          <a:lstStyle/>
          <a:p>
            <a:pPr lvl="0"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bằng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phẳng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a:t>
            </a:r>
            <a:endParaRPr lang="en-US" sz="2400" dirty="0">
              <a:latin typeface="Times New Roman" pitchFamily="18" charset="0"/>
              <a:ea typeface="Calibri" pitchFamily="34" charset="0"/>
              <a:cs typeface="Times New Roman" pitchFamily="18" charset="0"/>
            </a:endParaRPr>
          </a:p>
        </p:txBody>
      </p:sp>
      <p:sp>
        <p:nvSpPr>
          <p:cNvPr id="11429" name="Rectangle 11428"/>
          <p:cNvSpPr/>
          <p:nvPr/>
        </p:nvSpPr>
        <p:spPr>
          <a:xfrm>
            <a:off x="212581" y="2941039"/>
            <a:ext cx="4626588" cy="646331"/>
          </a:xfrm>
          <a:prstGeom prst="rect">
            <a:avLst/>
          </a:prstGeom>
        </p:spPr>
        <p:txBody>
          <a:bodyPr wrap="none">
            <a:spAutoFit/>
          </a:bodyPr>
          <a:lstStyle/>
          <a:p>
            <a:pPr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leo</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  </a:t>
            </a:r>
            <a:endParaRPr lang="en-US" sz="2400" dirty="0">
              <a:latin typeface="Times New Roman" pitchFamily="18" charset="0"/>
              <a:ea typeface="Calibri" pitchFamily="34" charset="0"/>
              <a:cs typeface="Times New Roman" pitchFamily="18" charset="0"/>
            </a:endParaRPr>
          </a:p>
        </p:txBody>
      </p:sp>
      <p:pic>
        <p:nvPicPr>
          <p:cNvPr id="47" name="Picture 46">
            <a:extLst>
              <a:ext uri="{FF2B5EF4-FFF2-40B4-BE49-F238E27FC236}">
                <a16:creationId xmlns:a16="http://schemas.microsoft.com/office/drawing/2014/main" xmlns="" id="{0C0DC93A-0D06-4197-8F90-7A31F7838F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8458022" y="28738"/>
            <a:ext cx="691332" cy="691332"/>
          </a:xfrm>
          <a:prstGeom prst="rect">
            <a:avLst/>
          </a:prstGeom>
        </p:spPr>
      </p:pic>
    </p:spTree>
    <p:extLst>
      <p:ext uri="{BB962C8B-B14F-4D97-AF65-F5344CB8AC3E}">
        <p14:creationId xmlns:p14="http://schemas.microsoft.com/office/powerpoint/2010/main" val="20766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428"/>
                                        </p:tgtEl>
                                        <p:attrNameLst>
                                          <p:attrName>style.visibility</p:attrName>
                                        </p:attrNameLst>
                                      </p:cBhvr>
                                      <p:to>
                                        <p:strVal val="visible"/>
                                      </p:to>
                                    </p:set>
                                    <p:animEffect transition="in" filter="fade">
                                      <p:cBhvr>
                                        <p:cTn id="20" dur="500"/>
                                        <p:tgtEl>
                                          <p:spTgt spid="114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29"/>
                                        </p:tgtEl>
                                        <p:attrNameLst>
                                          <p:attrName>style.visibility</p:attrName>
                                        </p:attrNameLst>
                                      </p:cBhvr>
                                      <p:to>
                                        <p:strVal val="visible"/>
                                      </p:to>
                                    </p:set>
                                    <p:animEffect transition="in" filter="fade">
                                      <p:cBhvr>
                                        <p:cTn id="28" dur="500"/>
                                        <p:tgtEl>
                                          <p:spTgt spid="114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427"/>
                                        </p:tgtEl>
                                        <p:attrNameLst>
                                          <p:attrName>style.visibility</p:attrName>
                                        </p:attrNameLst>
                                      </p:cBhvr>
                                      <p:to>
                                        <p:strVal val="visible"/>
                                      </p:to>
                                    </p:set>
                                    <p:animEffect transition="in" filter="fade">
                                      <p:cBhvr>
                                        <p:cTn id="36" dur="500"/>
                                        <p:tgtEl>
                                          <p:spTgt spid="114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425"/>
                                        </p:tgtEl>
                                        <p:attrNameLst>
                                          <p:attrName>style.visibility</p:attrName>
                                        </p:attrNameLst>
                                      </p:cBhvr>
                                      <p:to>
                                        <p:strVal val="visible"/>
                                      </p:to>
                                    </p:set>
                                    <p:animEffect transition="in" filter="fade">
                                      <p:cBhvr>
                                        <p:cTn id="41" dur="500"/>
                                        <p:tgtEl>
                                          <p:spTgt spid="1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11425" grpId="0"/>
      <p:bldP spid="11427" grpId="0"/>
      <p:bldP spid="11428" grpId="0"/>
      <p:bldP spid="114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xmlns=""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52949" y="7398"/>
            <a:ext cx="2878454" cy="2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6126AF6-F803-4780-A560-0FCC3114307F}"/>
              </a:ext>
            </a:extLst>
          </p:cNvPr>
          <p:cNvSpPr txBox="1"/>
          <p:nvPr/>
        </p:nvSpPr>
        <p:spPr>
          <a:xfrm>
            <a:off x="4644008" y="7398"/>
            <a:ext cx="3328508" cy="438581"/>
          </a:xfrm>
          <a:prstGeom prst="rect">
            <a:avLst/>
          </a:prstGeom>
          <a:noFill/>
        </p:spPr>
        <p:txBody>
          <a:bodyPr wrap="none" lIns="68579" tIns="34289" rIns="68579" bIns="34289" rtlCol="0">
            <a:spAutoFit/>
          </a:bodyPr>
          <a:lstStyle/>
          <a:p>
            <a:pPr defTabSz="685783"/>
            <a:r>
              <a:rPr lang="en-US" sz="2400" b="1" dirty="0">
                <a:solidFill>
                  <a:srgbClr val="FF0000"/>
                </a:solidFill>
              </a:rPr>
              <a:t>HƯỚNG DẪN VỀ NHÀ</a:t>
            </a:r>
          </a:p>
        </p:txBody>
      </p:sp>
      <p:sp>
        <p:nvSpPr>
          <p:cNvPr id="3" name="Rectangle 2"/>
          <p:cNvSpPr/>
          <p:nvPr/>
        </p:nvSpPr>
        <p:spPr>
          <a:xfrm>
            <a:off x="2945408" y="456023"/>
            <a:ext cx="6048672" cy="2308324"/>
          </a:xfrm>
          <a:prstGeom prst="rect">
            <a:avLst/>
          </a:prstGeom>
        </p:spPr>
        <p:txBody>
          <a:bodyPr wrap="square">
            <a:spAutoFit/>
          </a:bodyPr>
          <a:lstStyle/>
          <a:p>
            <a:r>
              <a:rPr lang="en-US" sz="2400" dirty="0"/>
              <a:t> - </a:t>
            </a:r>
            <a:r>
              <a:rPr lang="en-US" sz="2400" dirty="0" err="1"/>
              <a:t>Học</a:t>
            </a:r>
            <a:r>
              <a:rPr lang="en-US" sz="2400" dirty="0"/>
              <a:t> </a:t>
            </a:r>
            <a:r>
              <a:rPr lang="en-US" sz="2400" dirty="0" err="1"/>
              <a:t>kĩ</a:t>
            </a:r>
            <a:r>
              <a:rPr lang="en-US" sz="2400" dirty="0"/>
              <a:t> </a:t>
            </a:r>
            <a:r>
              <a:rPr lang="en-US" sz="2400" dirty="0" err="1"/>
              <a:t>lí</a:t>
            </a:r>
            <a:r>
              <a:rPr lang="en-US" sz="2400" dirty="0"/>
              <a:t> </a:t>
            </a:r>
            <a:r>
              <a:rPr lang="en-US" sz="2400" dirty="0" err="1"/>
              <a:t>thuyết</a:t>
            </a:r>
            <a:r>
              <a:rPr lang="en-US" sz="2400" dirty="0"/>
              <a:t>, </a:t>
            </a:r>
            <a:r>
              <a:rPr lang="en-US" sz="2400" dirty="0" err="1"/>
              <a:t>xem</a:t>
            </a:r>
            <a:r>
              <a:rPr lang="en-US" sz="2400" dirty="0"/>
              <a:t> </a:t>
            </a:r>
            <a:r>
              <a:rPr lang="en-US" sz="2400" dirty="0" err="1"/>
              <a:t>lại</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đã</a:t>
            </a:r>
            <a:r>
              <a:rPr lang="en-US" sz="2400" dirty="0"/>
              <a:t> </a:t>
            </a:r>
            <a:r>
              <a:rPr lang="en-US" sz="2400" dirty="0" err="1"/>
              <a:t>làm</a:t>
            </a:r>
            <a:r>
              <a:rPr lang="en-US" sz="2400" dirty="0"/>
              <a:t>, </a:t>
            </a:r>
            <a:r>
              <a:rPr lang="en-US" sz="2400" dirty="0" err="1"/>
              <a:t>nắm</a:t>
            </a:r>
            <a:r>
              <a:rPr lang="en-US" sz="2400" dirty="0"/>
              <a:t> </a:t>
            </a:r>
            <a:r>
              <a:rPr lang="en-US" sz="2400" dirty="0" err="1"/>
              <a:t>chắc</a:t>
            </a:r>
            <a:r>
              <a:rPr lang="en-US" sz="2400" dirty="0"/>
              <a:t> </a:t>
            </a:r>
            <a:r>
              <a:rPr lang="en-US" sz="2400" dirty="0" err="1"/>
              <a:t>cách</a:t>
            </a:r>
            <a:r>
              <a:rPr lang="en-US" sz="2400" dirty="0"/>
              <a:t> </a:t>
            </a:r>
            <a:r>
              <a:rPr lang="en-US" sz="2400" dirty="0" err="1"/>
              <a:t>trình</a:t>
            </a:r>
            <a:r>
              <a:rPr lang="en-US" sz="2400" dirty="0"/>
              <a:t> </a:t>
            </a:r>
            <a:r>
              <a:rPr lang="en-US" sz="2400" dirty="0" err="1"/>
              <a:t>bày</a:t>
            </a:r>
            <a:r>
              <a:rPr lang="en-US" sz="2400" dirty="0"/>
              <a:t>.</a:t>
            </a:r>
          </a:p>
          <a:p>
            <a:r>
              <a:rPr lang="en-US" sz="2400" dirty="0"/>
              <a:t>   - </a:t>
            </a:r>
            <a:r>
              <a:rPr lang="en-US" sz="2400" dirty="0" err="1"/>
              <a:t>Làm</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6.1 </a:t>
            </a:r>
            <a:r>
              <a:rPr lang="en-US" sz="2400" dirty="0" err="1"/>
              <a:t>đến</a:t>
            </a:r>
            <a:r>
              <a:rPr lang="en-US" sz="2400" dirty="0"/>
              <a:t> 6.6 (</a:t>
            </a:r>
            <a:r>
              <a:rPr lang="en-US" sz="2400" dirty="0" err="1"/>
              <a:t>trang</a:t>
            </a:r>
            <a:r>
              <a:rPr lang="en-US" sz="2400" dirty="0"/>
              <a:t> 7/SGK).</a:t>
            </a:r>
          </a:p>
          <a:p>
            <a:r>
              <a:rPr lang="en-US" sz="2400" dirty="0"/>
              <a:t>   - </a:t>
            </a:r>
            <a:r>
              <a:rPr lang="en-US" sz="2400" dirty="0" err="1"/>
              <a:t>Chuẩn</a:t>
            </a:r>
            <a:r>
              <a:rPr lang="en-US" sz="2400" dirty="0"/>
              <a:t> </a:t>
            </a:r>
            <a:r>
              <a:rPr lang="en-US" sz="2400" dirty="0" err="1"/>
              <a:t>bị</a:t>
            </a:r>
            <a:r>
              <a:rPr lang="en-US" sz="2400" dirty="0"/>
              <a:t> </a:t>
            </a:r>
            <a:r>
              <a:rPr lang="en-US" sz="2400" dirty="0" err="1"/>
              <a:t>bài</a:t>
            </a:r>
            <a:r>
              <a:rPr lang="en-US" sz="2400" dirty="0"/>
              <a:t> </a:t>
            </a:r>
            <a:r>
              <a:rPr lang="en-US" sz="2400" dirty="0" err="1"/>
              <a:t>mới</a:t>
            </a:r>
            <a:r>
              <a:rPr lang="en-US" sz="2400" dirty="0"/>
              <a:t>: </a:t>
            </a:r>
            <a:r>
              <a:rPr lang="en-US" sz="2400" dirty="0" err="1"/>
              <a:t>Xem</a:t>
            </a:r>
            <a:r>
              <a:rPr lang="en-US" sz="2400" dirty="0"/>
              <a:t> </a:t>
            </a:r>
            <a:r>
              <a:rPr lang="en-US" sz="2400" dirty="0" err="1"/>
              <a:t>trước</a:t>
            </a:r>
            <a:r>
              <a:rPr lang="en-US" sz="2400" dirty="0"/>
              <a:t> </a:t>
            </a:r>
            <a:r>
              <a:rPr lang="en-US" sz="2400" dirty="0" err="1"/>
              <a:t>bài</a:t>
            </a:r>
            <a:r>
              <a:rPr lang="en-US" sz="2400" dirty="0"/>
              <a:t> 22: “ </a:t>
            </a:r>
            <a:r>
              <a:rPr lang="en-US" sz="2400" b="1" dirty="0" err="1"/>
              <a:t>Tính</a:t>
            </a:r>
            <a:r>
              <a:rPr lang="en-US" sz="2400" b="1" dirty="0"/>
              <a:t> </a:t>
            </a:r>
            <a:r>
              <a:rPr lang="en-US" sz="2400" b="1" dirty="0" err="1"/>
              <a:t>chất</a:t>
            </a:r>
            <a:r>
              <a:rPr lang="en-US" sz="2400" b="1" dirty="0"/>
              <a:t> </a:t>
            </a:r>
            <a:r>
              <a:rPr lang="en-US" sz="2400" b="1" dirty="0" err="1"/>
              <a:t>cơ</a:t>
            </a:r>
            <a:r>
              <a:rPr lang="en-US" sz="2400" b="1" dirty="0"/>
              <a:t> </a:t>
            </a:r>
            <a:r>
              <a:rPr lang="en-US" sz="2400" b="1" dirty="0" err="1"/>
              <a:t>bản</a:t>
            </a:r>
            <a:r>
              <a:rPr lang="en-US" sz="2400" b="1" dirty="0"/>
              <a:t> </a:t>
            </a:r>
            <a:r>
              <a:rPr lang="en-US" sz="2400" b="1" dirty="0" err="1"/>
              <a:t>của</a:t>
            </a:r>
            <a:r>
              <a:rPr lang="en-US" sz="2400" b="1" dirty="0"/>
              <a:t> </a:t>
            </a:r>
            <a:r>
              <a:rPr lang="en-US" sz="2400" b="1" dirty="0" err="1"/>
              <a:t>phân</a:t>
            </a:r>
            <a:r>
              <a:rPr lang="en-US" sz="2400" b="1" dirty="0"/>
              <a:t> </a:t>
            </a:r>
            <a:r>
              <a:rPr lang="en-US" sz="2400" b="1" dirty="0" err="1"/>
              <a:t>thức</a:t>
            </a:r>
            <a:r>
              <a:rPr lang="en-US" sz="2400" b="1" dirty="0"/>
              <a:t> </a:t>
            </a:r>
            <a:r>
              <a:rPr lang="en-US" sz="2400" b="1" dirty="0" err="1"/>
              <a:t>đại</a:t>
            </a:r>
            <a:r>
              <a:rPr lang="en-US" sz="2400" b="1" dirty="0"/>
              <a:t> </a:t>
            </a:r>
            <a:r>
              <a:rPr lang="en-US" sz="2400" b="1" dirty="0" err="1"/>
              <a:t>số</a:t>
            </a:r>
            <a:r>
              <a:rPr lang="en-US" sz="2400" dirty="0"/>
              <a:t> ”</a:t>
            </a:r>
          </a:p>
          <a:p>
            <a:r>
              <a:rPr lang="en-US" sz="2400" dirty="0"/>
              <a:t> </a:t>
            </a:r>
            <a:endParaRPr lang="en-US" sz="2400" dirty="0">
              <a:ea typeface="Calibri"/>
            </a:endParaRPr>
          </a:p>
        </p:txBody>
      </p:sp>
    </p:spTree>
    <p:extLst>
      <p:ext uri="{BB962C8B-B14F-4D97-AF65-F5344CB8AC3E}">
        <p14:creationId xmlns:p14="http://schemas.microsoft.com/office/powerpoint/2010/main" val="229728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Google Shape;116;p5"/>
          <p:cNvSpPr txBox="1"/>
          <p:nvPr/>
        </p:nvSpPr>
        <p:spPr>
          <a:xfrm>
            <a:off x="843197" y="872836"/>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t>BÀI </a:t>
            </a:r>
            <a:r>
              <a:rPr lang="en-US" sz="3200" b="1" dirty="0"/>
              <a:t>21: PHÂN THỨC ĐẠI SỐ</a:t>
            </a:r>
          </a:p>
        </p:txBody>
      </p:sp>
    </p:spTree>
    <p:extLst>
      <p:ext uri="{BB962C8B-B14F-4D97-AF65-F5344CB8AC3E}">
        <p14:creationId xmlns:p14="http://schemas.microsoft.com/office/powerpoint/2010/main" val="1322008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elf, colorful&#10;&#10;Description automatically generated">
            <a:extLst>
              <a:ext uri="{FF2B5EF4-FFF2-40B4-BE49-F238E27FC236}">
                <a16:creationId xmlns:a16="http://schemas.microsoft.com/office/drawing/2014/main" xmlns="" id="{5032EEA0-8657-499F-B8E8-9FDF8603B1FC}"/>
              </a:ext>
            </a:extLst>
          </p:cNvPr>
          <p:cNvPicPr>
            <a:picLocks noChangeAspect="1"/>
          </p:cNvPicPr>
          <p:nvPr/>
        </p:nvPicPr>
        <p:blipFill rotWithShape="1">
          <a:blip r:embed="rId2">
            <a:extLst>
              <a:ext uri="{28A0092B-C50C-407E-A947-70E740481C1C}">
                <a14:useLocalDpi xmlns:a14="http://schemas.microsoft.com/office/drawing/2010/main" val="0"/>
              </a:ext>
            </a:extLst>
          </a:blip>
          <a:srcRect t="8442" r="1" b="3669"/>
          <a:stretch/>
        </p:blipFill>
        <p:spPr>
          <a:xfrm>
            <a:off x="960502" y="508252"/>
            <a:ext cx="7223000" cy="4062938"/>
          </a:xfrm>
          <a:prstGeom prst="rect">
            <a:avLst/>
          </a:prstGeom>
          <a:ln w="28575">
            <a:solidFill>
              <a:schemeClr val="bg1"/>
            </a:solidFill>
          </a:ln>
        </p:spPr>
      </p:pic>
      <p:sp>
        <p:nvSpPr>
          <p:cNvPr id="4" name="Rectangle 3">
            <a:extLst>
              <a:ext uri="{FF2B5EF4-FFF2-40B4-BE49-F238E27FC236}">
                <a16:creationId xmlns:a16="http://schemas.microsoft.com/office/drawing/2014/main" xmlns="" id="{0A3668C8-6907-4283-9340-F88FC5FBDE9A}"/>
              </a:ext>
            </a:extLst>
          </p:cNvPr>
          <p:cNvSpPr/>
          <p:nvPr/>
        </p:nvSpPr>
        <p:spPr>
          <a:xfrm>
            <a:off x="3335817" y="1427758"/>
            <a:ext cx="2821926" cy="838691"/>
          </a:xfrm>
          <a:prstGeom prst="rect">
            <a:avLst/>
          </a:prstGeom>
          <a:noFill/>
        </p:spPr>
        <p:txBody>
          <a:bodyPr wrap="none" lIns="68544" tIns="34289" rIns="68544" bIns="34289">
            <a:spAutoFit/>
            <a:scene3d>
              <a:camera prst="perspectiveRelaxedModerately"/>
              <a:lightRig rig="soft" dir="t">
                <a:rot lat="0" lon="0" rev="15600000"/>
              </a:lightRig>
            </a:scene3d>
            <a:sp3d extrusionH="57150" prstMaterial="softEdge">
              <a:bevelT w="25400" h="38100"/>
            </a:sp3d>
          </a:bodyPr>
          <a:lstStyle/>
          <a:p>
            <a:pPr algn="ctr"/>
            <a:r>
              <a:rPr lang="en-US" sz="5000" b="1" dirty="0">
                <a:ln/>
                <a:solidFill>
                  <a:schemeClr val="bg1"/>
                </a:solidFill>
                <a:effectLst>
                  <a:reflection blurRad="6350" stA="60000" endA="900" endPos="60000" dist="29997" dir="5400000" sy="-100000" algn="bl" rotWithShape="0"/>
                </a:effectLst>
              </a:rPr>
              <a:t>MỤC TIÊU</a:t>
            </a:r>
          </a:p>
        </p:txBody>
      </p:sp>
      <p:pic>
        <p:nvPicPr>
          <p:cNvPr id="6" name="Picture 5" descr="A picture containing toy, doll&#10;&#10;Description automatically generated">
            <a:extLst>
              <a:ext uri="{FF2B5EF4-FFF2-40B4-BE49-F238E27FC236}">
                <a16:creationId xmlns:a16="http://schemas.microsoft.com/office/drawing/2014/main" xmlns="" id="{55906923-78A8-4266-BE35-179073945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469" y="2031000"/>
            <a:ext cx="1623784" cy="2294663"/>
          </a:xfrm>
          <a:prstGeom prst="rect">
            <a:avLst/>
          </a:prstGeom>
        </p:spPr>
      </p:pic>
    </p:spTree>
    <p:extLst>
      <p:ext uri="{BB962C8B-B14F-4D97-AF65-F5344CB8AC3E}">
        <p14:creationId xmlns:p14="http://schemas.microsoft.com/office/powerpoint/2010/main" val="6876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14" y="90654"/>
            <a:ext cx="9217613" cy="5124605"/>
          </a:xfrm>
          <a:prstGeom prst="rect">
            <a:avLst/>
          </a:prstGeom>
        </p:spPr>
      </p:pic>
      <p:grpSp>
        <p:nvGrpSpPr>
          <p:cNvPr id="5" name="Group 4"/>
          <p:cNvGrpSpPr/>
          <p:nvPr/>
        </p:nvGrpSpPr>
        <p:grpSpPr>
          <a:xfrm>
            <a:off x="3123602" y="350287"/>
            <a:ext cx="1922616" cy="1910276"/>
            <a:chOff x="3448906" y="908338"/>
            <a:chExt cx="3294062" cy="3009899"/>
          </a:xfrm>
        </p:grpSpPr>
        <p:pic>
          <p:nvPicPr>
            <p:cNvPr id="6" name="Picture 5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906" y="908338"/>
              <a:ext cx="3294062" cy="3009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33640" y="1258583"/>
              <a:ext cx="644457" cy="289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8" name="Rectangle 7"/>
          <p:cNvSpPr/>
          <p:nvPr/>
        </p:nvSpPr>
        <p:spPr>
          <a:xfrm>
            <a:off x="634210" y="644256"/>
            <a:ext cx="2834192" cy="1146466"/>
          </a:xfrm>
          <a:prstGeom prst="rect">
            <a:avLst/>
          </a:prstGeom>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68549" tIns="34289" rIns="68549" bIns="34289">
            <a:spAutoFit/>
          </a:bodyPr>
          <a:lstStyle/>
          <a:p>
            <a:pPr>
              <a:lnSpc>
                <a:spcPct val="125000"/>
              </a:lnSpc>
            </a:pPr>
            <a:r>
              <a:rPr lang="en-US" sz="2800" dirty="0" smtClean="0">
                <a:latin typeface="Times New Roman" pitchFamily="18" charset="0"/>
                <a:ea typeface="Calibri"/>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endParaRPr lang="en-US" sz="2800" dirty="0">
              <a:latin typeface="Times New Roman" pitchFamily="18" charset="0"/>
              <a:ea typeface="Calibri"/>
              <a:cs typeface="Times New Roman" pitchFamily="18" charset="0"/>
            </a:endParaRPr>
          </a:p>
        </p:txBody>
      </p:sp>
      <p:grpSp>
        <p:nvGrpSpPr>
          <p:cNvPr id="10" name="Group 9"/>
          <p:cNvGrpSpPr/>
          <p:nvPr/>
        </p:nvGrpSpPr>
        <p:grpSpPr>
          <a:xfrm>
            <a:off x="3348208" y="2377061"/>
            <a:ext cx="1767416" cy="1640994"/>
            <a:chOff x="3342892" y="2422282"/>
            <a:chExt cx="3124200" cy="2840038"/>
          </a:xfrm>
        </p:grpSpPr>
        <p:pic>
          <p:nvPicPr>
            <p:cNvPr id="11" name="Picture 3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3" name="Rectangle 12"/>
          <p:cNvSpPr/>
          <p:nvPr/>
        </p:nvSpPr>
        <p:spPr>
          <a:xfrm>
            <a:off x="395536" y="2787774"/>
            <a:ext cx="3072866" cy="1146466"/>
          </a:xfrm>
          <a:prstGeom prst="rect">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lIns="68549" tIns="34289" rIns="68549" bIns="34289">
            <a:spAutoFit/>
          </a:bodyPr>
          <a:lstStyle/>
          <a:p>
            <a:pPr>
              <a:lnSpc>
                <a:spcPct val="125000"/>
              </a:lnSpc>
            </a:pPr>
            <a:r>
              <a:rPr lang="en-US" sz="2800" dirty="0">
                <a:latin typeface="Times New Roman" pitchFamily="18" charset="0"/>
                <a:ea typeface="Calibri"/>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endParaRPr lang="en-US" sz="2800" dirty="0">
              <a:latin typeface="Times New Roman" pitchFamily="18" charset="0"/>
              <a:ea typeface="Calibri"/>
              <a:cs typeface="Times New Roman" pitchFamily="18" charset="0"/>
            </a:endParaRPr>
          </a:p>
        </p:txBody>
      </p:sp>
      <p:grpSp>
        <p:nvGrpSpPr>
          <p:cNvPr id="15" name="Group 14"/>
          <p:cNvGrpSpPr/>
          <p:nvPr/>
        </p:nvGrpSpPr>
        <p:grpSpPr>
          <a:xfrm rot="20352497">
            <a:off x="4086108" y="2088346"/>
            <a:ext cx="2433484" cy="2107406"/>
            <a:chOff x="4949897" y="2798474"/>
            <a:chExt cx="3306762" cy="2809875"/>
          </a:xfrm>
        </p:grpSpPr>
        <p:pic>
          <p:nvPicPr>
            <p:cNvPr id="16" name="Picture 2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8" name="Rectangle 17"/>
          <p:cNvSpPr/>
          <p:nvPr/>
        </p:nvSpPr>
        <p:spPr>
          <a:xfrm>
            <a:off x="6012160" y="2628979"/>
            <a:ext cx="2832728" cy="1685075"/>
          </a:xfrm>
          <a:prstGeom prst="rect">
            <a:avLst/>
          </a:pr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wrap="square" lIns="68549" tIns="34289" rIns="68549" bIns="34289">
            <a:spAutoFit/>
          </a:bodyPr>
          <a:lstStyle/>
          <a:p>
            <a:pPr>
              <a:lnSpc>
                <a:spcPct val="125000"/>
              </a:lnSpc>
            </a:pPr>
            <a:r>
              <a:rPr lang="en-US" sz="2800" dirty="0">
                <a:solidFill>
                  <a:schemeClr val="tx1"/>
                </a:solidFill>
                <a:latin typeface="Times New Roman" pitchFamily="18" charset="0"/>
                <a:ea typeface="Calibri"/>
                <a:cs typeface="Times New Roman" pitchFamily="18" charset="0"/>
              </a:rPr>
              <a:t>- </a:t>
            </a: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định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ea typeface="Calibri"/>
              <a:cs typeface="Times New Roman" pitchFamily="18" charset="0"/>
            </a:endParaRPr>
          </a:p>
        </p:txBody>
      </p:sp>
      <p:pic>
        <p:nvPicPr>
          <p:cNvPr id="20"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407" y="1495484"/>
            <a:ext cx="2411648" cy="1761253"/>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341;p46"/>
          <p:cNvSpPr txBox="1">
            <a:spLocks noGrp="1"/>
          </p:cNvSpPr>
          <p:nvPr/>
        </p:nvSpPr>
        <p:spPr>
          <a:xfrm>
            <a:off x="3645021" y="2083891"/>
            <a:ext cx="2112406" cy="584402"/>
          </a:xfrm>
          <a:prstGeom prst="rect">
            <a:avLst/>
          </a:prstGeom>
          <a:noFill/>
          <a:ln>
            <a:noFill/>
          </a:ln>
        </p:spPr>
        <p:txBody>
          <a:bodyPr spcFirstLastPara="1" wrap="square" lIns="68537" tIns="68537" rIns="68537" bIns="68537"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defTabSz="685443">
              <a:buClr>
                <a:prstClr val="black"/>
              </a:buClr>
            </a:pPr>
            <a:r>
              <a:rPr lang="en-US" altLang="en-GB" sz="3200" b="1" dirty="0" err="1">
                <a:solidFill>
                  <a:srgbClr val="FF0000"/>
                </a:solidFill>
                <a:latin typeface="Times New Roman" pitchFamily="18" charset="0"/>
                <a:ea typeface="思源黑体 Medium" panose="020B0600000000000000" charset="-122"/>
                <a:cs typeface="Times New Roman" panose="02020603050405020304" pitchFamily="18" charset="0"/>
              </a:rPr>
              <a:t>Mục</a:t>
            </a:r>
            <a:r>
              <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rPr>
              <a:t> </a:t>
            </a:r>
            <a:r>
              <a:rPr lang="en-US" altLang="en-GB" sz="3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tiêu</a:t>
            </a:r>
            <a:endPar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Tree>
    <p:extLst>
      <p:ext uri="{BB962C8B-B14F-4D97-AF65-F5344CB8AC3E}">
        <p14:creationId xmlns:p14="http://schemas.microsoft.com/office/powerpoint/2010/main" val="21377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xmlns="" id="{5F9B72EC-FC2E-420E-92B9-3D628D39E2DA}"/>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0349" r="20345" b="-4"/>
          <a:stretch/>
        </p:blipFill>
        <p:spPr>
          <a:xfrm>
            <a:off x="865221"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descr="Background pattern&#10;&#10;Description automatically generated">
            <a:extLst>
              <a:ext uri="{FF2B5EF4-FFF2-40B4-BE49-F238E27FC236}">
                <a16:creationId xmlns:a16="http://schemas.microsoft.com/office/drawing/2014/main" xmlns="" id="{F94FC382-4BA2-4172-A7C1-D4F43E2A8C58}"/>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382" r="20120" b="2"/>
          <a:stretch/>
        </p:blipFill>
        <p:spPr>
          <a:xfrm>
            <a:off x="2593624" y="142875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Background pattern&#10;&#10;Description automatically generated">
            <a:extLst>
              <a:ext uri="{FF2B5EF4-FFF2-40B4-BE49-F238E27FC236}">
                <a16:creationId xmlns:a16="http://schemas.microsoft.com/office/drawing/2014/main" xmlns="" id="{15C0624B-5EAB-446D-80FD-CA43B363FC6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Picture 4" descr="A picture containing toy, doll&#10;&#10;Description automatically generated">
            <a:extLst>
              <a:ext uri="{FF2B5EF4-FFF2-40B4-BE49-F238E27FC236}">
                <a16:creationId xmlns:a16="http://schemas.microsoft.com/office/drawing/2014/main" xmlns="" id="{73C0ACC4-FF71-4481-88B5-BB39D4F334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1496" y="1531858"/>
            <a:ext cx="2327672" cy="2327672"/>
          </a:xfrm>
          <a:prstGeom prst="rect">
            <a:avLst/>
          </a:prstGeom>
        </p:spPr>
      </p:pic>
      <p:pic>
        <p:nvPicPr>
          <p:cNvPr id="6" name="Picture 5">
            <a:extLst>
              <a:ext uri="{FF2B5EF4-FFF2-40B4-BE49-F238E27FC236}">
                <a16:creationId xmlns:a16="http://schemas.microsoft.com/office/drawing/2014/main" xmlns="" id="{0C0DC93A-0D06-4197-8F90-7A31F7838F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5693909" y="2053288"/>
            <a:ext cx="2327672" cy="2327672"/>
          </a:xfrm>
          <a:prstGeom prst="rect">
            <a:avLst/>
          </a:prstGeom>
        </p:spPr>
      </p:pic>
      <p:pic>
        <p:nvPicPr>
          <p:cNvPr id="7" name="Picture 6">
            <a:extLst>
              <a:ext uri="{FF2B5EF4-FFF2-40B4-BE49-F238E27FC236}">
                <a16:creationId xmlns:a16="http://schemas.microsoft.com/office/drawing/2014/main" xmlns=""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870" y="2237557"/>
            <a:ext cx="1561730" cy="1561730"/>
          </a:xfrm>
          <a:prstGeom prst="rect">
            <a:avLst/>
          </a:prstGeom>
        </p:spPr>
      </p:pic>
      <p:sp>
        <p:nvSpPr>
          <p:cNvPr id="8" name="Freeform: Shape 7">
            <a:extLst>
              <a:ext uri="{FF2B5EF4-FFF2-40B4-BE49-F238E27FC236}">
                <a16:creationId xmlns:a16="http://schemas.microsoft.com/office/drawing/2014/main" xmlns="" id="{8A435BA0-4572-4D15-A976-09D1336A8922}"/>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68544" tIns="34289" rIns="68544" bIns="34289" rtlCol="0" anchor="ctr">
            <a:noAutofit/>
          </a:bodyPr>
          <a:lstStyle/>
          <a:p>
            <a:pPr algn="ctr"/>
            <a:endParaRPr lang="en-US"/>
          </a:p>
        </p:txBody>
      </p:sp>
      <p:pic>
        <p:nvPicPr>
          <p:cNvPr id="9" name="Picture 8">
            <a:extLst>
              <a:ext uri="{FF2B5EF4-FFF2-40B4-BE49-F238E27FC236}">
                <a16:creationId xmlns:a16="http://schemas.microsoft.com/office/drawing/2014/main" xmlns="" id="{1A9B63F4-F0F0-498B-B087-B80BC165079B}"/>
              </a:ext>
            </a:extLst>
          </p:cNvPr>
          <p:cNvPicPr>
            <a:picLocks noChangeAspect="1"/>
          </p:cNvPicPr>
          <p:nvPr/>
        </p:nvPicPr>
        <p:blipFill>
          <a:blip r:embed="rId11"/>
          <a:stretch>
            <a:fillRect/>
          </a:stretch>
        </p:blipFill>
        <p:spPr>
          <a:xfrm rot="18669872">
            <a:off x="-238560" y="568546"/>
            <a:ext cx="2050385" cy="520472"/>
          </a:xfrm>
          <a:prstGeom prst="rect">
            <a:avLst/>
          </a:prstGeom>
        </p:spPr>
      </p:pic>
      <p:pic>
        <p:nvPicPr>
          <p:cNvPr id="10" name="Picture 9">
            <a:extLst>
              <a:ext uri="{FF2B5EF4-FFF2-40B4-BE49-F238E27FC236}">
                <a16:creationId xmlns:a16="http://schemas.microsoft.com/office/drawing/2014/main" xmlns="" id="{CDDF9135-75CB-4AF4-810D-F4A1DBE1A293}"/>
              </a:ext>
            </a:extLst>
          </p:cNvPr>
          <p:cNvPicPr>
            <a:picLocks noChangeAspect="1"/>
          </p:cNvPicPr>
          <p:nvPr/>
        </p:nvPicPr>
        <p:blipFill>
          <a:blip r:embed="rId12"/>
          <a:stretch>
            <a:fillRect/>
          </a:stretch>
        </p:blipFill>
        <p:spPr>
          <a:xfrm>
            <a:off x="1334365" y="626477"/>
            <a:ext cx="2025572" cy="1385436"/>
          </a:xfrm>
          <a:prstGeom prst="rect">
            <a:avLst/>
          </a:prstGeom>
        </p:spPr>
      </p:pic>
      <p:pic>
        <p:nvPicPr>
          <p:cNvPr id="11" name="Picture 10">
            <a:extLst>
              <a:ext uri="{FF2B5EF4-FFF2-40B4-BE49-F238E27FC236}">
                <a16:creationId xmlns:a16="http://schemas.microsoft.com/office/drawing/2014/main" xmlns="" id="{E31C9F4F-2225-48AC-B7BC-091EE2DB7038}"/>
              </a:ext>
            </a:extLst>
          </p:cNvPr>
          <p:cNvPicPr>
            <a:picLocks noChangeAspect="1"/>
          </p:cNvPicPr>
          <p:nvPr/>
        </p:nvPicPr>
        <p:blipFill>
          <a:blip r:embed="rId13"/>
          <a:stretch>
            <a:fillRect/>
          </a:stretch>
        </p:blipFill>
        <p:spPr>
          <a:xfrm>
            <a:off x="3865975" y="60855"/>
            <a:ext cx="2025572" cy="1385436"/>
          </a:xfrm>
          <a:prstGeom prst="rect">
            <a:avLst/>
          </a:prstGeom>
        </p:spPr>
      </p:pic>
      <p:pic>
        <p:nvPicPr>
          <p:cNvPr id="12" name="Picture 11">
            <a:extLst>
              <a:ext uri="{FF2B5EF4-FFF2-40B4-BE49-F238E27FC236}">
                <a16:creationId xmlns:a16="http://schemas.microsoft.com/office/drawing/2014/main" xmlns="" id="{D940CD9B-9780-49C6-BA4B-8772CF449869}"/>
              </a:ext>
            </a:extLst>
          </p:cNvPr>
          <p:cNvPicPr>
            <a:picLocks noChangeAspect="1"/>
          </p:cNvPicPr>
          <p:nvPr/>
        </p:nvPicPr>
        <p:blipFill>
          <a:blip r:embed="rId14"/>
          <a:stretch>
            <a:fillRect/>
          </a:stretch>
        </p:blipFill>
        <p:spPr>
          <a:xfrm>
            <a:off x="6286502" y="381975"/>
            <a:ext cx="2176461" cy="1385436"/>
          </a:xfrm>
          <a:prstGeom prst="rect">
            <a:avLst/>
          </a:prstGeom>
        </p:spPr>
      </p:pic>
    </p:spTree>
    <p:extLst>
      <p:ext uri="{BB962C8B-B14F-4D97-AF65-F5344CB8AC3E}">
        <p14:creationId xmlns:p14="http://schemas.microsoft.com/office/powerpoint/2010/main" val="282355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2A1CE783-31DB-41FE-A3D9-B1E1DDF375FA}"/>
              </a:ext>
            </a:extLst>
          </p:cNvPr>
          <p:cNvGraphicFramePr/>
          <p:nvPr>
            <p:extLst>
              <p:ext uri="{D42A27DB-BD31-4B8C-83A1-F6EECF244321}">
                <p14:modId xmlns:p14="http://schemas.microsoft.com/office/powerpoint/2010/main" val="3298475132"/>
              </p:ext>
            </p:extLst>
          </p:nvPr>
        </p:nvGraphicFramePr>
        <p:xfrm>
          <a:off x="930245" y="97596"/>
          <a:ext cx="8209723" cy="477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descr="Ảnh động trang trí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579144"/>
            <a:ext cx="9144000" cy="5643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2A690A61-4767-40F0-8BCE-0B4A119EE67D}"/>
              </a:ext>
            </a:extLst>
          </p:cNvPr>
          <p:cNvGrpSpPr/>
          <p:nvPr/>
        </p:nvGrpSpPr>
        <p:grpSpPr>
          <a:xfrm>
            <a:off x="2973560" y="97595"/>
            <a:ext cx="3527409" cy="564357"/>
            <a:chOff x="3275426" y="112542"/>
            <a:chExt cx="6248401" cy="752476"/>
          </a:xfrm>
        </p:grpSpPr>
        <p:sp>
          <p:nvSpPr>
            <p:cNvPr id="8" name="Rectangle: Rounded Corners 7">
              <a:extLst>
                <a:ext uri="{FF2B5EF4-FFF2-40B4-BE49-F238E27FC236}">
                  <a16:creationId xmlns="" xmlns:a16="http://schemas.microsoft.com/office/drawing/2014/main" id="{DE20AB0E-C2C7-4A15-A61D-6FB750F7ECD1}"/>
                </a:ext>
              </a:extLst>
            </p:cNvPr>
            <p:cNvSpPr/>
            <p:nvPr/>
          </p:nvSpPr>
          <p:spPr>
            <a:xfrm>
              <a:off x="3275426" y="112542"/>
              <a:ext cx="6248401" cy="752476"/>
            </a:xfrm>
            <a:prstGeom prst="roundRect">
              <a:avLst/>
            </a:prstGeom>
            <a:solidFill>
              <a:srgbClr val="F8B65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6"/>
              <a:endParaRPr lang="en-US" sz="1400">
                <a:solidFill>
                  <a:prstClr val="white"/>
                </a:solidFill>
              </a:endParaRPr>
            </a:p>
          </p:txBody>
        </p:sp>
        <p:sp>
          <p:nvSpPr>
            <p:cNvPr id="9" name="TextBox 8">
              <a:extLst>
                <a:ext uri="{FF2B5EF4-FFF2-40B4-BE49-F238E27FC236}">
                  <a16:creationId xmlns="" xmlns:a16="http://schemas.microsoft.com/office/drawing/2014/main" id="{D2D6FCB2-74E5-4B62-9751-7096DCBEAB66}"/>
                </a:ext>
              </a:extLst>
            </p:cNvPr>
            <p:cNvSpPr txBox="1"/>
            <p:nvPr/>
          </p:nvSpPr>
          <p:spPr>
            <a:xfrm>
              <a:off x="3413405" y="196391"/>
              <a:ext cx="6110422" cy="615553"/>
            </a:xfrm>
            <a:prstGeom prst="rect">
              <a:avLst/>
            </a:prstGeom>
            <a:noFill/>
          </p:spPr>
          <p:txBody>
            <a:bodyPr wrap="square" rtlCol="0">
              <a:spAutoFit/>
            </a:bodyPr>
            <a:lstStyle/>
            <a:p>
              <a:pPr defTabSz="685596"/>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CẤU TRÚC BÀI HỌC</a:t>
              </a:r>
            </a:p>
          </p:txBody>
        </p:sp>
      </p:grpSp>
      <p:sp>
        <p:nvSpPr>
          <p:cNvPr id="2" name="TextBox 1"/>
          <p:cNvSpPr txBox="1"/>
          <p:nvPr/>
        </p:nvSpPr>
        <p:spPr>
          <a:xfrm>
            <a:off x="0" y="843560"/>
            <a:ext cx="1763687" cy="3675023"/>
          </a:xfrm>
          <a:prstGeom prst="rect">
            <a:avLst/>
          </a:prstGeom>
          <a:solidFill>
            <a:schemeClr val="accent2">
              <a:lumMod val="20000"/>
              <a:lumOff val="80000"/>
            </a:schemeClr>
          </a:solidFill>
        </p:spPr>
        <p:txBody>
          <a:bodyPr wrap="square" lIns="91418" tIns="45709" rIns="91418" bIns="45709" rtlCol="0">
            <a:spAutoFit/>
          </a:bodyPr>
          <a:lstStyle/>
          <a:p>
            <a:pPr algn="ctr">
              <a:lnSpc>
                <a:spcPct val="150000"/>
              </a:lnSpc>
            </a:pPr>
            <a:r>
              <a:rPr lang="en-US" sz="4000" b="1" dirty="0">
                <a:latin typeface="Times New Roman" pitchFamily="18" charset="0"/>
                <a:cs typeface="Times New Roman" pitchFamily="18" charset="0"/>
              </a:rPr>
              <a:t>PHÂN THỨC </a:t>
            </a:r>
            <a:endParaRPr lang="en-US" sz="4000" b="1" dirty="0" smtClean="0">
              <a:latin typeface="Times New Roman" pitchFamily="18" charset="0"/>
              <a:cs typeface="Times New Roman" pitchFamily="18" charset="0"/>
            </a:endParaRPr>
          </a:p>
          <a:p>
            <a:pPr algn="ctr">
              <a:lnSpc>
                <a:spcPct val="150000"/>
              </a:lnSpc>
            </a:pPr>
            <a:r>
              <a:rPr lang="en-US" sz="4000" b="1" dirty="0" smtClean="0">
                <a:latin typeface="Times New Roman" pitchFamily="18" charset="0"/>
                <a:cs typeface="Times New Roman" pitchFamily="18" charset="0"/>
              </a:rPr>
              <a:t>ĐẠI </a:t>
            </a:r>
            <a:r>
              <a:rPr lang="en-US" sz="4000" b="1" dirty="0">
                <a:latin typeface="Times New Roman" pitchFamily="18" charset="0"/>
                <a:cs typeface="Times New Roman" pitchFamily="18" charset="0"/>
              </a:rPr>
              <a:t>SỐ</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48617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xmlns=""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10" y="255670"/>
            <a:ext cx="4776538" cy="4887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C243397-2789-4689-872E-EEAFA393CFA7}"/>
              </a:ext>
            </a:extLst>
          </p:cNvPr>
          <p:cNvSpPr/>
          <p:nvPr/>
        </p:nvSpPr>
        <p:spPr>
          <a:xfrm>
            <a:off x="3553699" y="2017650"/>
            <a:ext cx="1493195" cy="1331134"/>
          </a:xfrm>
          <a:prstGeom prst="rect">
            <a:avLst/>
          </a:prstGeom>
          <a:noFill/>
        </p:spPr>
        <p:txBody>
          <a:bodyPr wrap="square" lIns="68570" tIns="34289" rIns="68570" bIns="34289">
            <a:spAutoFit/>
          </a:bodyPr>
          <a:lstStyle/>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Khởi </a:t>
            </a:r>
          </a:p>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động</a:t>
            </a:r>
          </a:p>
        </p:txBody>
      </p:sp>
    </p:spTree>
    <p:extLst>
      <p:ext uri="{BB962C8B-B14F-4D97-AF65-F5344CB8AC3E}">
        <p14:creationId xmlns:p14="http://schemas.microsoft.com/office/powerpoint/2010/main" val="2751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08" y="1077955"/>
            <a:ext cx="4410092" cy="40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699792" y="-164553"/>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25000">
                <a:solidFill>
                  <a:schemeClr val="tx1"/>
                </a:solidFill>
                <a:latin typeface="Times New Roman" pitchFamily="18" charset="0"/>
              </a:defRPr>
            </a:lvl1pPr>
            <a:lvl2pPr marL="742950" indent="-285750">
              <a:defRPr baseline="-25000">
                <a:solidFill>
                  <a:schemeClr val="tx1"/>
                </a:solidFill>
                <a:latin typeface="Times New Roman" pitchFamily="18" charset="0"/>
              </a:defRPr>
            </a:lvl2pPr>
            <a:lvl3pPr marL="1143000" indent="-228600">
              <a:defRPr baseline="-25000">
                <a:solidFill>
                  <a:schemeClr val="tx1"/>
                </a:solidFill>
                <a:latin typeface="Times New Roman" pitchFamily="18" charset="0"/>
              </a:defRPr>
            </a:lvl3pPr>
            <a:lvl4pPr marL="1600200" indent="-228600">
              <a:defRPr baseline="-25000">
                <a:solidFill>
                  <a:schemeClr val="tx1"/>
                </a:solidFill>
                <a:latin typeface="Times New Roman" pitchFamily="18" charset="0"/>
              </a:defRPr>
            </a:lvl4pPr>
            <a:lvl5pPr marL="2057400" indent="-22860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algn="ctr" eaLnBrk="1" hangingPunct="1">
              <a:lnSpc>
                <a:spcPct val="150000"/>
              </a:lnSpc>
              <a:spcBef>
                <a:spcPct val="50000"/>
              </a:spcBef>
            </a:pPr>
            <a:r>
              <a:rPr lang="en-US" altLang="en-US" sz="3200" b="1" baseline="0" dirty="0">
                <a:solidFill>
                  <a:srgbClr val="0033CC"/>
                </a:solidFill>
                <a:cs typeface="Arial" charset="0"/>
              </a:rPr>
              <a:t>KHỞI ĐỘNG</a:t>
            </a:r>
            <a:endParaRPr lang="en-GB" altLang="en-US" sz="3200" b="1" baseline="0" dirty="0">
              <a:solidFill>
                <a:srgbClr val="0033CC"/>
              </a:solidFill>
              <a:cs typeface="Arial" charset="0"/>
            </a:endParaRPr>
          </a:p>
        </p:txBody>
      </p:sp>
      <p:sp>
        <p:nvSpPr>
          <p:cNvPr id="4" name="TextBox 3"/>
          <p:cNvSpPr txBox="1"/>
          <p:nvPr/>
        </p:nvSpPr>
        <p:spPr>
          <a:xfrm>
            <a:off x="0" y="498788"/>
            <a:ext cx="4716016" cy="4524267"/>
          </a:xfrm>
          <a:prstGeom prst="rect">
            <a:avLst/>
          </a:prstGeom>
          <a:noFill/>
        </p:spPr>
        <p:txBody>
          <a:bodyPr wrap="square" lIns="91392" tIns="45696" rIns="91392" bIns="45696"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9km </a:t>
            </a:r>
            <a:r>
              <a:rPr lang="en-US" sz="2400" dirty="0" err="1" smtClean="0">
                <a:latin typeface="Times New Roman" pitchFamily="18" charset="0"/>
                <a:cs typeface="Times New Roman" pitchFamily="18" charset="0"/>
              </a:rPr>
              <a:t>leo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5km </a:t>
            </a:r>
            <a:r>
              <a:rPr lang="en-US" sz="2400" dirty="0" err="1" smtClean="0">
                <a:latin typeface="Times New Roman" pitchFamily="18" charset="0"/>
                <a:cs typeface="Times New Roman" pitchFamily="18" charset="0"/>
              </a:rPr>
              <a:t>xuống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36km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phẳng</a:t>
            </a:r>
            <a:r>
              <a:rPr lang="en-US" sz="2400" dirty="0" smtClean="0">
                <a:latin typeface="Times New Roman" pitchFamily="18" charset="0"/>
                <a:cs typeface="Times New Roman" pitchFamily="18" charset="0"/>
              </a:rPr>
              <a:t>. </a:t>
            </a:r>
            <a:r>
              <a:rPr lang="vi-VN" sz="2400" dirty="0"/>
              <a:t>Vận tốc của </a:t>
            </a:r>
            <a:r>
              <a:rPr lang="vi-VN" sz="2400" dirty="0" smtClean="0"/>
              <a:t>m</a:t>
            </a:r>
            <a:r>
              <a:rPr lang="en-US" sz="2400" dirty="0" err="1" smtClean="0"/>
              <a:t>ột</a:t>
            </a:r>
            <a:r>
              <a:rPr lang="vi-VN" sz="2400" dirty="0" smtClean="0"/>
              <a:t> </a:t>
            </a:r>
            <a:r>
              <a:rPr lang="vi-VN" sz="2400" dirty="0"/>
              <a:t>vận động viên trên chặng đường bằng phẳng hơn vận tốc leo dốc 5km/h và kém vận tốc xuống dốc 10km/h. Nếu biết vận tốc của vận động viên trên chặng đường bằng phẳng thì có tính được thời gian hoàn thành cuộc đua của vận động viên đó không?”</a:t>
            </a:r>
            <a:endParaRPr lang="en-US" sz="2400" dirty="0">
              <a:latin typeface="Times New Roman" pitchFamily="18" charset="0"/>
              <a:cs typeface="Times New Roman" pitchFamily="18" charset="0"/>
            </a:endParaRPr>
          </a:p>
        </p:txBody>
      </p:sp>
      <p:pic>
        <p:nvPicPr>
          <p:cNvPr id="5" name="Picture 4" descr="A picture containing toy, doll&#10;&#10;Description automatically generated">
            <a:extLst>
              <a:ext uri="{FF2B5EF4-FFF2-40B4-BE49-F238E27FC236}">
                <a16:creationId xmlns:a16="http://schemas.microsoft.com/office/drawing/2014/main" xmlns=""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8998"/>
            <a:ext cx="1115572" cy="1115572"/>
          </a:xfrm>
          <a:prstGeom prst="rect">
            <a:avLst/>
          </a:prstGeom>
        </p:spPr>
      </p:pic>
    </p:spTree>
    <p:extLst>
      <p:ext uri="{BB962C8B-B14F-4D97-AF65-F5344CB8AC3E}">
        <p14:creationId xmlns:p14="http://schemas.microsoft.com/office/powerpoint/2010/main" val="42850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TotalTime>
  <Words>1130</Words>
  <Application>Microsoft Office PowerPoint</Application>
  <PresentationFormat>On-screen Show (16:9)</PresentationFormat>
  <Paragraphs>153</Paragraphs>
  <Slides>27</Slides>
  <Notes>6</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27</vt:i4>
      </vt:variant>
    </vt:vector>
  </HeadingPairs>
  <TitlesOfParts>
    <vt:vector size="35" baseType="lpstr">
      <vt:lpstr>Office Theme</vt:lpstr>
      <vt:lpstr>1_Office Theme</vt:lpstr>
      <vt:lpstr>3_Office Theme</vt:lpstr>
      <vt:lpstr>5_Office Theme</vt:lpstr>
      <vt:lpstr>4_Office Theme</vt:lpstr>
      <vt:lpstr>6_Office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Huong PC</dc:creator>
  <cp:lastModifiedBy>TRAN MINH TUAN</cp:lastModifiedBy>
  <cp:revision>723</cp:revision>
  <dcterms:created xsi:type="dcterms:W3CDTF">2021-07-13T03:34:10Z</dcterms:created>
  <dcterms:modified xsi:type="dcterms:W3CDTF">2023-06-27T15:49:48Z</dcterms:modified>
</cp:coreProperties>
</file>