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0" r:id="rId3"/>
    <p:sldId id="303" r:id="rId4"/>
    <p:sldId id="302" r:id="rId5"/>
    <p:sldId id="295" r:id="rId6"/>
    <p:sldId id="296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CBC97-04E2-C2F9-5CA7-AB0FE002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F85ED-4CC7-5C18-3BD9-77411615D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7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94B62-8DB2-6738-EC85-50576E4A9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17FBA-955B-5297-A0F3-65C5A2C05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tử</a:t>
            </a:r>
            <a:endParaRPr lang="en-US" dirty="0"/>
          </a:p>
          <a:p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en-US" dirty="0"/>
              <a:t> – 4x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8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C6087-D4B7-BF7F-470A-999A1136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1D0F4-3125-B80A-5BCD-5025FBC9E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3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</a:t>
            </a: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524000" y="5429291"/>
            <a:ext cx="4572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(2022 - 2)(2022 – 2020)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= 2020.2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= 4040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68766" y="2465781"/>
            <a:ext cx="784860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/>
              <a:t> 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(x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2x) – (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2) – y(x – 2)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(x – 2)(x – y) 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96171" y="4416817"/>
            <a:ext cx="752119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0316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2.23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+ 3y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/>
              <a:t> 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+ 3y = (x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9) + (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= (x + 3)(x – 3) + y(x + 3)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= (x + 3)(x - 3 + y) 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4521217"/>
            <a:ext cx="71750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 = 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=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 + 1) + (x - 1)(x + 1)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=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x – 1)(x + 1)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x = 0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2x(x – 1)(x + 1)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1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+ 1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33400" y="465050"/>
            <a:ext cx="1447800" cy="45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2.25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533400" y="3501737"/>
            <a:ext cx="800100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[x - (x – 2y)][(x+ (x – 2y)] = 2y( 2x – 2y)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= 4y(x – y)</a:t>
            </a: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14400" y="4343400"/>
            <a:ext cx="6629400" cy="101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102m; y = 2m, 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= 4.2.(102 – 2) = 800 (m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43200" y="973576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81000" y="1602002"/>
            <a:ext cx="84582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/>
              <a:t>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(x – 2y)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5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4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486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tranducbx@gmail.com</cp:lastModifiedBy>
  <cp:revision>50</cp:revision>
  <dcterms:created xsi:type="dcterms:W3CDTF">2021-10-03T06:15:35Z</dcterms:created>
  <dcterms:modified xsi:type="dcterms:W3CDTF">2023-11-21T13:14:42Z</dcterms:modified>
</cp:coreProperties>
</file>