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300" r:id="rId3"/>
    <p:sldId id="303" r:id="rId4"/>
    <p:sldId id="302" r:id="rId5"/>
    <p:sldId id="295" r:id="rId6"/>
    <p:sldId id="296" r:id="rId7"/>
    <p:sldId id="29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21-11-2023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0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21-11-2023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9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21-11-2023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6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21-11-2023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5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21-11-2023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0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21-11-2023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3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21-11-2023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5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21-11-2023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21-11-2023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0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21-11-2023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1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21-11-2023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7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55E11-2BC7-46A8-B256-551BF7ADA8DB}" type="datetimeFigureOut">
              <a:rPr lang="en-US" smtClean="0"/>
              <a:pPr/>
              <a:t>21-11-2023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4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CBC97-04E2-C2F9-5CA7-AB0FE0029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F85ED-4CC7-5C18-3BD9-77411615D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70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94B62-8DB2-6738-EC85-50576E4A9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17FBA-955B-5297-A0F3-65C5A2C05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tích</a:t>
            </a:r>
            <a:r>
              <a:rPr lang="en-US" dirty="0"/>
              <a:t> </a:t>
            </a:r>
            <a:r>
              <a:rPr lang="en-US" dirty="0" err="1"/>
              <a:t>đa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tử</a:t>
            </a:r>
            <a:endParaRPr lang="en-US" dirty="0"/>
          </a:p>
          <a:p>
            <a:r>
              <a:rPr lang="en-US" dirty="0"/>
              <a:t>x</a:t>
            </a:r>
            <a:r>
              <a:rPr lang="en-US" baseline="30000" dirty="0"/>
              <a:t>3</a:t>
            </a:r>
            <a:r>
              <a:rPr lang="en-US" dirty="0"/>
              <a:t> – 4x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88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C6087-D4B7-BF7F-470A-999A11360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1D0F4-3125-B80A-5BCD-5025FBC9E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435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2" y="56429"/>
            <a:ext cx="8889199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43366" y="994342"/>
            <a:ext cx="8467889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+ 2y – 2x –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2022; y = 2020</a:t>
            </a: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1524000" y="5429291"/>
            <a:ext cx="4572000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(2022 - 2)(2022 – 2020)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= 2020.2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= 4040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2971800" y="2034775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468766" y="2465781"/>
            <a:ext cx="7848600" cy="180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/>
              <a:t>  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x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+ 2y – 2x –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= (x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2x) – (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2y)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= x(x – 2) – y(x – 2)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= (x – 2)(x – y) 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796171" y="4416817"/>
            <a:ext cx="7521195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500" dirty="0"/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2022; y = 2020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0316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2" grpId="0"/>
      <p:bldP spid="23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81001" y="74512"/>
            <a:ext cx="17526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2.23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91655" y="599345"/>
            <a:ext cx="6875946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9 +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+ 3y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+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392920" y="2065313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0520" y="2736702"/>
            <a:ext cx="7848600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/>
              <a:t>  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x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9 +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+ 3y = (x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9) + (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+ 3y)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= (x + 3)(x – 3) + y(x + 3)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= (x + 3)(x - 3 + y) 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685800" y="4521217"/>
            <a:ext cx="7175046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500" dirty="0"/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+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 = (x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+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+(x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=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 + 1) + (x - 1)(x + 1)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= (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x – 1)(x + 1)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429974" y="2919512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nl-NL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454820" y="3427511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nl-NL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60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81001" y="74512"/>
            <a:ext cx="17526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2.24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91655" y="599345"/>
            <a:ext cx="6875946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4x = 0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2x = 0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392920" y="2065313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0520" y="2736702"/>
            <a:ext cx="7848600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pPr marL="514350" indent="-514350">
              <a:buAutoNum type="alphaLcParenR"/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4x = 0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 x(x – 4) = 0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 x = 0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– 4 = 0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Vậy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0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4       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40020" y="4419600"/>
            <a:ext cx="8575380" cy="180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2x = 0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 2x(x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– 1) = 0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 2x(x – 1)(x + 1) = 0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 x = 0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– 1 = 0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+ 1 = 0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Vậy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0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1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-1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429974" y="2919512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nl-NL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454820" y="3427511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nl-NL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15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33400" y="465050"/>
            <a:ext cx="1447800" cy="451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2.25</a:t>
            </a:r>
            <a:endParaRPr lang="en-US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533400" y="3501737"/>
            <a:ext cx="8001000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[x - (x – 2y)][(x+ (x – 2y)] = 2y( 2x – 2y)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= 4y(x – y)</a:t>
            </a:r>
          </a:p>
        </p:txBody>
      </p:sp>
      <p:sp>
        <p:nvSpPr>
          <p:cNvPr id="21" name="Rectangle 60"/>
          <p:cNvSpPr>
            <a:spLocks noChangeArrowheads="1"/>
          </p:cNvSpPr>
          <p:nvPr/>
        </p:nvSpPr>
        <p:spPr bwMode="auto">
          <a:xfrm>
            <a:off x="914400" y="4343400"/>
            <a:ext cx="6629400" cy="1017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102m; y = 2m, ta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 = 4.2.(102 – 2) = 800 (m</a:t>
            </a:r>
            <a:r>
              <a:rPr 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2743200" y="973576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5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381000" y="1602002"/>
            <a:ext cx="8458200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/>
              <a:t> 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S = x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(x – 2y)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952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42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486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Kiểm tra bài cũ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tranducbx@gmail.com</cp:lastModifiedBy>
  <cp:revision>50</cp:revision>
  <dcterms:created xsi:type="dcterms:W3CDTF">2021-10-03T06:15:35Z</dcterms:created>
  <dcterms:modified xsi:type="dcterms:W3CDTF">2023-11-21T13:14:42Z</dcterms:modified>
</cp:coreProperties>
</file>