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  <p:sldId id="286" r:id="rId4"/>
    <p:sldId id="290" r:id="rId5"/>
    <p:sldId id="291" r:id="rId6"/>
    <p:sldId id="29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0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9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6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3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5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1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7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5E11-2BC7-46A8-B256-551BF7ADA8DB}" type="datetimeFigureOut">
              <a:rPr lang="en-US" smtClean="0"/>
              <a:pPr/>
              <a:t>21-11-2023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4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828799" y="1807121"/>
            <a:ext cx="6135751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A, B, C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4052" y="2723583"/>
            <a:ext cx="225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.B +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.C </a:t>
            </a:r>
            <a:r>
              <a:rPr lang="en-US" sz="3200" dirty="0"/>
              <a:t>=</a:t>
            </a:r>
          </a:p>
        </p:txBody>
      </p:sp>
      <p:sp>
        <p:nvSpPr>
          <p:cNvPr id="9" name="Freeform 8"/>
          <p:cNvSpPr/>
          <p:nvPr/>
        </p:nvSpPr>
        <p:spPr>
          <a:xfrm>
            <a:off x="2720237" y="3231859"/>
            <a:ext cx="1325217" cy="198821"/>
          </a:xfrm>
          <a:custGeom>
            <a:avLst/>
            <a:gdLst>
              <a:gd name="connsiteX0" fmla="*/ 0 w 1325217"/>
              <a:gd name="connsiteY0" fmla="*/ 0 h 198821"/>
              <a:gd name="connsiteX1" fmla="*/ 636104 w 1325217"/>
              <a:gd name="connsiteY1" fmla="*/ 198783 h 198821"/>
              <a:gd name="connsiteX2" fmla="*/ 1325217 w 1325217"/>
              <a:gd name="connsiteY2" fmla="*/ 13252 h 19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217" h="198821">
                <a:moveTo>
                  <a:pt x="0" y="0"/>
                </a:moveTo>
                <a:cubicBezTo>
                  <a:pt x="207617" y="98287"/>
                  <a:pt x="415235" y="196574"/>
                  <a:pt x="636104" y="198783"/>
                </a:cubicBezTo>
                <a:cubicBezTo>
                  <a:pt x="856973" y="200992"/>
                  <a:pt x="1091095" y="107122"/>
                  <a:pt x="1325217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" name="Freeform 9"/>
          <p:cNvSpPr/>
          <p:nvPr/>
        </p:nvSpPr>
        <p:spPr>
          <a:xfrm>
            <a:off x="4956493" y="3231858"/>
            <a:ext cx="1325217" cy="198821"/>
          </a:xfrm>
          <a:custGeom>
            <a:avLst/>
            <a:gdLst>
              <a:gd name="connsiteX0" fmla="*/ 0 w 1325217"/>
              <a:gd name="connsiteY0" fmla="*/ 0 h 198821"/>
              <a:gd name="connsiteX1" fmla="*/ 636104 w 1325217"/>
              <a:gd name="connsiteY1" fmla="*/ 198783 h 198821"/>
              <a:gd name="connsiteX2" fmla="*/ 1325217 w 1325217"/>
              <a:gd name="connsiteY2" fmla="*/ 13252 h 19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217" h="198821">
                <a:moveTo>
                  <a:pt x="0" y="0"/>
                </a:moveTo>
                <a:cubicBezTo>
                  <a:pt x="207617" y="98287"/>
                  <a:pt x="415235" y="196574"/>
                  <a:pt x="636104" y="198783"/>
                </a:cubicBezTo>
                <a:cubicBezTo>
                  <a:pt x="856973" y="200992"/>
                  <a:pt x="1091095" y="107122"/>
                  <a:pt x="1325217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1" name="Rectangle 10"/>
          <p:cNvSpPr/>
          <p:nvPr/>
        </p:nvSpPr>
        <p:spPr>
          <a:xfrm>
            <a:off x="4699334" y="270067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974351" y="2409330"/>
            <a:ext cx="1882049" cy="406181"/>
          </a:xfrm>
          <a:custGeom>
            <a:avLst/>
            <a:gdLst>
              <a:gd name="connsiteX0" fmla="*/ 0 w 1616765"/>
              <a:gd name="connsiteY0" fmla="*/ 344638 h 371143"/>
              <a:gd name="connsiteX1" fmla="*/ 848139 w 1616765"/>
              <a:gd name="connsiteY1" fmla="*/ 82 h 371143"/>
              <a:gd name="connsiteX2" fmla="*/ 1616765 w 1616765"/>
              <a:gd name="connsiteY2" fmla="*/ 371143 h 37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765" h="371143">
                <a:moveTo>
                  <a:pt x="0" y="344638"/>
                </a:moveTo>
                <a:cubicBezTo>
                  <a:pt x="289339" y="170151"/>
                  <a:pt x="578678" y="-4335"/>
                  <a:pt x="848139" y="82"/>
                </a:cubicBezTo>
                <a:cubicBezTo>
                  <a:pt x="1117600" y="4499"/>
                  <a:pt x="1367182" y="187821"/>
                  <a:pt x="1616765" y="37114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3" name="Freeform 12"/>
          <p:cNvSpPr/>
          <p:nvPr/>
        </p:nvSpPr>
        <p:spPr>
          <a:xfrm>
            <a:off x="3983163" y="2631862"/>
            <a:ext cx="912630" cy="259370"/>
          </a:xfrm>
          <a:custGeom>
            <a:avLst/>
            <a:gdLst>
              <a:gd name="connsiteX0" fmla="*/ 0 w 887896"/>
              <a:gd name="connsiteY0" fmla="*/ 265148 h 291653"/>
              <a:gd name="connsiteX1" fmla="*/ 556592 w 887896"/>
              <a:gd name="connsiteY1" fmla="*/ 105 h 291653"/>
              <a:gd name="connsiteX2" fmla="*/ 887896 w 887896"/>
              <a:gd name="connsiteY2" fmla="*/ 291653 h 29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7896" h="291653">
                <a:moveTo>
                  <a:pt x="0" y="265148"/>
                </a:moveTo>
                <a:cubicBezTo>
                  <a:pt x="204304" y="130418"/>
                  <a:pt x="408609" y="-4312"/>
                  <a:pt x="556592" y="105"/>
                </a:cubicBezTo>
                <a:cubicBezTo>
                  <a:pt x="704575" y="4522"/>
                  <a:pt x="834887" y="247479"/>
                  <a:pt x="887896" y="29165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4" name="Rectangle 13"/>
          <p:cNvSpPr/>
          <p:nvPr/>
        </p:nvSpPr>
        <p:spPr>
          <a:xfrm>
            <a:off x="5006008" y="2687178"/>
            <a:ext cx="1544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.(B + C)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7992" y="3431393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25961" y="3431393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43200" y="685800"/>
            <a:ext cx="3682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</a:t>
            </a:r>
            <a:r>
              <a:rPr lang="en-US" sz="3600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</a:t>
            </a:r>
            <a:r>
              <a:rPr lang="en-US" sz="3600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a.(b +c)</a:t>
            </a: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66036" y="1466814"/>
            <a:ext cx="8473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2xy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97051" y="3271819"/>
            <a:ext cx="2761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200" dirty="0"/>
              <a:t>=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73067" y="32718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891606" y="3130773"/>
            <a:ext cx="1752601" cy="303421"/>
          </a:xfrm>
          <a:custGeom>
            <a:avLst/>
            <a:gdLst>
              <a:gd name="connsiteX0" fmla="*/ 0 w 1616765"/>
              <a:gd name="connsiteY0" fmla="*/ 344638 h 371143"/>
              <a:gd name="connsiteX1" fmla="*/ 848139 w 1616765"/>
              <a:gd name="connsiteY1" fmla="*/ 82 h 371143"/>
              <a:gd name="connsiteX2" fmla="*/ 1616765 w 1616765"/>
              <a:gd name="connsiteY2" fmla="*/ 371143 h 37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765" h="371143">
                <a:moveTo>
                  <a:pt x="0" y="344638"/>
                </a:moveTo>
                <a:cubicBezTo>
                  <a:pt x="289339" y="170151"/>
                  <a:pt x="578678" y="-4335"/>
                  <a:pt x="848139" y="82"/>
                </a:cubicBezTo>
                <a:cubicBezTo>
                  <a:pt x="1117600" y="4499"/>
                  <a:pt x="1367182" y="187821"/>
                  <a:pt x="1616765" y="37114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" name="Freeform 20"/>
          <p:cNvSpPr/>
          <p:nvPr/>
        </p:nvSpPr>
        <p:spPr>
          <a:xfrm>
            <a:off x="2776700" y="3186250"/>
            <a:ext cx="887896" cy="291653"/>
          </a:xfrm>
          <a:custGeom>
            <a:avLst/>
            <a:gdLst>
              <a:gd name="connsiteX0" fmla="*/ 0 w 887896"/>
              <a:gd name="connsiteY0" fmla="*/ 265148 h 291653"/>
              <a:gd name="connsiteX1" fmla="*/ 556592 w 887896"/>
              <a:gd name="connsiteY1" fmla="*/ 105 h 291653"/>
              <a:gd name="connsiteX2" fmla="*/ 887896 w 887896"/>
              <a:gd name="connsiteY2" fmla="*/ 291653 h 29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7896" h="291653">
                <a:moveTo>
                  <a:pt x="0" y="265148"/>
                </a:moveTo>
                <a:cubicBezTo>
                  <a:pt x="204304" y="130418"/>
                  <a:pt x="408609" y="-4312"/>
                  <a:pt x="556592" y="105"/>
                </a:cubicBezTo>
                <a:cubicBezTo>
                  <a:pt x="704575" y="4522"/>
                  <a:pt x="834887" y="247479"/>
                  <a:pt x="887896" y="29165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2" name="Rectangle 21"/>
          <p:cNvSpPr/>
          <p:nvPr/>
        </p:nvSpPr>
        <p:spPr>
          <a:xfrm>
            <a:off x="3684984" y="3260083"/>
            <a:ext cx="1516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.(x - 2y)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3464" y="4154518"/>
            <a:ext cx="8590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61778" y="304800"/>
            <a:ext cx="8601222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470" y="5597652"/>
            <a:ext cx="8244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vi-V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bằng phương pháp </a:t>
            </a:r>
            <a:r>
              <a:rPr lang="vi-VN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đặt nhân tử chung</a:t>
            </a:r>
            <a:endParaRPr lang="en-US" sz="2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2427286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59080" y="1230429"/>
            <a:ext cx="8467889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altLang="zh-C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a) 6y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b) 4(x – y) – 3x(x – y)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990600" y="4177881"/>
            <a:ext cx="5139846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4(x – y) – 3x(x – y)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4343400" y="4177881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- y)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( 4 - 3x)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296357" y="2707311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50274" y="3249938"/>
            <a:ext cx="257872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/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6y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19400" y="3298568"/>
            <a:ext cx="38100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500" dirty="0"/>
              <a:t>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3y</a:t>
            </a:r>
            <a:r>
              <a:rPr lang="vi-V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6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10353" y="1117425"/>
            <a:ext cx="8467889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2x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x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2952556" y="3874170"/>
            <a:ext cx="5139846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x = 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2x + 1 = 0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1143000" y="4499832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- 1/2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164320" y="2247251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50274" y="3249938"/>
            <a:ext cx="257872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/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x = 0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95600" y="3249938"/>
            <a:ext cx="38100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500" dirty="0"/>
              <a:t> </a:t>
            </a:r>
            <a:r>
              <a:rPr lang="en-US" sz="2500" dirty="0">
                <a:sym typeface="Wingdings" panose="05000000000000000000" pitchFamily="2" charset="2"/>
              </a:rPr>
              <a:t>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351424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 (x + 1)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+3x +1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 8x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+ 6x - 1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786309" y="4952545"/>
            <a:ext cx="7976691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8x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+ 6x – 1 = (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3.(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+ 3.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3959525" y="5493138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13944" y="2950800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01743" y="3535913"/>
            <a:ext cx="7848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/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(x + 1)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+ 1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y)(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+ 1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y)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01742" y="4244229"/>
            <a:ext cx="5875257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+ 3x +1 = (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604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1001" y="74512"/>
            <a:ext cx="1752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2.24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91655" y="599345"/>
            <a:ext cx="68759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4x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0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92920" y="2065313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0520" y="2736702"/>
            <a:ext cx="78486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 marL="514350" indent="-514350">
              <a:buAutoNum type="alphaLcParenR"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4x = 0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x(x – 4)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 x = 0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– 4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4      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40020" y="4419600"/>
            <a:ext cx="8575380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0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2x(x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– 1)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 2x(x – 1)(x + 1)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 x = 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– 1 = 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+ 1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-1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29974" y="2919512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nl-N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54820" y="34275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5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545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tranducbx@gmail.com</cp:lastModifiedBy>
  <cp:revision>49</cp:revision>
  <dcterms:created xsi:type="dcterms:W3CDTF">2021-10-03T06:15:35Z</dcterms:created>
  <dcterms:modified xsi:type="dcterms:W3CDTF">2023-11-21T12:01:18Z</dcterms:modified>
</cp:coreProperties>
</file>