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86" r:id="rId4"/>
    <p:sldId id="290" r:id="rId5"/>
    <p:sldId id="291" r:id="rId6"/>
    <p:sldId id="2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21-11-2023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/>
              <a:t>=</a:t>
            </a:r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/>
              <a:t>=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- y)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x = 0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>
                <a:sym typeface="Wingdings" panose="05000000000000000000" pitchFamily="2" charset="2"/>
              </a:rPr>
              <a:t>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(x 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- 1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– 1 =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 +1 =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x = 0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2x(x – 1)(x + 1)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1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+ 1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545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tranducbx@gmail.com</cp:lastModifiedBy>
  <cp:revision>49</cp:revision>
  <dcterms:created xsi:type="dcterms:W3CDTF">2021-10-03T06:15:35Z</dcterms:created>
  <dcterms:modified xsi:type="dcterms:W3CDTF">2023-11-21T12:01:18Z</dcterms:modified>
</cp:coreProperties>
</file>