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65" r:id="rId2"/>
    <p:sldId id="383" r:id="rId3"/>
    <p:sldId id="394" r:id="rId4"/>
    <p:sldId id="393" r:id="rId5"/>
    <p:sldId id="390" r:id="rId6"/>
    <p:sldId id="392" r:id="rId7"/>
    <p:sldId id="3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3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2" d="100"/>
          <a:sy n="82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isc-online.com/assetrepository/viewasset?id=15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allwhitebackground.com/colorful-background-image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2726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67612" y="1227891"/>
            <a:ext cx="12598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 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2886"/>
            <a:ext cx="10668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6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6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6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4BDF1-1DFB-4EFA-9896-64E90F05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9579"/>
            <a:ext cx="107442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AC13A54-CE81-473D-89E2-37855C1FBF13}"/>
              </a:ext>
            </a:extLst>
          </p:cNvPr>
          <p:cNvSpPr/>
          <p:nvPr/>
        </p:nvSpPr>
        <p:spPr>
          <a:xfrm>
            <a:off x="1066800" y="1260767"/>
            <a:ext cx="10363199" cy="4495799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E93DD9-C88D-4459-A413-80C7455662E7}"/>
                  </a:ext>
                </a:extLst>
              </p:cNvPr>
              <p:cNvSpPr txBox="1"/>
              <p:nvPr/>
            </p:nvSpPr>
            <p:spPr>
              <a:xfrm>
                <a:off x="990600" y="2298971"/>
                <a:ext cx="9753600" cy="308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pt-BR" sz="4800" b="1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</m:e>
                      <m:sup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  (-0,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+4y)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E93DD9-C88D-4459-A413-80C74556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98971"/>
                <a:ext cx="9753600" cy="3080459"/>
              </a:xfrm>
              <a:prstGeom prst="rect">
                <a:avLst/>
              </a:prstGeom>
              <a:blipFill>
                <a:blip r:embed="rId6"/>
                <a:stretch>
                  <a:fillRect l="-2875" t="-4356" b="-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8700" y="64008"/>
            <a:ext cx="6650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113E0754-0A7F-85F8-CB03-0CFEB5494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9636"/>
                  </p:ext>
                </p:extLst>
              </p:nvPr>
            </p:nvGraphicFramePr>
            <p:xfrm>
              <a:off x="76200" y="833449"/>
              <a:ext cx="12039600" cy="5872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848">
                      <a:extLst>
                        <a:ext uri="{9D8B030D-6E8A-4147-A177-3AD203B41FA5}">
                          <a16:colId xmlns:a16="http://schemas.microsoft.com/office/drawing/2014/main" val="3597935605"/>
                        </a:ext>
                      </a:extLst>
                    </a:gridCol>
                    <a:gridCol w="9803370">
                      <a:extLst>
                        <a:ext uri="{9D8B030D-6E8A-4147-A177-3AD203B41FA5}">
                          <a16:colId xmlns:a16="http://schemas.microsoft.com/office/drawing/2014/main" val="440832208"/>
                        </a:ext>
                      </a:extLst>
                    </a:gridCol>
                    <a:gridCol w="1674382">
                      <a:extLst>
                        <a:ext uri="{9D8B030D-6E8A-4147-A177-3AD203B41FA5}">
                          <a16:colId xmlns:a16="http://schemas.microsoft.com/office/drawing/2014/main" val="373526414"/>
                        </a:ext>
                      </a:extLst>
                    </a:gridCol>
                  </a:tblGrid>
                  <a:tr h="1181547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án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(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670206"/>
                      </a:ext>
                    </a:extLst>
                  </a:tr>
                  <a:tr h="70640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98314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52902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731945"/>
                      </a:ext>
                    </a:extLst>
                  </a:tr>
                  <a:tr h="74268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(-0,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+4y)</a:t>
                          </a:r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190902"/>
                      </a:ext>
                    </a:extLst>
                  </a:tr>
                  <a:tr h="663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𝒙𝒚</m:t>
                              </m:r>
                            </m:oMath>
                          </a14:m>
                          <a:r>
                            <a:rPr lang="en-US" sz="320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) +</a:t>
                          </a:r>
                          <a:r>
                            <a:rPr lang="en-US" sz="3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𝟒𝐲</m:t>
                              </m:r>
                            </m:oMath>
                          </a14:m>
                          <a:endParaRPr lang="en-US" sz="32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8259679"/>
                      </a:ext>
                    </a:extLst>
                  </a:tr>
                  <a:tr h="653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 +</a:t>
                          </a:r>
                          <a:r>
                            <a:rPr lang="en-US" sz="3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baseline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359281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         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0407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113E0754-0A7F-85F8-CB03-0CFEB5494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9636"/>
                  </p:ext>
                </p:extLst>
              </p:nvPr>
            </p:nvGraphicFramePr>
            <p:xfrm>
              <a:off x="76200" y="833449"/>
              <a:ext cx="12039600" cy="5872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848">
                      <a:extLst>
                        <a:ext uri="{9D8B030D-6E8A-4147-A177-3AD203B41FA5}">
                          <a16:colId xmlns:a16="http://schemas.microsoft.com/office/drawing/2014/main" val="3597935605"/>
                        </a:ext>
                      </a:extLst>
                    </a:gridCol>
                    <a:gridCol w="9803370">
                      <a:extLst>
                        <a:ext uri="{9D8B030D-6E8A-4147-A177-3AD203B41FA5}">
                          <a16:colId xmlns:a16="http://schemas.microsoft.com/office/drawing/2014/main" val="440832208"/>
                        </a:ext>
                      </a:extLst>
                    </a:gridCol>
                    <a:gridCol w="1674382">
                      <a:extLst>
                        <a:ext uri="{9D8B030D-6E8A-4147-A177-3AD203B41FA5}">
                          <a16:colId xmlns:a16="http://schemas.microsoft.com/office/drawing/2014/main" val="373526414"/>
                        </a:ext>
                      </a:extLst>
                    </a:gridCol>
                  </a:tblGrid>
                  <a:tr h="1181547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án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(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670206"/>
                      </a:ext>
                    </a:extLst>
                  </a:tr>
                  <a:tr h="70640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98314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52902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731945"/>
                      </a:ext>
                    </a:extLst>
                  </a:tr>
                  <a:tr h="74268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441322" r="-17340" b="-284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190902"/>
                      </a:ext>
                    </a:extLst>
                  </a:tr>
                  <a:tr h="663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600917" r="-17340" b="-215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8259679"/>
                      </a:ext>
                    </a:extLst>
                  </a:tr>
                  <a:tr h="653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707407" r="-17340" b="-117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359281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         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040711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08391"/>
              </p:ext>
            </p:extLst>
          </p:nvPr>
        </p:nvGraphicFramePr>
        <p:xfrm>
          <a:off x="3505200" y="3365281"/>
          <a:ext cx="1981200" cy="64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4" imgW="647640" imgH="266400" progId="Equation.DSMT4">
                  <p:embed/>
                </p:oleObj>
              </mc:Choice>
              <mc:Fallback>
                <p:oleObj name="Equation" r:id="rId4" imgW="64764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3365281"/>
                        <a:ext cx="1981200" cy="64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77423"/>
              </p:ext>
            </p:extLst>
          </p:nvPr>
        </p:nvGraphicFramePr>
        <p:xfrm>
          <a:off x="3505200" y="2743052"/>
          <a:ext cx="3124200" cy="7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6" imgW="1282680" imgH="317160" progId="Equation.DSMT4">
                  <p:embed/>
                </p:oleObj>
              </mc:Choice>
              <mc:Fallback>
                <p:oleObj name="Equation" r:id="rId6" imgW="1282680" imgH="317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FF676ED-CF53-1C45-6360-CA0D0C6B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2743052"/>
                        <a:ext cx="3124200" cy="7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92148"/>
              </p:ext>
            </p:extLst>
          </p:nvPr>
        </p:nvGraphicFramePr>
        <p:xfrm>
          <a:off x="1219200" y="6024551"/>
          <a:ext cx="5410200" cy="73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8" imgW="1802618" imgH="266584" progId="Equation.DSMT4">
                  <p:embed/>
                </p:oleObj>
              </mc:Choice>
              <mc:Fallback>
                <p:oleObj name="Equation" r:id="rId8" imgW="1802618" imgH="266584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D066122-A9B5-322D-7D6C-EC9A77374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24551"/>
                        <a:ext cx="5410200" cy="737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8237DE-A6BE-4B69-BD19-4E530F767970}"/>
                  </a:ext>
                </a:extLst>
              </p:cNvPr>
              <p:cNvSpPr txBox="1"/>
              <p:nvPr/>
            </p:nvSpPr>
            <p:spPr>
              <a:xfrm>
                <a:off x="1828800" y="1949617"/>
                <a:ext cx="518160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𝒙𝒚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8237DE-A6BE-4B69-BD19-4E530F767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49617"/>
                <a:ext cx="518160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8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190771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HĐ3,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4(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20)</a:t>
            </a:r>
          </a:p>
          <a:p>
            <a:pPr algn="just">
              <a:lnSpc>
                <a:spcPct val="115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2185</TotalTime>
  <Words>156</Words>
  <Application>Microsoft Office PowerPoint</Application>
  <PresentationFormat>Widescreen</PresentationFormat>
  <Paragraphs>33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434</cp:revision>
  <dcterms:created xsi:type="dcterms:W3CDTF">2006-08-16T00:00:00Z</dcterms:created>
  <dcterms:modified xsi:type="dcterms:W3CDTF">2024-12-30T03:34:45Z</dcterms:modified>
</cp:coreProperties>
</file>