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72" r:id="rId2"/>
    <p:sldMasterId id="2147483764" r:id="rId3"/>
  </p:sldMasterIdLst>
  <p:notesMasterIdLst>
    <p:notesMasterId r:id="rId19"/>
  </p:notesMasterIdLst>
  <p:sldIdLst>
    <p:sldId id="256" r:id="rId4"/>
    <p:sldId id="273" r:id="rId5"/>
    <p:sldId id="380" r:id="rId6"/>
    <p:sldId id="323" r:id="rId7"/>
    <p:sldId id="379" r:id="rId8"/>
    <p:sldId id="388" r:id="rId9"/>
    <p:sldId id="330" r:id="rId10"/>
    <p:sldId id="315" r:id="rId11"/>
    <p:sldId id="387" r:id="rId12"/>
    <p:sldId id="308" r:id="rId13"/>
    <p:sldId id="303" r:id="rId14"/>
    <p:sldId id="386" r:id="rId15"/>
    <p:sldId id="307" r:id="rId16"/>
    <p:sldId id="384" r:id="rId17"/>
    <p:sldId id="271" r:id="rId18"/>
  </p:sldIdLst>
  <p:sldSz cx="18288000" cy="10287000"/>
  <p:notesSz cx="6858000" cy="9144000"/>
  <p:embeddedFontLst>
    <p:embeddedFont>
      <p:font typeface="Cambria Math" panose="020405030504060302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D5467"/>
    <a:srgbClr val="000000"/>
    <a:srgbClr val="835C4D"/>
    <a:srgbClr val="284353"/>
    <a:srgbClr val="FCF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C5B7E-CE68-4DB5-B61F-EC92F10C3E0D}"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5E2B9-4DD4-4325-8AC7-4D5DA89C7A43}" type="slidenum">
              <a:rPr lang="en-US" smtClean="0"/>
              <a:t>‹#›</a:t>
            </a:fld>
            <a:endParaRPr lang="en-US"/>
          </a:p>
        </p:txBody>
      </p:sp>
    </p:spTree>
    <p:extLst>
      <p:ext uri="{BB962C8B-B14F-4D97-AF65-F5344CB8AC3E}">
        <p14:creationId xmlns:p14="http://schemas.microsoft.com/office/powerpoint/2010/main" val="9844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252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8791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7708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743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97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079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7765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297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619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0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823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920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787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5681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69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9541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4769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550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8209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03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90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8962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50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992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174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846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9016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7171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367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913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1975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18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47391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2734467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048917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0580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75525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858214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4207964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721346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687580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2922244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DE2-7C16-A4F4-8F49-B09D6AF32FE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61414351-974D-F89F-B0D2-786403D86DE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DC7BB-AEFB-62AF-F255-FB0EDF57D6A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C2600998-523B-D072-1CD5-C60553F32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CF80-4035-9141-E0E1-E62040451504}"/>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879111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30B4-1E5A-192E-37F2-F9F6872C45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257ED-762C-3DE6-60E7-5580589696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03A9E4-262E-4ACE-51C0-76E516234343}"/>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26D66025-0A4B-112A-B231-FA5F83052B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7A650-BE70-B42E-A182-0136F4B4297B}"/>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397091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90A9-0419-0F30-B232-50D7FC625D6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6F223F-A874-0BCB-8557-0699D1E4D11D}"/>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BCF45-2716-B410-B1A6-D8BF8DFB0D1D}"/>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81CB38E7-0439-839D-38EC-B5ED681008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B88BDB-AAD4-8FB0-E209-9AC0FCB167F3}"/>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411902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809F-58E0-BF40-555E-A8EE6A6530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D725E9-7036-AAA9-DFA6-6FF6E2D2D0D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E04F7-A6C4-66DF-78FE-143722DC65D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5D0F6B-D41A-1E17-3E84-D0D53AC00F08}"/>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6" name="Footer Placeholder 5">
            <a:extLst>
              <a:ext uri="{FF2B5EF4-FFF2-40B4-BE49-F238E27FC236}">
                <a16:creationId xmlns:a16="http://schemas.microsoft.com/office/drawing/2014/main" id="{7C76EDFD-9157-44FC-376D-D404B12ACA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AE795A-85C7-44CD-67D3-7D17BCE00EEB}"/>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359305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94E2-F974-6092-5415-4EDCCE96AAFE}"/>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66B6C8-FF36-AB8D-88CF-2C1A1581CCF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73B979B-B189-0CD0-2275-7E8F15AE640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3EFCB7-7874-E0E4-0981-2DE19500340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5D659-84A5-5FED-88C6-B64CB6FA815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F34B1F-00CF-5897-82A0-312A255AF3CF}"/>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8" name="Footer Placeholder 7">
            <a:extLst>
              <a:ext uri="{FF2B5EF4-FFF2-40B4-BE49-F238E27FC236}">
                <a16:creationId xmlns:a16="http://schemas.microsoft.com/office/drawing/2014/main" id="{AF0C2EB3-EF1D-DC93-56C1-A0452A289A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4D9EE5-B6F9-D46F-BB7A-781D28E194A0}"/>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488808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724C-8085-C44D-F5FF-6AD4AB3B05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F74A8E-B66A-3977-71DE-2B2EFA392718}"/>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4" name="Footer Placeholder 3">
            <a:extLst>
              <a:ext uri="{FF2B5EF4-FFF2-40B4-BE49-F238E27FC236}">
                <a16:creationId xmlns:a16="http://schemas.microsoft.com/office/drawing/2014/main" id="{60FE6E7D-9B6A-402C-0451-DC42398851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5CD336-3265-E105-DBF5-1A2851CF2087}"/>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2985383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38573-420A-9528-43B2-0956B858BB2E}"/>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3" name="Footer Placeholder 2">
            <a:extLst>
              <a:ext uri="{FF2B5EF4-FFF2-40B4-BE49-F238E27FC236}">
                <a16:creationId xmlns:a16="http://schemas.microsoft.com/office/drawing/2014/main" id="{F83BB1BD-19C4-163C-EFFD-6FC4B52034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E65574-3F6C-0A72-6072-A9642C3DB0EE}"/>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550786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B082-C120-E76E-B7B9-3CECF56D77C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54BF3C-B9B4-635E-FDC4-A064F0C5024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8E4C29-39BA-E4DF-0A90-4A15064D8DE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06392B2-7A7D-57E8-F137-5AD04F7C191C}"/>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6" name="Footer Placeholder 5">
            <a:extLst>
              <a:ext uri="{FF2B5EF4-FFF2-40B4-BE49-F238E27FC236}">
                <a16:creationId xmlns:a16="http://schemas.microsoft.com/office/drawing/2014/main" id="{130A708F-100C-6C5D-30C8-68B154AD05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DDAA8-5F75-ACC8-9BDB-39562E788B3B}"/>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182850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D35A-32FF-BA9A-7A94-31F69750D7F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0B61D6-A491-4538-979F-C5AB0A34AFE8}"/>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7B475EB1-770A-AC60-7F7C-EDD127F4CF5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800911F-FBB0-6DE8-0FF5-B725E6B13DE3}"/>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6" name="Footer Placeholder 5">
            <a:extLst>
              <a:ext uri="{FF2B5EF4-FFF2-40B4-BE49-F238E27FC236}">
                <a16:creationId xmlns:a16="http://schemas.microsoft.com/office/drawing/2014/main" id="{3B6A4E2E-160E-C902-FC4D-6ECFED119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47EDDB-DE41-62CF-6A9B-EBD88432BBAC}"/>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20103321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DFCB-3D89-617D-4B12-1BFF4931BA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C3E712-C89D-1C6A-1B4C-AD70F4372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70564F-D640-CA39-D6D3-0DE19FF0ABA9}"/>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7577E18F-735E-94DA-BD93-A96383A9FC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F65B58-1313-04F4-5709-DDAB80AF0847}"/>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130332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6871B-1C2B-CBA2-AA9A-C3C47BABD7F4}"/>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949EF-36E4-EAD2-BF13-A4AF6AF38265}"/>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F841EF-AEDE-F994-D311-40D428402108}"/>
              </a:ext>
            </a:extLst>
          </p:cNvPr>
          <p:cNvSpPr>
            <a:spLocks noGrp="1"/>
          </p:cNvSpPr>
          <p:nvPr>
            <p:ph type="dt" sz="half" idx="10"/>
          </p:nvPr>
        </p:nvSpPr>
        <p:spPr/>
        <p:txBody>
          <a:body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24039E65-6D64-5132-0307-486CB1CFC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20D21F-1547-BDBA-AD16-92D4926C1020}"/>
              </a:ext>
            </a:extLst>
          </p:cNvPr>
          <p:cNvSpPr>
            <a:spLocks noGrp="1"/>
          </p:cNvSpPr>
          <p:nvPr>
            <p:ph type="sldNum" sz="quarter" idx="12"/>
          </p:nvPr>
        </p:nvSpPr>
        <p:spPr/>
        <p:txBody>
          <a:bodyPr/>
          <a:lstStyle/>
          <a:p>
            <a:fld id="{0CA813EC-8F85-4A49-B398-738567D51AC2}" type="slidenum">
              <a:rPr lang="en-GB" smtClean="0"/>
              <a:t>‹#›</a:t>
            </a:fld>
            <a:endParaRPr lang="en-GB"/>
          </a:p>
        </p:txBody>
      </p:sp>
    </p:spTree>
    <p:extLst>
      <p:ext uri="{BB962C8B-B14F-4D97-AF65-F5344CB8AC3E}">
        <p14:creationId xmlns:p14="http://schemas.microsoft.com/office/powerpoint/2010/main" val="2085213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86AE-9821-4460-74C9-3AA02EE1405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CE5C780-BE0C-185F-0F86-4AC4FC902AF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6AA54B19-5119-B175-6D2A-A6C8F68A1115}"/>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7AB603A7-142B-F187-155C-D2D25E369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3B8F4-F9E7-865D-DD54-423B6BD0CB75}"/>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1072621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7906-2CF3-8D82-1767-60595936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0E4B2-6824-3548-BBEC-C2B2259AF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CCC40-CA9C-FFF5-344E-A943B2395F0D}"/>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7FB22C35-ABB5-845D-F4B3-A219DE1DE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34E1-E93A-07C8-917D-B3AB7C9E6EFC}"/>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4300690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48FF-BC40-45A5-7226-49E22F612D5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5A0ADEC-944D-328F-1468-E45CF449E59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0C067F-FF59-968B-BFFA-FC9831777D04}"/>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8AE4A05A-49A5-3725-C9BE-544E9095F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8FC52-4EBC-6464-4E29-1E96FEF53D3C}"/>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19755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2B13-7435-9B50-F832-E43DA758D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CCEB1-7E45-961C-EDD4-6949E392443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4296D-486E-5DC0-9F6D-C6E0B8BC3F6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BD8D6-286D-9D89-6387-6D5233BA00A4}"/>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6" name="Footer Placeholder 5">
            <a:extLst>
              <a:ext uri="{FF2B5EF4-FFF2-40B4-BE49-F238E27FC236}">
                <a16:creationId xmlns:a16="http://schemas.microsoft.com/office/drawing/2014/main" id="{454A2D50-B5E7-5E4E-1F0F-E4D03EAD7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D905C-5C66-2576-3194-07253616BD13}"/>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2874092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8102-8E71-C0BB-C228-97029C2A906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643D5-36E7-3D69-B105-28D206F6985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BBBDC-6374-A003-C814-35E804CE61E9}"/>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15ACE-290C-F68F-BE17-C48370C06ED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7030-D82E-31E6-C1D9-C93B5851EEA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5C0D3C-1419-ADA4-0AB8-94EECC616F72}"/>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8" name="Footer Placeholder 7">
            <a:extLst>
              <a:ext uri="{FF2B5EF4-FFF2-40B4-BE49-F238E27FC236}">
                <a16:creationId xmlns:a16="http://schemas.microsoft.com/office/drawing/2014/main" id="{23E04B12-8BE2-FF86-B23C-709BBDC878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1BCCCB-2E5D-3CC4-B3D3-6220F283ECA8}"/>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6247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3342-7714-5C41-CA2A-ABE5B572CA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EDD71-293F-3A59-1D81-5CEBC8943304}"/>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4" name="Footer Placeholder 3">
            <a:extLst>
              <a:ext uri="{FF2B5EF4-FFF2-40B4-BE49-F238E27FC236}">
                <a16:creationId xmlns:a16="http://schemas.microsoft.com/office/drawing/2014/main" id="{633874FA-7030-A880-4EA3-F0930FA66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08499-AB23-64EF-CDA6-4D5894FD09F4}"/>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37551371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79384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4228609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96704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3477313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3132576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FBF5E-461D-D64C-5699-53299A373603}"/>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3" name="Footer Placeholder 2">
            <a:extLst>
              <a:ext uri="{FF2B5EF4-FFF2-40B4-BE49-F238E27FC236}">
                <a16:creationId xmlns:a16="http://schemas.microsoft.com/office/drawing/2014/main" id="{2833C677-ED5D-3B58-DF08-58650B992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1F9A43-49DF-4EF3-AFD7-8FF2910E6BFB}"/>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22633440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E39B-71AD-48F4-E545-0192D667CA1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1566B6-5FD2-EAFF-EDCF-D5F5EBE512D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985D9E-AA97-76A5-F795-C56EFCFC47A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19F755A-F972-1789-9D68-E88451ADDBBB}"/>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6" name="Footer Placeholder 5">
            <a:extLst>
              <a:ext uri="{FF2B5EF4-FFF2-40B4-BE49-F238E27FC236}">
                <a16:creationId xmlns:a16="http://schemas.microsoft.com/office/drawing/2014/main" id="{8CF09DB6-B3AE-D5D7-AB15-A9FE22572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FA059-3067-210E-C8BB-B53844F5A375}"/>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6081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0732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9C26-5FB6-253F-C46C-A42D9E146D6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A5F04C1-ED72-6217-904C-07B72BB2F40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CA71528-0B93-016B-9524-232AE707CDB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C33434A-6DAA-2DE7-CD8F-051038CDADA2}"/>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6" name="Footer Placeholder 5">
            <a:extLst>
              <a:ext uri="{FF2B5EF4-FFF2-40B4-BE49-F238E27FC236}">
                <a16:creationId xmlns:a16="http://schemas.microsoft.com/office/drawing/2014/main" id="{8F10FDCB-B510-CE73-8CAA-AA9945F51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3B29A-B680-10E5-4DF2-3E091411CEFC}"/>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3702470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975B-FBAE-AE57-C6EC-79959AD70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5B4A3-9E53-7EDB-844D-B7C6DC7BB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EA575-5368-CB1D-6ECC-AFC0D7D489CA}"/>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175F0C7E-69B3-F538-D0D4-8C140866F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6AB11-617F-D235-A43D-369E9EF2E46D}"/>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3742503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BC4C38-C497-5C5B-C1E2-1D86B56A4A8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C6BC5-21A6-0F62-79B3-6C6DED020805}"/>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D9BF8-7F7D-A919-C036-73AB97A04508}"/>
              </a:ext>
            </a:extLst>
          </p:cNvPr>
          <p:cNvSpPr>
            <a:spLocks noGrp="1"/>
          </p:cNvSpPr>
          <p:nvPr>
            <p:ph type="dt" sz="half" idx="10"/>
          </p:nvPr>
        </p:nvSpPr>
        <p:spPr/>
        <p:txBody>
          <a:body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F50CF871-7FAE-D44D-DFE2-542D48287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3F8CE-4111-63CE-FBF2-D0B8B33356E4}"/>
              </a:ext>
            </a:extLst>
          </p:cNvPr>
          <p:cNvSpPr>
            <a:spLocks noGrp="1"/>
          </p:cNvSpPr>
          <p:nvPr>
            <p:ph type="sldNum" sz="quarter" idx="12"/>
          </p:nvPr>
        </p:nvSpPr>
        <p:spPr/>
        <p:txBody>
          <a:bodyPr/>
          <a:lstStyle/>
          <a:p>
            <a:fld id="{C9B1438D-874B-4A7B-8CB2-096EF7A93FAB}" type="slidenum">
              <a:rPr lang="en-US" smtClean="0"/>
              <a:t>‹#›</a:t>
            </a:fld>
            <a:endParaRPr lang="en-US"/>
          </a:p>
        </p:txBody>
      </p:sp>
    </p:spTree>
    <p:extLst>
      <p:ext uri="{BB962C8B-B14F-4D97-AF65-F5344CB8AC3E}">
        <p14:creationId xmlns:p14="http://schemas.microsoft.com/office/powerpoint/2010/main" val="271376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38937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23" r:id="rId8"/>
    <p:sldLayoutId id="2147483822" r:id="rId9"/>
    <p:sldLayoutId id="2147483821" r:id="rId10"/>
    <p:sldLayoutId id="2147483820" r:id="rId11"/>
    <p:sldLayoutId id="2147483818" r:id="rId12"/>
    <p:sldLayoutId id="2147483815" r:id="rId13"/>
    <p:sldLayoutId id="2147483814" r:id="rId14"/>
    <p:sldLayoutId id="2147483813" r:id="rId15"/>
    <p:sldLayoutId id="2147483812" r:id="rId16"/>
    <p:sldLayoutId id="2147483811" r:id="rId17"/>
    <p:sldLayoutId id="2147483810" r:id="rId18"/>
    <p:sldLayoutId id="2147483807" r:id="rId19"/>
    <p:sldLayoutId id="2147483806" r:id="rId20"/>
    <p:sldLayoutId id="2147483805" r:id="rId21"/>
    <p:sldLayoutId id="2147483804" r:id="rId22"/>
    <p:sldLayoutId id="2147483803" r:id="rId23"/>
    <p:sldLayoutId id="2147483802" r:id="rId24"/>
    <p:sldLayoutId id="2147483801" r:id="rId25"/>
    <p:sldLayoutId id="2147483799" r:id="rId26"/>
    <p:sldLayoutId id="2147483798" r:id="rId27"/>
    <p:sldLayoutId id="2147483796" r:id="rId28"/>
    <p:sldLayoutId id="2147483795" r:id="rId29"/>
    <p:sldLayoutId id="2147483794" r:id="rId30"/>
    <p:sldLayoutId id="2147483792" r:id="rId31"/>
    <p:sldLayoutId id="2147483789" r:id="rId32"/>
    <p:sldLayoutId id="2147483788" r:id="rId33"/>
    <p:sldLayoutId id="2147483787" r:id="rId34"/>
    <p:sldLayoutId id="2147483786" r:id="rId35"/>
    <p:sldLayoutId id="2147483785" r:id="rId36"/>
    <p:sldLayoutId id="2147483783" r:id="rId37"/>
    <p:sldLayoutId id="2147483782" r:id="rId38"/>
    <p:sldLayoutId id="2147483779" r:id="rId39"/>
    <p:sldLayoutId id="2147483778" r:id="rId40"/>
    <p:sldLayoutId id="2147483763" r:id="rId41"/>
    <p:sldLayoutId id="2147483656" r:id="rId42"/>
    <p:sldLayoutId id="2147483657" r:id="rId43"/>
    <p:sldLayoutId id="2147483658" r:id="rId44"/>
    <p:sldLayoutId id="2147483659" r:id="rId4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2A766-9407-2EF9-861D-96F07357457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39ADA6-2D92-5B34-26E2-794766AC007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DA55C-451E-3494-245E-C62ECC670F3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0906DD28-2A47-42A5-84F9-7169A6869E8B}" type="datetimeFigureOut">
              <a:rPr lang="en-GB" smtClean="0"/>
              <a:t>30/10/2024</a:t>
            </a:fld>
            <a:endParaRPr lang="en-GB"/>
          </a:p>
        </p:txBody>
      </p:sp>
      <p:sp>
        <p:nvSpPr>
          <p:cNvPr id="5" name="Footer Placeholder 4">
            <a:extLst>
              <a:ext uri="{FF2B5EF4-FFF2-40B4-BE49-F238E27FC236}">
                <a16:creationId xmlns:a16="http://schemas.microsoft.com/office/drawing/2014/main" id="{5DF13D8A-643A-6CBC-2CE9-73B28C4E309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37EACA-80C6-2DF0-9D0C-A10C831AC41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0CA813EC-8F85-4A49-B398-738567D51AC2}" type="slidenum">
              <a:rPr lang="en-GB" smtClean="0"/>
              <a:t>‹#›</a:t>
            </a:fld>
            <a:endParaRPr lang="en-GB"/>
          </a:p>
        </p:txBody>
      </p:sp>
    </p:spTree>
    <p:extLst>
      <p:ext uri="{BB962C8B-B14F-4D97-AF65-F5344CB8AC3E}">
        <p14:creationId xmlns:p14="http://schemas.microsoft.com/office/powerpoint/2010/main" val="3063478926"/>
      </p:ext>
    </p:extLst>
  </p:cSld>
  <p:clrMap bg1="lt1" tx1="dk1" bg2="lt2" tx2="dk2" accent1="accent1" accent2="accent2" accent3="accent3" accent4="accent4" accent5="accent5" accent6="accent6" hlink="hlink" folHlink="folHlink"/>
  <p:sldLayoutIdLst>
    <p:sldLayoutId id="2147483673" r:id="rId1"/>
    <p:sldLayoutId id="2147483819" r:id="rId2"/>
    <p:sldLayoutId id="2147483816" r:id="rId3"/>
    <p:sldLayoutId id="2147483808" r:id="rId4"/>
    <p:sldLayoutId id="2147483800" r:id="rId5"/>
    <p:sldLayoutId id="2147483797" r:id="rId6"/>
    <p:sldLayoutId id="2147483790" r:id="rId7"/>
    <p:sldLayoutId id="2147483784" r:id="rId8"/>
    <p:sldLayoutId id="2147483781" r:id="rId9"/>
    <p:sldLayoutId id="2147483777" r:id="rId10"/>
    <p:sldLayoutId id="2147483776"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ADC9A-82D3-6E7C-06BD-6A05F5CF257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1FB8C3-CE87-A7D8-510A-112DE4558FE1}"/>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6F622-A2BC-EEB4-F323-BACE67B4B71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D2A0C0A-79BA-4DCA-ADCF-18CAD607609F}" type="datetimeFigureOut">
              <a:rPr lang="en-US" smtClean="0"/>
              <a:t>10/30/2024</a:t>
            </a:fld>
            <a:endParaRPr lang="en-US"/>
          </a:p>
        </p:txBody>
      </p:sp>
      <p:sp>
        <p:nvSpPr>
          <p:cNvPr id="5" name="Footer Placeholder 4">
            <a:extLst>
              <a:ext uri="{FF2B5EF4-FFF2-40B4-BE49-F238E27FC236}">
                <a16:creationId xmlns:a16="http://schemas.microsoft.com/office/drawing/2014/main" id="{C113C279-E437-FCB6-DF06-5ECECBF24DC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E548BA-63FB-9788-B7E1-064C8EC2524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9B1438D-874B-4A7B-8CB2-096EF7A93FAB}" type="slidenum">
              <a:rPr lang="en-US" smtClean="0"/>
              <a:t>‹#›</a:t>
            </a:fld>
            <a:endParaRPr lang="en-US"/>
          </a:p>
        </p:txBody>
      </p:sp>
    </p:spTree>
    <p:extLst>
      <p:ext uri="{BB962C8B-B14F-4D97-AF65-F5344CB8AC3E}">
        <p14:creationId xmlns:p14="http://schemas.microsoft.com/office/powerpoint/2010/main" val="37840152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817" r:id="rId8"/>
    <p:sldLayoutId id="2147483809" r:id="rId9"/>
    <p:sldLayoutId id="2147483793" r:id="rId10"/>
    <p:sldLayoutId id="2147483791" r:id="rId11"/>
    <p:sldLayoutId id="2147483780" r:id="rId12"/>
    <p:sldLayoutId id="2147483772" r:id="rId13"/>
    <p:sldLayoutId id="2147483773" r:id="rId14"/>
    <p:sldLayoutId id="2147483774" r:id="rId15"/>
    <p:sldLayoutId id="2147483775" r:id="rId1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file:///C:\Program%20Files\Inknoe%20ClassPoint%202\Images\mc_blue.png"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file:///C:\Program%20Files\Inknoe%20ClassPoint%202\Images\mc_blue.pn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file:///C:\Program%20Files\Inknoe%20ClassPoint%202\Images\mc_blue.png" TargetMode="External"/><Relationship Id="rId5" Type="http://schemas.openxmlformats.org/officeDocument/2006/relationships/image" Target="../media/image30.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file:///C:\Program%20Files\Inknoe%20ClassPoint%202\Images\mc_blue.png" TargetMode="External"/><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4944" y="6115243"/>
            <a:ext cx="19996956" cy="4962169"/>
            <a:chOff x="0" y="0"/>
            <a:chExt cx="5266688" cy="1306909"/>
          </a:xfrm>
        </p:grpSpPr>
        <p:sp>
          <p:nvSpPr>
            <p:cNvPr id="3" name="Freeform 3"/>
            <p:cNvSpPr/>
            <p:nvPr/>
          </p:nvSpPr>
          <p:spPr>
            <a:xfrm>
              <a:off x="0" y="0"/>
              <a:ext cx="5266688" cy="1306909"/>
            </a:xfrm>
            <a:custGeom>
              <a:avLst/>
              <a:gdLst/>
              <a:ahLst/>
              <a:cxnLst/>
              <a:rect l="l" t="t" r="r" b="b"/>
              <a:pathLst>
                <a:path w="5266688" h="1306909">
                  <a:moveTo>
                    <a:pt x="0" y="0"/>
                  </a:moveTo>
                  <a:lnTo>
                    <a:pt x="5266688" y="0"/>
                  </a:lnTo>
                  <a:lnTo>
                    <a:pt x="5266688" y="1306909"/>
                  </a:lnTo>
                  <a:lnTo>
                    <a:pt x="0" y="1306909"/>
                  </a:lnTo>
                  <a:close/>
                </a:path>
              </a:pathLst>
            </a:custGeom>
            <a:solidFill>
              <a:srgbClr val="FCF4E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4377" y="876977"/>
            <a:ext cx="13345745" cy="7521210"/>
            <a:chOff x="0" y="0"/>
            <a:chExt cx="4777112" cy="2692218"/>
          </a:xfrm>
        </p:grpSpPr>
        <p:sp>
          <p:nvSpPr>
            <p:cNvPr id="6" name="Freeform 6"/>
            <p:cNvSpPr/>
            <p:nvPr/>
          </p:nvSpPr>
          <p:spPr>
            <a:xfrm>
              <a:off x="0" y="0"/>
              <a:ext cx="4777112" cy="2692218"/>
            </a:xfrm>
            <a:custGeom>
              <a:avLst/>
              <a:gdLst/>
              <a:ahLst/>
              <a:cxnLst/>
              <a:rect l="l" t="t" r="r" b="b"/>
              <a:pathLst>
                <a:path w="4777112" h="2692218">
                  <a:moveTo>
                    <a:pt x="29585" y="0"/>
                  </a:moveTo>
                  <a:lnTo>
                    <a:pt x="4747526" y="0"/>
                  </a:lnTo>
                  <a:cubicBezTo>
                    <a:pt x="4755373" y="0"/>
                    <a:pt x="4762898" y="3117"/>
                    <a:pt x="4768446" y="8665"/>
                  </a:cubicBezTo>
                  <a:cubicBezTo>
                    <a:pt x="4773995" y="14214"/>
                    <a:pt x="4777112" y="21739"/>
                    <a:pt x="4777112" y="29585"/>
                  </a:cubicBezTo>
                  <a:lnTo>
                    <a:pt x="4777112" y="2662633"/>
                  </a:lnTo>
                  <a:cubicBezTo>
                    <a:pt x="4777112" y="2678973"/>
                    <a:pt x="4763866" y="2692218"/>
                    <a:pt x="4747526" y="2692218"/>
                  </a:cubicBezTo>
                  <a:lnTo>
                    <a:pt x="29585" y="2692218"/>
                  </a:lnTo>
                  <a:cubicBezTo>
                    <a:pt x="13246" y="2692218"/>
                    <a:pt x="0" y="2678973"/>
                    <a:pt x="0" y="2662633"/>
                  </a:cubicBezTo>
                  <a:lnTo>
                    <a:pt x="0" y="29585"/>
                  </a:lnTo>
                  <a:cubicBezTo>
                    <a:pt x="0" y="13246"/>
                    <a:pt x="13246" y="0"/>
                    <a:pt x="29585" y="0"/>
                  </a:cubicBezTo>
                  <a:close/>
                </a:path>
              </a:pathLst>
            </a:custGeom>
            <a:solidFill>
              <a:srgbClr val="E9E9E9"/>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1203825"/>
            <a:ext cx="12737098" cy="6867513"/>
            <a:chOff x="0" y="0"/>
            <a:chExt cx="4559246" cy="2458227"/>
          </a:xfrm>
        </p:grpSpPr>
        <p:sp>
          <p:nvSpPr>
            <p:cNvPr id="9" name="Freeform 9"/>
            <p:cNvSpPr/>
            <p:nvPr/>
          </p:nvSpPr>
          <p:spPr>
            <a:xfrm>
              <a:off x="0" y="0"/>
              <a:ext cx="4559247" cy="2458227"/>
            </a:xfrm>
            <a:custGeom>
              <a:avLst/>
              <a:gdLst/>
              <a:ahLst/>
              <a:cxnLst/>
              <a:rect l="l" t="t" r="r" b="b"/>
              <a:pathLst>
                <a:path w="4559247" h="2458227">
                  <a:moveTo>
                    <a:pt x="30999" y="0"/>
                  </a:moveTo>
                  <a:lnTo>
                    <a:pt x="4528248" y="0"/>
                  </a:lnTo>
                  <a:cubicBezTo>
                    <a:pt x="4545368" y="0"/>
                    <a:pt x="4559247" y="13879"/>
                    <a:pt x="4559247" y="30999"/>
                  </a:cubicBezTo>
                  <a:lnTo>
                    <a:pt x="4559247" y="2427228"/>
                  </a:lnTo>
                  <a:cubicBezTo>
                    <a:pt x="4559247" y="2444349"/>
                    <a:pt x="4545368" y="2458227"/>
                    <a:pt x="4528248" y="2458227"/>
                  </a:cubicBezTo>
                  <a:lnTo>
                    <a:pt x="30999" y="2458227"/>
                  </a:lnTo>
                  <a:cubicBezTo>
                    <a:pt x="13879" y="2458227"/>
                    <a:pt x="0" y="2444349"/>
                    <a:pt x="0" y="2427228"/>
                  </a:cubicBezTo>
                  <a:lnTo>
                    <a:pt x="0" y="30999"/>
                  </a:lnTo>
                  <a:cubicBezTo>
                    <a:pt x="0" y="13879"/>
                    <a:pt x="13879" y="0"/>
                    <a:pt x="30999" y="0"/>
                  </a:cubicBezTo>
                  <a:close/>
                </a:path>
              </a:pathLst>
            </a:custGeom>
            <a:solidFill>
              <a:srgbClr val="5D5467"/>
            </a:solidFill>
          </p:spPr>
          <p:txBody>
            <a:bodyPr/>
            <a:lstStyle/>
            <a:p>
              <a:endParaRPr lang="en-GB"/>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2706055"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1094974"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Freeform 18"/>
          <p:cNvSpPr/>
          <p:nvPr/>
        </p:nvSpPr>
        <p:spPr>
          <a:xfrm flipH="1">
            <a:off x="12855799" y="1203825"/>
            <a:ext cx="5176765" cy="11621309"/>
          </a:xfrm>
          <a:custGeom>
            <a:avLst/>
            <a:gdLst/>
            <a:ahLst/>
            <a:cxnLst/>
            <a:rect l="l" t="t" r="r" b="b"/>
            <a:pathLst>
              <a:path w="5176765" h="11621309">
                <a:moveTo>
                  <a:pt x="5176764" y="0"/>
                </a:moveTo>
                <a:lnTo>
                  <a:pt x="0" y="0"/>
                </a:lnTo>
                <a:lnTo>
                  <a:pt x="0" y="11621309"/>
                </a:lnTo>
                <a:lnTo>
                  <a:pt x="5176764" y="11621309"/>
                </a:lnTo>
                <a:lnTo>
                  <a:pt x="517676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9" name="Group 19"/>
          <p:cNvGrpSpPr/>
          <p:nvPr/>
        </p:nvGrpSpPr>
        <p:grpSpPr>
          <a:xfrm>
            <a:off x="2036164" y="7855925"/>
            <a:ext cx="2882561" cy="351258"/>
            <a:chOff x="0" y="0"/>
            <a:chExt cx="759193" cy="92512"/>
          </a:xfrm>
        </p:grpSpPr>
        <p:sp>
          <p:nvSpPr>
            <p:cNvPr id="20" name="Freeform 20"/>
            <p:cNvSpPr/>
            <p:nvPr/>
          </p:nvSpPr>
          <p:spPr>
            <a:xfrm>
              <a:off x="0" y="0"/>
              <a:ext cx="759193" cy="92512"/>
            </a:xfrm>
            <a:custGeom>
              <a:avLst/>
              <a:gdLst/>
              <a:ahLst/>
              <a:cxnLst/>
              <a:rect l="l" t="t" r="r" b="b"/>
              <a:pathLst>
                <a:path w="759193" h="92512">
                  <a:moveTo>
                    <a:pt x="46256" y="0"/>
                  </a:moveTo>
                  <a:lnTo>
                    <a:pt x="712937" y="0"/>
                  </a:lnTo>
                  <a:cubicBezTo>
                    <a:pt x="725205" y="0"/>
                    <a:pt x="736970" y="4873"/>
                    <a:pt x="745645" y="13548"/>
                  </a:cubicBezTo>
                  <a:cubicBezTo>
                    <a:pt x="754320" y="22223"/>
                    <a:pt x="759193" y="33988"/>
                    <a:pt x="759193" y="46256"/>
                  </a:cubicBezTo>
                  <a:lnTo>
                    <a:pt x="759193" y="46256"/>
                  </a:lnTo>
                  <a:cubicBezTo>
                    <a:pt x="759193" y="58524"/>
                    <a:pt x="754320" y="70290"/>
                    <a:pt x="745645" y="78964"/>
                  </a:cubicBezTo>
                  <a:cubicBezTo>
                    <a:pt x="736970" y="87639"/>
                    <a:pt x="725205" y="92512"/>
                    <a:pt x="712937" y="92512"/>
                  </a:cubicBezTo>
                  <a:lnTo>
                    <a:pt x="46256" y="92512"/>
                  </a:lnTo>
                  <a:cubicBezTo>
                    <a:pt x="33988" y="92512"/>
                    <a:pt x="22223" y="87639"/>
                    <a:pt x="13548" y="78964"/>
                  </a:cubicBezTo>
                  <a:cubicBezTo>
                    <a:pt x="4873" y="70290"/>
                    <a:pt x="0" y="58524"/>
                    <a:pt x="0" y="46256"/>
                  </a:cubicBezTo>
                  <a:lnTo>
                    <a:pt x="0" y="46256"/>
                  </a:lnTo>
                  <a:cubicBezTo>
                    <a:pt x="0" y="33988"/>
                    <a:pt x="4873" y="22223"/>
                    <a:pt x="13548" y="13548"/>
                  </a:cubicBezTo>
                  <a:cubicBezTo>
                    <a:pt x="22223" y="4873"/>
                    <a:pt x="33988" y="0"/>
                    <a:pt x="46256" y="0"/>
                  </a:cubicBezTo>
                  <a:close/>
                </a:path>
              </a:pathLst>
            </a:custGeom>
            <a:solidFill>
              <a:srgbClr val="94614B"/>
            </a:solidFill>
          </p:spPr>
          <p:txBody>
            <a:bodyPr/>
            <a:lstStyle/>
            <a:p>
              <a:endParaRPr lang="en-GB"/>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6974598" y="465131"/>
            <a:ext cx="2115932" cy="2127536"/>
          </a:xfrm>
          <a:custGeom>
            <a:avLst/>
            <a:gdLst/>
            <a:ahLst/>
            <a:cxnLst/>
            <a:rect l="l" t="t" r="r" b="b"/>
            <a:pathLst>
              <a:path w="2115932" h="2127536">
                <a:moveTo>
                  <a:pt x="0" y="0"/>
                </a:moveTo>
                <a:lnTo>
                  <a:pt x="2115931" y="0"/>
                </a:lnTo>
                <a:lnTo>
                  <a:pt x="2115931" y="2127536"/>
                </a:lnTo>
                <a:lnTo>
                  <a:pt x="0" y="2127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Freeform 25"/>
          <p:cNvSpPr/>
          <p:nvPr/>
        </p:nvSpPr>
        <p:spPr>
          <a:xfrm>
            <a:off x="-4184900" y="9047760"/>
            <a:ext cx="12723450" cy="6916930"/>
          </a:xfrm>
          <a:custGeom>
            <a:avLst/>
            <a:gdLst/>
            <a:ahLst/>
            <a:cxnLst/>
            <a:rect l="l" t="t" r="r" b="b"/>
            <a:pathLst>
              <a:path w="12723450" h="6916930">
                <a:moveTo>
                  <a:pt x="0" y="0"/>
                </a:moveTo>
                <a:lnTo>
                  <a:pt x="12723450" y="0"/>
                </a:lnTo>
                <a:lnTo>
                  <a:pt x="12723450" y="6916930"/>
                </a:lnTo>
                <a:lnTo>
                  <a:pt x="0" y="69169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6" name="Freeform 26"/>
          <p:cNvSpPr/>
          <p:nvPr/>
        </p:nvSpPr>
        <p:spPr>
          <a:xfrm>
            <a:off x="0" y="6243964"/>
            <a:ext cx="1279551" cy="2803796"/>
          </a:xfrm>
          <a:custGeom>
            <a:avLst/>
            <a:gdLst/>
            <a:ahLst/>
            <a:cxnLst/>
            <a:rect l="l" t="t" r="r" b="b"/>
            <a:pathLst>
              <a:path w="1279551" h="2803796">
                <a:moveTo>
                  <a:pt x="0" y="0"/>
                </a:moveTo>
                <a:lnTo>
                  <a:pt x="1279551" y="0"/>
                </a:lnTo>
                <a:lnTo>
                  <a:pt x="1279551" y="2803796"/>
                </a:lnTo>
                <a:lnTo>
                  <a:pt x="0" y="28037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7" name="Rectangle 26"/>
          <p:cNvSpPr/>
          <p:nvPr/>
        </p:nvSpPr>
        <p:spPr>
          <a:xfrm>
            <a:off x="1947118" y="1835465"/>
            <a:ext cx="10549682" cy="6356035"/>
          </a:xfrm>
          <a:prstGeom prst="rect">
            <a:avLst/>
          </a:prstGeom>
        </p:spPr>
        <p:txBody>
          <a:bodyPr wrap="square">
            <a:spAutoFit/>
          </a:bodyPr>
          <a:lstStyle/>
          <a:p>
            <a:pPr algn="ctr">
              <a:lnSpc>
                <a:spcPct val="150000"/>
              </a:lnSpc>
            </a:pPr>
            <a:r>
              <a:rPr lang="en-US" sz="7000" b="1">
                <a:solidFill>
                  <a:schemeClr val="bg1"/>
                </a:solidFill>
                <a:latin typeface="Arial" panose="020B0604020202020204" pitchFamily="34" charset="0"/>
                <a:cs typeface="Arial" panose="020B0604020202020204" pitchFamily="34" charset="0"/>
              </a:rPr>
              <a:t>CHÀO MỪNG CÁC EM ĐÃ ĐẾN VỚI TIẾT HỌC </a:t>
            </a:r>
          </a:p>
          <a:p>
            <a:pPr algn="ctr">
              <a:lnSpc>
                <a:spcPct val="150000"/>
              </a:lnSpc>
            </a:pPr>
            <a:r>
              <a:rPr lang="en-US" sz="7000" b="1">
                <a:solidFill>
                  <a:schemeClr val="bg1"/>
                </a:solidFill>
                <a:latin typeface="Arial" panose="020B0604020202020204" pitchFamily="34" charset="0"/>
                <a:cs typeface="Arial" panose="020B0604020202020204" pitchFamily="34" charset="0"/>
              </a:rPr>
              <a:t>NGÀY HÔM NAY!</a:t>
            </a:r>
          </a:p>
          <a:p>
            <a:pPr algn="ctr">
              <a:lnSpc>
                <a:spcPct val="150000"/>
              </a:lnSpc>
            </a:pPr>
            <a:endParaRPr lang="en-US" sz="7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2653165" y="3686164"/>
            <a:ext cx="8245943" cy="16097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7500" b="1" i="0" u="none" strike="noStrike" kern="1200" cap="none" spc="0" normalizeH="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7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a:extLst>
              <a:ext uri="{FF2B5EF4-FFF2-40B4-BE49-F238E27FC236}">
                <a16:creationId xmlns:a16="http://schemas.microsoft.com/office/drawing/2014/main" id="{AC5DB5F5-484F-3741-3CD9-53978E7E5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460" y="1485900"/>
            <a:ext cx="6657852" cy="6629400"/>
          </a:xfrm>
          <a:prstGeom prst="rect">
            <a:avLst/>
          </a:prstGeom>
        </p:spPr>
      </p:pic>
    </p:spTree>
    <p:extLst>
      <p:ext uri="{BB962C8B-B14F-4D97-AF65-F5344CB8AC3E}">
        <p14:creationId xmlns:p14="http://schemas.microsoft.com/office/powerpoint/2010/main" val="154872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txBody>
            <a:bodyPr/>
            <a:lstStyle/>
            <a:p>
              <a:endParaRPr lang="en-US" dirty="0"/>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Rectangle 24"/>
          <p:cNvSpPr/>
          <p:nvPr/>
        </p:nvSpPr>
        <p:spPr>
          <a:xfrm>
            <a:off x="3126401" y="5295900"/>
            <a:ext cx="12268200" cy="3323987"/>
          </a:xfrm>
          <a:prstGeom prst="rect">
            <a:avLst/>
          </a:prstGeom>
        </p:spPr>
        <p:txBody>
          <a:bodyPr wrap="square">
            <a:spAutoFit/>
          </a:bodyPr>
          <a:lstStyle/>
          <a:p>
            <a:pPr algn="just">
              <a:lnSpc>
                <a:spcPct val="250000"/>
              </a:lnSpc>
              <a:spcAft>
                <a:spcPts val="0"/>
              </a:spcAft>
            </a:pP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A. a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b song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song</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B. a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b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chéo</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250000"/>
              </a:lnSpc>
              <a:spcAft>
                <a:spcPts val="0"/>
              </a:spcAft>
            </a:pP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C. a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b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trùng</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D. a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b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cắt</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r>
              <a:rPr lang="en-US" sz="42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p:cNvSpPr/>
          <p:nvPr/>
        </p:nvSpPr>
        <p:spPr>
          <a:xfrm>
            <a:off x="1783559" y="3057956"/>
            <a:ext cx="14953885" cy="1954831"/>
          </a:xfrm>
          <a:prstGeom prst="rect">
            <a:avLst/>
          </a:prstGeom>
        </p:spPr>
        <p:txBody>
          <a:bodyPr wrap="square">
            <a:spAutoFit/>
          </a:bodyPr>
          <a:lstStyle/>
          <a:p>
            <a:pPr algn="just">
              <a:lnSpc>
                <a:spcPct val="150000"/>
              </a:lnSpc>
              <a:spcBef>
                <a:spcPts val="1200"/>
              </a:spcBef>
              <a:spcAft>
                <a:spcPts val="0"/>
              </a:spcAft>
            </a:pPr>
            <a:r>
              <a:rPr kumimoji="0" lang="nl-NL" sz="43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Câu 1</a:t>
            </a:r>
            <a:r>
              <a:rPr kumimoji="0" lang="nl-NL" sz="43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mặt</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phẳng</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cắt</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mặt</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đối</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diện</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hộp</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giao</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tuyến</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là a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b.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Chọn</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43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đúng</a:t>
            </a:r>
            <a:r>
              <a:rPr lang="fr-FR" sz="43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3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3"/>
          <a:stretch>
            <a:fillRect/>
          </a:stretch>
        </p:blipFill>
        <p:spPr>
          <a:xfrm>
            <a:off x="7131370" y="8947065"/>
            <a:ext cx="3904973" cy="1485300"/>
          </a:xfrm>
          <a:prstGeom prst="rect">
            <a:avLst/>
          </a:prstGeom>
        </p:spPr>
      </p:pic>
      <p:sp>
        <p:nvSpPr>
          <p:cNvPr id="35"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NGHIỆM</a:t>
            </a:r>
          </a:p>
        </p:txBody>
      </p:sp>
      <p:pic>
        <p:nvPicPr>
          <p:cNvPr id="26" name="btnInknoeActivityCp2">
            <a:extLst>
              <a:ext uri="{FF2B5EF4-FFF2-40B4-BE49-F238E27FC236}">
                <a16:creationId xmlns:a16="http://schemas.microsoft.com/office/drawing/2014/main" id="{E2B46F97-FC70-834A-8162-C7F84014BF63}"/>
              </a:ext>
            </a:extLst>
          </p:cNvPr>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13430929" y="8498928"/>
            <a:ext cx="3333071" cy="871522"/>
          </a:xfrm>
          <a:prstGeom prst="rect">
            <a:avLst/>
          </a:prstGeom>
        </p:spPr>
      </p:pic>
    </p:spTree>
    <p:extLst>
      <p:ext uri="{BB962C8B-B14F-4D97-AF65-F5344CB8AC3E}">
        <p14:creationId xmlns:p14="http://schemas.microsoft.com/office/powerpoint/2010/main" val="14890723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txBody>
            <a:bodyPr/>
            <a:lstStyle/>
            <a:p>
              <a:endParaRPr lang="en-GB"/>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dirty="0">
                <a:ln>
                  <a:noFill/>
                </a:ln>
                <a:solidFill>
                  <a:srgbClr val="4BACC6">
                    <a:lumMod val="20000"/>
                    <a:lumOff val="80000"/>
                  </a:srgbClr>
                </a:solidFill>
                <a:effectLst/>
                <a:uLnTx/>
                <a:uFillTx/>
                <a:latin typeface="Arial" panose="020B0604020202020204" pitchFamily="34" charset="0"/>
                <a:ea typeface="+mn-ea"/>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25" name="Rectangle 24"/>
              <p:cNvSpPr/>
              <p:nvPr/>
            </p:nvSpPr>
            <p:spPr>
              <a:xfrm>
                <a:off x="2054449" y="6286500"/>
                <a:ext cx="15395351" cy="9420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m:rPr>
                        <m:sty m:val="p"/>
                      </m:rP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42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m:rPr>
                        <m:sty m:val="p"/>
                      </m:rP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42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4200" b="0" i="0"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m:rPr>
                        <m:sty m:val="p"/>
                      </m:rP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C</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42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1       </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m:rPr>
                        <m:sty m:val="p"/>
                      </m:rP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D</m:t>
                    </m:r>
                    <m:r>
                      <a:rPr kumimoji="0" lang="en-US" sz="4200" b="0" i="0"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r>
                  <a:rPr kumimoji="0" lang="en-US" sz="4200" b="0" i="0" u="none" strike="noStrike" kern="1200" cap="none" spc="0" normalizeH="0" baseline="0" noProof="0" dirty="0" err="1">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Vô</a:t>
                </a:r>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200" b="0" i="0" u="none" strike="noStrike" kern="1200" cap="none" spc="0" normalizeH="0" baseline="0" noProof="0" dirty="0" err="1">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số</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54449" y="6286500"/>
                <a:ext cx="15395351" cy="942053"/>
              </a:xfrm>
              <a:prstGeom prst="rect">
                <a:avLst/>
              </a:prstGeom>
              <a:blipFill>
                <a:blip r:embed="rId3"/>
                <a:stretch>
                  <a:fillRect b="-28387"/>
                </a:stretch>
              </a:blipFill>
            </p:spPr>
            <p:txBody>
              <a:bodyPr/>
              <a:lstStyle/>
              <a:p>
                <a:r>
                  <a:rPr lang="en-US">
                    <a:noFill/>
                  </a:rPr>
                  <a:t> </a:t>
                </a:r>
              </a:p>
            </p:txBody>
          </p:sp>
        </mc:Fallback>
      </mc:AlternateContent>
      <p:sp>
        <p:nvSpPr>
          <p:cNvPr id="27" name="Rectangle 26"/>
          <p:cNvSpPr/>
          <p:nvPr/>
        </p:nvSpPr>
        <p:spPr>
          <a:xfrm>
            <a:off x="1769393" y="2989077"/>
            <a:ext cx="15087600" cy="20020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3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vi-VN" sz="43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song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song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phẳng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bao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nhiêu</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phẳng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chứa</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song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song</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3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(P)?</a:t>
            </a:r>
          </a:p>
        </p:txBody>
      </p:sp>
      <p:pic>
        <p:nvPicPr>
          <p:cNvPr id="33" name="Picture 32"/>
          <p:cNvPicPr>
            <a:picLocks noChangeAspect="1"/>
          </p:cNvPicPr>
          <p:nvPr/>
        </p:nvPicPr>
        <p:blipFill>
          <a:blip r:embed="rId4"/>
          <a:stretch>
            <a:fillRect/>
          </a:stretch>
        </p:blipFill>
        <p:spPr>
          <a:xfrm>
            <a:off x="7024058" y="8420100"/>
            <a:ext cx="4578267" cy="1741395"/>
          </a:xfrm>
          <a:prstGeom prst="rect">
            <a:avLst/>
          </a:prstGeom>
        </p:spPr>
      </p:pic>
      <p:pic>
        <p:nvPicPr>
          <p:cNvPr id="28" name="btnInknoeActivityCp2">
            <a:extLst>
              <a:ext uri="{FF2B5EF4-FFF2-40B4-BE49-F238E27FC236}">
                <a16:creationId xmlns:a16="http://schemas.microsoft.com/office/drawing/2014/main" id="{EDAA4AAE-87E8-0FBA-9362-5206510CBF90}"/>
              </a:ext>
            </a:extLst>
          </p:cNvPr>
          <p:cNvPicPr>
            <a:picLocks noChangeAspect="1"/>
          </p:cNvPicPr>
          <p:nvPr>
            <p:custDataLst>
              <p:tags r:id="rId1"/>
            </p:custDataLst>
          </p:nvPr>
        </p:nvPicPr>
        <p:blipFill>
          <a:blip r:embed="rId5" r:link="rId6" cstate="print">
            <a:extLst>
              <a:ext uri="{28A0092B-C50C-407E-A947-70E740481C1C}">
                <a14:useLocalDpi xmlns:a14="http://schemas.microsoft.com/office/drawing/2010/main" val="0"/>
              </a:ext>
            </a:extLst>
          </a:blip>
          <a:stretch>
            <a:fillRect/>
          </a:stretch>
        </p:blipFill>
        <p:spPr>
          <a:xfrm>
            <a:off x="11602325" y="8049679"/>
            <a:ext cx="3333071" cy="871522"/>
          </a:xfrm>
          <a:prstGeom prst="rect">
            <a:avLst/>
          </a:prstGeom>
        </p:spPr>
      </p:pic>
    </p:spTree>
    <p:extLst>
      <p:ext uri="{BB962C8B-B14F-4D97-AF65-F5344CB8AC3E}">
        <p14:creationId xmlns:p14="http://schemas.microsoft.com/office/powerpoint/2010/main" val="234445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514128" y="889191"/>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txBody>
            <a:bodyPr/>
            <a:lstStyle/>
            <a:p>
              <a:endParaRPr lang="en-US" dirty="0"/>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NGHIỆM</a:t>
            </a:r>
          </a:p>
        </p:txBody>
      </p:sp>
      <p:pic>
        <p:nvPicPr>
          <p:cNvPr id="33" name="Picture 32"/>
          <p:cNvPicPr>
            <a:picLocks noChangeAspect="1"/>
          </p:cNvPicPr>
          <p:nvPr/>
        </p:nvPicPr>
        <p:blipFill>
          <a:blip r:embed="rId3"/>
          <a:stretch>
            <a:fillRect/>
          </a:stretch>
        </p:blipFill>
        <p:spPr>
          <a:xfrm>
            <a:off x="7024058" y="8420100"/>
            <a:ext cx="4578267" cy="1741395"/>
          </a:xfrm>
          <a:prstGeom prst="rect">
            <a:avLst/>
          </a:prstGeom>
        </p:spPr>
      </p:pic>
      <p:pic>
        <p:nvPicPr>
          <p:cNvPr id="38" name="Picture 37">
            <a:extLst>
              <a:ext uri="{FF2B5EF4-FFF2-40B4-BE49-F238E27FC236}">
                <a16:creationId xmlns:a16="http://schemas.microsoft.com/office/drawing/2014/main" id="{180CB949-FD73-7E97-0B16-192F3367C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493" y="2493487"/>
            <a:ext cx="15152379" cy="5853273"/>
          </a:xfrm>
          <a:prstGeom prst="rect">
            <a:avLst/>
          </a:prstGeom>
        </p:spPr>
      </p:pic>
      <p:pic>
        <p:nvPicPr>
          <p:cNvPr id="26" name="btnInknoeActivityCp2">
            <a:extLst>
              <a:ext uri="{FF2B5EF4-FFF2-40B4-BE49-F238E27FC236}">
                <a16:creationId xmlns:a16="http://schemas.microsoft.com/office/drawing/2014/main" id="{0B93DB2C-8F69-1384-A09E-E4464588D259}"/>
              </a:ext>
            </a:extLst>
          </p:cNvPr>
          <p:cNvPicPr>
            <a:picLocks noChangeAspect="1"/>
          </p:cNvPicPr>
          <p:nvPr>
            <p:custDataLst>
              <p:tags r:id="rId1"/>
            </p:custDataLst>
          </p:nvPr>
        </p:nvPicPr>
        <p:blipFill>
          <a:blip r:embed="rId5" r:link="rId6" cstate="print">
            <a:extLst>
              <a:ext uri="{28A0092B-C50C-407E-A947-70E740481C1C}">
                <a14:useLocalDpi xmlns:a14="http://schemas.microsoft.com/office/drawing/2010/main" val="0"/>
              </a:ext>
            </a:extLst>
          </a:blip>
          <a:stretch>
            <a:fillRect/>
          </a:stretch>
        </p:blipFill>
        <p:spPr>
          <a:xfrm>
            <a:off x="12297381" y="8452945"/>
            <a:ext cx="3333071" cy="871522"/>
          </a:xfrm>
          <a:prstGeom prst="rect">
            <a:avLst/>
          </a:prstGeom>
        </p:spPr>
      </p:pic>
    </p:spTree>
    <p:extLst>
      <p:ext uri="{BB962C8B-B14F-4D97-AF65-F5344CB8AC3E}">
        <p14:creationId xmlns:p14="http://schemas.microsoft.com/office/powerpoint/2010/main" val="344340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F86A-BA28-E2BE-83FB-54EE8B919F8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0A28F6-7DE2-6260-4D56-99BBD7AB6E0C}"/>
              </a:ext>
            </a:extLst>
          </p:cNvPr>
          <p:cNvGrpSpPr/>
          <p:nvPr/>
        </p:nvGrpSpPr>
        <p:grpSpPr>
          <a:xfrm>
            <a:off x="-514350" y="5484230"/>
            <a:ext cx="19196414" cy="5202784"/>
            <a:chOff x="0" y="0"/>
            <a:chExt cx="5055846" cy="1370280"/>
          </a:xfrm>
        </p:grpSpPr>
        <p:sp>
          <p:nvSpPr>
            <p:cNvPr id="3" name="Freeform 3">
              <a:extLst>
                <a:ext uri="{FF2B5EF4-FFF2-40B4-BE49-F238E27FC236}">
                  <a16:creationId xmlns:a16="http://schemas.microsoft.com/office/drawing/2014/main" id="{B502FD66-2EBC-390F-B6A8-7BC19A6C08E9}"/>
                </a:ext>
              </a:extLst>
            </p:cNvPr>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txBody>
            <a:bodyPr/>
            <a:lstStyle/>
            <a:p>
              <a:endParaRPr lang="en-GB"/>
            </a:p>
          </p:txBody>
        </p:sp>
        <p:sp>
          <p:nvSpPr>
            <p:cNvPr id="4" name="TextBox 4">
              <a:extLst>
                <a:ext uri="{FF2B5EF4-FFF2-40B4-BE49-F238E27FC236}">
                  <a16:creationId xmlns:a16="http://schemas.microsoft.com/office/drawing/2014/main" id="{29DDDC15-6334-68BA-38DA-074EFD6A38A5}"/>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F60FB6E7-973C-2BF9-6A4D-EC5828B83606}"/>
              </a:ext>
            </a:extLst>
          </p:cNvPr>
          <p:cNvGrpSpPr/>
          <p:nvPr/>
        </p:nvGrpSpPr>
        <p:grpSpPr>
          <a:xfrm>
            <a:off x="993041" y="484238"/>
            <a:ext cx="16534923" cy="9318523"/>
            <a:chOff x="0" y="0"/>
            <a:chExt cx="4777112" cy="2692218"/>
          </a:xfrm>
        </p:grpSpPr>
        <p:sp>
          <p:nvSpPr>
            <p:cNvPr id="6" name="Freeform 6">
              <a:extLst>
                <a:ext uri="{FF2B5EF4-FFF2-40B4-BE49-F238E27FC236}">
                  <a16:creationId xmlns:a16="http://schemas.microsoft.com/office/drawing/2014/main" id="{3081D371-A895-AB4E-90CA-FB0B3338DC50}"/>
                </a:ext>
              </a:extLst>
            </p:cNvPr>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txBody>
            <a:bodyPr/>
            <a:lstStyle/>
            <a:p>
              <a:endParaRPr lang="en-GB"/>
            </a:p>
          </p:txBody>
        </p:sp>
        <p:sp>
          <p:nvSpPr>
            <p:cNvPr id="7" name="TextBox 7">
              <a:extLst>
                <a:ext uri="{FF2B5EF4-FFF2-40B4-BE49-F238E27FC236}">
                  <a16:creationId xmlns:a16="http://schemas.microsoft.com/office/drawing/2014/main" id="{B4ED3CAB-B840-4B64-8D61-1BDB40938CB1}"/>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id="{D6024260-C023-1D28-C545-43EB8912CDAA}"/>
              </a:ext>
            </a:extLst>
          </p:cNvPr>
          <p:cNvGrpSpPr/>
          <p:nvPr/>
        </p:nvGrpSpPr>
        <p:grpSpPr>
          <a:xfrm>
            <a:off x="1482044" y="889192"/>
            <a:ext cx="15780831" cy="8508615"/>
            <a:chOff x="0" y="0"/>
            <a:chExt cx="4559246" cy="2458227"/>
          </a:xfrm>
        </p:grpSpPr>
        <p:sp>
          <p:nvSpPr>
            <p:cNvPr id="9" name="Freeform 9">
              <a:extLst>
                <a:ext uri="{FF2B5EF4-FFF2-40B4-BE49-F238E27FC236}">
                  <a16:creationId xmlns:a16="http://schemas.microsoft.com/office/drawing/2014/main" id="{92A35E89-7624-EEA6-37B8-EF01714FC935}"/>
                </a:ext>
              </a:extLst>
            </p:cNvPr>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txBody>
            <a:bodyPr/>
            <a:lstStyle/>
            <a:p>
              <a:endParaRPr lang="en-GB"/>
            </a:p>
          </p:txBody>
        </p:sp>
        <p:sp>
          <p:nvSpPr>
            <p:cNvPr id="10" name="TextBox 10">
              <a:extLst>
                <a:ext uri="{FF2B5EF4-FFF2-40B4-BE49-F238E27FC236}">
                  <a16:creationId xmlns:a16="http://schemas.microsoft.com/office/drawing/2014/main" id="{9FECDEFA-1145-D1B6-E199-F1E02D6CD708}"/>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10">
            <a:extLst>
              <a:ext uri="{FF2B5EF4-FFF2-40B4-BE49-F238E27FC236}">
                <a16:creationId xmlns:a16="http://schemas.microsoft.com/office/drawing/2014/main" id="{3FA056CE-8EB3-3AE5-5DF0-D00CEE6CD383}"/>
              </a:ext>
            </a:extLst>
          </p:cNvPr>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dirty="0">
                <a:ln>
                  <a:noFill/>
                </a:ln>
                <a:solidFill>
                  <a:srgbClr val="4BACC6">
                    <a:lumMod val="20000"/>
                    <a:lumOff val="80000"/>
                  </a:srgbClr>
                </a:solidFill>
                <a:effectLst/>
                <a:uLnTx/>
                <a:uFillTx/>
                <a:latin typeface="Arial" panose="020B0604020202020204" pitchFamily="34" charset="0"/>
                <a:ea typeface="+mn-ea"/>
                <a:cs typeface="Arial" panose="020B0604020202020204" pitchFamily="34" charset="0"/>
              </a:rPr>
              <a:t>BÀI TẬP TRẮC NGHIỆM</a:t>
            </a:r>
          </a:p>
        </p:txBody>
      </p:sp>
      <p:pic>
        <p:nvPicPr>
          <p:cNvPr id="33" name="Picture 32">
            <a:extLst>
              <a:ext uri="{FF2B5EF4-FFF2-40B4-BE49-F238E27FC236}">
                <a16:creationId xmlns:a16="http://schemas.microsoft.com/office/drawing/2014/main" id="{0642F23B-A1AE-4B45-B42D-B195EF2BBED8}"/>
              </a:ext>
            </a:extLst>
          </p:cNvPr>
          <p:cNvPicPr>
            <a:picLocks noChangeAspect="1"/>
          </p:cNvPicPr>
          <p:nvPr/>
        </p:nvPicPr>
        <p:blipFill>
          <a:blip r:embed="rId3"/>
          <a:stretch>
            <a:fillRect/>
          </a:stretch>
        </p:blipFill>
        <p:spPr>
          <a:xfrm>
            <a:off x="7024058" y="8420100"/>
            <a:ext cx="4578267" cy="1741395"/>
          </a:xfrm>
          <a:prstGeom prst="rect">
            <a:avLst/>
          </a:prstGeom>
        </p:spPr>
      </p:pic>
      <p:pic>
        <p:nvPicPr>
          <p:cNvPr id="11" name="Picture 10">
            <a:extLst>
              <a:ext uri="{FF2B5EF4-FFF2-40B4-BE49-F238E27FC236}">
                <a16:creationId xmlns:a16="http://schemas.microsoft.com/office/drawing/2014/main" id="{DF0C04C3-4882-DC3C-1AB7-A58B83E3DC68}"/>
              </a:ext>
            </a:extLst>
          </p:cNvPr>
          <p:cNvPicPr>
            <a:picLocks noChangeAspect="1"/>
          </p:cNvPicPr>
          <p:nvPr/>
        </p:nvPicPr>
        <p:blipFill>
          <a:blip r:embed="rId4"/>
          <a:stretch>
            <a:fillRect/>
          </a:stretch>
        </p:blipFill>
        <p:spPr>
          <a:xfrm>
            <a:off x="2133600" y="2480701"/>
            <a:ext cx="14348556" cy="5898904"/>
          </a:xfrm>
          <a:prstGeom prst="rect">
            <a:avLst/>
          </a:prstGeom>
        </p:spPr>
      </p:pic>
      <p:pic>
        <p:nvPicPr>
          <p:cNvPr id="27" name="btnInknoeActivityCp2">
            <a:extLst>
              <a:ext uri="{FF2B5EF4-FFF2-40B4-BE49-F238E27FC236}">
                <a16:creationId xmlns:a16="http://schemas.microsoft.com/office/drawing/2014/main" id="{CCF13FD0-5881-2816-AD00-843CEA486375}"/>
              </a:ext>
            </a:extLst>
          </p:cNvPr>
          <p:cNvPicPr>
            <a:picLocks noChangeAspect="1"/>
          </p:cNvPicPr>
          <p:nvPr>
            <p:custDataLst>
              <p:tags r:id="rId1"/>
            </p:custDataLst>
          </p:nvPr>
        </p:nvPicPr>
        <p:blipFill>
          <a:blip r:embed="rId5" r:link="rId6" cstate="print">
            <a:extLst>
              <a:ext uri="{28A0092B-C50C-407E-A947-70E740481C1C}">
                <a14:useLocalDpi xmlns:a14="http://schemas.microsoft.com/office/drawing/2010/main" val="0"/>
              </a:ext>
            </a:extLst>
          </a:blip>
          <a:stretch>
            <a:fillRect/>
          </a:stretch>
        </p:blipFill>
        <p:spPr>
          <a:xfrm>
            <a:off x="12297381" y="8452945"/>
            <a:ext cx="3333071" cy="871522"/>
          </a:xfrm>
          <a:prstGeom prst="rect">
            <a:avLst/>
          </a:prstGeom>
        </p:spPr>
      </p:pic>
    </p:spTree>
    <p:extLst>
      <p:ext uri="{BB962C8B-B14F-4D97-AF65-F5344CB8AC3E}">
        <p14:creationId xmlns:p14="http://schemas.microsoft.com/office/powerpoint/2010/main" val="23455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6806" y="7824284"/>
            <a:ext cx="21082525" cy="4983142"/>
          </a:xfrm>
          <a:custGeom>
            <a:avLst/>
            <a:gdLst/>
            <a:ahLst/>
            <a:cxnLst/>
            <a:rect l="l" t="t" r="r" b="b"/>
            <a:pathLst>
              <a:path w="21082525" h="4983142">
                <a:moveTo>
                  <a:pt x="0" y="0"/>
                </a:moveTo>
                <a:lnTo>
                  <a:pt x="21082525" y="0"/>
                </a:lnTo>
                <a:lnTo>
                  <a:pt x="21082525" y="4983142"/>
                </a:lnTo>
                <a:lnTo>
                  <a:pt x="0" y="4983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2" name="Group 11"/>
          <p:cNvGrpSpPr/>
          <p:nvPr/>
        </p:nvGrpSpPr>
        <p:grpSpPr>
          <a:xfrm>
            <a:off x="228600" y="647700"/>
            <a:ext cx="13868400" cy="8668627"/>
            <a:chOff x="762000" y="361071"/>
            <a:chExt cx="13868400" cy="8668627"/>
          </a:xfrm>
        </p:grpSpPr>
        <p:pic>
          <p:nvPicPr>
            <p:cNvPr id="9" name="Picture 8"/>
            <p:cNvPicPr>
              <a:picLocks noChangeAspect="1"/>
            </p:cNvPicPr>
            <p:nvPr/>
          </p:nvPicPr>
          <p:blipFill>
            <a:blip r:embed="rId4"/>
            <a:stretch>
              <a:fillRect/>
            </a:stretch>
          </p:blipFill>
          <p:spPr>
            <a:xfrm>
              <a:off x="762000" y="361071"/>
              <a:ext cx="13868400" cy="8668627"/>
            </a:xfrm>
            <a:prstGeom prst="rect">
              <a:avLst/>
            </a:prstGeom>
          </p:spPr>
        </p:pic>
        <p:sp>
          <p:nvSpPr>
            <p:cNvPr id="11" name="Rectangle 10"/>
            <p:cNvSpPr/>
            <p:nvPr/>
          </p:nvSpPr>
          <p:spPr>
            <a:xfrm>
              <a:off x="2664325" y="3133195"/>
              <a:ext cx="10549682" cy="3124381"/>
            </a:xfrm>
            <a:prstGeom prst="rect">
              <a:avLst/>
            </a:prstGeom>
          </p:spPr>
          <p:txBody>
            <a:bodyPr wrap="square">
              <a:spAutoFit/>
            </a:bodyPr>
            <a:lstStyle/>
            <a:p>
              <a:pPr algn="ctr">
                <a:lnSpc>
                  <a:spcPct val="150000"/>
                </a:lnSpc>
              </a:pPr>
              <a:r>
                <a:rPr lang="vi-VN" sz="7000" b="1">
                  <a:solidFill>
                    <a:srgbClr val="284353"/>
                  </a:solidFill>
                  <a:cs typeface="Arial" panose="020B0604020202020204" pitchFamily="34" charset="0"/>
                </a:rPr>
                <a:t>CẢM ƠN CÁC EM </a:t>
              </a:r>
            </a:p>
            <a:p>
              <a:pPr algn="ctr">
                <a:lnSpc>
                  <a:spcPct val="150000"/>
                </a:lnSpc>
              </a:pPr>
              <a:r>
                <a:rPr lang="vi-VN" sz="7000" b="1">
                  <a:solidFill>
                    <a:srgbClr val="284353"/>
                  </a:solidFill>
                  <a:cs typeface="Arial" panose="020B0604020202020204" pitchFamily="34" charset="0"/>
                </a:rPr>
                <a:t>ĐÃ THEO DÕI BÀI HỌC!</a:t>
              </a:r>
            </a:p>
          </p:txBody>
        </p:sp>
      </p:grpSp>
      <p:pic>
        <p:nvPicPr>
          <p:cNvPr id="14" name="Picture 13"/>
          <p:cNvPicPr>
            <a:picLocks noChangeAspect="1"/>
          </p:cNvPicPr>
          <p:nvPr/>
        </p:nvPicPr>
        <p:blipFill>
          <a:blip r:embed="rId5"/>
          <a:stretch>
            <a:fillRect/>
          </a:stretch>
        </p:blipFill>
        <p:spPr>
          <a:xfrm>
            <a:off x="14173200" y="2933700"/>
            <a:ext cx="3767655" cy="10601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716420"/>
            <a:ext cx="6324600"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txBody>
            <a:bodyPr/>
            <a:lstStyle/>
            <a:p>
              <a:endParaRPr lang="en-GB"/>
            </a:p>
          </p:txBody>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p:nvPr/>
        </p:nvGrpSpPr>
        <p:grpSpPr>
          <a:xfrm>
            <a:off x="-457200" y="602312"/>
            <a:ext cx="6248400" cy="6985121"/>
            <a:chOff x="1485900" y="1827798"/>
            <a:chExt cx="6155140" cy="6985121"/>
          </a:xfrm>
        </p:grpSpPr>
        <p:grpSp>
          <p:nvGrpSpPr>
            <p:cNvPr id="24" name="Group 23"/>
            <p:cNvGrpSpPr/>
            <p:nvPr/>
          </p:nvGrpSpPr>
          <p:grpSpPr>
            <a:xfrm>
              <a:off x="1485900" y="1827798"/>
              <a:ext cx="1556806" cy="999425"/>
              <a:chOff x="1028700" y="1670038"/>
              <a:chExt cx="3705025" cy="3855885"/>
            </a:xfrm>
          </p:grpSpPr>
          <p:sp>
            <p:nvSpPr>
              <p:cNvPr id="31" name="TextBox 5"/>
              <p:cNvSpPr txBox="1"/>
              <p:nvPr/>
            </p:nvSpPr>
            <p:spPr>
              <a:xfrm>
                <a:off x="1028700" y="1670038"/>
                <a:ext cx="3218307" cy="336917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29" name="TextBox 8"/>
              <p:cNvSpPr txBox="1"/>
              <p:nvPr/>
            </p:nvSpPr>
            <p:spPr>
              <a:xfrm>
                <a:off x="1515418" y="2156757"/>
                <a:ext cx="3218307" cy="3369166"/>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5" name="TextBox 2"/>
            <p:cNvSpPr txBox="1"/>
            <p:nvPr/>
          </p:nvSpPr>
          <p:spPr>
            <a:xfrm>
              <a:off x="2444096" y="2101786"/>
              <a:ext cx="5196944" cy="6711133"/>
            </a:xfrm>
            <a:prstGeom prst="rect">
              <a:avLst/>
            </a:prstGeom>
          </p:spPr>
          <p:txBody>
            <a:bodyPr wrap="square" lIns="0" tIns="0" rIns="0" bIns="0" rtlCol="0" anchor="t">
              <a:spAutoFit/>
            </a:bodyPr>
            <a:lstStyle/>
            <a:p>
              <a:pPr algn="ctr">
                <a:lnSpc>
                  <a:spcPct val="150000"/>
                </a:lnSpc>
              </a:pPr>
              <a:r>
                <a:rPr lang="vi-VN" sz="7500" b="1" spc="341" dirty="0">
                  <a:latin typeface="Arial" panose="020B0604020202020204" pitchFamily="34" charset="0"/>
                  <a:cs typeface="Arial" panose="020B0604020202020204" pitchFamily="34" charset="0"/>
                </a:rPr>
                <a:t>Bài 13:</a:t>
              </a:r>
            </a:p>
            <a:p>
              <a:pPr algn="ctr">
                <a:lnSpc>
                  <a:spcPct val="150000"/>
                </a:lnSpc>
              </a:pPr>
              <a:r>
                <a:rPr lang="vi-VN" sz="7500" b="1" spc="341" dirty="0">
                  <a:latin typeface="Arial" panose="020B0604020202020204" pitchFamily="34" charset="0"/>
                  <a:cs typeface="Arial" panose="020B0604020202020204" pitchFamily="34" charset="0"/>
                </a:rPr>
                <a:t>Hai mặt phẳng song song</a:t>
              </a:r>
              <a:endParaRPr lang="en-US" sz="7500" b="1" spc="341" dirty="0">
                <a:latin typeface="Arial" panose="020B0604020202020204" pitchFamily="34" charset="0"/>
                <a:cs typeface="Arial" panose="020B0604020202020204" pitchFamily="34" charset="0"/>
              </a:endParaRPr>
            </a:p>
          </p:txBody>
        </p:sp>
      </p:grpSp>
      <p:pic>
        <p:nvPicPr>
          <p:cNvPr id="32" name="Picture 31"/>
          <p:cNvPicPr>
            <a:picLocks noChangeAspect="1"/>
          </p:cNvPicPr>
          <p:nvPr/>
        </p:nvPicPr>
        <p:blipFill>
          <a:blip r:embed="rId2"/>
          <a:stretch>
            <a:fillRect/>
          </a:stretch>
        </p:blipFill>
        <p:spPr>
          <a:xfrm>
            <a:off x="1527660" y="7693994"/>
            <a:ext cx="2799702" cy="2994834"/>
          </a:xfrm>
          <a:prstGeom prst="rect">
            <a:avLst/>
          </a:prstGeom>
        </p:spPr>
      </p:pic>
      <p:grpSp>
        <p:nvGrpSpPr>
          <p:cNvPr id="33" name="Group 8"/>
          <p:cNvGrpSpPr/>
          <p:nvPr/>
        </p:nvGrpSpPr>
        <p:grpSpPr>
          <a:xfrm>
            <a:off x="7061397" y="1554492"/>
            <a:ext cx="1226808" cy="1226808"/>
            <a:chOff x="0" y="0"/>
            <a:chExt cx="1635744" cy="1635744"/>
          </a:xfrm>
        </p:grpSpPr>
        <p:grpSp>
          <p:nvGrpSpPr>
            <p:cNvPr id="34" name="Group 9"/>
            <p:cNvGrpSpPr>
              <a:grpSpLocks noChangeAspect="1"/>
            </p:cNvGrpSpPr>
            <p:nvPr/>
          </p:nvGrpSpPr>
          <p:grpSpPr>
            <a:xfrm>
              <a:off x="0" y="0"/>
              <a:ext cx="1635744" cy="1635744"/>
              <a:chOff x="0" y="0"/>
              <a:chExt cx="495300" cy="495300"/>
            </a:xfrm>
          </p:grpSpPr>
          <p:sp>
            <p:nvSpPr>
              <p:cNvPr id="3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txBody>
              <a:bodyPr/>
              <a:lstStyle/>
              <a:p>
                <a:endParaRPr lang="en-GB"/>
              </a:p>
            </p:txBody>
          </p:sp>
          <p:sp>
            <p:nvSpPr>
              <p:cNvPr id="3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txBody>
              <a:bodyPr/>
              <a:lstStyle/>
              <a:p>
                <a:endParaRPr lang="en-GB"/>
              </a:p>
            </p:txBody>
          </p:sp>
        </p:grpSp>
        <p:sp>
          <p:nvSpPr>
            <p:cNvPr id="3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38" name="Rectangle 37"/>
          <p:cNvSpPr/>
          <p:nvPr/>
        </p:nvSpPr>
        <p:spPr>
          <a:xfrm>
            <a:off x="8481683" y="1612955"/>
            <a:ext cx="9668031" cy="965970"/>
          </a:xfrm>
          <a:prstGeom prst="rect">
            <a:avLst/>
          </a:prstGeom>
        </p:spPr>
        <p:txBody>
          <a:bodyPr wrap="none">
            <a:spAutoFit/>
          </a:bodyPr>
          <a:lstStyle/>
          <a:p>
            <a:pPr lvl="0">
              <a:lnSpc>
                <a:spcPct val="150000"/>
              </a:lnSpc>
            </a:pPr>
            <a:r>
              <a:rPr lang="vi-VN" sz="4300" b="1" dirty="0">
                <a:solidFill>
                  <a:srgbClr val="284353"/>
                </a:solidFill>
                <a:latin typeface="Times New Roman" panose="02020603050405020304" pitchFamily="18" charset="0"/>
                <a:ea typeface="Times New Roman" panose="02020603050405020304" pitchFamily="18" charset="0"/>
              </a:rPr>
              <a:t>Tính chất của hai mặt phẳng song song. </a:t>
            </a:r>
            <a:endParaRPr lang="en-US" sz="4300" b="1" dirty="0">
              <a:solidFill>
                <a:srgbClr val="284353"/>
              </a:solidFill>
              <a:latin typeface="Times New Roman" panose="02020603050405020304" pitchFamily="18" charset="0"/>
              <a:ea typeface="Times New Roman" panose="02020603050405020304" pitchFamily="18" charset="0"/>
            </a:endParaRPr>
          </a:p>
        </p:txBody>
      </p:sp>
      <p:grpSp>
        <p:nvGrpSpPr>
          <p:cNvPr id="39" name="Group 8"/>
          <p:cNvGrpSpPr/>
          <p:nvPr/>
        </p:nvGrpSpPr>
        <p:grpSpPr>
          <a:xfrm>
            <a:off x="7053771" y="3635056"/>
            <a:ext cx="1226808" cy="1226808"/>
            <a:chOff x="0" y="0"/>
            <a:chExt cx="1635744" cy="1635744"/>
          </a:xfrm>
        </p:grpSpPr>
        <p:grpSp>
          <p:nvGrpSpPr>
            <p:cNvPr id="40" name="Group 9"/>
            <p:cNvGrpSpPr>
              <a:grpSpLocks noChangeAspect="1"/>
            </p:cNvGrpSpPr>
            <p:nvPr/>
          </p:nvGrpSpPr>
          <p:grpSpPr>
            <a:xfrm>
              <a:off x="0" y="0"/>
              <a:ext cx="1635744" cy="1635744"/>
              <a:chOff x="0" y="0"/>
              <a:chExt cx="495300" cy="495300"/>
            </a:xfrm>
          </p:grpSpPr>
          <p:sp>
            <p:nvSpPr>
              <p:cNvPr id="42"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txBody>
              <a:bodyPr/>
              <a:lstStyle/>
              <a:p>
                <a:endParaRPr lang="en-GB"/>
              </a:p>
            </p:txBody>
          </p:sp>
          <p:sp>
            <p:nvSpPr>
              <p:cNvPr id="43"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txBody>
              <a:bodyPr/>
              <a:lstStyle/>
              <a:p>
                <a:endParaRPr lang="en-GB"/>
              </a:p>
            </p:txBody>
          </p:sp>
        </p:grpSp>
        <p:sp>
          <p:nvSpPr>
            <p:cNvPr id="41"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2</a:t>
              </a:r>
            </a:p>
          </p:txBody>
        </p:sp>
      </p:grpSp>
      <p:sp>
        <p:nvSpPr>
          <p:cNvPr id="44" name="Rectangle 43"/>
          <p:cNvSpPr/>
          <p:nvPr/>
        </p:nvSpPr>
        <p:spPr>
          <a:xfrm>
            <a:off x="8374949" y="3668393"/>
            <a:ext cx="9225643" cy="978858"/>
          </a:xfrm>
          <a:prstGeom prst="rect">
            <a:avLst/>
          </a:prstGeom>
        </p:spPr>
        <p:txBody>
          <a:bodyPr wrap="square">
            <a:spAutoFit/>
          </a:bodyPr>
          <a:lstStyle/>
          <a:p>
            <a:pPr lvl="0">
              <a:lnSpc>
                <a:spcPct val="150000"/>
              </a:lnSpc>
            </a:pPr>
            <a:r>
              <a:rPr lang="vi-VN" sz="4300" b="1" dirty="0">
                <a:solidFill>
                  <a:srgbClr val="284353"/>
                </a:solidFill>
                <a:latin typeface="+mj-lt"/>
                <a:ea typeface="Times New Roman" panose="02020603050405020304" pitchFamily="18" charset="0"/>
              </a:rPr>
              <a:t>Ví dụ áp dụng tính chất</a:t>
            </a:r>
            <a:endParaRPr lang="en-US" sz="4300" dirty="0">
              <a:solidFill>
                <a:srgbClr val="284353"/>
              </a:solidFill>
              <a:latin typeface="+mj-lt"/>
              <a:ea typeface="Times New Roman" panose="02020603050405020304" pitchFamily="18" charset="0"/>
            </a:endParaRPr>
          </a:p>
        </p:txBody>
      </p:sp>
      <p:pic>
        <p:nvPicPr>
          <p:cNvPr id="46" name="Picture 45"/>
          <p:cNvPicPr>
            <a:picLocks noChangeAspect="1"/>
          </p:cNvPicPr>
          <p:nvPr/>
        </p:nvPicPr>
        <p:blipFill>
          <a:blip r:embed="rId3"/>
          <a:stretch>
            <a:fillRect/>
          </a:stretch>
        </p:blipFill>
        <p:spPr>
          <a:xfrm rot="20279260">
            <a:off x="15701330" y="8615085"/>
            <a:ext cx="2731465" cy="2350013"/>
          </a:xfrm>
          <a:prstGeom prst="rect">
            <a:avLst/>
          </a:prstGeom>
        </p:spPr>
      </p:pic>
      <p:grpSp>
        <p:nvGrpSpPr>
          <p:cNvPr id="2" name="Group 8">
            <a:extLst>
              <a:ext uri="{FF2B5EF4-FFF2-40B4-BE49-F238E27FC236}">
                <a16:creationId xmlns:a16="http://schemas.microsoft.com/office/drawing/2014/main" id="{D49ADE04-6F24-BC3F-00B9-EB900DA97483}"/>
              </a:ext>
            </a:extLst>
          </p:cNvPr>
          <p:cNvGrpSpPr/>
          <p:nvPr/>
        </p:nvGrpSpPr>
        <p:grpSpPr>
          <a:xfrm>
            <a:off x="7061397" y="5829300"/>
            <a:ext cx="1226808" cy="1226808"/>
            <a:chOff x="0" y="0"/>
            <a:chExt cx="1635744" cy="1635744"/>
          </a:xfrm>
        </p:grpSpPr>
        <p:grpSp>
          <p:nvGrpSpPr>
            <p:cNvPr id="3" name="Group 9">
              <a:extLst>
                <a:ext uri="{FF2B5EF4-FFF2-40B4-BE49-F238E27FC236}">
                  <a16:creationId xmlns:a16="http://schemas.microsoft.com/office/drawing/2014/main" id="{F13F6471-ACCA-0690-3D33-B0364FFEC22A}"/>
                </a:ext>
              </a:extLst>
            </p:cNvPr>
            <p:cNvGrpSpPr>
              <a:grpSpLocks noChangeAspect="1"/>
            </p:cNvGrpSpPr>
            <p:nvPr/>
          </p:nvGrpSpPr>
          <p:grpSpPr>
            <a:xfrm>
              <a:off x="0" y="0"/>
              <a:ext cx="1635744" cy="1635744"/>
              <a:chOff x="0" y="0"/>
              <a:chExt cx="495300" cy="495300"/>
            </a:xfrm>
          </p:grpSpPr>
          <p:sp>
            <p:nvSpPr>
              <p:cNvPr id="5" name="Freeform 10">
                <a:extLst>
                  <a:ext uri="{FF2B5EF4-FFF2-40B4-BE49-F238E27FC236}">
                    <a16:creationId xmlns:a16="http://schemas.microsoft.com/office/drawing/2014/main" id="{6386A8CA-5E16-1E10-EA0B-D60603355EE6}"/>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txBody>
              <a:bodyPr/>
              <a:lstStyle/>
              <a:p>
                <a:endParaRPr lang="en-GB"/>
              </a:p>
            </p:txBody>
          </p:sp>
          <p:sp>
            <p:nvSpPr>
              <p:cNvPr id="9" name="Freeform 11">
                <a:extLst>
                  <a:ext uri="{FF2B5EF4-FFF2-40B4-BE49-F238E27FC236}">
                    <a16:creationId xmlns:a16="http://schemas.microsoft.com/office/drawing/2014/main" id="{B72CDB1D-1844-4FCD-8064-7CD147E2812C}"/>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txBody>
              <a:bodyPr/>
              <a:lstStyle/>
              <a:p>
                <a:endParaRPr lang="en-GB"/>
              </a:p>
            </p:txBody>
          </p:sp>
        </p:grpSp>
        <p:sp>
          <p:nvSpPr>
            <p:cNvPr id="4" name="TextBox 12">
              <a:extLst>
                <a:ext uri="{FF2B5EF4-FFF2-40B4-BE49-F238E27FC236}">
                  <a16:creationId xmlns:a16="http://schemas.microsoft.com/office/drawing/2014/main" id="{80126BA3-6717-4A11-EA15-3A3C102F425E}"/>
                </a:ext>
              </a:extLst>
            </p:cNvPr>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vi-VN" sz="5000" b="1" dirty="0">
                  <a:solidFill>
                    <a:srgbClr val="FFFFFF"/>
                  </a:solidFill>
                  <a:latin typeface="Arial" panose="020B0604020202020204" pitchFamily="34" charset="0"/>
                  <a:cs typeface="Arial" panose="020B0604020202020204" pitchFamily="34" charset="0"/>
                </a:rPr>
                <a:t>3</a:t>
              </a:r>
              <a:endParaRPr lang="en-US" sz="5000" b="1" dirty="0">
                <a:solidFill>
                  <a:srgbClr val="FFFFFF"/>
                </a:solidFill>
                <a:latin typeface="Arial" panose="020B0604020202020204" pitchFamily="34" charset="0"/>
                <a:cs typeface="Arial" panose="020B0604020202020204" pitchFamily="34" charset="0"/>
              </a:endParaRPr>
            </a:p>
          </p:txBody>
        </p:sp>
      </p:grpSp>
      <p:sp>
        <p:nvSpPr>
          <p:cNvPr id="15" name="Rectangle 14">
            <a:extLst>
              <a:ext uri="{FF2B5EF4-FFF2-40B4-BE49-F238E27FC236}">
                <a16:creationId xmlns:a16="http://schemas.microsoft.com/office/drawing/2014/main" id="{5C9895DD-2CC1-7E0E-382F-B2A07EB7CE85}"/>
              </a:ext>
            </a:extLst>
          </p:cNvPr>
          <p:cNvSpPr/>
          <p:nvPr/>
        </p:nvSpPr>
        <p:spPr>
          <a:xfrm>
            <a:off x="8486445" y="5894431"/>
            <a:ext cx="9225643" cy="978858"/>
          </a:xfrm>
          <a:prstGeom prst="rect">
            <a:avLst/>
          </a:prstGeom>
        </p:spPr>
        <p:txBody>
          <a:bodyPr wrap="square">
            <a:spAutoFit/>
          </a:bodyPr>
          <a:lstStyle/>
          <a:p>
            <a:pPr lvl="0">
              <a:lnSpc>
                <a:spcPct val="150000"/>
              </a:lnSpc>
            </a:pPr>
            <a:r>
              <a:rPr lang="vi-VN" sz="4300" b="1" dirty="0">
                <a:solidFill>
                  <a:srgbClr val="284353"/>
                </a:solidFill>
                <a:latin typeface="+mj-lt"/>
                <a:ea typeface="Times New Roman" panose="02020603050405020304" pitchFamily="18" charset="0"/>
              </a:rPr>
              <a:t>Luyện tập</a:t>
            </a:r>
            <a:endParaRPr lang="en-US" sz="4300" dirty="0">
              <a:solidFill>
                <a:srgbClr val="284353"/>
              </a:solidFill>
              <a:latin typeface="+mj-lt"/>
              <a:ea typeface="Times New Roman" panose="02020603050405020304" pitchFamily="18" charset="0"/>
            </a:endParaRPr>
          </a:p>
        </p:txBody>
      </p:sp>
    </p:spTree>
    <p:extLst>
      <p:ext uri="{BB962C8B-B14F-4D97-AF65-F5344CB8AC3E}">
        <p14:creationId xmlns:p14="http://schemas.microsoft.com/office/powerpoint/2010/main" val="41950767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6A36-FA04-E639-B00E-895FAD1B73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12DF-3380-7A1B-8AF1-113D197F0C32}"/>
              </a:ext>
            </a:extLst>
          </p:cNvPr>
          <p:cNvGrpSpPr/>
          <p:nvPr/>
        </p:nvGrpSpPr>
        <p:grpSpPr>
          <a:xfrm>
            <a:off x="6180665" y="1104900"/>
            <a:ext cx="11192935" cy="6760102"/>
            <a:chOff x="0" y="0"/>
            <a:chExt cx="2947934" cy="1780438"/>
          </a:xfrm>
        </p:grpSpPr>
        <p:sp>
          <p:nvSpPr>
            <p:cNvPr id="3" name="Freeform 3">
              <a:extLst>
                <a:ext uri="{FF2B5EF4-FFF2-40B4-BE49-F238E27FC236}">
                  <a16:creationId xmlns:a16="http://schemas.microsoft.com/office/drawing/2014/main" id="{3B331720-E35F-2B79-BD58-4D93C826CBD2}"/>
                </a:ext>
              </a:extLst>
            </p:cNvPr>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txBody>
            <a:bodyPr/>
            <a:lstStyle/>
            <a:p>
              <a:endParaRPr lang="en-GB"/>
            </a:p>
          </p:txBody>
        </p:sp>
        <p:sp>
          <p:nvSpPr>
            <p:cNvPr id="4" name="TextBox 4">
              <a:extLst>
                <a:ext uri="{FF2B5EF4-FFF2-40B4-BE49-F238E27FC236}">
                  <a16:creationId xmlns:a16="http://schemas.microsoft.com/office/drawing/2014/main" id="{49F69815-BE03-A122-460F-A1E9CB5BDE6F}"/>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B2BC4FB5-17F5-B289-F0E5-7433D7B3F048}"/>
              </a:ext>
            </a:extLst>
          </p:cNvPr>
          <p:cNvGrpSpPr/>
          <p:nvPr/>
        </p:nvGrpSpPr>
        <p:grpSpPr>
          <a:xfrm>
            <a:off x="-1" y="-1004245"/>
            <a:ext cx="5018657" cy="11805595"/>
            <a:chOff x="0" y="0"/>
            <a:chExt cx="1558177" cy="3109293"/>
          </a:xfrm>
        </p:grpSpPr>
        <p:sp>
          <p:nvSpPr>
            <p:cNvPr id="7" name="Freeform 7">
              <a:extLst>
                <a:ext uri="{FF2B5EF4-FFF2-40B4-BE49-F238E27FC236}">
                  <a16:creationId xmlns:a16="http://schemas.microsoft.com/office/drawing/2014/main" id="{EECB9E0A-C7F4-F164-EC19-5ABE22FD53BF}"/>
                </a:ext>
              </a:extLst>
            </p:cNvPr>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txBody>
            <a:bodyPr/>
            <a:lstStyle/>
            <a:p>
              <a:endParaRPr lang="en-GB"/>
            </a:p>
          </p:txBody>
        </p:sp>
        <p:sp>
          <p:nvSpPr>
            <p:cNvPr id="8" name="TextBox 8">
              <a:extLst>
                <a:ext uri="{FF2B5EF4-FFF2-40B4-BE49-F238E27FC236}">
                  <a16:creationId xmlns:a16="http://schemas.microsoft.com/office/drawing/2014/main" id="{FD72C5BD-EDB0-796E-81C8-7994C3BCCA7B}"/>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a:extLst>
              <a:ext uri="{FF2B5EF4-FFF2-40B4-BE49-F238E27FC236}">
                <a16:creationId xmlns:a16="http://schemas.microsoft.com/office/drawing/2014/main" id="{81CD8771-5A94-1D74-E058-3B9B1F7B9FBA}"/>
              </a:ext>
            </a:extLst>
          </p:cNvPr>
          <p:cNvGrpSpPr/>
          <p:nvPr/>
        </p:nvGrpSpPr>
        <p:grpSpPr>
          <a:xfrm>
            <a:off x="4953000" y="-851845"/>
            <a:ext cx="254642" cy="11805595"/>
            <a:chOff x="0" y="0"/>
            <a:chExt cx="67066" cy="3109293"/>
          </a:xfrm>
        </p:grpSpPr>
        <p:sp>
          <p:nvSpPr>
            <p:cNvPr id="16" name="Freeform 16">
              <a:extLst>
                <a:ext uri="{FF2B5EF4-FFF2-40B4-BE49-F238E27FC236}">
                  <a16:creationId xmlns:a16="http://schemas.microsoft.com/office/drawing/2014/main" id="{6402DCCF-F978-3667-ED01-5F2F8CBCD13C}"/>
                </a:ext>
              </a:extLst>
            </p:cNvPr>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txBody>
            <a:bodyPr/>
            <a:lstStyle/>
            <a:p>
              <a:endParaRPr lang="en-GB"/>
            </a:p>
          </p:txBody>
        </p:sp>
        <p:sp>
          <p:nvSpPr>
            <p:cNvPr id="17" name="TextBox 17">
              <a:extLst>
                <a:ext uri="{FF2B5EF4-FFF2-40B4-BE49-F238E27FC236}">
                  <a16:creationId xmlns:a16="http://schemas.microsoft.com/office/drawing/2014/main" id="{387C33AB-9F4C-87F0-0AA0-3A2122139A55}"/>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a:extLst>
              <a:ext uri="{FF2B5EF4-FFF2-40B4-BE49-F238E27FC236}">
                <a16:creationId xmlns:a16="http://schemas.microsoft.com/office/drawing/2014/main" id="{3BE551D1-0D7A-00E4-2C05-219F5187CA8F}"/>
              </a:ext>
            </a:extLst>
          </p:cNvPr>
          <p:cNvSpPr/>
          <p:nvPr/>
        </p:nvSpPr>
        <p:spPr>
          <a:xfrm>
            <a:off x="-2209800" y="647519"/>
            <a:ext cx="9144000" cy="334097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TÍNH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CHẤT</a:t>
            </a:r>
            <a:endPar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E6C67F03-27F3-8DDE-C849-08383BC9F371}"/>
              </a:ext>
            </a:extLst>
          </p:cNvPr>
          <p:cNvSpPr/>
          <p:nvPr/>
        </p:nvSpPr>
        <p:spPr>
          <a:xfrm>
            <a:off x="6598387" y="2704852"/>
            <a:ext cx="10357489" cy="413549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5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Tính chất 1: Qua một điểm nằm ngoài một mặt phẳng cho trước có một và chỉ một mặt phẳng song song với mặt phẳng đã cho.</a:t>
            </a:r>
            <a:r>
              <a:rPr kumimoji="0" lang="vi-VN" sz="4500" b="1" i="0" u="none" strike="noStrike" kern="1200" cap="none" spc="0" normalizeH="0" baseline="0" noProof="0" dirty="0">
                <a:ln>
                  <a:noFill/>
                </a:ln>
                <a:solidFill>
                  <a:prstClr val="white"/>
                </a:solidFill>
                <a:effectLst/>
                <a:uLnTx/>
                <a:uFillTx/>
                <a:latin typeface="Calibri"/>
                <a:ea typeface="Arial" panose="020B0604020202020204" pitchFamily="34" charset="0"/>
                <a:cs typeface="Times New Roman" panose="02020603050405020304" pitchFamily="18" charset="0"/>
              </a:rPr>
              <a:t>                            </a:t>
            </a:r>
            <a:endParaRPr kumimoji="0" lang="en-US" sz="4500" b="1" i="0" u="none" strike="noStrike" kern="1200" cap="none" spc="0" normalizeH="0" baseline="0" noProof="0" dirty="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p:grpSp>
        <p:nvGrpSpPr>
          <p:cNvPr id="26" name="Group 9">
            <a:extLst>
              <a:ext uri="{FF2B5EF4-FFF2-40B4-BE49-F238E27FC236}">
                <a16:creationId xmlns:a16="http://schemas.microsoft.com/office/drawing/2014/main" id="{6ADEBB79-10D1-635F-3020-99CA6F73B8B6}"/>
              </a:ext>
            </a:extLst>
          </p:cNvPr>
          <p:cNvGrpSpPr/>
          <p:nvPr/>
        </p:nvGrpSpPr>
        <p:grpSpPr>
          <a:xfrm>
            <a:off x="8761785" y="482919"/>
            <a:ext cx="764428" cy="1751335"/>
            <a:chOff x="0" y="0"/>
            <a:chExt cx="201331" cy="461257"/>
          </a:xfrm>
        </p:grpSpPr>
        <p:sp>
          <p:nvSpPr>
            <p:cNvPr id="27" name="Freeform 10">
              <a:extLst>
                <a:ext uri="{FF2B5EF4-FFF2-40B4-BE49-F238E27FC236}">
                  <a16:creationId xmlns:a16="http://schemas.microsoft.com/office/drawing/2014/main" id="{27DA714D-B2F9-31FB-A9D7-9D8F064EC6B3}"/>
                </a:ext>
              </a:extLst>
            </p:cNvPr>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txBody>
            <a:bodyPr/>
            <a:lstStyle/>
            <a:p>
              <a:endParaRPr lang="en-GB"/>
            </a:p>
          </p:txBody>
        </p:sp>
        <p:sp>
          <p:nvSpPr>
            <p:cNvPr id="28" name="TextBox 11">
              <a:extLst>
                <a:ext uri="{FF2B5EF4-FFF2-40B4-BE49-F238E27FC236}">
                  <a16:creationId xmlns:a16="http://schemas.microsoft.com/office/drawing/2014/main" id="{A748FF8D-FD51-9ADB-B213-DA85F33E7DCD}"/>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0">
            <a:extLst>
              <a:ext uri="{FF2B5EF4-FFF2-40B4-BE49-F238E27FC236}">
                <a16:creationId xmlns:a16="http://schemas.microsoft.com/office/drawing/2014/main" id="{F9459BAA-162E-5A4C-0967-0F143017D6B7}"/>
              </a:ext>
            </a:extLst>
          </p:cNvPr>
          <p:cNvGrpSpPr/>
          <p:nvPr/>
        </p:nvGrpSpPr>
        <p:grpSpPr>
          <a:xfrm>
            <a:off x="13944600" y="452840"/>
            <a:ext cx="764428" cy="1751335"/>
            <a:chOff x="0" y="0"/>
            <a:chExt cx="201331" cy="461257"/>
          </a:xfrm>
        </p:grpSpPr>
        <p:sp>
          <p:nvSpPr>
            <p:cNvPr id="30" name="Freeform 21">
              <a:extLst>
                <a:ext uri="{FF2B5EF4-FFF2-40B4-BE49-F238E27FC236}">
                  <a16:creationId xmlns:a16="http://schemas.microsoft.com/office/drawing/2014/main" id="{4DE59CFE-3B44-603C-F61A-5409525793AF}"/>
                </a:ext>
              </a:extLst>
            </p:cNvPr>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txBody>
            <a:bodyPr/>
            <a:lstStyle/>
            <a:p>
              <a:endParaRPr lang="en-GB"/>
            </a:p>
          </p:txBody>
        </p:sp>
        <p:sp>
          <p:nvSpPr>
            <p:cNvPr id="31" name="TextBox 22">
              <a:extLst>
                <a:ext uri="{FF2B5EF4-FFF2-40B4-BE49-F238E27FC236}">
                  <a16:creationId xmlns:a16="http://schemas.microsoft.com/office/drawing/2014/main" id="{3AAD38E2-3695-D435-D907-91CE26C68407}"/>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2" name="Picture 31">
            <a:extLst>
              <a:ext uri="{FF2B5EF4-FFF2-40B4-BE49-F238E27FC236}">
                <a16:creationId xmlns:a16="http://schemas.microsoft.com/office/drawing/2014/main" id="{5D6DF032-F7DC-E053-FE15-9E0C99F1F502}"/>
              </a:ext>
            </a:extLst>
          </p:cNvPr>
          <p:cNvPicPr>
            <a:picLocks noChangeAspect="1"/>
          </p:cNvPicPr>
          <p:nvPr/>
        </p:nvPicPr>
        <p:blipFill>
          <a:blip r:embed="rId2"/>
          <a:stretch>
            <a:fillRect/>
          </a:stretch>
        </p:blipFill>
        <p:spPr>
          <a:xfrm>
            <a:off x="762000" y="6775573"/>
            <a:ext cx="3200400" cy="2178858"/>
          </a:xfrm>
          <a:prstGeom prst="rect">
            <a:avLst/>
          </a:prstGeom>
        </p:spPr>
      </p:pic>
      <p:pic>
        <p:nvPicPr>
          <p:cNvPr id="5" name="Picture 4">
            <a:extLst>
              <a:ext uri="{FF2B5EF4-FFF2-40B4-BE49-F238E27FC236}">
                <a16:creationId xmlns:a16="http://schemas.microsoft.com/office/drawing/2014/main" id="{60F34649-EC81-F713-B877-919990FC982C}"/>
              </a:ext>
            </a:extLst>
          </p:cNvPr>
          <p:cNvPicPr>
            <a:picLocks noChangeAspect="1"/>
          </p:cNvPicPr>
          <p:nvPr/>
        </p:nvPicPr>
        <p:blipFill>
          <a:blip r:embed="rId3"/>
          <a:stretch>
            <a:fillRect/>
          </a:stretch>
        </p:blipFill>
        <p:spPr>
          <a:xfrm>
            <a:off x="10459130" y="8297500"/>
            <a:ext cx="2777504" cy="1729534"/>
          </a:xfrm>
          <a:prstGeom prst="rect">
            <a:avLst/>
          </a:prstGeom>
        </p:spPr>
      </p:pic>
    </p:spTree>
    <p:extLst>
      <p:ext uri="{BB962C8B-B14F-4D97-AF65-F5344CB8AC3E}">
        <p14:creationId xmlns:p14="http://schemas.microsoft.com/office/powerpoint/2010/main" val="323546518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anim calcmode="lin" valueType="num">
                                      <p:cBhvr>
                                        <p:cTn id="27" dur="500" fill="hold"/>
                                        <p:tgtEl>
                                          <p:spTgt spid="25"/>
                                        </p:tgtEl>
                                        <p:attrNameLst>
                                          <p:attrName>ppt_x</p:attrName>
                                        </p:attrNameLst>
                                      </p:cBhvr>
                                      <p:tavLst>
                                        <p:tav tm="0">
                                          <p:val>
                                            <p:strVal val="#ppt_x"/>
                                          </p:val>
                                        </p:tav>
                                        <p:tav tm="100000">
                                          <p:val>
                                            <p:strVal val="#ppt_x"/>
                                          </p:val>
                                        </p:tav>
                                      </p:tavLst>
                                    </p:anim>
                                    <p:anim calcmode="lin" valueType="num">
                                      <p:cBhvr>
                                        <p:cTn id="2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336" y="495300"/>
            <a:ext cx="2621230" cy="7848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CÂU HỎI</a:t>
            </a:r>
            <a:endParaRPr kumimoji="0" lang="vi-VN" altLang="en-US" sz="45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2"/>
          <a:stretch>
            <a:fillRect/>
          </a:stretch>
        </p:blipFill>
        <p:spPr>
          <a:xfrm rot="20620050">
            <a:off x="16493944" y="374898"/>
            <a:ext cx="1288003" cy="2057756"/>
          </a:xfrm>
          <a:prstGeom prst="rect">
            <a:avLst/>
          </a:prstGeom>
        </p:spPr>
      </p:pic>
      <p:sp>
        <p:nvSpPr>
          <p:cNvPr id="3" name="TextBox 2"/>
          <p:cNvSpPr txBox="1"/>
          <p:nvPr/>
        </p:nvSpPr>
        <p:spPr>
          <a:xfrm>
            <a:off x="529389" y="1446834"/>
            <a:ext cx="15948966" cy="16516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Nếu</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hai</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mặt</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phẳng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phân</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biệt</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cùng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song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song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với</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mặt</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phẳng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thứ</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ba</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thì</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hai</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mặt</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phẳng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đó</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có</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song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song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với</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nhau</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hay </a:t>
            </a:r>
            <a:r>
              <a:rPr kumimoji="0" lang="en-US" sz="3600" b="0" i="0"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không</a:t>
            </a:r>
            <a:r>
              <a:rPr kumimoji="0" lang="en-US"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endParaRPr kumimoji="0" lang="vi-VN" sz="36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29389" y="4493335"/>
            <a:ext cx="12159916" cy="820674"/>
          </a:xfrm>
          <a:prstGeom prst="rect">
            <a:avLst/>
          </a:prstGeom>
        </p:spPr>
        <p:txBody>
          <a:bodyPr wrap="square">
            <a:spAutoFit/>
          </a:bodyPr>
          <a:lstStyle/>
          <a:p>
            <a:pPr lvl="0" algn="just">
              <a:lnSpc>
                <a:spcPct val="150000"/>
              </a:lnSpc>
              <a:spcAft>
                <a:spcPts val="800"/>
              </a:spcAft>
            </a:pPr>
            <a:endParaRPr lang="vi-VN" sz="3600" dirty="0">
              <a:solidFill>
                <a:prstClr val="white"/>
              </a:solidFill>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rot="21227728">
            <a:off x="-287422" y="9219282"/>
            <a:ext cx="1002786" cy="1005767"/>
          </a:xfrm>
          <a:prstGeom prst="rect">
            <a:avLst/>
          </a:prstGeom>
        </p:spPr>
      </p:pic>
      <p:grpSp>
        <p:nvGrpSpPr>
          <p:cNvPr id="10" name="Group 6"/>
          <p:cNvGrpSpPr/>
          <p:nvPr/>
        </p:nvGrpSpPr>
        <p:grpSpPr>
          <a:xfrm>
            <a:off x="6780907" y="9814872"/>
            <a:ext cx="4714152" cy="205428"/>
            <a:chOff x="0" y="0"/>
            <a:chExt cx="1241587" cy="118945"/>
          </a:xfrm>
        </p:grpSpPr>
        <p:sp>
          <p:nvSpPr>
            <p:cNvPr id="11"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txBody>
            <a:bodyPr/>
            <a:lstStyle/>
            <a:p>
              <a:endParaRPr lang="en-GB"/>
            </a:p>
          </p:txBody>
        </p:sp>
        <p:sp>
          <p:nvSpPr>
            <p:cNvPr id="12"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4"/>
          <a:stretch>
            <a:fillRect/>
          </a:stretch>
        </p:blipFill>
        <p:spPr>
          <a:xfrm>
            <a:off x="13320140" y="4480530"/>
            <a:ext cx="4382323" cy="4955395"/>
          </a:xfrm>
          <a:prstGeom prst="rect">
            <a:avLst/>
          </a:prstGeom>
        </p:spPr>
      </p:pic>
    </p:spTree>
    <p:extLst>
      <p:ext uri="{BB962C8B-B14F-4D97-AF65-F5344CB8AC3E}">
        <p14:creationId xmlns:p14="http://schemas.microsoft.com/office/powerpoint/2010/main" val="4662477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nodePh="1">
                                  <p:stCondLst>
                                    <p:cond delay="0"/>
                                  </p:stCondLst>
                                  <p:endCondLst>
                                    <p:cond evt="begin" delay="0">
                                      <p:tn val="14"/>
                                    </p:cond>
                                  </p:end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93857769-B303-7BCD-7430-F550B7481EC0}"/>
                  </a:ext>
                </a:extLst>
              </p:cNvPr>
              <p:cNvSpPr>
                <a:spLocks noGrp="1"/>
              </p:cNvSpPr>
              <p:nvPr>
                <p:ph type="subTitle" idx="1"/>
              </p:nvPr>
            </p:nvSpPr>
            <p:spPr>
              <a:xfrm>
                <a:off x="571500" y="544091"/>
                <a:ext cx="17145000" cy="2483643"/>
              </a:xfrm>
            </p:spPr>
            <p:txBody>
              <a:bodyPr>
                <a:noAutofit/>
              </a:bodyPr>
              <a:lstStyle/>
              <a:p>
                <a:pPr algn="l"/>
                <a:r>
                  <a:rPr lang="vi-VN" sz="3000" dirty="0">
                    <a:latin typeface="+mj-lt"/>
                  </a:rPr>
                  <a:t>Ví dụ </a:t>
                </a:r>
                <a:r>
                  <a:rPr lang="en-US" sz="3000" dirty="0">
                    <a:latin typeface="+mj-lt"/>
                  </a:rPr>
                  <a:t>2</a:t>
                </a:r>
                <a:r>
                  <a:rPr lang="vi-VN" sz="3000" dirty="0">
                    <a:latin typeface="+mj-lt"/>
                  </a:rPr>
                  <a:t>: Cho hình chóp </a:t>
                </a:r>
                <a14:m>
                  <m:oMath xmlns:m="http://schemas.openxmlformats.org/officeDocument/2006/math">
                    <m:r>
                      <m:rPr>
                        <m:sty m:val="p"/>
                      </m:rPr>
                      <a:rPr lang="en-US" sz="3000" i="1" dirty="0">
                        <a:latin typeface="Cambria Math" panose="02040503050406030204" pitchFamily="18" charset="0"/>
                      </a:rPr>
                      <m:t>S</m:t>
                    </m:r>
                    <m:r>
                      <a:rPr lang="en-US" sz="3000" i="1" dirty="0">
                        <a:latin typeface="Cambria Math" panose="02040503050406030204" pitchFamily="18" charset="0"/>
                      </a:rPr>
                      <m:t>.</m:t>
                    </m:r>
                    <m:r>
                      <a:rPr lang="en-US" sz="3000" i="1" dirty="0">
                        <a:latin typeface="Cambria Math" panose="02040503050406030204" pitchFamily="18" charset="0"/>
                      </a:rPr>
                      <m:t>𝐴</m:t>
                    </m:r>
                    <m:r>
                      <m:rPr>
                        <m:sty m:val="p"/>
                      </m:rPr>
                      <a:rPr lang="vi-VN" sz="3000" i="1" dirty="0">
                        <a:latin typeface="Cambria Math" panose="02040503050406030204" pitchFamily="18" charset="0"/>
                      </a:rPr>
                      <m:t>BCD</m:t>
                    </m:r>
                  </m:oMath>
                </a14:m>
                <a:r>
                  <a:rPr lang="vi-VN" sz="3000" dirty="0">
                    <a:latin typeface="+mj-lt"/>
                  </a:rPr>
                  <a:t>. Gọi </a:t>
                </a:r>
                <a14:m>
                  <m:oMath xmlns:m="http://schemas.openxmlformats.org/officeDocument/2006/math">
                    <m:r>
                      <m:rPr>
                        <m:sty m:val="p"/>
                      </m:rPr>
                      <a:rPr lang="vi-VN" sz="3000" i="1" dirty="0">
                        <a:latin typeface="Cambria Math" panose="02040503050406030204" pitchFamily="18" charset="0"/>
                      </a:rPr>
                      <m:t>M</m:t>
                    </m:r>
                  </m:oMath>
                </a14:m>
                <a:r>
                  <a:rPr lang="vi-VN" sz="3000" dirty="0">
                    <a:latin typeface="+mj-lt"/>
                  </a:rPr>
                  <a:t>, N, P</a:t>
                </a:r>
                <a:r>
                  <a:rPr lang="en-US" sz="3000" dirty="0">
                    <a:latin typeface="+mj-lt"/>
                  </a:rPr>
                  <a:t>, Q</a:t>
                </a:r>
                <a:r>
                  <a:rPr lang="vi-VN" sz="3000" dirty="0">
                    <a:latin typeface="+mj-lt"/>
                  </a:rPr>
                  <a:t> lần lượt là trung điểm của các cạnh </a:t>
                </a:r>
                <a14:m>
                  <m:oMath xmlns:m="http://schemas.openxmlformats.org/officeDocument/2006/math">
                    <m:r>
                      <m:rPr>
                        <m:sty m:val="p"/>
                      </m:rPr>
                      <a:rPr lang="en-US" sz="3000" dirty="0">
                        <a:latin typeface="Cambria Math" panose="02040503050406030204" pitchFamily="18" charset="0"/>
                      </a:rPr>
                      <m:t>S</m:t>
                    </m:r>
                    <m:r>
                      <m:rPr>
                        <m:sty m:val="p"/>
                      </m:rPr>
                      <a:rPr lang="vi-VN" sz="3000" i="1" dirty="0">
                        <a:latin typeface="Cambria Math" panose="02040503050406030204" pitchFamily="18" charset="0"/>
                      </a:rPr>
                      <m:t>A</m:t>
                    </m:r>
                  </m:oMath>
                </a14:m>
                <a:r>
                  <a:rPr lang="vi-VN" sz="3000" dirty="0">
                    <a:latin typeface="+mj-lt"/>
                  </a:rPr>
                  <a:t>, </a:t>
                </a:r>
                <a14:m>
                  <m:oMath xmlns:m="http://schemas.openxmlformats.org/officeDocument/2006/math">
                    <m:r>
                      <a:rPr lang="en-US" sz="3000" i="1">
                        <a:latin typeface="Cambria Math" panose="02040503050406030204" pitchFamily="18" charset="0"/>
                      </a:rPr>
                      <m:t>𝑆𝐵</m:t>
                    </m:r>
                  </m:oMath>
                </a14:m>
                <a:r>
                  <a:rPr lang="vi-VN" sz="3000" dirty="0">
                    <a:latin typeface="+mj-lt"/>
                  </a:rPr>
                  <a:t>, </a:t>
                </a:r>
                <a14:m>
                  <m:oMath xmlns:m="http://schemas.openxmlformats.org/officeDocument/2006/math">
                    <m:r>
                      <a:rPr lang="en-US" sz="3000" i="1">
                        <a:latin typeface="Cambria Math" panose="02040503050406030204" pitchFamily="18" charset="0"/>
                      </a:rPr>
                      <m:t>𝑆𝐶</m:t>
                    </m:r>
                    <m:r>
                      <a:rPr lang="en-US" sz="3000" i="1">
                        <a:latin typeface="Cambria Math" panose="02040503050406030204" pitchFamily="18" charset="0"/>
                      </a:rPr>
                      <m:t>, </m:t>
                    </m:r>
                    <m:r>
                      <a:rPr lang="en-US" sz="3000" i="1">
                        <a:latin typeface="Cambria Math" panose="02040503050406030204" pitchFamily="18" charset="0"/>
                      </a:rPr>
                      <m:t>𝑆𝐷</m:t>
                    </m:r>
                  </m:oMath>
                </a14:m>
                <a:r>
                  <a:rPr lang="vi-VN" sz="3000" dirty="0">
                    <a:latin typeface="+mj-lt"/>
                  </a:rPr>
                  <a:t>. Chứng minh rằng hai mặt phẳng </a:t>
                </a:r>
                <a14:m>
                  <m:oMath xmlns:m="http://schemas.openxmlformats.org/officeDocument/2006/math">
                    <m:r>
                      <a:rPr lang="vi-VN" sz="3000" dirty="0">
                        <a:latin typeface="Cambria Math" panose="02040503050406030204" pitchFamily="18" charset="0"/>
                      </a:rPr>
                      <m:t>(</m:t>
                    </m:r>
                    <m:r>
                      <m:rPr>
                        <m:sty m:val="p"/>
                      </m:rPr>
                      <a:rPr lang="vi-VN" sz="3000" i="1" dirty="0">
                        <a:latin typeface="Cambria Math" panose="02040503050406030204" pitchFamily="18" charset="0"/>
                      </a:rPr>
                      <m:t>MNP</m:t>
                    </m:r>
                  </m:oMath>
                </a14:m>
                <a:r>
                  <a:rPr lang="vi-VN" sz="3000" dirty="0">
                    <a:latin typeface="+mj-lt"/>
                  </a:rPr>
                  <a:t>) và </a:t>
                </a:r>
                <a14:m>
                  <m:oMath xmlns:m="http://schemas.openxmlformats.org/officeDocument/2006/math">
                    <m:r>
                      <a:rPr lang="vi-VN" sz="3000" dirty="0">
                        <a:latin typeface="Cambria Math" panose="02040503050406030204" pitchFamily="18" charset="0"/>
                      </a:rPr>
                      <m:t>(</m:t>
                    </m:r>
                    <m:r>
                      <m:rPr>
                        <m:sty m:val="p"/>
                      </m:rPr>
                      <a:rPr lang="vi-VN" sz="3000" i="1" dirty="0">
                        <a:latin typeface="Cambria Math" panose="02040503050406030204" pitchFamily="18" charset="0"/>
                      </a:rPr>
                      <m:t>NPQ</m:t>
                    </m:r>
                  </m:oMath>
                </a14:m>
                <a:r>
                  <a:rPr lang="vi-VN" sz="3000" dirty="0">
                    <a:latin typeface="+mj-lt"/>
                  </a:rPr>
                  <a:t>) cùng song song với mặt phẳng </a:t>
                </a:r>
                <a14:m>
                  <m:oMath xmlns:m="http://schemas.openxmlformats.org/officeDocument/2006/math">
                    <m:r>
                      <a:rPr lang="vi-VN" sz="3000" dirty="0">
                        <a:latin typeface="Cambria Math" panose="02040503050406030204" pitchFamily="18" charset="0"/>
                      </a:rPr>
                      <m:t>(</m:t>
                    </m:r>
                    <m:r>
                      <m:rPr>
                        <m:sty m:val="p"/>
                      </m:rPr>
                      <a:rPr lang="vi-VN" sz="3000" i="1" dirty="0">
                        <a:latin typeface="Cambria Math" panose="02040503050406030204" pitchFamily="18" charset="0"/>
                      </a:rPr>
                      <m:t>ABCD</m:t>
                    </m:r>
                  </m:oMath>
                </a14:m>
                <a:r>
                  <a:rPr lang="vi-VN" sz="3000" dirty="0">
                    <a:latin typeface="+mj-lt"/>
                  </a:rPr>
                  <a:t>), từ đó suy ra bốn điểm </a:t>
                </a:r>
                <a14:m>
                  <m:oMath xmlns:m="http://schemas.openxmlformats.org/officeDocument/2006/math">
                    <m:r>
                      <m:rPr>
                        <m:sty m:val="p"/>
                      </m:rPr>
                      <a:rPr lang="vi-VN" sz="3000" i="1" dirty="0">
                        <a:latin typeface="Cambria Math" panose="02040503050406030204" pitchFamily="18" charset="0"/>
                      </a:rPr>
                      <m:t>M</m:t>
                    </m:r>
                    <m:r>
                      <a:rPr lang="vi-VN" sz="3000" i="1" dirty="0">
                        <a:latin typeface="Cambria Math" panose="02040503050406030204" pitchFamily="18" charset="0"/>
                      </a:rPr>
                      <m:t>, </m:t>
                    </m:r>
                    <m:r>
                      <m:rPr>
                        <m:sty m:val="p"/>
                      </m:rPr>
                      <a:rPr lang="vi-VN" sz="3000" i="1" dirty="0">
                        <a:latin typeface="Cambria Math" panose="02040503050406030204" pitchFamily="18" charset="0"/>
                      </a:rPr>
                      <m:t>N</m:t>
                    </m:r>
                    <m:r>
                      <a:rPr lang="vi-VN" sz="3000" i="1" dirty="0">
                        <a:latin typeface="Cambria Math" panose="02040503050406030204" pitchFamily="18" charset="0"/>
                      </a:rPr>
                      <m:t>,</m:t>
                    </m:r>
                    <m:r>
                      <m:rPr>
                        <m:sty m:val="p"/>
                      </m:rPr>
                      <a:rPr lang="vi-VN" sz="3000" i="1" dirty="0">
                        <a:latin typeface="Cambria Math" panose="02040503050406030204" pitchFamily="18" charset="0"/>
                      </a:rPr>
                      <m:t>P</m:t>
                    </m:r>
                    <m:r>
                      <a:rPr lang="vi-VN" sz="3000" i="1" dirty="0">
                        <a:latin typeface="Cambria Math" panose="02040503050406030204" pitchFamily="18" charset="0"/>
                      </a:rPr>
                      <m:t>, </m:t>
                    </m:r>
                    <m:r>
                      <m:rPr>
                        <m:sty m:val="p"/>
                      </m:rPr>
                      <a:rPr lang="vi-VN" sz="3000" i="1" dirty="0">
                        <a:latin typeface="Cambria Math" panose="02040503050406030204" pitchFamily="18" charset="0"/>
                      </a:rPr>
                      <m:t>Q</m:t>
                    </m:r>
                    <m:r>
                      <a:rPr lang="vi-VN" sz="3000" dirty="0">
                        <a:latin typeface="Cambria Math" panose="02040503050406030204" pitchFamily="18" charset="0"/>
                      </a:rPr>
                      <m:t> </m:t>
                    </m:r>
                  </m:oMath>
                </a14:m>
                <a:r>
                  <a:rPr lang="vi-VN" sz="3000" dirty="0">
                    <a:latin typeface="+mj-lt"/>
                  </a:rPr>
                  <a:t>đồng phẳng. </a:t>
                </a:r>
                <a:endParaRPr lang="en-GB" sz="3000" dirty="0">
                  <a:latin typeface="+mj-lt"/>
                </a:endParaRPr>
              </a:p>
            </p:txBody>
          </p:sp>
        </mc:Choice>
        <mc:Fallback xmlns="">
          <p:sp>
            <p:nvSpPr>
              <p:cNvPr id="3" name="Subtitle 2">
                <a:extLst>
                  <a:ext uri="{FF2B5EF4-FFF2-40B4-BE49-F238E27FC236}">
                    <a16:creationId xmlns:a16="http://schemas.microsoft.com/office/drawing/2014/main" id="{93857769-B303-7BCD-7430-F550B7481EC0}"/>
                  </a:ext>
                </a:extLst>
              </p:cNvPr>
              <p:cNvSpPr>
                <a:spLocks noGrp="1" noRot="1" noChangeAspect="1" noMove="1" noResize="1" noEditPoints="1" noAdjustHandles="1" noChangeArrowheads="1" noChangeShapeType="1" noTextEdit="1"/>
              </p:cNvSpPr>
              <p:nvPr>
                <p:ph type="subTitle" idx="1"/>
              </p:nvPr>
            </p:nvSpPr>
            <p:spPr>
              <a:xfrm>
                <a:off x="571500" y="544091"/>
                <a:ext cx="17145000" cy="2483643"/>
              </a:xfrm>
              <a:blipFill>
                <a:blip r:embed="rId3"/>
                <a:stretch>
                  <a:fillRect l="-853" t="-53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5F8E30C-4CD3-A64E-4D35-A4ECB0E6D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9493" y="2331360"/>
            <a:ext cx="4963212" cy="4823586"/>
          </a:xfrm>
          <a:prstGeom prst="rect">
            <a:avLst/>
          </a:prstGeom>
        </p:spPr>
      </p:pic>
    </p:spTree>
    <p:extLst>
      <p:ext uri="{BB962C8B-B14F-4D97-AF65-F5344CB8AC3E}">
        <p14:creationId xmlns:p14="http://schemas.microsoft.com/office/powerpoint/2010/main" val="16027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4538" y="234598"/>
            <a:ext cx="17790272" cy="980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dirty="0">
              <a:solidFill>
                <a:prstClr val="white"/>
              </a:solidFill>
              <a:latin typeface="Calibri"/>
            </a:endParaRPr>
          </a:p>
        </p:txBody>
      </p:sp>
      <p:grpSp>
        <p:nvGrpSpPr>
          <p:cNvPr id="33" name="Group 32"/>
          <p:cNvGrpSpPr/>
          <p:nvPr/>
        </p:nvGrpSpPr>
        <p:grpSpPr>
          <a:xfrm>
            <a:off x="457200" y="114302"/>
            <a:ext cx="4876802" cy="1399654"/>
            <a:chOff x="3215466" y="3134246"/>
            <a:chExt cx="4876802" cy="139965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txBody>
              <a:bodyPr/>
              <a:lstStyle/>
              <a:p>
                <a:pPr defTabSz="1371600"/>
                <a:endParaRPr lang="en-GB" sz="2700">
                  <a:solidFill>
                    <a:prstClr val="black"/>
                  </a:solidFill>
                  <a:latin typeface="Calibri" panose="020F0502020204030204"/>
                </a:endParaRPr>
              </a:p>
            </p:txBody>
          </p:sp>
          <p:sp>
            <p:nvSpPr>
              <p:cNvPr id="4" name="TextBox 4"/>
              <p:cNvSpPr txBox="1"/>
              <p:nvPr/>
            </p:nvSpPr>
            <p:spPr>
              <a:xfrm>
                <a:off x="0" y="-38100"/>
                <a:ext cx="812800" cy="85090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32" name="Rectangle 31"/>
            <p:cNvSpPr/>
            <p:nvPr/>
          </p:nvSpPr>
          <p:spPr>
            <a:xfrm>
              <a:off x="3580399" y="3238501"/>
              <a:ext cx="4406271" cy="1127746"/>
            </a:xfrm>
            <a:prstGeom prst="rect">
              <a:avLst/>
            </a:prstGeom>
          </p:spPr>
          <p:txBody>
            <a:bodyPr wrap="none">
              <a:spAutoFit/>
            </a:bodyPr>
            <a:lstStyle/>
            <a:p>
              <a:pPr algn="ctr" defTabSz="914445">
                <a:lnSpc>
                  <a:spcPts val="9380"/>
                </a:lnSpc>
                <a:defRPr/>
              </a:pPr>
              <a:r>
                <a:rPr lang="en-US" sz="4500" b="1" spc="341" dirty="0">
                  <a:solidFill>
                    <a:srgbClr val="284353"/>
                  </a:solidFill>
                  <a:latin typeface="Arial" panose="020B0604020202020204" pitchFamily="34" charset="0"/>
                  <a:cs typeface="Arial" panose="020B0604020202020204" pitchFamily="34" charset="0"/>
                </a:rPr>
                <a:t>LUYỆN TẬP 2</a:t>
              </a:r>
            </a:p>
          </p:txBody>
        </p:sp>
      </p:grpSp>
      <mc:AlternateContent xmlns:mc="http://schemas.openxmlformats.org/markup-compatibility/2006" xmlns:a14="http://schemas.microsoft.com/office/drawing/2010/main">
        <mc:Choice Requires="a14">
          <p:sp>
            <p:nvSpPr>
              <p:cNvPr id="34" name="Rectangle 33"/>
              <p:cNvSpPr/>
              <p:nvPr/>
            </p:nvSpPr>
            <p:spPr>
              <a:xfrm>
                <a:off x="537386" y="1638302"/>
                <a:ext cx="16989197" cy="2955104"/>
              </a:xfrm>
              <a:prstGeom prst="rect">
                <a:avLst/>
              </a:prstGeom>
            </p:spPr>
            <p:txBody>
              <a:bodyPr wrap="square">
                <a:spAutoFit/>
              </a:bodyPr>
              <a:lstStyle/>
              <a:p>
                <a:pPr algn="just" defTabSz="914445">
                  <a:lnSpc>
                    <a:spcPct val="150000"/>
                  </a:lnSpc>
                  <a:defRPr/>
                </a:pPr>
                <a:r>
                  <a:rPr lang="vi-VN" sz="3600" dirty="0">
                    <a:solidFill>
                      <a:prstClr val="black"/>
                    </a:solidFill>
                    <a:latin typeface="Arial" panose="020B0604020202020204" pitchFamily="34" charset="0"/>
                  </a:rPr>
                  <a:t>Cho hình chóp S.ABCD. Gọi M, N, P, Q lần lượt là các điểm thuộc các cạnh SA, SB, SC, SD sao cho</a:t>
                </a:r>
                <a:r>
                  <a:rPr lang="en-US" sz="3600" dirty="0">
                    <a:solidFill>
                      <a:prstClr val="black"/>
                    </a:solidFill>
                    <a:latin typeface="Calibri"/>
                  </a:rPr>
                  <a:t> </a:t>
                </a:r>
                <a14:m>
                  <m:oMath xmlns:m="http://schemas.openxmlformats.org/officeDocument/2006/math">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𝑀𝐴</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𝑀𝑆</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𝑁𝐵</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𝑁𝑆</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r>
                      <a:rPr lang="vi-VN" sz="36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v</m:t>
                    </m:r>
                    <m: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à </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m:t>
                        </m:r>
                        <m:r>
                          <a:rPr lang="en-US" sz="36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𝑃</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r>
                          <m:rPr>
                            <m:sty m:val="p"/>
                          </m:rP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C</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SQ</m:t>
                        </m:r>
                      </m:num>
                      <m:den>
                        <m:r>
                          <m:rPr>
                            <m:sty m:val="p"/>
                          </m:rP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SD</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num>
                      <m:den>
                        <m:r>
                          <a:rPr lang="vi-VN"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sz="3600" dirty="0">
                    <a:solidFill>
                      <a:prstClr val="black"/>
                    </a:solidFill>
                    <a:latin typeface="Calibri"/>
                    <a:ea typeface="Times New Roman" panose="02020603050405020304" pitchFamily="18" charset="0"/>
                  </a:rPr>
                  <a:t> </a:t>
                </a:r>
                <a:r>
                  <a:rPr lang="vi-VN" sz="3600" dirty="0">
                    <a:solidFill>
                      <a:prstClr val="black"/>
                    </a:solidFill>
                    <a:latin typeface="Arial" panose="020B0604020202020204" pitchFamily="34" charset="0"/>
                  </a:rPr>
                  <a:t>. Chứng minh r</a:t>
                </a:r>
                <a:r>
                  <a:rPr lang="en-US" sz="3600" dirty="0">
                    <a:solidFill>
                      <a:prstClr val="black"/>
                    </a:solidFill>
                    <a:latin typeface="Arial" panose="020B0604020202020204" pitchFamily="34" charset="0"/>
                    <a:cs typeface="Arial" panose="020B0604020202020204" pitchFamily="34" charset="0"/>
                  </a:rPr>
                  <a:t>ằ</a:t>
                </a:r>
                <a:r>
                  <a:rPr lang="vi-VN" sz="3600" dirty="0">
                    <a:solidFill>
                      <a:prstClr val="black"/>
                    </a:solidFill>
                    <a:latin typeface="Arial" panose="020B0604020202020204" pitchFamily="34" charset="0"/>
                  </a:rPr>
                  <a:t>ng bốn điểm M, N, P, Q đồng phẳng.</a:t>
                </a:r>
              </a:p>
            </p:txBody>
          </p:sp>
        </mc:Choice>
        <mc:Fallback xmlns="">
          <p:sp>
            <p:nvSpPr>
              <p:cNvPr id="34" name="Rectangle 33"/>
              <p:cNvSpPr>
                <a:spLocks noRot="1" noChangeAspect="1" noMove="1" noResize="1" noEditPoints="1" noAdjustHandles="1" noChangeArrowheads="1" noChangeShapeType="1" noTextEdit="1"/>
              </p:cNvSpPr>
              <p:nvPr/>
            </p:nvSpPr>
            <p:spPr>
              <a:xfrm>
                <a:off x="537386" y="1638302"/>
                <a:ext cx="16989197" cy="2955104"/>
              </a:xfrm>
              <a:prstGeom prst="rect">
                <a:avLst/>
              </a:prstGeom>
              <a:blipFill>
                <a:blip r:embed="rId3"/>
                <a:stretch>
                  <a:fillRect l="-1076" r="-1112" b="-3505"/>
                </a:stretch>
              </a:blipFill>
            </p:spPr>
            <p:txBody>
              <a:bodyPr/>
              <a:lstStyle/>
              <a:p>
                <a:r>
                  <a:rPr lang="en-US">
                    <a:noFill/>
                  </a:rPr>
                  <a:t> </a:t>
                </a:r>
              </a:p>
            </p:txBody>
          </p:sp>
        </mc:Fallback>
      </mc:AlternateContent>
      <p:sp>
        <p:nvSpPr>
          <p:cNvPr id="38" name="Oval Callout 37"/>
          <p:cNvSpPr/>
          <p:nvPr/>
        </p:nvSpPr>
        <p:spPr>
          <a:xfrm>
            <a:off x="8290175" y="4604348"/>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445">
              <a:defRPr/>
            </a:pPr>
            <a:r>
              <a:rPr lang="vi-VN" sz="3600" b="1" dirty="0">
                <a:solidFill>
                  <a:prstClr val="black"/>
                </a:solidFill>
                <a:latin typeface="Arial" panose="020B0604020202020204" pitchFamily="34" charset="0"/>
              </a:rPr>
              <a:t>Giải</a:t>
            </a:r>
            <a:endParaRPr lang="en-US" sz="3600" b="1" dirty="0">
              <a:solidFill>
                <a:prstClr val="black"/>
              </a:solidFill>
              <a:latin typeface="Calibri"/>
            </a:endParaRPr>
          </a:p>
        </p:txBody>
      </p:sp>
      <p:pic>
        <p:nvPicPr>
          <p:cNvPr id="42" name="Picture 41"/>
          <p:cNvPicPr>
            <a:picLocks noChangeAspect="1"/>
          </p:cNvPicPr>
          <p:nvPr/>
        </p:nvPicPr>
        <p:blipFill>
          <a:blip r:embed="rId4"/>
          <a:stretch>
            <a:fillRect/>
          </a:stretch>
        </p:blipFill>
        <p:spPr>
          <a:xfrm rot="21227728">
            <a:off x="16964672" y="442573"/>
            <a:ext cx="1002786" cy="1005767"/>
          </a:xfrm>
          <a:prstGeom prst="rect">
            <a:avLst/>
          </a:prstGeom>
        </p:spPr>
      </p:pic>
      <p:pic>
        <p:nvPicPr>
          <p:cNvPr id="22" name="Picture 21"/>
          <p:cNvPicPr>
            <a:picLocks noChangeAspect="1"/>
          </p:cNvPicPr>
          <p:nvPr/>
        </p:nvPicPr>
        <p:blipFill>
          <a:blip r:embed="rId5"/>
          <a:stretch>
            <a:fillRect/>
          </a:stretch>
        </p:blipFill>
        <p:spPr>
          <a:xfrm>
            <a:off x="16913258" y="9251092"/>
            <a:ext cx="1279775" cy="1570502"/>
          </a:xfrm>
          <a:prstGeom prst="rect">
            <a:avLst/>
          </a:prstGeom>
        </p:spPr>
      </p:pic>
      <p:pic>
        <p:nvPicPr>
          <p:cNvPr id="5" name="Picture 4">
            <a:extLst>
              <a:ext uri="{FF2B5EF4-FFF2-40B4-BE49-F238E27FC236}">
                <a16:creationId xmlns:a16="http://schemas.microsoft.com/office/drawing/2014/main" id="{5F223361-3468-87F6-BF0E-D3251ADB13AF}"/>
              </a:ext>
            </a:extLst>
          </p:cNvPr>
          <p:cNvPicPr>
            <a:picLocks noChangeAspect="1"/>
          </p:cNvPicPr>
          <p:nvPr/>
        </p:nvPicPr>
        <p:blipFill>
          <a:blip r:embed="rId6"/>
          <a:stretch>
            <a:fillRect/>
          </a:stretch>
        </p:blipFill>
        <p:spPr>
          <a:xfrm>
            <a:off x="11923724" y="3925111"/>
            <a:ext cx="6323748" cy="5495309"/>
          </a:xfrm>
          <a:prstGeom prst="rect">
            <a:avLst/>
          </a:prstGeom>
        </p:spPr>
      </p:pic>
    </p:spTree>
    <p:extLst>
      <p:ext uri="{BB962C8B-B14F-4D97-AF65-F5344CB8AC3E}">
        <p14:creationId xmlns:p14="http://schemas.microsoft.com/office/powerpoint/2010/main" val="288086492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51414" y="900426"/>
            <a:ext cx="11192935" cy="6863719"/>
            <a:chOff x="0" y="-38100"/>
            <a:chExt cx="2947934" cy="1807728"/>
          </a:xfrm>
        </p:grpSpPr>
        <p:sp>
          <p:nvSpPr>
            <p:cNvPr id="3" name="Freeform 3"/>
            <p:cNvSpPr/>
            <p:nvPr/>
          </p:nvSpPr>
          <p:spPr>
            <a:xfrm>
              <a:off x="0" y="-1081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txBody>
            <a:bodyPr/>
            <a:lstStyle/>
            <a:p>
              <a:endParaRPr lang="en-GB"/>
            </a:p>
          </p:txBody>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txBody>
            <a:bodyPr/>
            <a:lstStyle/>
            <a:p>
              <a:endParaRPr lang="en-GB"/>
            </a:p>
          </p:txBody>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34097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TÍNH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CHẤT</a:t>
            </a:r>
            <a:endPar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5" name="Picture 4"/>
          <p:cNvPicPr>
            <a:picLocks noChangeAspect="1"/>
          </p:cNvPicPr>
          <p:nvPr/>
        </p:nvPicPr>
        <p:blipFill>
          <a:blip r:embed="rId3"/>
          <a:stretch>
            <a:fillRect/>
          </a:stretch>
        </p:blipFill>
        <p:spPr>
          <a:xfrm>
            <a:off x="10459130" y="8297500"/>
            <a:ext cx="2777504" cy="1729534"/>
          </a:xfrm>
          <a:prstGeom prst="rect">
            <a:avLst/>
          </a:prstGeom>
        </p:spPr>
      </p:pic>
      <p:pic>
        <p:nvPicPr>
          <p:cNvPr id="9" name="Picture 8">
            <a:extLst>
              <a:ext uri="{FF2B5EF4-FFF2-40B4-BE49-F238E27FC236}">
                <a16:creationId xmlns:a16="http://schemas.microsoft.com/office/drawing/2014/main" id="{A4264097-718C-19A6-5CF2-A56F370C1999}"/>
              </a:ext>
            </a:extLst>
          </p:cNvPr>
          <p:cNvPicPr>
            <a:picLocks noChangeAspect="1"/>
          </p:cNvPicPr>
          <p:nvPr/>
        </p:nvPicPr>
        <p:blipFill>
          <a:blip r:embed="rId4"/>
          <a:stretch>
            <a:fillRect/>
          </a:stretch>
        </p:blipFill>
        <p:spPr>
          <a:xfrm>
            <a:off x="12570559" y="2204175"/>
            <a:ext cx="4345842" cy="4543886"/>
          </a:xfrm>
          <a:prstGeom prst="rect">
            <a:avLst/>
          </a:prstGeom>
        </p:spPr>
      </p:pic>
      <p:pic>
        <p:nvPicPr>
          <p:cNvPr id="11" name="Picture 10">
            <a:extLst>
              <a:ext uri="{FF2B5EF4-FFF2-40B4-BE49-F238E27FC236}">
                <a16:creationId xmlns:a16="http://schemas.microsoft.com/office/drawing/2014/main" id="{81567A79-2BAB-1DFE-D78E-4941B3E32862}"/>
              </a:ext>
            </a:extLst>
          </p:cNvPr>
          <p:cNvPicPr>
            <a:picLocks noChangeAspect="1"/>
          </p:cNvPicPr>
          <p:nvPr/>
        </p:nvPicPr>
        <p:blipFill>
          <a:blip r:embed="rId5"/>
          <a:stretch>
            <a:fillRect/>
          </a:stretch>
        </p:blipFill>
        <p:spPr>
          <a:xfrm>
            <a:off x="6251414" y="2241993"/>
            <a:ext cx="6219805" cy="4506068"/>
          </a:xfrm>
          <a:prstGeom prst="rect">
            <a:avLst/>
          </a:prstGeom>
        </p:spPr>
      </p:pic>
    </p:spTree>
    <p:extLst>
      <p:ext uri="{BB962C8B-B14F-4D97-AF65-F5344CB8AC3E}">
        <p14:creationId xmlns:p14="http://schemas.microsoft.com/office/powerpoint/2010/main" val="261130652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754705" y="745820"/>
            <a:ext cx="16615591" cy="8664880"/>
          </a:xfrm>
          <a:custGeom>
            <a:avLst/>
            <a:gdLst/>
            <a:ahLst/>
            <a:cxnLst/>
            <a:rect l="l" t="t" r="r" b="b"/>
            <a:pathLst>
              <a:path w="2170275" h="1829810">
                <a:moveTo>
                  <a:pt x="0" y="0"/>
                </a:moveTo>
                <a:lnTo>
                  <a:pt x="2170275" y="0"/>
                </a:lnTo>
                <a:lnTo>
                  <a:pt x="2170275" y="1829810"/>
                </a:lnTo>
                <a:lnTo>
                  <a:pt x="0" y="1829810"/>
                </a:lnTo>
                <a:close/>
              </a:path>
            </a:pathLst>
          </a:custGeom>
          <a:solidFill>
            <a:schemeClr val="bg1"/>
          </a:solidFill>
        </p:spPr>
        <p:txBody>
          <a:bodyPr/>
          <a:lstStyle/>
          <a:p>
            <a:endParaRPr lang="en-GB"/>
          </a:p>
        </p:txBody>
      </p:sp>
      <p:grpSp>
        <p:nvGrpSpPr>
          <p:cNvPr id="8" name="Group 8"/>
          <p:cNvGrpSpPr/>
          <p:nvPr/>
        </p:nvGrpSpPr>
        <p:grpSpPr>
          <a:xfrm>
            <a:off x="6823902" y="9715500"/>
            <a:ext cx="4714152" cy="34929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txBody>
            <a:bodyPr/>
            <a:lstStyle/>
            <a:p>
              <a:endParaRPr lang="en-GB"/>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022174" y="439353"/>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txBody>
            <a:bodyPr/>
            <a:lstStyle/>
            <a:p>
              <a:endParaRPr lang="en-GB"/>
            </a:p>
          </p:txBody>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712586" y="387198"/>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txBody>
            <a:bodyPr/>
            <a:lstStyle/>
            <a:p>
              <a:endParaRPr lang="en-GB"/>
            </a:p>
          </p:txBody>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p:nvPr/>
        </p:nvGrpSpPr>
        <p:grpSpPr>
          <a:xfrm>
            <a:off x="5962292" y="876300"/>
            <a:ext cx="6286500" cy="2980178"/>
            <a:chOff x="6819900" y="1079886"/>
            <a:chExt cx="6286500" cy="2980178"/>
          </a:xfrm>
        </p:grpSpPr>
        <p:grpSp>
          <p:nvGrpSpPr>
            <p:cNvPr id="27" name="Group 2"/>
            <p:cNvGrpSpPr/>
            <p:nvPr/>
          </p:nvGrpSpPr>
          <p:grpSpPr>
            <a:xfrm>
              <a:off x="6819900" y="1079886"/>
              <a:ext cx="6286500" cy="2980178"/>
              <a:chOff x="-18893" y="-28575"/>
              <a:chExt cx="3117356" cy="841375"/>
            </a:xfrm>
          </p:grpSpPr>
          <p:sp>
            <p:nvSpPr>
              <p:cNvPr id="29" name="Freeform 3"/>
              <p:cNvSpPr/>
              <p:nvPr/>
            </p:nvSpPr>
            <p:spPr>
              <a:xfrm>
                <a:off x="-18893" y="18980"/>
                <a:ext cx="3117356" cy="27712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GB"/>
              </a:p>
            </p:txBody>
          </p:sp>
          <p:sp>
            <p:nvSpPr>
              <p:cNvPr id="3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7154844" y="1401919"/>
              <a:ext cx="5747086"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Bài tập </a:t>
              </a:r>
              <a:r>
                <a:rPr kumimoji="0" lang="en-US"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4.28</a:t>
              </a:r>
              <a:r>
                <a:rPr kumimoji="0" lang="vi-VN"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 (SGK-tr</a:t>
              </a:r>
              <a:r>
                <a:rPr kumimoji="0" lang="en-US"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94</a:t>
              </a:r>
              <a:r>
                <a:rPr kumimoji="0" lang="vi-VN" alt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p>
          </p:txBody>
        </p:sp>
      </p:grpSp>
      <p:sp>
        <p:nvSpPr>
          <p:cNvPr id="2" name="Rectangle 1"/>
          <p:cNvSpPr/>
          <p:nvPr/>
        </p:nvSpPr>
        <p:spPr>
          <a:xfrm>
            <a:off x="1143000" y="2324100"/>
            <a:ext cx="9144000" cy="6650860"/>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Cầu thang xương cá là dạng cầu thang có hình dáng tương tư như những đốt xương cá, thường có những bậc thang với khoảng mở lớn, tạo được sự nhẹ nhàng và thoáng đãng cho không gian sông. Trong Hình 4.55, phần mép của mỗi bậc thang, nằm trên tường song song với nhau. Hãy giải thích tại sao.</a:t>
            </a: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363200" y="2487666"/>
            <a:ext cx="6773686" cy="4977519"/>
          </a:xfrm>
          <a:prstGeom prst="rect">
            <a:avLst/>
          </a:prstGeom>
        </p:spPr>
      </p:pic>
      <p:pic>
        <p:nvPicPr>
          <p:cNvPr id="13" name="Picture 12"/>
          <p:cNvPicPr>
            <a:picLocks noChangeAspect="1"/>
          </p:cNvPicPr>
          <p:nvPr/>
        </p:nvPicPr>
        <p:blipFill>
          <a:blip r:embed="rId4"/>
          <a:stretch>
            <a:fillRect/>
          </a:stretch>
        </p:blipFill>
        <p:spPr>
          <a:xfrm>
            <a:off x="13411200" y="8115300"/>
            <a:ext cx="1143000" cy="1143000"/>
          </a:xfrm>
          <a:prstGeom prst="rect">
            <a:avLst/>
          </a:prstGeom>
        </p:spPr>
      </p:pic>
    </p:spTree>
    <p:extLst>
      <p:ext uri="{BB962C8B-B14F-4D97-AF65-F5344CB8AC3E}">
        <p14:creationId xmlns:p14="http://schemas.microsoft.com/office/powerpoint/2010/main" val="3211569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Subtitle 2">
                <a:extLst>
                  <a:ext uri="{FF2B5EF4-FFF2-40B4-BE49-F238E27FC236}">
                    <a16:creationId xmlns:a16="http://schemas.microsoft.com/office/drawing/2014/main" id="{A5B19FFF-4FA3-A886-D7C9-F13551B25081}"/>
                  </a:ext>
                </a:extLst>
              </p:cNvPr>
              <p:cNvSpPr txBox="1">
                <a:spLocks/>
              </p:cNvSpPr>
              <p:nvPr/>
            </p:nvSpPr>
            <p:spPr>
              <a:xfrm>
                <a:off x="381000" y="362727"/>
                <a:ext cx="17754600" cy="13285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 3: Cho hình chóp </a:t>
                </a:r>
                <a14:m>
                  <m:oMath xmlns:m="http://schemas.openxmlformats.org/officeDocument/2006/math">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S</m:t>
                    </m:r>
                    <m: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ABCD</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Gọi </a:t>
                </a:r>
                <a14:m>
                  <m:oMath xmlns:m="http://schemas.openxmlformats.org/officeDocument/2006/math">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là trung điểm của </a:t>
                </a:r>
                <a14:m>
                  <m:oMath xmlns:m="http://schemas.openxmlformats.org/officeDocument/2006/math">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SA</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Mặt </a:t>
                </a:r>
                <a14:m>
                  <m:oMath xmlns:m="http://schemas.openxmlformats.org/officeDocument/2006/math">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ph</m:t>
                    </m:r>
                    <m: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ẳ</m:t>
                    </m:r>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ng</m:t>
                    </m:r>
                    <m:r>
                      <a:rPr kumimoji="0" lang="vi-VN"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d>
                      <m:dPr>
                        <m:ctrl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m:rPr>
                            <m:sty m:val="p"/>
                          </m:rPr>
                          <a:rPr kumimoji="0" lang="vi-VN"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α</m:t>
                        </m:r>
                      </m:e>
                    </m:d>
                    <m:r>
                      <a:rPr kumimoji="0" lang="en-GB"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đ</m:t>
                    </m:r>
                    <m:r>
                      <m:rPr>
                        <m:sty m:val="p"/>
                      </m:r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i</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qua </a:t>
                </a:r>
                <a14:m>
                  <m:oMath xmlns:m="http://schemas.openxmlformats.org/officeDocument/2006/math">
                    <m:r>
                      <m:rPr>
                        <m:sty m:val="p"/>
                      </m:rPr>
                      <a:rPr kumimoji="0" lang="vi-VN"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và song song</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d>
                      <m:dPr>
                        <m:ctrlP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m:rPr>
                            <m:sty m:val="p"/>
                          </m:rP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ABCD</m:t>
                        </m:r>
                      </m:e>
                    </m:d>
                    <m:r>
                      <a:rPr kumimoji="0" lang="vi-VN" sz="3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GB" sz="36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Tìm giao tuyến của mặt phẳng </a:t>
                </a:r>
                <a14:m>
                  <m:oMath xmlns:m="http://schemas.openxmlformats.org/officeDocument/2006/math">
                    <m:d>
                      <m:dPr>
                        <m:ctrlPr>
                          <a:rPr kumimoji="0" lang="vi-VN"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m:rPr>
                            <m:sty m:val="p"/>
                          </m:rPr>
                          <a:rPr kumimoji="0" lang="vi-VN"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α</m:t>
                        </m:r>
                      </m:e>
                    </m:d>
                    <m:r>
                      <a:rPr kumimoji="0" lang="vi-VN"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oMath>
                </a14:m>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với các mặt của hình chóp.</a:t>
                </a:r>
                <a:endParaRPr kumimoji="0" lang="en-GB" sz="3600" b="0" i="0" u="none" strike="noStrike" kern="1200" cap="none" spc="0" normalizeH="0" baseline="0" noProof="0" dirty="0">
                  <a:ln>
                    <a:noFill/>
                  </a:ln>
                  <a:solidFill>
                    <a:sysClr val="windowText" lastClr="000000"/>
                  </a:solidFill>
                  <a:effectLst/>
                  <a:uLnTx/>
                  <a:uFillTx/>
                  <a:latin typeface="Calibri Light" panose="020F0302020204030204"/>
                  <a:ea typeface="+mn-ea"/>
                  <a:cs typeface="+mn-cs"/>
                </a:endParaRPr>
              </a:p>
            </p:txBody>
          </p:sp>
        </mc:Choice>
        <mc:Fallback xmlns="">
          <p:sp>
            <p:nvSpPr>
              <p:cNvPr id="43" name="Subtitle 2">
                <a:extLst>
                  <a:ext uri="{FF2B5EF4-FFF2-40B4-BE49-F238E27FC236}">
                    <a16:creationId xmlns:a16="http://schemas.microsoft.com/office/drawing/2014/main" id="{A5B19FFF-4FA3-A886-D7C9-F13551B25081}"/>
                  </a:ext>
                </a:extLst>
              </p:cNvPr>
              <p:cNvSpPr txBox="1">
                <a:spLocks noRot="1" noChangeAspect="1" noMove="1" noResize="1" noEditPoints="1" noAdjustHandles="1" noChangeArrowheads="1" noChangeShapeType="1" noTextEdit="1"/>
              </p:cNvSpPr>
              <p:nvPr/>
            </p:nvSpPr>
            <p:spPr>
              <a:xfrm>
                <a:off x="381000" y="362727"/>
                <a:ext cx="17754600" cy="1328589"/>
              </a:xfrm>
              <a:prstGeom prst="rect">
                <a:avLst/>
              </a:prstGeom>
              <a:blipFill>
                <a:blip r:embed="rId2"/>
                <a:stretch>
                  <a:fillRect l="-1065" t="-11982" r="-1648"/>
                </a:stretch>
              </a:blipFill>
            </p:spPr>
            <p:txBody>
              <a:bodyPr/>
              <a:lstStyle/>
              <a:p>
                <a:r>
                  <a:rPr lang="en-GB">
                    <a:noFill/>
                  </a:rPr>
                  <a:t> </a:t>
                </a:r>
              </a:p>
            </p:txBody>
          </p:sp>
        </mc:Fallback>
      </mc:AlternateContent>
      <p:grpSp>
        <p:nvGrpSpPr>
          <p:cNvPr id="44" name="Group 43">
            <a:extLst>
              <a:ext uri="{FF2B5EF4-FFF2-40B4-BE49-F238E27FC236}">
                <a16:creationId xmlns:a16="http://schemas.microsoft.com/office/drawing/2014/main" id="{4D1C5CB9-48CB-428B-9C28-E191552E3D82}"/>
              </a:ext>
            </a:extLst>
          </p:cNvPr>
          <p:cNvGrpSpPr/>
          <p:nvPr/>
        </p:nvGrpSpPr>
        <p:grpSpPr>
          <a:xfrm>
            <a:off x="10152439" y="13715999"/>
            <a:ext cx="726335" cy="597241"/>
            <a:chOff x="10324294" y="5889493"/>
            <a:chExt cx="726335" cy="597241"/>
          </a:xfrm>
        </p:grpSpPr>
        <p:sp>
          <p:nvSpPr>
            <p:cNvPr id="45" name="TextBox 44">
              <a:extLst>
                <a:ext uri="{FF2B5EF4-FFF2-40B4-BE49-F238E27FC236}">
                  <a16:creationId xmlns:a16="http://schemas.microsoft.com/office/drawing/2014/main" id="{C36036B6-9673-9820-22D6-FAB0C6266C35}"/>
                </a:ext>
              </a:extLst>
            </p:cNvPr>
            <p:cNvSpPr txBox="1"/>
            <p:nvPr/>
          </p:nvSpPr>
          <p:spPr>
            <a:xfrm>
              <a:off x="10324294" y="5901959"/>
              <a:ext cx="233464" cy="584775"/>
            </a:xfrm>
            <a:prstGeom prst="rect">
              <a:avLst/>
            </a:prstGeom>
            <a:noFill/>
          </p:spPr>
          <p:txBody>
            <a:bodyPr wrap="square" rtlCol="0">
              <a:spAutoFit/>
            </a:bodyPr>
            <a:lstStyle/>
            <a:p>
              <a:pPr defTabSz="914446"/>
              <a:r>
                <a:rPr lang="vi-VN" sz="3200" b="1" dirty="0">
                  <a:solidFill>
                    <a:prstClr val="black"/>
                  </a:solidFill>
                  <a:latin typeface="Times New Roman" panose="02020603050405020304" pitchFamily="18" charset="0"/>
                </a:rPr>
                <a:t>.</a:t>
              </a:r>
              <a:endParaRPr lang="en-GB" sz="3200" b="1" dirty="0">
                <a:solidFill>
                  <a:prstClr val="black"/>
                </a:solidFill>
                <a:latin typeface="Aptos Display" panose="02110004020202020204"/>
              </a:endParaRPr>
            </a:p>
          </p:txBody>
        </p:sp>
        <p:sp>
          <p:nvSpPr>
            <p:cNvPr id="46" name="TextBox 45">
              <a:extLst>
                <a:ext uri="{FF2B5EF4-FFF2-40B4-BE49-F238E27FC236}">
                  <a16:creationId xmlns:a16="http://schemas.microsoft.com/office/drawing/2014/main" id="{DA08E140-3B19-F896-9E53-ED8C5BE3A5E2}"/>
                </a:ext>
              </a:extLst>
            </p:cNvPr>
            <p:cNvSpPr txBox="1"/>
            <p:nvPr/>
          </p:nvSpPr>
          <p:spPr>
            <a:xfrm>
              <a:off x="10515605" y="5889493"/>
              <a:ext cx="535024" cy="461665"/>
            </a:xfrm>
            <a:prstGeom prst="rect">
              <a:avLst/>
            </a:prstGeom>
            <a:noFill/>
          </p:spPr>
          <p:txBody>
            <a:bodyPr wrap="square" rtlCol="0">
              <a:spAutoFit/>
            </a:bodyPr>
            <a:lstStyle/>
            <a:p>
              <a:pPr defTabSz="914446"/>
              <a:r>
                <a:rPr lang="vi-VN" sz="2400" dirty="0">
                  <a:solidFill>
                    <a:prstClr val="black"/>
                  </a:solidFill>
                  <a:latin typeface="Times New Roman" panose="02020603050405020304" pitchFamily="18" charset="0"/>
                </a:rPr>
                <a:t>F’</a:t>
              </a:r>
              <a:endParaRPr lang="en-GB" sz="2400" dirty="0">
                <a:solidFill>
                  <a:prstClr val="black"/>
                </a:solidFill>
                <a:latin typeface="Aptos Display" panose="02110004020202020204"/>
              </a:endParaRPr>
            </a:p>
          </p:txBody>
        </p:sp>
      </p:grpSp>
      <p:cxnSp>
        <p:nvCxnSpPr>
          <p:cNvPr id="47" name="Straight Connector 46">
            <a:extLst>
              <a:ext uri="{FF2B5EF4-FFF2-40B4-BE49-F238E27FC236}">
                <a16:creationId xmlns:a16="http://schemas.microsoft.com/office/drawing/2014/main" id="{66080779-BEC3-76FD-90B5-57074FFFD63E}"/>
              </a:ext>
            </a:extLst>
          </p:cNvPr>
          <p:cNvCxnSpPr>
            <a:cxnSpLocks/>
          </p:cNvCxnSpPr>
          <p:nvPr/>
        </p:nvCxnSpPr>
        <p:spPr>
          <a:xfrm>
            <a:off x="9523380" y="13716000"/>
            <a:ext cx="770103" cy="3209010"/>
          </a:xfrm>
          <a:prstGeom prst="line">
            <a:avLst/>
          </a:prstGeom>
          <a:noFill/>
          <a:ln w="19050" cap="flat" cmpd="sng" algn="ctr">
            <a:solidFill>
              <a:srgbClr val="ED7D31"/>
            </a:solidFill>
            <a:prstDash val="dash"/>
            <a:round/>
            <a:headEnd type="none" w="med" len="med"/>
            <a:tailEnd type="none" w="med" len="med"/>
          </a:ln>
          <a:effectLst/>
        </p:spPr>
      </p:cxnSp>
      <p:cxnSp>
        <p:nvCxnSpPr>
          <p:cNvPr id="48" name="Straight Connector 47">
            <a:extLst>
              <a:ext uri="{FF2B5EF4-FFF2-40B4-BE49-F238E27FC236}">
                <a16:creationId xmlns:a16="http://schemas.microsoft.com/office/drawing/2014/main" id="{00BCEA2E-6442-B374-E0DC-12692C64BE9F}"/>
              </a:ext>
            </a:extLst>
          </p:cNvPr>
          <p:cNvCxnSpPr/>
          <p:nvPr/>
        </p:nvCxnSpPr>
        <p:spPr>
          <a:xfrm flipV="1">
            <a:off x="9128572" y="13716000"/>
            <a:ext cx="741765" cy="359365"/>
          </a:xfrm>
          <a:prstGeom prst="line">
            <a:avLst/>
          </a:prstGeom>
          <a:noFill/>
          <a:ln w="19050" cap="flat" cmpd="sng" algn="ctr">
            <a:solidFill>
              <a:srgbClr val="ED7D31"/>
            </a:solidFill>
            <a:prstDash val="dash"/>
            <a:round/>
            <a:headEnd type="none" w="med" len="med"/>
            <a:tailEnd type="none" w="med" len="med"/>
          </a:ln>
          <a:effectLst/>
        </p:spPr>
      </p:cxnSp>
      <p:cxnSp>
        <p:nvCxnSpPr>
          <p:cNvPr id="49" name="Straight Connector 48">
            <a:extLst>
              <a:ext uri="{FF2B5EF4-FFF2-40B4-BE49-F238E27FC236}">
                <a16:creationId xmlns:a16="http://schemas.microsoft.com/office/drawing/2014/main" id="{4C194FD0-4925-1AF1-7FFB-149FE3606A6D}"/>
              </a:ext>
            </a:extLst>
          </p:cNvPr>
          <p:cNvCxnSpPr>
            <a:cxnSpLocks/>
          </p:cNvCxnSpPr>
          <p:nvPr/>
        </p:nvCxnSpPr>
        <p:spPr>
          <a:xfrm flipV="1">
            <a:off x="8703012" y="13716000"/>
            <a:ext cx="1590470" cy="674074"/>
          </a:xfrm>
          <a:prstGeom prst="line">
            <a:avLst/>
          </a:prstGeom>
          <a:noFill/>
          <a:ln w="19050" cap="flat" cmpd="sng" algn="ctr">
            <a:solidFill>
              <a:srgbClr val="ED7D31"/>
            </a:solidFill>
            <a:prstDash val="dash"/>
            <a:round/>
            <a:headEnd type="none" w="med" len="med"/>
            <a:tailEnd type="none" w="med" len="med"/>
          </a:ln>
          <a:effectLst/>
        </p:spPr>
      </p:cxnSp>
      <p:pic>
        <p:nvPicPr>
          <p:cNvPr id="50" name="Picture 49">
            <a:extLst>
              <a:ext uri="{FF2B5EF4-FFF2-40B4-BE49-F238E27FC236}">
                <a16:creationId xmlns:a16="http://schemas.microsoft.com/office/drawing/2014/main" id="{0225B48E-AD66-D13B-2F86-3AC5A0251A19}"/>
              </a:ext>
            </a:extLst>
          </p:cNvPr>
          <p:cNvPicPr>
            <a:picLocks noChangeAspect="1"/>
          </p:cNvPicPr>
          <p:nvPr/>
        </p:nvPicPr>
        <p:blipFill>
          <a:blip r:embed="rId3"/>
          <a:stretch>
            <a:fillRect/>
          </a:stretch>
        </p:blipFill>
        <p:spPr>
          <a:xfrm>
            <a:off x="12954000" y="2324100"/>
            <a:ext cx="3696216" cy="4525006"/>
          </a:xfrm>
          <a:prstGeom prst="rect">
            <a:avLst/>
          </a:prstGeom>
        </p:spPr>
      </p:pic>
      <p:sp>
        <p:nvSpPr>
          <p:cNvPr id="51" name="TextBox 50">
            <a:extLst>
              <a:ext uri="{FF2B5EF4-FFF2-40B4-BE49-F238E27FC236}">
                <a16:creationId xmlns:a16="http://schemas.microsoft.com/office/drawing/2014/main" id="{8E57612D-876E-FE11-13CC-42E9F3E91B28}"/>
              </a:ext>
            </a:extLst>
          </p:cNvPr>
          <p:cNvSpPr txBox="1"/>
          <p:nvPr/>
        </p:nvSpPr>
        <p:spPr>
          <a:xfrm>
            <a:off x="13754766" y="3618701"/>
            <a:ext cx="710119" cy="553998"/>
          </a:xfrm>
          <a:prstGeom prst="rect">
            <a:avLst/>
          </a:prstGeom>
          <a:noFill/>
        </p:spPr>
        <p:txBody>
          <a:bodyPr wrap="square" rtlCol="0">
            <a:spAutoFit/>
          </a:bodyPr>
          <a:lstStyle/>
          <a:p>
            <a:r>
              <a:rPr lang="vi-VN" dirty="0">
                <a:solidFill>
                  <a:prstClr val="black"/>
                </a:solidFill>
                <a:latin typeface="Times New Roman" panose="02020603050405020304" pitchFamily="18" charset="0"/>
              </a:rPr>
              <a:t>M</a:t>
            </a:r>
            <a:r>
              <a:rPr lang="vi-VN" sz="3000" b="1" dirty="0">
                <a:solidFill>
                  <a:prstClr val="black"/>
                </a:solidFill>
                <a:latin typeface="Times New Roman" panose="02020603050405020304" pitchFamily="18" charset="0"/>
              </a:rPr>
              <a:t>.</a:t>
            </a:r>
            <a:endParaRPr lang="en-GB" sz="3000" b="1" dirty="0">
              <a:solidFill>
                <a:prstClr val="black"/>
              </a:solidFill>
              <a:latin typeface="Calibri Light" panose="020F0302020204030204"/>
            </a:endParaRPr>
          </a:p>
        </p:txBody>
      </p:sp>
      <p:sp>
        <p:nvSpPr>
          <p:cNvPr id="52" name="TextBox 51">
            <a:extLst>
              <a:ext uri="{FF2B5EF4-FFF2-40B4-BE49-F238E27FC236}">
                <a16:creationId xmlns:a16="http://schemas.microsoft.com/office/drawing/2014/main" id="{D361F94C-07C5-6AD4-10A8-8B1C9CCD6EDA}"/>
              </a:ext>
            </a:extLst>
          </p:cNvPr>
          <p:cNvSpPr txBox="1"/>
          <p:nvPr/>
        </p:nvSpPr>
        <p:spPr>
          <a:xfrm>
            <a:off x="13953342" y="4205596"/>
            <a:ext cx="710119" cy="553998"/>
          </a:xfrm>
          <a:prstGeom prst="rect">
            <a:avLst/>
          </a:prstGeom>
          <a:noFill/>
        </p:spPr>
        <p:txBody>
          <a:bodyPr wrap="square" rtlCol="0">
            <a:spAutoFit/>
          </a:bodyPr>
          <a:lstStyle/>
          <a:p>
            <a:r>
              <a:rPr lang="vi-VN" dirty="0">
                <a:solidFill>
                  <a:prstClr val="black"/>
                </a:solidFill>
                <a:latin typeface="Times New Roman" panose="02020603050405020304" pitchFamily="18" charset="0"/>
              </a:rPr>
              <a:t>N </a:t>
            </a:r>
            <a:r>
              <a:rPr lang="vi-VN" sz="3000" b="1" dirty="0">
                <a:solidFill>
                  <a:prstClr val="black"/>
                </a:solidFill>
                <a:latin typeface="Times New Roman" panose="02020603050405020304" pitchFamily="18" charset="0"/>
              </a:rPr>
              <a:t>.</a:t>
            </a:r>
            <a:endParaRPr lang="en-GB" sz="3000" b="1" dirty="0">
              <a:solidFill>
                <a:prstClr val="black"/>
              </a:solidFill>
              <a:latin typeface="Calibri Light" panose="020F0302020204030204"/>
            </a:endParaRPr>
          </a:p>
        </p:txBody>
      </p:sp>
      <p:cxnSp>
        <p:nvCxnSpPr>
          <p:cNvPr id="53" name="Straight Connector 52">
            <a:extLst>
              <a:ext uri="{FF2B5EF4-FFF2-40B4-BE49-F238E27FC236}">
                <a16:creationId xmlns:a16="http://schemas.microsoft.com/office/drawing/2014/main" id="{EF7B59A6-DD2D-1231-0A58-4A62F09CC968}"/>
              </a:ext>
            </a:extLst>
          </p:cNvPr>
          <p:cNvCxnSpPr>
            <a:cxnSpLocks/>
          </p:cNvCxnSpPr>
          <p:nvPr/>
        </p:nvCxnSpPr>
        <p:spPr>
          <a:xfrm>
            <a:off x="14100097" y="4004570"/>
            <a:ext cx="196172" cy="567440"/>
          </a:xfrm>
          <a:prstGeom prst="line">
            <a:avLst/>
          </a:prstGeom>
          <a:noFill/>
          <a:ln w="28575" cap="flat" cmpd="sng" algn="ctr">
            <a:solidFill>
              <a:srgbClr val="ED7D31"/>
            </a:solidFill>
            <a:prstDash val="solid"/>
            <a:miter lim="800000"/>
          </a:ln>
          <a:effectLst/>
        </p:spPr>
      </p:cxnSp>
      <p:cxnSp>
        <p:nvCxnSpPr>
          <p:cNvPr id="54" name="Straight Connector 53">
            <a:extLst>
              <a:ext uri="{FF2B5EF4-FFF2-40B4-BE49-F238E27FC236}">
                <a16:creationId xmlns:a16="http://schemas.microsoft.com/office/drawing/2014/main" id="{BE22C2E9-39F3-7BC5-6CC6-36517C06E10B}"/>
              </a:ext>
            </a:extLst>
          </p:cNvPr>
          <p:cNvCxnSpPr>
            <a:cxnSpLocks/>
          </p:cNvCxnSpPr>
          <p:nvPr/>
        </p:nvCxnSpPr>
        <p:spPr>
          <a:xfrm>
            <a:off x="14312877" y="4572010"/>
            <a:ext cx="609206" cy="197312"/>
          </a:xfrm>
          <a:prstGeom prst="line">
            <a:avLst/>
          </a:prstGeom>
          <a:noFill/>
          <a:ln w="28575" cap="flat" cmpd="sng" algn="ctr">
            <a:solidFill>
              <a:srgbClr val="ED7D31"/>
            </a:solidFill>
            <a:prstDash val="solid"/>
            <a:miter lim="800000"/>
          </a:ln>
          <a:effectLst/>
        </p:spPr>
      </p:cxnSp>
      <p:cxnSp>
        <p:nvCxnSpPr>
          <p:cNvPr id="55" name="Straight Connector 54">
            <a:extLst>
              <a:ext uri="{FF2B5EF4-FFF2-40B4-BE49-F238E27FC236}">
                <a16:creationId xmlns:a16="http://schemas.microsoft.com/office/drawing/2014/main" id="{92AE3A75-64E9-EAB6-B357-A22006A5B7CA}"/>
              </a:ext>
            </a:extLst>
          </p:cNvPr>
          <p:cNvCxnSpPr>
            <a:cxnSpLocks/>
          </p:cNvCxnSpPr>
          <p:nvPr/>
        </p:nvCxnSpPr>
        <p:spPr>
          <a:xfrm flipH="1">
            <a:off x="14884716" y="4024026"/>
            <a:ext cx="557650" cy="742533"/>
          </a:xfrm>
          <a:prstGeom prst="line">
            <a:avLst/>
          </a:prstGeom>
          <a:noFill/>
          <a:ln w="28575" cap="flat" cmpd="sng" algn="ctr">
            <a:solidFill>
              <a:srgbClr val="ED7D31"/>
            </a:solidFill>
            <a:prstDash val="solid"/>
            <a:miter lim="800000"/>
          </a:ln>
          <a:effectLst/>
        </p:spPr>
      </p:cxnSp>
      <p:cxnSp>
        <p:nvCxnSpPr>
          <p:cNvPr id="56" name="Straight Connector 55">
            <a:extLst>
              <a:ext uri="{FF2B5EF4-FFF2-40B4-BE49-F238E27FC236}">
                <a16:creationId xmlns:a16="http://schemas.microsoft.com/office/drawing/2014/main" id="{3B662955-C6BB-CBE4-F5E2-A31690F155E3}"/>
              </a:ext>
            </a:extLst>
          </p:cNvPr>
          <p:cNvCxnSpPr>
            <a:cxnSpLocks/>
          </p:cNvCxnSpPr>
          <p:nvPr/>
        </p:nvCxnSpPr>
        <p:spPr>
          <a:xfrm flipH="1">
            <a:off x="14097672" y="3994842"/>
            <a:ext cx="1354422" cy="6481"/>
          </a:xfrm>
          <a:prstGeom prst="line">
            <a:avLst/>
          </a:prstGeom>
          <a:noFill/>
          <a:ln w="28575" cap="flat" cmpd="sng" algn="ctr">
            <a:solidFill>
              <a:srgbClr val="ED7D31"/>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27241596-4F79-D263-80B6-4D9E76874E44}"/>
              </a:ext>
            </a:extLst>
          </p:cNvPr>
          <p:cNvSpPr txBox="1"/>
          <p:nvPr/>
        </p:nvSpPr>
        <p:spPr>
          <a:xfrm>
            <a:off x="15325412" y="3618701"/>
            <a:ext cx="710119" cy="553998"/>
          </a:xfrm>
          <a:prstGeom prst="rect">
            <a:avLst/>
          </a:prstGeom>
          <a:noFill/>
        </p:spPr>
        <p:txBody>
          <a:bodyPr wrap="square" rtlCol="0">
            <a:spAutoFit/>
          </a:bodyPr>
          <a:lstStyle/>
          <a:p>
            <a:r>
              <a:rPr lang="vi-VN" sz="3000" b="1" dirty="0">
                <a:solidFill>
                  <a:prstClr val="black"/>
                </a:solidFill>
                <a:latin typeface="Times New Roman" panose="02020603050405020304" pitchFamily="18" charset="0"/>
              </a:rPr>
              <a:t>.</a:t>
            </a:r>
            <a:r>
              <a:rPr lang="vi-VN" sz="100" b="1" dirty="0">
                <a:solidFill>
                  <a:prstClr val="black"/>
                </a:solidFill>
                <a:latin typeface="Times New Roman" panose="02020603050405020304" pitchFamily="18" charset="0"/>
              </a:rPr>
              <a:t>            </a:t>
            </a:r>
            <a:r>
              <a:rPr lang="vi-VN" sz="2000" dirty="0">
                <a:solidFill>
                  <a:prstClr val="black"/>
                </a:solidFill>
                <a:latin typeface="Times New Roman" panose="02020603050405020304" pitchFamily="18" charset="0"/>
              </a:rPr>
              <a:t>Q</a:t>
            </a:r>
            <a:endParaRPr lang="en-GB" sz="2000" dirty="0">
              <a:solidFill>
                <a:prstClr val="black"/>
              </a:solidFill>
              <a:latin typeface="Calibri Light" panose="020F0302020204030204"/>
            </a:endParaRPr>
          </a:p>
        </p:txBody>
      </p:sp>
      <p:grpSp>
        <p:nvGrpSpPr>
          <p:cNvPr id="58" name="Group 57">
            <a:extLst>
              <a:ext uri="{FF2B5EF4-FFF2-40B4-BE49-F238E27FC236}">
                <a16:creationId xmlns:a16="http://schemas.microsoft.com/office/drawing/2014/main" id="{9519F3E1-D28C-C02C-8C72-D7DD532A9113}"/>
              </a:ext>
            </a:extLst>
          </p:cNvPr>
          <p:cNvGrpSpPr/>
          <p:nvPr/>
        </p:nvGrpSpPr>
        <p:grpSpPr>
          <a:xfrm>
            <a:off x="14763593" y="4367724"/>
            <a:ext cx="716140" cy="761528"/>
            <a:chOff x="9335706" y="3764599"/>
            <a:chExt cx="716140" cy="761528"/>
          </a:xfrm>
        </p:grpSpPr>
        <p:sp>
          <p:nvSpPr>
            <p:cNvPr id="59" name="TextBox 58">
              <a:extLst>
                <a:ext uri="{FF2B5EF4-FFF2-40B4-BE49-F238E27FC236}">
                  <a16:creationId xmlns:a16="http://schemas.microsoft.com/office/drawing/2014/main" id="{27BAE5B5-09EE-D874-B5A9-6A756634A69F}"/>
                </a:ext>
              </a:extLst>
            </p:cNvPr>
            <p:cNvSpPr txBox="1"/>
            <p:nvPr/>
          </p:nvSpPr>
          <p:spPr>
            <a:xfrm>
              <a:off x="9335706" y="3764599"/>
              <a:ext cx="460047" cy="553998"/>
            </a:xfrm>
            <a:prstGeom prst="rect">
              <a:avLst/>
            </a:prstGeom>
            <a:noFill/>
          </p:spPr>
          <p:txBody>
            <a:bodyPr wrap="square" rtlCol="0">
              <a:spAutoFit/>
            </a:bodyPr>
            <a:lstStyle/>
            <a:p>
              <a:r>
                <a:rPr lang="vi-VN" sz="3000" b="1" dirty="0">
                  <a:solidFill>
                    <a:prstClr val="black"/>
                  </a:solidFill>
                  <a:latin typeface="Times New Roman" panose="02020603050405020304" pitchFamily="18" charset="0"/>
                </a:rPr>
                <a:t>.</a:t>
              </a:r>
              <a:r>
                <a:rPr lang="vi-VN" sz="100" b="1" dirty="0">
                  <a:solidFill>
                    <a:prstClr val="black"/>
                  </a:solidFill>
                  <a:latin typeface="Times New Roman" panose="02020603050405020304" pitchFamily="18" charset="0"/>
                </a:rPr>
                <a:t>           </a:t>
              </a:r>
            </a:p>
          </p:txBody>
        </p:sp>
        <p:sp>
          <p:nvSpPr>
            <p:cNvPr id="60" name="TextBox 59">
              <a:extLst>
                <a:ext uri="{FF2B5EF4-FFF2-40B4-BE49-F238E27FC236}">
                  <a16:creationId xmlns:a16="http://schemas.microsoft.com/office/drawing/2014/main" id="{E067BCD1-21DD-30C7-BD14-A99EBE6F5899}"/>
                </a:ext>
              </a:extLst>
            </p:cNvPr>
            <p:cNvSpPr txBox="1"/>
            <p:nvPr/>
          </p:nvSpPr>
          <p:spPr>
            <a:xfrm>
              <a:off x="9494196" y="4126017"/>
              <a:ext cx="557650" cy="400110"/>
            </a:xfrm>
            <a:prstGeom prst="rect">
              <a:avLst/>
            </a:prstGeom>
            <a:noFill/>
          </p:spPr>
          <p:txBody>
            <a:bodyPr wrap="square" rtlCol="0">
              <a:spAutoFit/>
            </a:bodyPr>
            <a:lstStyle/>
            <a:p>
              <a:r>
                <a:rPr lang="vi-VN" sz="2000" dirty="0">
                  <a:solidFill>
                    <a:prstClr val="black"/>
                  </a:solidFill>
                  <a:latin typeface="Times New Roman" panose="02020603050405020304" pitchFamily="18" charset="0"/>
                </a:rPr>
                <a:t>P</a:t>
              </a:r>
              <a:endParaRPr lang="en-GB" sz="2000" dirty="0">
                <a:solidFill>
                  <a:prstClr val="black"/>
                </a:solidFill>
                <a:latin typeface="Calibri Light" panose="020F0302020204030204"/>
              </a:endParaRPr>
            </a:p>
          </p:txBody>
        </p:sp>
      </p:grpSp>
    </p:spTree>
    <p:extLst>
      <p:ext uri="{BB962C8B-B14F-4D97-AF65-F5344CB8AC3E}">
        <p14:creationId xmlns:p14="http://schemas.microsoft.com/office/powerpoint/2010/main" val="31416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arn(inVertic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barn(inVertical)">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arn(inVertical)">
                                      <p:cBhvr>
                                        <p:cTn id="46" dur="500"/>
                                        <p:tgtEl>
                                          <p:spTgt spid="54"/>
                                        </p:tgtEl>
                                      </p:cBhvr>
                                    </p:animEffect>
                                  </p:childTnLst>
                                </p:cTn>
                              </p:par>
                              <p:par>
                                <p:cTn id="47" presetID="16" presetClass="entr" presetSubtype="21"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barn(inVertical)">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arn(inVertic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arn(inVertic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51" grpId="0"/>
      <p:bldP spid="52" grpId="0"/>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D&quot;]},&quot;mcIsAllowSelectMultiple&quot;:false,&quot;mcCorrectAnswers&quot;:{&quot;$type&quot;:&quot;System.Collections.Generic.List`1[[System.String, mscorlib]], mscorlib&quot;,&quot;$values&quot;:[&quot;A&quot;]},&quot;isQuizMode&quot;:false,&quot;correctPoints&quot;:null,&quot;correctSpeedBonus&quot;:null,&quot;HasCorrectAnswers&quot;:true,&quot;activityId&quot;:null,&quot;activityType&quot;:&quot;Multiple Choice&quot;,&quot;countdown&quot;:15,&quot;StartWithSlide&quot;:false,&quot;CanMinimize&quot;:false,&quot;CanCountDown&quot;:true},&quot;IsLocked&quot;:false,&quot;IsMappedFromCp1&quot;:false,&quot;IsQuizMode&quot;:false}"/>
</p:tagLst>
</file>

<file path=ppt/tags/tag2.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D&quot;]},&quot;mcIsAllowSelectMultiple&quot;:false,&quot;mcCorrectAnswers&quot;:{&quot;$type&quot;:&quot;System.Collections.Generic.List`1[[System.String, mscorlib]], mscorlib&quot;,&quot;$values&quot;:[&quot;C&quot;]},&quot;isQuizMode&quot;:false,&quot;correctPoints&quot;:null,&quot;correctSpeedBonus&quot;:null,&quot;HasCorrectAnswers&quot;:true,&quot;activityId&quot;:null,&quot;activityType&quot;:&quot;Multiple Choice&quot;,&quot;countdown&quot;:15,&quot;StartWithSlide&quot;:false,&quot;CanMinimize&quot;:false,&quot;CanCountDown&quot;:true},&quot;IsLocked&quot;:false,&quot;IsMappedFromCp1&quot;:false,&quot;IsQuizMode&quot;:false}"/>
</p:tagLst>
</file>

<file path=ppt/tags/tag3.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mc20241029151356219NNMI&quot;,&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D&quot;]},&quot;mcIsAllowSelectMultiple&quot;:false,&quot;mcCorrectAnswers&quot;:{&quot;$type&quot;:&quot;System.Collections.Generic.List`1[[System.String, mscorlib]], mscorlib&quot;,&quot;$values&quot;:[&quot;B&quot;]},&quot;isQuizMode&quot;:false,&quot;correctPoints&quot;:null,&quot;correctSpeedBonus&quot;:null,&quot;HasCorrectAnswers&quot;:true,&quot;activityId&quot;:null,&quot;activityType&quot;:&quot;Multiple Choice&quot;,&quot;countdown&quot;:120,&quot;StartWithSlide&quot;:false,&quot;CanMinimize&quot;:false,&quot;CanCountDown&quot;:true},&quot;IsLocked&quot;:false,&quot;IsMappedFromCp1&quot;:false,&quot;IsQuizMode&quot;:false}"/>
</p:tagLst>
</file>

<file path=ppt/tags/tag4.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D&quot;]},&quot;mcIsAllowSelectMultiple&quot;:false,&quot;mcCorrectAnswers&quot;:{&quot;$type&quot;:&quot;System.Collections.Generic.List`1[[System.String, mscorlib]], mscorlib&quot;,&quot;$values&quot;:[&quot;D&quot;]},&quot;isQuizMode&quot;:false,&quot;correctPoints&quot;:null,&quot;correctSpeedBonus&quot;:null,&quot;HasCorrectAnswers&quot;:true,&quot;activityId&quot;:null,&quot;activityType&quot;:&quot;Multiple Choice&quot;,&quot;countdown&quot;:120,&quot;StartWithSlide&quot;:false,&quot;CanMinimize&quot;:false,&quot;CanCountDown&quot;:true},&quot;IsLocked&quot;:false,&quot;IsMappedFromCp1&quot;:false,&quot;IsQuiz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Custom</PresentationFormat>
  <Paragraphs>43</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Calibri</vt:lpstr>
      <vt:lpstr>Aptos</vt:lpstr>
      <vt:lpstr>Times New Roman</vt:lpstr>
      <vt:lpstr>Cambria Math</vt:lpstr>
      <vt:lpstr>Calibri Light</vt:lpstr>
      <vt:lpstr>Arial</vt:lpstr>
      <vt:lpstr>Aptos Display</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2023-09-04T06:26:48Z</dcterms:created>
  <dcterms:modified xsi:type="dcterms:W3CDTF">2024-10-29T23:06:02Z</dcterms:modified>
  <dc:identifier/>
</cp:coreProperties>
</file>