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90" r:id="rId3"/>
    <p:sldMasterId id="2147483809" r:id="rId4"/>
    <p:sldMasterId id="2147483813" r:id="rId5"/>
    <p:sldMasterId id="2147483825" r:id="rId6"/>
    <p:sldMasterId id="2147483837" r:id="rId7"/>
    <p:sldMasterId id="2147483854" r:id="rId8"/>
    <p:sldMasterId id="2147483882" r:id="rId9"/>
    <p:sldMasterId id="2147483930" r:id="rId10"/>
    <p:sldMasterId id="2147484023" r:id="rId11"/>
    <p:sldMasterId id="2147484121" r:id="rId12"/>
    <p:sldMasterId id="2147484149" r:id="rId13"/>
  </p:sldMasterIdLst>
  <p:notesMasterIdLst>
    <p:notesMasterId r:id="rId54"/>
  </p:notesMasterIdLst>
  <p:sldIdLst>
    <p:sldId id="355" r:id="rId14"/>
    <p:sldId id="346" r:id="rId15"/>
    <p:sldId id="347" r:id="rId16"/>
    <p:sldId id="348" r:id="rId17"/>
    <p:sldId id="349" r:id="rId18"/>
    <p:sldId id="350" r:id="rId19"/>
    <p:sldId id="351" r:id="rId20"/>
    <p:sldId id="352" r:id="rId21"/>
    <p:sldId id="294" r:id="rId22"/>
    <p:sldId id="291" r:id="rId23"/>
    <p:sldId id="373" r:id="rId24"/>
    <p:sldId id="323" r:id="rId25"/>
    <p:sldId id="356" r:id="rId26"/>
    <p:sldId id="357" r:id="rId27"/>
    <p:sldId id="375" r:id="rId28"/>
    <p:sldId id="324" r:id="rId29"/>
    <p:sldId id="374" r:id="rId30"/>
    <p:sldId id="358" r:id="rId31"/>
    <p:sldId id="361" r:id="rId32"/>
    <p:sldId id="359" r:id="rId33"/>
    <p:sldId id="326" r:id="rId34"/>
    <p:sldId id="376" r:id="rId35"/>
    <p:sldId id="369" r:id="rId36"/>
    <p:sldId id="367" r:id="rId37"/>
    <p:sldId id="360" r:id="rId38"/>
    <p:sldId id="362" r:id="rId39"/>
    <p:sldId id="365" r:id="rId40"/>
    <p:sldId id="379" r:id="rId41"/>
    <p:sldId id="296" r:id="rId42"/>
    <p:sldId id="302" r:id="rId43"/>
    <p:sldId id="284" r:id="rId44"/>
    <p:sldId id="368" r:id="rId45"/>
    <p:sldId id="264" r:id="rId46"/>
    <p:sldId id="335" r:id="rId47"/>
    <p:sldId id="336" r:id="rId48"/>
    <p:sldId id="337" r:id="rId49"/>
    <p:sldId id="339" r:id="rId50"/>
    <p:sldId id="371" r:id="rId51"/>
    <p:sldId id="372" r:id="rId52"/>
    <p:sldId id="33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0FD7"/>
    <a:srgbClr val="A50021"/>
    <a:srgbClr val="AA29AD"/>
    <a:srgbClr val="00133A"/>
    <a:srgbClr val="1B087A"/>
    <a:srgbClr val="25091E"/>
    <a:srgbClr val="48123A"/>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a:solidFill>
                <a:schemeClr val="bg2"/>
              </a:solidFill>
            </a:ln>
          </c:spPr>
          <c:dPt>
            <c:idx val="0"/>
            <c:bubble3D val="0"/>
            <c:spPr>
              <a:solidFill>
                <a:schemeClr val="accent1"/>
              </a:solidFill>
              <a:ln w="12700">
                <a:noFill/>
              </a:ln>
              <a:effectLst/>
            </c:spPr>
            <c:extLst>
              <c:ext xmlns:c16="http://schemas.microsoft.com/office/drawing/2014/chart" uri="{C3380CC4-5D6E-409C-BE32-E72D297353CC}">
                <c16:uniqueId val="{00000000-2B1C-43A9-B555-0E08365F904B}"/>
              </c:ext>
            </c:extLst>
          </c:dPt>
          <c:dPt>
            <c:idx val="1"/>
            <c:bubble3D val="0"/>
            <c:spPr>
              <a:solidFill>
                <a:srgbClr val="C00000"/>
              </a:solidFill>
              <a:ln w="12700">
                <a:noFill/>
              </a:ln>
              <a:effectLst/>
            </c:spPr>
            <c:extLst>
              <c:ext xmlns:c16="http://schemas.microsoft.com/office/drawing/2014/chart" uri="{C3380CC4-5D6E-409C-BE32-E72D297353CC}">
                <c16:uniqueId val="{00000001-2B1C-43A9-B555-0E08365F904B}"/>
              </c:ext>
            </c:extLst>
          </c:dPt>
          <c:dPt>
            <c:idx val="2"/>
            <c:bubble3D val="0"/>
            <c:spPr>
              <a:solidFill>
                <a:srgbClr val="002060"/>
              </a:solidFill>
              <a:ln w="12700">
                <a:noFill/>
              </a:ln>
              <a:effectLst/>
            </c:spPr>
            <c:extLst>
              <c:ext xmlns:c16="http://schemas.microsoft.com/office/drawing/2014/chart" uri="{C3380CC4-5D6E-409C-BE32-E72D297353CC}">
                <c16:uniqueId val="{00000002-2B1C-43A9-B555-0E08365F904B}"/>
              </c:ext>
            </c:extLst>
          </c:dPt>
          <c:dPt>
            <c:idx val="3"/>
            <c:bubble3D val="0"/>
            <c:spPr>
              <a:solidFill>
                <a:srgbClr val="FFFF00"/>
              </a:solidFill>
              <a:ln w="12700">
                <a:noFill/>
              </a:ln>
              <a:effectLst/>
            </c:spPr>
            <c:extLst>
              <c:ext xmlns:c16="http://schemas.microsoft.com/office/drawing/2014/chart" uri="{C3380CC4-5D6E-409C-BE32-E72D297353CC}">
                <c16:uniqueId val="{00000003-2B1C-43A9-B555-0E08365F904B}"/>
              </c:ext>
            </c:extLst>
          </c:dPt>
          <c:cat>
            <c:strRef>
              <c:f>Sheet1!$A$2:$A$5</c:f>
              <c:strCache>
                <c:ptCount val="4"/>
                <c:pt idx="0">
                  <c:v>Graphic</c:v>
                </c:pt>
                <c:pt idx="1">
                  <c:v>Web</c:v>
                </c:pt>
                <c:pt idx="2">
                  <c:v>Seo</c:v>
                </c:pt>
                <c:pt idx="3">
                  <c:v>Developer</c:v>
                </c:pt>
              </c:strCache>
            </c:strRef>
          </c:cat>
          <c:val>
            <c:numRef>
              <c:f>Sheet1!$B$2:$B$5</c:f>
              <c:numCache>
                <c:formatCode>General</c:formatCode>
                <c:ptCount val="4"/>
                <c:pt idx="0">
                  <c:v>8.2000000000000011</c:v>
                </c:pt>
                <c:pt idx="1">
                  <c:v>3.2</c:v>
                </c:pt>
                <c:pt idx="2">
                  <c:v>1.4</c:v>
                </c:pt>
                <c:pt idx="3">
                  <c:v>2</c:v>
                </c:pt>
              </c:numCache>
            </c:numRef>
          </c:val>
          <c:extLst>
            <c:ext xmlns:c16="http://schemas.microsoft.com/office/drawing/2014/chart" uri="{C3380CC4-5D6E-409C-BE32-E72D297353CC}">
              <c16:uniqueId val="{00000004-2B1C-43A9-B555-0E08365F904B}"/>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zero"/>
    <c:showDLblsOverMax val="0"/>
  </c:chart>
  <c:spPr>
    <a:noFill/>
    <a:ln>
      <a:noFill/>
    </a:ln>
    <a:effectLst/>
  </c:spPr>
  <c:txPr>
    <a:bodyPr/>
    <a:lstStyle/>
    <a:p>
      <a:pPr>
        <a:defRPr/>
      </a:pPr>
      <a:endParaRPr lang="vi-V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2C1CD-0386-4AA0-8DB9-A856CAE6CF8C}"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06A92-3719-42F4-ADC5-EDE2BC50C637}" type="slidenum">
              <a:rPr lang="en-US" smtClean="0"/>
              <a:t>‹#›</a:t>
            </a:fld>
            <a:endParaRPr lang="en-US"/>
          </a:p>
        </p:txBody>
      </p:sp>
    </p:spTree>
    <p:extLst>
      <p:ext uri="{BB962C8B-B14F-4D97-AF65-F5344CB8AC3E}">
        <p14:creationId xmlns:p14="http://schemas.microsoft.com/office/powerpoint/2010/main" val="617437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F3E0F08-5CA5-4FF4-B957-98B301952557}" type="slidenum">
              <a:rPr lang="zh-CN" altLang="en-US" smtClean="0">
                <a:solidFill>
                  <a:prstClr val="black"/>
                </a:solidFill>
                <a:latin typeface="等线" panose="020F0502020204030204"/>
              </a: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096593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43673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709a0e84b6_0_15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709a0e84b6_0_15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8636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709a0e84b6_0_15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709a0e84b6_0_15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8636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6922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615eedb6e8_3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615eedb6e8_3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835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29</a:t>
            </a:fld>
            <a:endParaRPr lang="zh-CN" altLang="en-US" dirty="0">
              <a:solidFill>
                <a:prstClr val="black"/>
              </a:solidFill>
            </a:endParaRPr>
          </a:p>
        </p:txBody>
      </p:sp>
    </p:spTree>
    <p:extLst>
      <p:ext uri="{BB962C8B-B14F-4D97-AF65-F5344CB8AC3E}">
        <p14:creationId xmlns:p14="http://schemas.microsoft.com/office/powerpoint/2010/main" val="405193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760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760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708b87793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708b87793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Drawing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4772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2.xml"/><Relationship Id="rId4" Type="http://schemas.openxmlformats.org/officeDocument/2006/relationships/hyperlink" Target="http://bit.ly/2TtBDfr" TargetMode="Externa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twitter.com/SlidesManiaSM/" TargetMode="External"/><Relationship Id="rId12" Type="http://schemas.openxmlformats.org/officeDocument/2006/relationships/image" Target="../media/image8.png"/><Relationship Id="rId2" Type="http://schemas.openxmlformats.org/officeDocument/2006/relationships/hyperlink" Target="https://slidesmania.com/" TargetMode="External"/><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7.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7BBE6C-B0A5-4EA3-A9B9-029EC98607E9}"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114501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BBE6C-B0A5-4EA3-A9B9-029EC98607E9}"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3874135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0076797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1084719" y="1683533"/>
            <a:ext cx="9062400" cy="425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7" name="Google Shape;57;p14"/>
          <p:cNvSpPr txBox="1">
            <a:spLocks noGrp="1"/>
          </p:cNvSpPr>
          <p:nvPr>
            <p:ph type="title"/>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p:nvPr/>
        </p:nvSpPr>
        <p:spPr>
          <a:xfrm rot="5400000">
            <a:off x="8202866" y="193762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981048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59"/>
        <p:cNvGrpSpPr/>
        <p:nvPr/>
      </p:nvGrpSpPr>
      <p:grpSpPr>
        <a:xfrm>
          <a:off x="0" y="0"/>
          <a:ext cx="0" cy="0"/>
          <a:chOff x="0" y="0"/>
          <a:chExt cx="0" cy="0"/>
        </a:xfrm>
      </p:grpSpPr>
      <p:sp>
        <p:nvSpPr>
          <p:cNvPr id="60" name="Google Shape;60;p15"/>
          <p:cNvSpPr/>
          <p:nvPr/>
        </p:nvSpPr>
        <p:spPr>
          <a:xfrm rot="10800000" flipH="1">
            <a:off x="-1013522"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15"/>
          <p:cNvSpPr/>
          <p:nvPr/>
        </p:nvSpPr>
        <p:spPr>
          <a:xfrm flipH="1">
            <a:off x="7111078"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15"/>
          <p:cNvSpPr txBox="1">
            <a:spLocks noGrp="1"/>
          </p:cNvSpPr>
          <p:nvPr>
            <p:ph type="title"/>
          </p:nvPr>
        </p:nvSpPr>
        <p:spPr>
          <a:xfrm>
            <a:off x="2139000" y="17297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2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3" name="Google Shape;63;p15"/>
          <p:cNvSpPr txBox="1">
            <a:spLocks noGrp="1"/>
          </p:cNvSpPr>
          <p:nvPr>
            <p:ph type="subTitle" idx="1"/>
          </p:nvPr>
        </p:nvSpPr>
        <p:spPr>
          <a:xfrm>
            <a:off x="3332200" y="3837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560586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subTitle" idx="1"/>
          </p:nvPr>
        </p:nvSpPr>
        <p:spPr>
          <a:xfrm>
            <a:off x="2361200" y="2238600"/>
            <a:ext cx="7469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66" name="Google Shape;66;p16"/>
          <p:cNvSpPr txBox="1">
            <a:spLocks noGrp="1"/>
          </p:cNvSpPr>
          <p:nvPr>
            <p:ph type="title"/>
          </p:nvPr>
        </p:nvSpPr>
        <p:spPr>
          <a:xfrm>
            <a:off x="1282400" y="5177000"/>
            <a:ext cx="962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p:nvPr/>
        </p:nvSpPr>
        <p:spPr>
          <a:xfrm rot="10800000" flipH="1">
            <a:off x="6804150" y="-7"/>
            <a:ext cx="5387839" cy="39742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590316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1"/>
        </a:solidFill>
        <a:effectLst/>
      </p:bgPr>
    </p:bg>
    <p:spTree>
      <p:nvGrpSpPr>
        <p:cNvPr id="1" name="Shape 78"/>
        <p:cNvGrpSpPr/>
        <p:nvPr/>
      </p:nvGrpSpPr>
      <p:grpSpPr>
        <a:xfrm>
          <a:off x="0" y="0"/>
          <a:ext cx="0" cy="0"/>
          <a:chOff x="0" y="0"/>
          <a:chExt cx="0" cy="0"/>
        </a:xfrm>
      </p:grpSpPr>
      <p:sp>
        <p:nvSpPr>
          <p:cNvPr id="79" name="Google Shape;79;p18"/>
          <p:cNvSpPr/>
          <p:nvPr/>
        </p:nvSpPr>
        <p:spPr>
          <a:xfrm>
            <a:off x="0" y="1"/>
            <a:ext cx="1740195" cy="1400791"/>
          </a:xfrm>
          <a:custGeom>
            <a:avLst/>
            <a:gdLst/>
            <a:ahLst/>
            <a:cxnLst/>
            <a:rect l="l" t="t" r="r" b="b"/>
            <a:pathLst>
              <a:path w="26764" h="21544" extrusionOk="0">
                <a:moveTo>
                  <a:pt x="0" y="0"/>
                </a:moveTo>
                <a:lnTo>
                  <a:pt x="0" y="21544"/>
                </a:lnTo>
                <a:cubicBezTo>
                  <a:pt x="3191" y="20524"/>
                  <a:pt x="6532" y="19418"/>
                  <a:pt x="8983" y="17135"/>
                </a:cubicBezTo>
                <a:cubicBezTo>
                  <a:pt x="11697" y="14606"/>
                  <a:pt x="13136" y="10806"/>
                  <a:pt x="16232" y="8763"/>
                </a:cubicBezTo>
                <a:cubicBezTo>
                  <a:pt x="18249" y="7429"/>
                  <a:pt x="20753" y="7006"/>
                  <a:pt x="22800" y="5719"/>
                </a:cubicBezTo>
                <a:cubicBezTo>
                  <a:pt x="24818" y="4449"/>
                  <a:pt x="26238" y="2321"/>
                  <a:pt x="26764"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18"/>
          <p:cNvSpPr txBox="1">
            <a:spLocks noGrp="1"/>
          </p:cNvSpPr>
          <p:nvPr>
            <p:ph type="title"/>
          </p:nvPr>
        </p:nvSpPr>
        <p:spPr>
          <a:xfrm>
            <a:off x="5897833" y="1905251"/>
            <a:ext cx="5393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81" name="Google Shape;81;p18"/>
          <p:cNvSpPr txBox="1">
            <a:spLocks noGrp="1"/>
          </p:cNvSpPr>
          <p:nvPr>
            <p:ph type="subTitle" idx="1"/>
          </p:nvPr>
        </p:nvSpPr>
        <p:spPr>
          <a:xfrm>
            <a:off x="5897833" y="3448404"/>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920634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1"/>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1008900" y="4532300"/>
            <a:ext cx="30912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400"/>
              <a:buNone/>
              <a:defRPr sz="1867"/>
            </a:lvl1pPr>
          </a:lstStyle>
          <a:p>
            <a:endParaRPr/>
          </a:p>
        </p:txBody>
      </p:sp>
      <p:sp>
        <p:nvSpPr>
          <p:cNvPr id="84" name="Google Shape;84;p19"/>
          <p:cNvSpPr txBox="1">
            <a:spLocks noGrp="1"/>
          </p:cNvSpPr>
          <p:nvPr>
            <p:ph type="title"/>
          </p:nvPr>
        </p:nvSpPr>
        <p:spPr>
          <a:xfrm>
            <a:off x="1084724" y="538633"/>
            <a:ext cx="3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895679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1"/>
        </a:solidFill>
        <a:effectLst/>
      </p:bgPr>
    </p:bg>
    <p:spTree>
      <p:nvGrpSpPr>
        <p:cNvPr id="1" name="Shape 85"/>
        <p:cNvGrpSpPr/>
        <p:nvPr/>
      </p:nvGrpSpPr>
      <p:grpSpPr>
        <a:xfrm>
          <a:off x="0" y="0"/>
          <a:ext cx="0" cy="0"/>
          <a:chOff x="0" y="0"/>
          <a:chExt cx="0" cy="0"/>
        </a:xfrm>
      </p:grpSpPr>
      <p:sp>
        <p:nvSpPr>
          <p:cNvPr id="86" name="Google Shape;86;p20"/>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0"/>
          <p:cNvSpPr txBox="1">
            <a:spLocks noGrp="1"/>
          </p:cNvSpPr>
          <p:nvPr>
            <p:ph type="title"/>
          </p:nvPr>
        </p:nvSpPr>
        <p:spPr>
          <a:xfrm>
            <a:off x="2464633"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8" name="Google Shape;88;p20"/>
          <p:cNvSpPr txBox="1">
            <a:spLocks noGrp="1"/>
          </p:cNvSpPr>
          <p:nvPr>
            <p:ph type="subTitle" idx="1"/>
          </p:nvPr>
        </p:nvSpPr>
        <p:spPr>
          <a:xfrm>
            <a:off x="2464633"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20"/>
          <p:cNvSpPr txBox="1">
            <a:spLocks noGrp="1"/>
          </p:cNvSpPr>
          <p:nvPr>
            <p:ph type="title" idx="2"/>
          </p:nvPr>
        </p:nvSpPr>
        <p:spPr>
          <a:xfrm>
            <a:off x="5081199"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20"/>
          <p:cNvSpPr txBox="1">
            <a:spLocks noGrp="1"/>
          </p:cNvSpPr>
          <p:nvPr>
            <p:ph type="subTitle" idx="3"/>
          </p:nvPr>
        </p:nvSpPr>
        <p:spPr>
          <a:xfrm>
            <a:off x="5081199"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0"/>
          <p:cNvSpPr txBox="1">
            <a:spLocks noGrp="1"/>
          </p:cNvSpPr>
          <p:nvPr>
            <p:ph type="title" idx="4"/>
          </p:nvPr>
        </p:nvSpPr>
        <p:spPr>
          <a:xfrm>
            <a:off x="7697776" y="2839633"/>
            <a:ext cx="2029600" cy="763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2" name="Google Shape;92;p20"/>
          <p:cNvSpPr txBox="1">
            <a:spLocks noGrp="1"/>
          </p:cNvSpPr>
          <p:nvPr>
            <p:ph type="subTitle" idx="5"/>
          </p:nvPr>
        </p:nvSpPr>
        <p:spPr>
          <a:xfrm>
            <a:off x="7697776" y="3516800"/>
            <a:ext cx="2029600" cy="8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0"/>
          <p:cNvSpPr txBox="1">
            <a:spLocks noGrp="1"/>
          </p:cNvSpPr>
          <p:nvPr>
            <p:ph type="title" idx="6"/>
          </p:nvPr>
        </p:nvSpPr>
        <p:spPr>
          <a:xfrm>
            <a:off x="1084733" y="538633"/>
            <a:ext cx="6254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47778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17189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6" name="Google Shape;96;p21"/>
          <p:cNvSpPr txBox="1">
            <a:spLocks noGrp="1"/>
          </p:cNvSpPr>
          <p:nvPr>
            <p:ph type="subTitle" idx="1"/>
          </p:nvPr>
        </p:nvSpPr>
        <p:spPr>
          <a:xfrm>
            <a:off x="17189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7" name="Google Shape;97;p21"/>
          <p:cNvSpPr txBox="1">
            <a:spLocks noGrp="1"/>
          </p:cNvSpPr>
          <p:nvPr>
            <p:ph type="title" idx="2"/>
          </p:nvPr>
        </p:nvSpPr>
        <p:spPr>
          <a:xfrm>
            <a:off x="63803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8" name="Google Shape;98;p21"/>
          <p:cNvSpPr txBox="1">
            <a:spLocks noGrp="1"/>
          </p:cNvSpPr>
          <p:nvPr>
            <p:ph type="subTitle" idx="3"/>
          </p:nvPr>
        </p:nvSpPr>
        <p:spPr>
          <a:xfrm>
            <a:off x="63803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21"/>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1"/>
          <p:cNvSpPr txBox="1">
            <a:spLocks noGrp="1"/>
          </p:cNvSpPr>
          <p:nvPr>
            <p:ph type="title" idx="4"/>
          </p:nvPr>
        </p:nvSpPr>
        <p:spPr>
          <a:xfrm>
            <a:off x="1084731" y="538633"/>
            <a:ext cx="675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37882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p:nvPr/>
        </p:nvSpPr>
        <p:spPr>
          <a:xfrm rot="5400000">
            <a:off x="3357387" y="-1984336"/>
            <a:ext cx="5477244" cy="12207448"/>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3"/>
          <p:cNvSpPr txBox="1">
            <a:spLocks noGrp="1"/>
          </p:cNvSpPr>
          <p:nvPr>
            <p:ph type="title"/>
          </p:nvPr>
        </p:nvSpPr>
        <p:spPr>
          <a:xfrm>
            <a:off x="2139000" y="27606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7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12" name="Google Shape;112;p23"/>
          <p:cNvSpPr txBox="1">
            <a:spLocks noGrp="1"/>
          </p:cNvSpPr>
          <p:nvPr>
            <p:ph type="subTitle" idx="1"/>
          </p:nvPr>
        </p:nvSpPr>
        <p:spPr>
          <a:xfrm>
            <a:off x="3332200" y="4853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504609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Design ">
  <p:cSld name="Title + Design ">
    <p:bg>
      <p:bgPr>
        <a:solidFill>
          <a:schemeClr val="lt1"/>
        </a:solidFill>
        <a:effectLst/>
      </p:bgPr>
    </p:bg>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1084733" y="538633"/>
            <a:ext cx="61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7376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BBE6C-B0A5-4EA3-A9B9-029EC98607E9}"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12609097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hree numbers">
  <p:cSld name="Three numbers">
    <p:bg>
      <p:bgPr>
        <a:solidFill>
          <a:schemeClr val="accent1"/>
        </a:soli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hasCustomPrompt="1"/>
          </p:nvPr>
        </p:nvSpPr>
        <p:spPr>
          <a:xfrm>
            <a:off x="999733" y="701400"/>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7" name="Google Shape;117;p25"/>
          <p:cNvSpPr txBox="1">
            <a:spLocks noGrp="1"/>
          </p:cNvSpPr>
          <p:nvPr>
            <p:ph type="body" idx="1"/>
          </p:nvPr>
        </p:nvSpPr>
        <p:spPr>
          <a:xfrm>
            <a:off x="999733" y="1741433"/>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18" name="Google Shape;118;p25"/>
          <p:cNvSpPr txBox="1">
            <a:spLocks noGrp="1"/>
          </p:cNvSpPr>
          <p:nvPr>
            <p:ph type="title" idx="2" hasCustomPrompt="1"/>
          </p:nvPr>
        </p:nvSpPr>
        <p:spPr>
          <a:xfrm>
            <a:off x="3647533" y="2616528"/>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9" name="Google Shape;119;p25"/>
          <p:cNvSpPr txBox="1">
            <a:spLocks noGrp="1"/>
          </p:cNvSpPr>
          <p:nvPr>
            <p:ph type="body" idx="3"/>
          </p:nvPr>
        </p:nvSpPr>
        <p:spPr>
          <a:xfrm>
            <a:off x="3647533" y="3656561"/>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0" name="Google Shape;120;p25"/>
          <p:cNvSpPr txBox="1">
            <a:spLocks noGrp="1"/>
          </p:cNvSpPr>
          <p:nvPr>
            <p:ph type="title" idx="4" hasCustomPrompt="1"/>
          </p:nvPr>
        </p:nvSpPr>
        <p:spPr>
          <a:xfrm>
            <a:off x="6303067" y="4538961"/>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1" name="Google Shape;121;p25"/>
          <p:cNvSpPr txBox="1">
            <a:spLocks noGrp="1"/>
          </p:cNvSpPr>
          <p:nvPr>
            <p:ph type="body" idx="5"/>
          </p:nvPr>
        </p:nvSpPr>
        <p:spPr>
          <a:xfrm>
            <a:off x="6303067" y="5578995"/>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2" name="Google Shape;122;p25"/>
          <p:cNvSpPr/>
          <p:nvPr/>
        </p:nvSpPr>
        <p:spPr>
          <a:xfrm rot="10800000">
            <a:off x="7729845"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25"/>
          <p:cNvSpPr/>
          <p:nvPr/>
        </p:nvSpPr>
        <p:spPr>
          <a:xfrm>
            <a:off x="-1632289"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942548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4"/>
        <p:cNvGrpSpPr/>
        <p:nvPr/>
      </p:nvGrpSpPr>
      <p:grpSpPr>
        <a:xfrm>
          <a:off x="0" y="0"/>
          <a:ext cx="0" cy="0"/>
          <a:chOff x="0" y="0"/>
          <a:chExt cx="0" cy="0"/>
        </a:xfrm>
      </p:grpSpPr>
      <p:sp>
        <p:nvSpPr>
          <p:cNvPr id="125" name="Google Shape;125;p26"/>
          <p:cNvSpPr/>
          <p:nvPr/>
        </p:nvSpPr>
        <p:spPr>
          <a:xfrm rot="10800000">
            <a:off x="8006793" y="-85073"/>
            <a:ext cx="6245472" cy="7028157"/>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6"/>
          <p:cNvSpPr txBox="1">
            <a:spLocks noGrp="1"/>
          </p:cNvSpPr>
          <p:nvPr>
            <p:ph type="title"/>
          </p:nvPr>
        </p:nvSpPr>
        <p:spPr>
          <a:xfrm>
            <a:off x="1249500" y="18511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7" name="Google Shape;127;p26"/>
          <p:cNvSpPr txBox="1">
            <a:spLocks noGrp="1"/>
          </p:cNvSpPr>
          <p:nvPr>
            <p:ph type="subTitle" idx="1"/>
          </p:nvPr>
        </p:nvSpPr>
        <p:spPr>
          <a:xfrm>
            <a:off x="1249500" y="28629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8" name="Google Shape;128;p26"/>
          <p:cNvSpPr txBox="1">
            <a:spLocks noGrp="1"/>
          </p:cNvSpPr>
          <p:nvPr>
            <p:ph type="title" idx="2"/>
          </p:nvPr>
        </p:nvSpPr>
        <p:spPr>
          <a:xfrm>
            <a:off x="47072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9" name="Google Shape;129;p26"/>
          <p:cNvSpPr txBox="1">
            <a:spLocks noGrp="1"/>
          </p:cNvSpPr>
          <p:nvPr>
            <p:ph type="subTitle" idx="3"/>
          </p:nvPr>
        </p:nvSpPr>
        <p:spPr>
          <a:xfrm>
            <a:off x="47072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0" name="Google Shape;130;p26"/>
          <p:cNvSpPr txBox="1">
            <a:spLocks noGrp="1"/>
          </p:cNvSpPr>
          <p:nvPr>
            <p:ph type="title" idx="4"/>
          </p:nvPr>
        </p:nvSpPr>
        <p:spPr>
          <a:xfrm>
            <a:off x="81649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1" name="Google Shape;131;p26"/>
          <p:cNvSpPr txBox="1">
            <a:spLocks noGrp="1"/>
          </p:cNvSpPr>
          <p:nvPr>
            <p:ph type="subTitle" idx="5"/>
          </p:nvPr>
        </p:nvSpPr>
        <p:spPr>
          <a:xfrm>
            <a:off x="81649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2" name="Google Shape;132;p26"/>
          <p:cNvSpPr txBox="1">
            <a:spLocks noGrp="1"/>
          </p:cNvSpPr>
          <p:nvPr>
            <p:ph type="title" idx="6"/>
          </p:nvPr>
        </p:nvSpPr>
        <p:spPr>
          <a:xfrm>
            <a:off x="1249500" y="40328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3" name="Google Shape;133;p26"/>
          <p:cNvSpPr txBox="1">
            <a:spLocks noGrp="1"/>
          </p:cNvSpPr>
          <p:nvPr>
            <p:ph type="subTitle" idx="7"/>
          </p:nvPr>
        </p:nvSpPr>
        <p:spPr>
          <a:xfrm>
            <a:off x="1249500" y="50446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4" name="Google Shape;134;p26"/>
          <p:cNvSpPr txBox="1">
            <a:spLocks noGrp="1"/>
          </p:cNvSpPr>
          <p:nvPr>
            <p:ph type="title" idx="8"/>
          </p:nvPr>
        </p:nvSpPr>
        <p:spPr>
          <a:xfrm>
            <a:off x="47072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5" name="Google Shape;135;p26"/>
          <p:cNvSpPr txBox="1">
            <a:spLocks noGrp="1"/>
          </p:cNvSpPr>
          <p:nvPr>
            <p:ph type="subTitle" idx="9"/>
          </p:nvPr>
        </p:nvSpPr>
        <p:spPr>
          <a:xfrm>
            <a:off x="47072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6" name="Google Shape;136;p26"/>
          <p:cNvSpPr txBox="1">
            <a:spLocks noGrp="1"/>
          </p:cNvSpPr>
          <p:nvPr>
            <p:ph type="title" idx="13"/>
          </p:nvPr>
        </p:nvSpPr>
        <p:spPr>
          <a:xfrm>
            <a:off x="81649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7" name="Google Shape;137;p26"/>
          <p:cNvSpPr txBox="1">
            <a:spLocks noGrp="1"/>
          </p:cNvSpPr>
          <p:nvPr>
            <p:ph type="subTitle" idx="14"/>
          </p:nvPr>
        </p:nvSpPr>
        <p:spPr>
          <a:xfrm>
            <a:off x="81649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8" name="Google Shape;138;p26"/>
          <p:cNvSpPr txBox="1">
            <a:spLocks noGrp="1"/>
          </p:cNvSpPr>
          <p:nvPr>
            <p:ph type="title" idx="15"/>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829947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1"/>
        </a:solidFill>
        <a:effectLst/>
      </p:bgPr>
    </p:bg>
    <p:spTree>
      <p:nvGrpSpPr>
        <p:cNvPr id="1" name="Shape 139"/>
        <p:cNvGrpSpPr/>
        <p:nvPr/>
      </p:nvGrpSpPr>
      <p:grpSpPr>
        <a:xfrm>
          <a:off x="0" y="0"/>
          <a:ext cx="0" cy="0"/>
          <a:chOff x="0" y="0"/>
          <a:chExt cx="0" cy="0"/>
        </a:xfrm>
      </p:grpSpPr>
      <p:sp>
        <p:nvSpPr>
          <p:cNvPr id="140" name="Google Shape;140;p27"/>
          <p:cNvSpPr/>
          <p:nvPr/>
        </p:nvSpPr>
        <p:spPr>
          <a:xfrm rot="5400000" flipH="1">
            <a:off x="7477993" y="-656141"/>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7"/>
          <p:cNvSpPr txBox="1">
            <a:spLocks noGrp="1"/>
          </p:cNvSpPr>
          <p:nvPr>
            <p:ph type="title"/>
          </p:nvPr>
        </p:nvSpPr>
        <p:spPr>
          <a:xfrm>
            <a:off x="1084733" y="538633"/>
            <a:ext cx="2585200" cy="15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776267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echnological Design 1">
  <p:cSld name="Technological Design 1">
    <p:bg>
      <p:bgPr>
        <a:solidFill>
          <a:schemeClr val="accent1"/>
        </a:solidFill>
        <a:effectLst/>
      </p:bgPr>
    </p:bg>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14274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48" name="Google Shape;148;p29"/>
          <p:cNvSpPr txBox="1">
            <a:spLocks noGrp="1"/>
          </p:cNvSpPr>
          <p:nvPr>
            <p:ph type="subTitle" idx="1"/>
          </p:nvPr>
        </p:nvSpPr>
        <p:spPr>
          <a:xfrm>
            <a:off x="14274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104264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echnological Design 2">
  <p:cSld name="Technological Design 2">
    <p:bg>
      <p:bgPr>
        <a:solidFill>
          <a:schemeClr val="lt1"/>
        </a:solidFill>
        <a:effectLst/>
      </p:bgPr>
    </p:bg>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58978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51" name="Google Shape;151;p30"/>
          <p:cNvSpPr txBox="1">
            <a:spLocks noGrp="1"/>
          </p:cNvSpPr>
          <p:nvPr>
            <p:ph type="subTitle" idx="1"/>
          </p:nvPr>
        </p:nvSpPr>
        <p:spPr>
          <a:xfrm>
            <a:off x="58978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52" name="Google Shape;152;p30"/>
          <p:cNvSpPr/>
          <p:nvPr/>
        </p:nvSpPr>
        <p:spPr>
          <a:xfrm rot="-5400000" flipH="1">
            <a:off x="-3901207" y="2088893"/>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03879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hanks + Credis">
  <p:cSld name="Thanks + Credis">
    <p:bg>
      <p:bgPr>
        <a:solidFill>
          <a:schemeClr val="lt1"/>
        </a:solidFill>
        <a:effectLst/>
      </p:bgPr>
    </p:bg>
    <p:spTree>
      <p:nvGrpSpPr>
        <p:cNvPr id="1" name="Shape 153"/>
        <p:cNvGrpSpPr/>
        <p:nvPr/>
      </p:nvGrpSpPr>
      <p:grpSpPr>
        <a:xfrm>
          <a:off x="0" y="0"/>
          <a:ext cx="0" cy="0"/>
          <a:chOff x="0" y="0"/>
          <a:chExt cx="0" cy="0"/>
        </a:xfrm>
      </p:grpSpPr>
      <p:sp>
        <p:nvSpPr>
          <p:cNvPr id="154" name="Google Shape;154;p31"/>
          <p:cNvSpPr/>
          <p:nvPr/>
        </p:nvSpPr>
        <p:spPr>
          <a:xfrm rot="-3584882">
            <a:off x="1865844" y="-454879"/>
            <a:ext cx="8793611" cy="8141913"/>
          </a:xfrm>
          <a:custGeom>
            <a:avLst/>
            <a:gdLst/>
            <a:ahLst/>
            <a:cxnLst/>
            <a:rect l="l" t="t" r="r" b="b"/>
            <a:pathLst>
              <a:path w="220155" h="189824" extrusionOk="0">
                <a:moveTo>
                  <a:pt x="131019" y="1"/>
                </a:moveTo>
                <a:cubicBezTo>
                  <a:pt x="117723" y="1"/>
                  <a:pt x="105109" y="9705"/>
                  <a:pt x="94042" y="17092"/>
                </a:cubicBezTo>
                <a:cubicBezTo>
                  <a:pt x="86324" y="22243"/>
                  <a:pt x="78096" y="27611"/>
                  <a:pt x="68755" y="29106"/>
                </a:cubicBezTo>
                <a:cubicBezTo>
                  <a:pt x="66601" y="29451"/>
                  <a:pt x="64441" y="29587"/>
                  <a:pt x="62279" y="29587"/>
                </a:cubicBezTo>
                <a:cubicBezTo>
                  <a:pt x="54309" y="29587"/>
                  <a:pt x="46296" y="27745"/>
                  <a:pt x="38350" y="27745"/>
                </a:cubicBezTo>
                <a:cubicBezTo>
                  <a:pt x="35064" y="27745"/>
                  <a:pt x="31790" y="28060"/>
                  <a:pt x="28534" y="28950"/>
                </a:cubicBezTo>
                <a:cubicBezTo>
                  <a:pt x="6147" y="35074"/>
                  <a:pt x="0" y="62290"/>
                  <a:pt x="7537" y="81668"/>
                </a:cubicBezTo>
                <a:cubicBezTo>
                  <a:pt x="17993" y="108557"/>
                  <a:pt x="41395" y="137438"/>
                  <a:pt x="45878" y="159347"/>
                </a:cubicBezTo>
                <a:cubicBezTo>
                  <a:pt x="49405" y="176590"/>
                  <a:pt x="63110" y="189823"/>
                  <a:pt x="86265" y="189823"/>
                </a:cubicBezTo>
                <a:cubicBezTo>
                  <a:pt x="92531" y="189823"/>
                  <a:pt x="99488" y="188854"/>
                  <a:pt x="107124" y="186734"/>
                </a:cubicBezTo>
                <a:cubicBezTo>
                  <a:pt x="142974" y="176775"/>
                  <a:pt x="140983" y="153869"/>
                  <a:pt x="172851" y="148891"/>
                </a:cubicBezTo>
                <a:cubicBezTo>
                  <a:pt x="204719" y="143911"/>
                  <a:pt x="220155" y="121006"/>
                  <a:pt x="214677" y="92126"/>
                </a:cubicBezTo>
                <a:cubicBezTo>
                  <a:pt x="211980" y="77907"/>
                  <a:pt x="203249" y="67474"/>
                  <a:pt x="191890" y="59102"/>
                </a:cubicBezTo>
                <a:cubicBezTo>
                  <a:pt x="183782" y="53127"/>
                  <a:pt x="177197" y="45313"/>
                  <a:pt x="171552" y="36986"/>
                </a:cubicBezTo>
                <a:cubicBezTo>
                  <a:pt x="163660" y="25348"/>
                  <a:pt x="157111" y="10786"/>
                  <a:pt x="144350" y="3589"/>
                </a:cubicBezTo>
                <a:cubicBezTo>
                  <a:pt x="139853" y="1054"/>
                  <a:pt x="135399" y="1"/>
                  <a:pt x="13101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1"/>
          <p:cNvSpPr txBox="1">
            <a:spLocks noGrp="1"/>
          </p:cNvSpPr>
          <p:nvPr>
            <p:ph type="title"/>
          </p:nvPr>
        </p:nvSpPr>
        <p:spPr>
          <a:xfrm>
            <a:off x="3787200" y="787667"/>
            <a:ext cx="4617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60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56" name="Google Shape;156;p31"/>
          <p:cNvSpPr txBox="1">
            <a:spLocks noGrp="1"/>
          </p:cNvSpPr>
          <p:nvPr>
            <p:ph type="subTitle" idx="1"/>
          </p:nvPr>
        </p:nvSpPr>
        <p:spPr>
          <a:xfrm>
            <a:off x="3338200" y="2237467"/>
            <a:ext cx="5515600" cy="16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7" name="Google Shape;157;p31"/>
          <p:cNvSpPr txBox="1"/>
          <p:nvPr/>
        </p:nvSpPr>
        <p:spPr>
          <a:xfrm>
            <a:off x="3996800" y="4028700"/>
            <a:ext cx="4198400" cy="13588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333" kern="0">
                <a:solidFill>
                  <a:srgbClr val="000000"/>
                </a:solidFill>
                <a:latin typeface="Nunito"/>
                <a:ea typeface="Nunito"/>
                <a:cs typeface="Nunito"/>
                <a:sym typeface="Nunito"/>
              </a:rPr>
              <a:t>CREDITS: This presentation template was created by </a:t>
            </a:r>
            <a:r>
              <a:rPr lang="en" sz="1333" b="1" kern="0">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333" kern="0">
                <a:solidFill>
                  <a:srgbClr val="000000"/>
                </a:solidFill>
                <a:latin typeface="Nunito"/>
                <a:ea typeface="Nunito"/>
                <a:cs typeface="Nunito"/>
                <a:sym typeface="Nunito"/>
              </a:rPr>
              <a:t>, including icons by </a:t>
            </a:r>
            <a:r>
              <a:rPr lang="en" sz="1333" b="1" kern="0">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333" kern="0">
                <a:solidFill>
                  <a:srgbClr val="000000"/>
                </a:solidFill>
                <a:latin typeface="Nunito"/>
                <a:ea typeface="Nunito"/>
                <a:cs typeface="Nunito"/>
                <a:sym typeface="Nunito"/>
              </a:rPr>
              <a:t>, and infographics &amp; images by </a:t>
            </a:r>
            <a:r>
              <a:rPr lang="en" sz="1333" b="1" kern="0">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333" kern="0">
                <a:solidFill>
                  <a:srgbClr val="000000"/>
                </a:solidFill>
                <a:latin typeface="Nunito"/>
                <a:ea typeface="Nunito"/>
                <a:cs typeface="Nunito"/>
                <a:sym typeface="Nunito"/>
              </a:rPr>
              <a:t>. </a:t>
            </a:r>
            <a:endParaRPr sz="1333" kern="0">
              <a:solidFill>
                <a:srgbClr val="000000"/>
              </a:solidFill>
              <a:latin typeface="Nunito"/>
              <a:ea typeface="Nunito"/>
              <a:cs typeface="Nunito"/>
              <a:sym typeface="Nunito"/>
            </a:endParaRPr>
          </a:p>
          <a:p>
            <a:pPr algn="ctr">
              <a:spcBef>
                <a:spcPts val="400"/>
              </a:spcBef>
              <a:buClr>
                <a:srgbClr val="000000"/>
              </a:buClr>
              <a:buFont typeface="Arial"/>
              <a:buNone/>
            </a:pPr>
            <a:endParaRPr sz="1333" b="1" kern="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12799241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 Bullet points 2">
  <p:cSld name="Title + Bullet points 2">
    <p:bg>
      <p:bgPr>
        <a:solidFill>
          <a:schemeClr val="accent1"/>
        </a:solidFill>
        <a:effectLst/>
      </p:bgPr>
    </p:bg>
    <p:spTree>
      <p:nvGrpSpPr>
        <p:cNvPr id="1" name="Shape 158"/>
        <p:cNvGrpSpPr/>
        <p:nvPr/>
      </p:nvGrpSpPr>
      <p:grpSpPr>
        <a:xfrm>
          <a:off x="0" y="0"/>
          <a:ext cx="0" cy="0"/>
          <a:chOff x="0" y="0"/>
          <a:chExt cx="0" cy="0"/>
        </a:xfrm>
      </p:grpSpPr>
      <p:sp>
        <p:nvSpPr>
          <p:cNvPr id="159" name="Google Shape;159;p32"/>
          <p:cNvSpPr txBox="1">
            <a:spLocks noGrp="1"/>
          </p:cNvSpPr>
          <p:nvPr>
            <p:ph type="body" idx="1"/>
          </p:nvPr>
        </p:nvSpPr>
        <p:spPr>
          <a:xfrm>
            <a:off x="1008900"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60" name="Google Shape;160;p32"/>
          <p:cNvSpPr txBox="1">
            <a:spLocks noGrp="1"/>
          </p:cNvSpPr>
          <p:nvPr>
            <p:ph type="title"/>
          </p:nvPr>
        </p:nvSpPr>
        <p:spPr>
          <a:xfrm>
            <a:off x="1008900" y="555833"/>
            <a:ext cx="610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32"/>
          <p:cNvSpPr txBox="1">
            <a:spLocks noGrp="1"/>
          </p:cNvSpPr>
          <p:nvPr>
            <p:ph type="body" idx="2"/>
          </p:nvPr>
        </p:nvSpPr>
        <p:spPr>
          <a:xfrm>
            <a:off x="6286565"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8744302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283F1C-DDB9-4783-8A31-E41782C6BF8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451A98-B78D-4E21-BF31-F2D3439D111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9CE89C4-E3E1-449E-A423-983FE4B50D06}"/>
              </a:ext>
            </a:extLst>
          </p:cNvPr>
          <p:cNvSpPr>
            <a:spLocks noGrp="1"/>
          </p:cNvSpPr>
          <p:nvPr>
            <p:ph type="dt" sz="half" idx="10"/>
          </p:nvPr>
        </p:nvSpPr>
        <p:spPr>
          <a:xfrm>
            <a:off x="838200" y="6356350"/>
            <a:ext cx="2743200" cy="365125"/>
          </a:xfrm>
          <a:prstGeom prst="rect">
            <a:avLst/>
          </a:prstGeom>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0DA8506-8830-47FF-BD0B-6A85B64B2D43}"/>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6EA389-E347-4EB1-82A8-9206F8BDE049}"/>
              </a:ext>
            </a:extLst>
          </p:cNvPr>
          <p:cNvSpPr>
            <a:spLocks noGrp="1"/>
          </p:cNvSpPr>
          <p:nvPr>
            <p:ph type="sldNum" sz="quarter" idx="12"/>
          </p:nvPr>
        </p:nvSpPr>
        <p:spPr>
          <a:xfrm>
            <a:off x="8610600" y="6356350"/>
            <a:ext cx="2743200" cy="365125"/>
          </a:xfrm>
          <a:prstGeom prst="rect">
            <a:avLst/>
          </a:prstGeom>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9868317"/>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10818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629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rot="723795">
            <a:off x="3624693" y="466645"/>
            <a:ext cx="6070636" cy="5564263"/>
          </a:xfrm>
          <a:custGeom>
            <a:avLst/>
            <a:gdLst/>
            <a:ahLst/>
            <a:cxnLst/>
            <a:rect l="l" t="t" r="r" b="b"/>
            <a:pathLst>
              <a:path w="217245" h="199152" extrusionOk="0">
                <a:moveTo>
                  <a:pt x="125752" y="0"/>
                </a:moveTo>
                <a:cubicBezTo>
                  <a:pt x="115330" y="0"/>
                  <a:pt x="104935" y="983"/>
                  <a:pt x="94954" y="3880"/>
                </a:cubicBezTo>
                <a:cubicBezTo>
                  <a:pt x="76766" y="9158"/>
                  <a:pt x="61604" y="21568"/>
                  <a:pt x="53018" y="38390"/>
                </a:cubicBezTo>
                <a:cubicBezTo>
                  <a:pt x="43740" y="56565"/>
                  <a:pt x="38372" y="76983"/>
                  <a:pt x="25366" y="93087"/>
                </a:cubicBezTo>
                <a:cubicBezTo>
                  <a:pt x="18504" y="101584"/>
                  <a:pt x="9546" y="108811"/>
                  <a:pt x="5619" y="119003"/>
                </a:cubicBezTo>
                <a:cubicBezTo>
                  <a:pt x="1" y="133578"/>
                  <a:pt x="6982" y="151133"/>
                  <a:pt x="19718" y="160177"/>
                </a:cubicBezTo>
                <a:cubicBezTo>
                  <a:pt x="27750" y="165880"/>
                  <a:pt x="37477" y="168607"/>
                  <a:pt x="46205" y="173174"/>
                </a:cubicBezTo>
                <a:cubicBezTo>
                  <a:pt x="54260" y="177389"/>
                  <a:pt x="61413" y="183148"/>
                  <a:pt x="69345" y="187588"/>
                </a:cubicBezTo>
                <a:cubicBezTo>
                  <a:pt x="84229" y="195917"/>
                  <a:pt x="100948" y="199152"/>
                  <a:pt x="118037" y="199152"/>
                </a:cubicBezTo>
                <a:cubicBezTo>
                  <a:pt x="134377" y="199152"/>
                  <a:pt x="151054" y="196195"/>
                  <a:pt x="166786" y="191906"/>
                </a:cubicBezTo>
                <a:cubicBezTo>
                  <a:pt x="182868" y="187522"/>
                  <a:pt x="199726" y="181032"/>
                  <a:pt x="208943" y="167145"/>
                </a:cubicBezTo>
                <a:cubicBezTo>
                  <a:pt x="216021" y="156478"/>
                  <a:pt x="217244" y="143559"/>
                  <a:pt x="215671" y="130623"/>
                </a:cubicBezTo>
                <a:cubicBezTo>
                  <a:pt x="214777" y="123276"/>
                  <a:pt x="212981" y="115923"/>
                  <a:pt x="210844" y="108974"/>
                </a:cubicBezTo>
                <a:cubicBezTo>
                  <a:pt x="208446" y="101182"/>
                  <a:pt x="205657" y="93288"/>
                  <a:pt x="205948" y="85140"/>
                </a:cubicBezTo>
                <a:cubicBezTo>
                  <a:pt x="206153" y="79394"/>
                  <a:pt x="207888" y="73823"/>
                  <a:pt x="208756" y="68140"/>
                </a:cubicBezTo>
                <a:cubicBezTo>
                  <a:pt x="210142" y="59046"/>
                  <a:pt x="209283" y="49687"/>
                  <a:pt x="206890" y="40805"/>
                </a:cubicBezTo>
                <a:cubicBezTo>
                  <a:pt x="205168" y="34414"/>
                  <a:pt x="202608" y="28152"/>
                  <a:pt x="198518" y="22947"/>
                </a:cubicBezTo>
                <a:cubicBezTo>
                  <a:pt x="194858" y="18288"/>
                  <a:pt x="190067" y="14605"/>
                  <a:pt x="184910" y="11688"/>
                </a:cubicBezTo>
                <a:cubicBezTo>
                  <a:pt x="171283" y="3978"/>
                  <a:pt x="155327" y="1548"/>
                  <a:pt x="139704" y="505"/>
                </a:cubicBezTo>
                <a:cubicBezTo>
                  <a:pt x="135071" y="196"/>
                  <a:pt x="130409" y="0"/>
                  <a:pt x="1257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txBox="1">
            <a:spLocks noGrp="1"/>
          </p:cNvSpPr>
          <p:nvPr>
            <p:ph type="ctrTitle"/>
          </p:nvPr>
        </p:nvSpPr>
        <p:spPr>
          <a:xfrm>
            <a:off x="3503704" y="1346833"/>
            <a:ext cx="72216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6933"/>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031100" y="4120933"/>
            <a:ext cx="4166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712502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1758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78890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52044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580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5118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85442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0854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02190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81711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2214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271347" y="3710367"/>
            <a:ext cx="5816400" cy="1122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800"/>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7326547" y="985500"/>
            <a:ext cx="3761200" cy="176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12800"/>
            </a:lvl1pPr>
            <a:lvl2pPr lvl="1" algn="r" rtl="0">
              <a:spcBef>
                <a:spcPts val="0"/>
              </a:spcBef>
              <a:spcAft>
                <a:spcPts val="0"/>
              </a:spcAft>
              <a:buSzPts val="9600"/>
              <a:buNone/>
              <a:defRPr sz="12800"/>
            </a:lvl2pPr>
            <a:lvl3pPr lvl="2" algn="r" rtl="0">
              <a:spcBef>
                <a:spcPts val="0"/>
              </a:spcBef>
              <a:spcAft>
                <a:spcPts val="0"/>
              </a:spcAft>
              <a:buSzPts val="9600"/>
              <a:buNone/>
              <a:defRPr sz="12800"/>
            </a:lvl3pPr>
            <a:lvl4pPr lvl="3" algn="r" rtl="0">
              <a:spcBef>
                <a:spcPts val="0"/>
              </a:spcBef>
              <a:spcAft>
                <a:spcPts val="0"/>
              </a:spcAft>
              <a:buSzPts val="9600"/>
              <a:buNone/>
              <a:defRPr sz="12800"/>
            </a:lvl4pPr>
            <a:lvl5pPr lvl="4" algn="r" rtl="0">
              <a:spcBef>
                <a:spcPts val="0"/>
              </a:spcBef>
              <a:spcAft>
                <a:spcPts val="0"/>
              </a:spcAft>
              <a:buSzPts val="9600"/>
              <a:buNone/>
              <a:defRPr sz="12800"/>
            </a:lvl5pPr>
            <a:lvl6pPr lvl="5" algn="r" rtl="0">
              <a:spcBef>
                <a:spcPts val="0"/>
              </a:spcBef>
              <a:spcAft>
                <a:spcPts val="0"/>
              </a:spcAft>
              <a:buSzPts val="9600"/>
              <a:buNone/>
              <a:defRPr sz="12800"/>
            </a:lvl6pPr>
            <a:lvl7pPr lvl="6" algn="r" rtl="0">
              <a:spcBef>
                <a:spcPts val="0"/>
              </a:spcBef>
              <a:spcAft>
                <a:spcPts val="0"/>
              </a:spcAft>
              <a:buSzPts val="9600"/>
              <a:buNone/>
              <a:defRPr sz="12800"/>
            </a:lvl7pPr>
            <a:lvl8pPr lvl="7" algn="r" rtl="0">
              <a:spcBef>
                <a:spcPts val="0"/>
              </a:spcBef>
              <a:spcAft>
                <a:spcPts val="0"/>
              </a:spcAft>
              <a:buSzPts val="9600"/>
              <a:buNone/>
              <a:defRPr sz="12800"/>
            </a:lvl8pPr>
            <a:lvl9pPr lvl="8" algn="r" rtl="0">
              <a:spcBef>
                <a:spcPts val="0"/>
              </a:spcBef>
              <a:spcAft>
                <a:spcPts val="0"/>
              </a:spcAft>
              <a:buSzPts val="9600"/>
              <a:buNone/>
              <a:defRPr sz="12800"/>
            </a:lvl9pPr>
          </a:lstStyle>
          <a:p>
            <a:r>
              <a:t>xx%</a:t>
            </a:r>
          </a:p>
        </p:txBody>
      </p:sp>
      <p:sp>
        <p:nvSpPr>
          <p:cNvPr id="15" name="Google Shape;15;p3"/>
          <p:cNvSpPr txBox="1">
            <a:spLocks noGrp="1"/>
          </p:cNvSpPr>
          <p:nvPr>
            <p:ph type="subTitle" idx="1"/>
          </p:nvPr>
        </p:nvSpPr>
        <p:spPr>
          <a:xfrm>
            <a:off x="6920964" y="4901843"/>
            <a:ext cx="4166800" cy="105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16" name="Google Shape;16;p3"/>
          <p:cNvSpPr/>
          <p:nvPr/>
        </p:nvSpPr>
        <p:spPr>
          <a:xfrm flipH="1">
            <a:off x="19" y="3970001"/>
            <a:ext cx="3915219" cy="2888012"/>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26176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73821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10675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2096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57116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78119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40786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68098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90143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1941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079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1008900" y="2536967"/>
            <a:ext cx="6179200" cy="3398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p:nvPr/>
        </p:nvSpPr>
        <p:spPr>
          <a:xfrm rot="5400000">
            <a:off x="7254066" y="1937644"/>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txBox="1">
            <a:spLocks noGrp="1"/>
          </p:cNvSpPr>
          <p:nvPr>
            <p:ph type="title"/>
          </p:nvPr>
        </p:nvSpPr>
        <p:spPr>
          <a:xfrm>
            <a:off x="1084733" y="538633"/>
            <a:ext cx="590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137927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28368" y="2742830"/>
            <a:ext cx="10972800" cy="706090"/>
          </a:xfrm>
        </p:spPr>
        <p:txBody>
          <a:bodyPr/>
          <a:lstStyle>
            <a:lvl1pPr algn="l">
              <a:defRPr baseline="0">
                <a:effectLst>
                  <a:outerShdw blurRad="12700" dist="25400" dir="2700000" algn="tl" rotWithShape="0">
                    <a:prstClr val="black">
                      <a:alpha val="40000"/>
                    </a:prstClr>
                  </a:outerShdw>
                </a:effectLst>
                <a:latin typeface="+mj-lt"/>
                <a:ea typeface="+mj-ea"/>
              </a:defRPr>
            </a:lvl1pPr>
          </a:lstStyle>
          <a:p>
            <a:r>
              <a:rPr lang="en-US" altLang="ja-JP" dirty="0"/>
              <a:t>Master Title</a:t>
            </a:r>
            <a:endParaRPr lang="en-US" dirty="0"/>
          </a:p>
        </p:txBody>
      </p:sp>
      <p:sp>
        <p:nvSpPr>
          <p:cNvPr id="7" name="正方形/長方形 6"/>
          <p:cNvSpPr/>
          <p:nvPr userDrawn="1"/>
        </p:nvSpPr>
        <p:spPr>
          <a:xfrm rot="363050">
            <a:off x="-45690" y="2754605"/>
            <a:ext cx="1008199" cy="1008112"/>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6" name="正方形/長方形 5"/>
          <p:cNvSpPr/>
          <p:nvPr userDrawn="1"/>
        </p:nvSpPr>
        <p:spPr>
          <a:xfrm>
            <a:off x="-145235" y="2665141"/>
            <a:ext cx="1008199" cy="1008112"/>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9" name="テキスト プレースホルダー 8"/>
          <p:cNvSpPr>
            <a:spLocks noGrp="1"/>
          </p:cNvSpPr>
          <p:nvPr>
            <p:ph type="body" sz="quarter" idx="13" hasCustomPrompt="1"/>
          </p:nvPr>
        </p:nvSpPr>
        <p:spPr>
          <a:xfrm>
            <a:off x="1055002" y="3415185"/>
            <a:ext cx="10946166" cy="1357964"/>
          </a:xfrm>
        </p:spPr>
        <p:txBody>
          <a:bodyPr/>
          <a:lstStyle>
            <a:lvl1pPr>
              <a:spcBef>
                <a:spcPts val="0"/>
              </a:spcBef>
              <a:defRPr baseline="0">
                <a:solidFill>
                  <a:schemeClr val="tx2"/>
                </a:solidFill>
                <a:effectLst>
                  <a:outerShdw blurRad="25400" dist="25400" dir="2700000" algn="tl" rotWithShape="0">
                    <a:prstClr val="black">
                      <a:alpha val="40000"/>
                    </a:prstClr>
                  </a:outerShdw>
                </a:effectLst>
              </a:defRPr>
            </a:lvl1pPr>
          </a:lstStyle>
          <a:p>
            <a:pPr lvl="0"/>
            <a:r>
              <a:rPr lang="en-US" dirty="0"/>
              <a:t>Text Here</a:t>
            </a:r>
          </a:p>
        </p:txBody>
      </p:sp>
    </p:spTree>
    <p:extLst>
      <p:ext uri="{BB962C8B-B14F-4D97-AF65-F5344CB8AC3E}">
        <p14:creationId xmlns:p14="http://schemas.microsoft.com/office/powerpoint/2010/main" val="102236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animBg="1"/>
      <p:bldP spid="9" grpId="0" build="p">
        <p:tmplLst>
          <p:tmpl lvl="1">
            <p:tnLst>
              <p:par>
                <p:cTn presetID="47"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021588" y="4806478"/>
            <a:ext cx="8442481" cy="706090"/>
          </a:xfrm>
        </p:spPr>
        <p:txBody>
          <a:bodyPr/>
          <a:lstStyle>
            <a:lvl1pPr algn="l">
              <a:defRPr sz="4400" baseline="0">
                <a:effectLst>
                  <a:outerShdw blurRad="12700" dist="25400" dir="2700000" algn="tl" rotWithShape="0">
                    <a:prstClr val="black">
                      <a:alpha val="40000"/>
                    </a:prstClr>
                  </a:outerShdw>
                </a:effectLst>
                <a:latin typeface="+mj-lt"/>
                <a:ea typeface="+mj-ea"/>
              </a:defRPr>
            </a:lvl1pPr>
          </a:lstStyle>
          <a:p>
            <a:r>
              <a:rPr lang="en-US" altLang="ja-JP" dirty="0"/>
              <a:t>Master Title</a:t>
            </a:r>
            <a:endParaRPr lang="en-US" dirty="0"/>
          </a:p>
        </p:txBody>
      </p:sp>
      <p:sp>
        <p:nvSpPr>
          <p:cNvPr id="7" name="正方形/長方形 6"/>
          <p:cNvSpPr/>
          <p:nvPr userDrawn="1"/>
        </p:nvSpPr>
        <p:spPr>
          <a:xfrm rot="363050">
            <a:off x="969962" y="4855405"/>
            <a:ext cx="2016399" cy="774873"/>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6" name="正方形/長方形 5"/>
          <p:cNvSpPr/>
          <p:nvPr userDrawn="1"/>
        </p:nvSpPr>
        <p:spPr>
          <a:xfrm>
            <a:off x="890647" y="4820292"/>
            <a:ext cx="2016399" cy="774873"/>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9" name="テキスト プレースホルダー 8"/>
          <p:cNvSpPr>
            <a:spLocks noGrp="1"/>
          </p:cNvSpPr>
          <p:nvPr>
            <p:ph type="body" sz="quarter" idx="13" hasCustomPrompt="1"/>
          </p:nvPr>
        </p:nvSpPr>
        <p:spPr>
          <a:xfrm>
            <a:off x="3051075" y="5383404"/>
            <a:ext cx="8421989" cy="493868"/>
          </a:xfrm>
        </p:spPr>
        <p:txBody>
          <a:bodyPr/>
          <a:lstStyle>
            <a:lvl1pPr>
              <a:spcBef>
                <a:spcPts val="0"/>
              </a:spcBef>
              <a:defRPr baseline="0">
                <a:solidFill>
                  <a:schemeClr val="tx2"/>
                </a:solidFill>
                <a:effectLst>
                  <a:outerShdw blurRad="25400" dist="25400" dir="2700000" algn="tl" rotWithShape="0">
                    <a:prstClr val="black">
                      <a:alpha val="40000"/>
                    </a:prstClr>
                  </a:outerShdw>
                </a:effectLst>
              </a:defRPr>
            </a:lvl1pPr>
          </a:lstStyle>
          <a:p>
            <a:pPr lvl="0"/>
            <a:r>
              <a:rPr lang="en-US" dirty="0"/>
              <a:t>Text Here</a:t>
            </a:r>
          </a:p>
        </p:txBody>
      </p:sp>
      <p:sp>
        <p:nvSpPr>
          <p:cNvPr id="8" name="テキスト プレースホルダー 8"/>
          <p:cNvSpPr>
            <a:spLocks noGrp="1"/>
          </p:cNvSpPr>
          <p:nvPr>
            <p:ph type="body" sz="quarter" idx="14" hasCustomPrompt="1"/>
          </p:nvPr>
        </p:nvSpPr>
        <p:spPr>
          <a:xfrm>
            <a:off x="890647" y="5157192"/>
            <a:ext cx="2016399" cy="493868"/>
          </a:xfrm>
        </p:spPr>
        <p:txBody>
          <a:bodyPr/>
          <a:lstStyle>
            <a:lvl1pPr>
              <a:spcBef>
                <a:spcPts val="0"/>
              </a:spcBef>
              <a:defRPr baseline="0">
                <a:solidFill>
                  <a:schemeClr val="bg1">
                    <a:lumMod val="75000"/>
                  </a:schemeClr>
                </a:solidFill>
                <a:effectLst/>
              </a:defRPr>
            </a:lvl1pPr>
          </a:lstStyle>
          <a:p>
            <a:pPr lvl="0"/>
            <a:r>
              <a:rPr lang="en-US" dirty="0"/>
              <a:t>Text Here</a:t>
            </a:r>
          </a:p>
        </p:txBody>
      </p:sp>
    </p:spTree>
    <p:extLst>
      <p:ext uri="{BB962C8B-B14F-4D97-AF65-F5344CB8AC3E}">
        <p14:creationId xmlns:p14="http://schemas.microsoft.com/office/powerpoint/2010/main" val="18612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animBg="1"/>
      <p:bldP spid="9" grpId="0" build="p">
        <p:tmplLst>
          <p:tmpl lvl="1">
            <p:tnLst>
              <p:par>
                <p:cTn presetID="14" presetClass="entr" presetSubtype="1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randombar(horizontal)">
                      <p:cBhvr>
                        <p:cTn dur="500"/>
                        <p:tgtEl>
                          <p:spTgt spid="9"/>
                        </p:tgtEl>
                      </p:cBhvr>
                    </p:animEffect>
                  </p:childTnLst>
                </p:cTn>
              </p:par>
            </p:tnLst>
          </p:tmpl>
        </p:tmplLst>
      </p:bldP>
      <p:bldP spid="8" grpId="0" build="p">
        <p:tmplLst>
          <p:tmpl lvl="1">
            <p:tnLst>
              <p:par>
                <p:cTn presetID="2" presetClass="entr" presetSubtype="1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021588" y="2406211"/>
            <a:ext cx="8442481" cy="706090"/>
          </a:xfrm>
        </p:spPr>
        <p:txBody>
          <a:bodyPr/>
          <a:lstStyle>
            <a:lvl1pPr algn="l">
              <a:defRPr sz="4400" baseline="0">
                <a:effectLst>
                  <a:outerShdw blurRad="12700" dist="25400" dir="2700000" algn="tl" rotWithShape="0">
                    <a:prstClr val="black">
                      <a:alpha val="40000"/>
                    </a:prstClr>
                  </a:outerShdw>
                </a:effectLst>
                <a:latin typeface="+mj-lt"/>
                <a:ea typeface="+mj-ea"/>
              </a:defRPr>
            </a:lvl1pPr>
          </a:lstStyle>
          <a:p>
            <a:r>
              <a:rPr lang="en-US" altLang="ja-JP" dirty="0"/>
              <a:t>Master Title</a:t>
            </a:r>
            <a:endParaRPr lang="en-US" dirty="0"/>
          </a:p>
        </p:txBody>
      </p:sp>
      <p:sp>
        <p:nvSpPr>
          <p:cNvPr id="7" name="正方形/長方形 6"/>
          <p:cNvSpPr/>
          <p:nvPr userDrawn="1"/>
        </p:nvSpPr>
        <p:spPr>
          <a:xfrm rot="363050">
            <a:off x="969962" y="2455138"/>
            <a:ext cx="2016399" cy="774873"/>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6" name="正方形/長方形 5"/>
          <p:cNvSpPr/>
          <p:nvPr userDrawn="1"/>
        </p:nvSpPr>
        <p:spPr>
          <a:xfrm>
            <a:off x="890647" y="2420025"/>
            <a:ext cx="2016399" cy="774873"/>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9" name="テキスト プレースホルダー 8"/>
          <p:cNvSpPr>
            <a:spLocks noGrp="1"/>
          </p:cNvSpPr>
          <p:nvPr>
            <p:ph type="body" sz="quarter" idx="13" hasCustomPrompt="1"/>
          </p:nvPr>
        </p:nvSpPr>
        <p:spPr>
          <a:xfrm>
            <a:off x="3051075" y="2983137"/>
            <a:ext cx="8421989" cy="493868"/>
          </a:xfrm>
        </p:spPr>
        <p:txBody>
          <a:bodyPr/>
          <a:lstStyle>
            <a:lvl1pPr>
              <a:spcBef>
                <a:spcPts val="0"/>
              </a:spcBef>
              <a:defRPr baseline="0">
                <a:solidFill>
                  <a:schemeClr val="tx2"/>
                </a:solidFill>
                <a:effectLst>
                  <a:outerShdw blurRad="25400" dist="25400" dir="2700000" algn="tl" rotWithShape="0">
                    <a:prstClr val="black">
                      <a:alpha val="40000"/>
                    </a:prstClr>
                  </a:outerShdw>
                </a:effectLst>
              </a:defRPr>
            </a:lvl1pPr>
          </a:lstStyle>
          <a:p>
            <a:pPr lvl="0"/>
            <a:r>
              <a:rPr lang="en-US" dirty="0"/>
              <a:t>Text Here</a:t>
            </a:r>
          </a:p>
        </p:txBody>
      </p:sp>
      <p:sp>
        <p:nvSpPr>
          <p:cNvPr id="8" name="テキスト プレースホルダー 8"/>
          <p:cNvSpPr>
            <a:spLocks noGrp="1"/>
          </p:cNvSpPr>
          <p:nvPr>
            <p:ph type="body" sz="quarter" idx="14" hasCustomPrompt="1"/>
          </p:nvPr>
        </p:nvSpPr>
        <p:spPr>
          <a:xfrm>
            <a:off x="890647" y="2756925"/>
            <a:ext cx="2016399" cy="493868"/>
          </a:xfrm>
        </p:spPr>
        <p:txBody>
          <a:bodyPr/>
          <a:lstStyle>
            <a:lvl1pPr>
              <a:spcBef>
                <a:spcPts val="0"/>
              </a:spcBef>
              <a:defRPr baseline="0">
                <a:solidFill>
                  <a:schemeClr val="bg1">
                    <a:lumMod val="75000"/>
                  </a:schemeClr>
                </a:solidFill>
                <a:effectLst/>
              </a:defRPr>
            </a:lvl1pPr>
          </a:lstStyle>
          <a:p>
            <a:pPr lvl="0"/>
            <a:r>
              <a:rPr lang="en-US" dirty="0"/>
              <a:t>Text Here</a:t>
            </a:r>
          </a:p>
        </p:txBody>
      </p:sp>
      <p:sp>
        <p:nvSpPr>
          <p:cNvPr id="10" name="テキスト プレースホルダー 8"/>
          <p:cNvSpPr>
            <a:spLocks noGrp="1"/>
          </p:cNvSpPr>
          <p:nvPr>
            <p:ph type="body" sz="quarter" idx="16" hasCustomPrompt="1"/>
          </p:nvPr>
        </p:nvSpPr>
        <p:spPr>
          <a:xfrm>
            <a:off x="3021588" y="4677139"/>
            <a:ext cx="8403466" cy="1632181"/>
          </a:xfrm>
        </p:spPr>
        <p:txBody>
          <a:bodyPr anchor="b">
            <a:normAutofit/>
          </a:bodyPr>
          <a:lstStyle>
            <a:lvl1pPr algn="r">
              <a:defRPr sz="1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Tree>
    <p:extLst>
      <p:ext uri="{BB962C8B-B14F-4D97-AF65-F5344CB8AC3E}">
        <p14:creationId xmlns:p14="http://schemas.microsoft.com/office/powerpoint/2010/main" val="29784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6"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childTnLst>
                          </p:cTn>
                        </p:par>
                        <p:par>
                          <p:cTn id="38" fill="hold">
                            <p:stCondLst>
                              <p:cond delay="3000"/>
                            </p:stCondLst>
                            <p:childTnLst>
                              <p:par>
                                <p:cTn id="39" presetID="14" presetClass="entr" presetSubtype="1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animBg="1"/>
      <p:bldP spid="9" grpId="0" build="p">
        <p:tmplLst>
          <p:tmpl lvl="1">
            <p:tnLst>
              <p:par>
                <p:cTn presetID="14" presetClass="entr" presetSubtype="1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randombar(horizontal)">
                      <p:cBhvr>
                        <p:cTn dur="500"/>
                        <p:tgtEl>
                          <p:spTgt spid="9"/>
                        </p:tgtEl>
                      </p:cBhvr>
                    </p:animEffect>
                  </p:childTnLst>
                </p:cTn>
              </p:par>
            </p:tnLst>
          </p:tmpl>
        </p:tmplLst>
      </p:bldP>
      <p:bldP spid="8" grpId="0" build="p">
        <p:tmplLst>
          <p:tmpl lvl="1">
            <p:tnLst>
              <p:par>
                <p:cTn presetID="2" presetClass="entr" presetSubtype="1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14" presetClass="entr" presetSubtype="1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randombar(horizontal)">
                      <p:cBhvr>
                        <p:cTn dur="500"/>
                        <p:tgtEl>
                          <p:spTgt spid="10"/>
                        </p:tgtEl>
                      </p:cBhvr>
                    </p:animEffect>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igImage 2">
    <p:spTree>
      <p:nvGrpSpPr>
        <p:cNvPr id="1" name=""/>
        <p:cNvGrpSpPr/>
        <p:nvPr/>
      </p:nvGrpSpPr>
      <p:grpSpPr>
        <a:xfrm>
          <a:off x="0" y="0"/>
          <a:ext cx="0" cy="0"/>
          <a:chOff x="0" y="0"/>
          <a:chExt cx="0" cy="0"/>
        </a:xfrm>
      </p:grpSpPr>
      <p:sp>
        <p:nvSpPr>
          <p:cNvPr id="4" name="図プレースホルダー 3"/>
          <p:cNvSpPr>
            <a:spLocks noGrp="1"/>
          </p:cNvSpPr>
          <p:nvPr>
            <p:ph type="pic" sz="quarter" idx="14" hasCustomPrompt="1"/>
          </p:nvPr>
        </p:nvSpPr>
        <p:spPr>
          <a:xfrm>
            <a:off x="0" y="0"/>
            <a:ext cx="12192000" cy="6858000"/>
          </a:xfrm>
          <a:effectLst/>
        </p:spPr>
        <p:txBody>
          <a:bodyPr>
            <a:normAutofit/>
          </a:bodyPr>
          <a:lstStyle>
            <a:lvl1pPr>
              <a:defRPr sz="1333"/>
            </a:lvl1pPr>
          </a:lstStyle>
          <a:p>
            <a:r>
              <a:rPr lang="en-US" dirty="0"/>
              <a:t>Add Image</a:t>
            </a:r>
          </a:p>
        </p:txBody>
      </p:sp>
      <p:sp>
        <p:nvSpPr>
          <p:cNvPr id="13" name="テキスト プレースホルダー 8"/>
          <p:cNvSpPr>
            <a:spLocks noGrp="1"/>
          </p:cNvSpPr>
          <p:nvPr>
            <p:ph type="body" sz="quarter" idx="21" hasCustomPrompt="1"/>
          </p:nvPr>
        </p:nvSpPr>
        <p:spPr>
          <a:xfrm rot="360000">
            <a:off x="695072" y="4920153"/>
            <a:ext cx="4707747" cy="1099506"/>
          </a:xfrm>
          <a:blipFill dpi="0" rotWithShape="1">
            <a:blip r:embed="rId2"/>
            <a:srcRect/>
            <a:tile tx="0" ty="0" sx="100000" sy="100000" flip="none" algn="tl"/>
          </a:blipFill>
          <a:effectLst>
            <a:outerShdw blurRad="50800" dist="38100" dir="2700000" algn="tl" rotWithShape="0">
              <a:prstClr val="black">
                <a:alpha val="40000"/>
              </a:prstClr>
            </a:outerShdw>
          </a:effectLst>
        </p:spPr>
        <p:txBody>
          <a:bodyPr anchor="ctr">
            <a:normAutofit/>
          </a:bodyPr>
          <a:lstStyle>
            <a:lvl1pPr>
              <a:defRPr sz="1600" baseline="0">
                <a:solidFill>
                  <a:schemeClr val="bg1"/>
                </a:solidFill>
                <a:effectLst>
                  <a:outerShdw blurRad="25400" dist="25400" dir="2700000" algn="tl" rotWithShape="0">
                    <a:prstClr val="black">
                      <a:alpha val="40000"/>
                    </a:prstClr>
                  </a:outerShdw>
                </a:effectLst>
              </a:defRPr>
            </a:lvl1pPr>
          </a:lstStyle>
          <a:p>
            <a:pPr lvl="0"/>
            <a:r>
              <a:rPr lang="en-US" dirty="0"/>
              <a:t> </a:t>
            </a:r>
          </a:p>
        </p:txBody>
      </p:sp>
      <p:sp>
        <p:nvSpPr>
          <p:cNvPr id="12" name="テキスト プレースホルダー 8"/>
          <p:cNvSpPr>
            <a:spLocks noGrp="1"/>
          </p:cNvSpPr>
          <p:nvPr>
            <p:ph type="body" sz="quarter" idx="18" hasCustomPrompt="1"/>
          </p:nvPr>
        </p:nvSpPr>
        <p:spPr>
          <a:xfrm rot="366632">
            <a:off x="644454" y="5596162"/>
            <a:ext cx="4662837" cy="423423"/>
          </a:xfrm>
        </p:spPr>
        <p:txBody>
          <a:bodyPr>
            <a:normAutofit/>
          </a:bodyPr>
          <a:lstStyle>
            <a:lvl1pPr algn="r">
              <a:defRPr sz="1867"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
        <p:nvSpPr>
          <p:cNvPr id="9" name="テキスト プレースホルダー 8"/>
          <p:cNvSpPr>
            <a:spLocks noGrp="1"/>
          </p:cNvSpPr>
          <p:nvPr>
            <p:ph type="body" sz="quarter" idx="13" hasCustomPrompt="1"/>
          </p:nvPr>
        </p:nvSpPr>
        <p:spPr>
          <a:xfrm>
            <a:off x="478889" y="4869160"/>
            <a:ext cx="4861205" cy="720080"/>
          </a:xfrm>
          <a:blipFill dpi="0" rotWithShape="1">
            <a:blip r:embed="rId3"/>
            <a:srcRect/>
            <a:tile tx="0" ty="0" sx="100000" sy="100000" flip="none" algn="tl"/>
          </a:blipFill>
          <a:effectLst>
            <a:outerShdw blurRad="50800" dist="50800" dir="2700000" algn="tl" rotWithShape="0">
              <a:prstClr val="black">
                <a:alpha val="40000"/>
              </a:prstClr>
            </a:outerShdw>
          </a:effectLst>
        </p:spPr>
        <p:txBody>
          <a:bodyPr anchor="b">
            <a:noAutofit/>
          </a:bodyPr>
          <a:lstStyle>
            <a:lvl1pPr>
              <a:spcBef>
                <a:spcPts val="0"/>
              </a:spcBef>
              <a:defRPr sz="3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Tree>
    <p:extLst>
      <p:ext uri="{BB962C8B-B14F-4D97-AF65-F5344CB8AC3E}">
        <p14:creationId xmlns:p14="http://schemas.microsoft.com/office/powerpoint/2010/main" val="1805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9" fill="hold" grpId="0" nodeType="withEffect">
                                  <p:stCondLst>
                                    <p:cond delay="0"/>
                                  </p:stCondLst>
                                  <p:childTnLst>
                                    <p:set>
                                      <p:cBhvr>
                                        <p:cTn id="9" dur="1" fill="hold">
                                          <p:stCondLst>
                                            <p:cond delay="0"/>
                                          </p:stCondLst>
                                        </p:cTn>
                                        <p:tgtEl>
                                          <p:spTgt spid="9">
                                            <p:bg/>
                                          </p:spTgt>
                                        </p:tgtEl>
                                        <p:attrNameLst>
                                          <p:attrName>style.visibility</p:attrName>
                                        </p:attrNameLst>
                                      </p:cBhvr>
                                      <p:to>
                                        <p:strVal val="visible"/>
                                      </p:to>
                                    </p:set>
                                    <p:anim calcmode="lin" valueType="num">
                                      <p:cBhvr additive="base">
                                        <p:cTn id="10"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11" dur="500" fill="hold"/>
                                        <p:tgtEl>
                                          <p:spTgt spid="9">
                                            <p:bg/>
                                          </p:spTgt>
                                        </p:tgtEl>
                                        <p:attrNameLst>
                                          <p:attrName>ppt_y</p:attrName>
                                        </p:attrNameLst>
                                      </p:cBhvr>
                                      <p:tavLst>
                                        <p:tav tm="0">
                                          <p:val>
                                            <p:strVal val="0-#ppt_h/2"/>
                                          </p:val>
                                        </p:tav>
                                        <p:tav tm="100000">
                                          <p:val>
                                            <p:strVal val="#ppt_y"/>
                                          </p:val>
                                        </p:tav>
                                      </p:tavLst>
                                    </p:anim>
                                  </p:childTnLst>
                                </p:cTn>
                              </p:par>
                              <p:par>
                                <p:cTn id="12" presetID="2" presetClass="entr" presetSubtype="9" fill="hold" grpId="0" nodeType="with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3">
                                            <p:bg/>
                                          </p:spTgt>
                                        </p:tgtEl>
                                        <p:attrNameLst>
                                          <p:attrName>style.visibility</p:attrName>
                                        </p:attrNameLst>
                                      </p:cBhvr>
                                      <p:to>
                                        <p:strVal val="visible"/>
                                      </p:to>
                                    </p:set>
                                    <p:anim calcmode="lin" valueType="num">
                                      <p:cBhvr additive="base">
                                        <p:cTn id="18" dur="500" fill="hold"/>
                                        <p:tgtEl>
                                          <p:spTgt spid="13">
                                            <p:bg/>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
                                            <p:bg/>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uild="p" animBg="1">
        <p:tmplLst>
          <p:tmpl>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9" grpId="0" build="p" animBg="1">
        <p:tmplLst>
          <p:tmpl>
            <p:tnLst>
              <p:par>
                <p:cTn presetID="2" presetClass="entr" presetSubtype="9"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0-#ppt_h/2"/>
                          </p:val>
                        </p:tav>
                        <p:tav tm="100000">
                          <p:val>
                            <p:strVal val="#ppt_y"/>
                          </p:val>
                        </p:tav>
                      </p:tavLst>
                    </p:anim>
                  </p:childTnLst>
                </p:cTn>
              </p:par>
            </p:tnLst>
          </p:tmpl>
          <p:tmpl lvl="1">
            <p:tnLst>
              <p:par>
                <p:cTn presetID="2" presetClass="entr" presetSubtype="9"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igImage 3">
    <p:spTree>
      <p:nvGrpSpPr>
        <p:cNvPr id="1" name=""/>
        <p:cNvGrpSpPr/>
        <p:nvPr/>
      </p:nvGrpSpPr>
      <p:grpSpPr>
        <a:xfrm>
          <a:off x="0" y="0"/>
          <a:ext cx="0" cy="0"/>
          <a:chOff x="0" y="0"/>
          <a:chExt cx="0" cy="0"/>
        </a:xfrm>
      </p:grpSpPr>
      <p:sp>
        <p:nvSpPr>
          <p:cNvPr id="4" name="図プレースホルダー 3"/>
          <p:cNvSpPr>
            <a:spLocks noGrp="1"/>
          </p:cNvSpPr>
          <p:nvPr>
            <p:ph type="pic" sz="quarter" idx="14" hasCustomPrompt="1"/>
          </p:nvPr>
        </p:nvSpPr>
        <p:spPr>
          <a:xfrm>
            <a:off x="0" y="0"/>
            <a:ext cx="12192000" cy="6858000"/>
          </a:xfrm>
          <a:effectLst/>
        </p:spPr>
        <p:txBody>
          <a:bodyPr>
            <a:normAutofit/>
          </a:bodyPr>
          <a:lstStyle>
            <a:lvl1pPr>
              <a:defRPr sz="1333"/>
            </a:lvl1pPr>
          </a:lstStyle>
          <a:p>
            <a:r>
              <a:rPr lang="en-US" dirty="0"/>
              <a:t>Add Image</a:t>
            </a:r>
          </a:p>
        </p:txBody>
      </p:sp>
      <p:sp>
        <p:nvSpPr>
          <p:cNvPr id="12" name="テキスト プレースホルダー 8"/>
          <p:cNvSpPr>
            <a:spLocks noGrp="1"/>
          </p:cNvSpPr>
          <p:nvPr>
            <p:ph type="body" sz="quarter" idx="18" hasCustomPrompt="1"/>
          </p:nvPr>
        </p:nvSpPr>
        <p:spPr>
          <a:xfrm>
            <a:off x="574907" y="1556792"/>
            <a:ext cx="11234223" cy="768085"/>
          </a:xfrm>
        </p:spPr>
        <p:txBody>
          <a:bodyPr>
            <a:normAutofit/>
          </a:bodyPr>
          <a:lstStyle>
            <a:lvl1pPr algn="l">
              <a:defRPr sz="2133" baseline="0">
                <a:solidFill>
                  <a:schemeClr val="bg1"/>
                </a:solidFill>
                <a:effectLst>
                  <a:outerShdw blurRad="25400" dist="25400" dir="2700000" algn="tl" rotWithShape="0">
                    <a:prstClr val="black">
                      <a:alpha val="40000"/>
                    </a:prstClr>
                  </a:outerShdw>
                </a:effectLst>
                <a:latin typeface="Clear Sans Light" panose="020B0303030202020304" pitchFamily="34" charset="0"/>
                <a:cs typeface="Clear Sans Light" panose="020B0303030202020304" pitchFamily="34" charset="0"/>
              </a:defRPr>
            </a:lvl1pPr>
          </a:lstStyle>
          <a:p>
            <a:pPr lvl="0"/>
            <a:r>
              <a:rPr lang="en-US" dirty="0"/>
              <a:t>Text Here</a:t>
            </a:r>
          </a:p>
        </p:txBody>
      </p:sp>
      <p:sp>
        <p:nvSpPr>
          <p:cNvPr id="9" name="テキスト プレースホルダー 8"/>
          <p:cNvSpPr>
            <a:spLocks noGrp="1"/>
          </p:cNvSpPr>
          <p:nvPr>
            <p:ph type="body" sz="quarter" idx="13" hasCustomPrompt="1"/>
          </p:nvPr>
        </p:nvSpPr>
        <p:spPr>
          <a:xfrm>
            <a:off x="574907" y="452670"/>
            <a:ext cx="11234223" cy="1200133"/>
          </a:xfrm>
          <a:noFill/>
          <a:effectLst/>
        </p:spPr>
        <p:txBody>
          <a:bodyPr anchor="b">
            <a:noAutofit/>
          </a:bodyPr>
          <a:lstStyle>
            <a:lvl1pPr algn="l">
              <a:spcBef>
                <a:spcPts val="0"/>
              </a:spcBef>
              <a:defRPr sz="3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Tree>
    <p:extLst>
      <p:ext uri="{BB962C8B-B14F-4D97-AF65-F5344CB8AC3E}">
        <p14:creationId xmlns:p14="http://schemas.microsoft.com/office/powerpoint/2010/main" val="1828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75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build="p">
        <p:tmplLst>
          <p:tmpl lvl="1">
            <p:tnLst>
              <p:par>
                <p:cTn presetID="10" presetClass="entr" presetSubtype="0" fill="hold" nodeType="afterEffect">
                  <p:stCondLst>
                    <p:cond delay="7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9" grpId="0" build="p">
        <p:tmplLst>
          <p:tmpl lvl="1">
            <p:tnLst>
              <p:par>
                <p:cTn presetID="10" presetClass="entr" presetSubtype="0" fill="hold" nodeType="after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igImage">
    <p:spTree>
      <p:nvGrpSpPr>
        <p:cNvPr id="1" name=""/>
        <p:cNvGrpSpPr/>
        <p:nvPr/>
      </p:nvGrpSpPr>
      <p:grpSpPr>
        <a:xfrm>
          <a:off x="0" y="0"/>
          <a:ext cx="0" cy="0"/>
          <a:chOff x="0" y="0"/>
          <a:chExt cx="0" cy="0"/>
        </a:xfrm>
      </p:grpSpPr>
      <p:sp>
        <p:nvSpPr>
          <p:cNvPr id="7" name="正方形/長方形 6"/>
          <p:cNvSpPr/>
          <p:nvPr userDrawn="1"/>
        </p:nvSpPr>
        <p:spPr>
          <a:xfrm rot="363050">
            <a:off x="-157618" y="-247588"/>
            <a:ext cx="11600648" cy="5274273"/>
          </a:xfrm>
          <a:prstGeom prst="rect">
            <a:avLst/>
          </a:prstGeom>
          <a:blipFill dpi="0" rotWithShape="1">
            <a:blip r:embed="rId2"/>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6" name="正方形/長方形 5"/>
          <p:cNvSpPr/>
          <p:nvPr userDrawn="1"/>
        </p:nvSpPr>
        <p:spPr>
          <a:xfrm>
            <a:off x="-97225" y="-101402"/>
            <a:ext cx="11553704" cy="5363230"/>
          </a:xfrm>
          <a:prstGeom prst="rect">
            <a:avLst/>
          </a:prstGeom>
          <a:blipFill dpi="0" rotWithShape="1">
            <a:blip r:embed="rId3"/>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9" name="テキスト プレースホルダー 8"/>
          <p:cNvSpPr>
            <a:spLocks noGrp="1"/>
          </p:cNvSpPr>
          <p:nvPr>
            <p:ph type="body" sz="quarter" idx="13" hasCustomPrompt="1"/>
          </p:nvPr>
        </p:nvSpPr>
        <p:spPr>
          <a:xfrm>
            <a:off x="478888" y="5501855"/>
            <a:ext cx="9457871" cy="720080"/>
          </a:xfrm>
        </p:spPr>
        <p:txBody>
          <a:bodyPr>
            <a:noAutofit/>
          </a:bodyPr>
          <a:lstStyle>
            <a:lvl1pPr>
              <a:spcBef>
                <a:spcPts val="0"/>
              </a:spcBef>
              <a:defRPr sz="3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
        <p:nvSpPr>
          <p:cNvPr id="4" name="図プレースホルダー 3"/>
          <p:cNvSpPr>
            <a:spLocks noGrp="1"/>
          </p:cNvSpPr>
          <p:nvPr>
            <p:ph type="pic" sz="quarter" idx="14" hasCustomPrompt="1"/>
          </p:nvPr>
        </p:nvSpPr>
        <p:spPr>
          <a:xfrm>
            <a:off x="-193245" y="-123395"/>
            <a:ext cx="11593006" cy="5328592"/>
          </a:xfrm>
          <a:effectLst>
            <a:innerShdw blurRad="114300">
              <a:prstClr val="black"/>
            </a:innerShdw>
          </a:effectLst>
        </p:spPr>
        <p:txBody>
          <a:bodyPr>
            <a:normAutofit/>
          </a:bodyPr>
          <a:lstStyle>
            <a:lvl1pPr>
              <a:defRPr sz="1333"/>
            </a:lvl1pPr>
          </a:lstStyle>
          <a:p>
            <a:r>
              <a:rPr lang="en-US" dirty="0"/>
              <a:t>Add Image</a:t>
            </a:r>
          </a:p>
        </p:txBody>
      </p:sp>
      <p:sp>
        <p:nvSpPr>
          <p:cNvPr id="12" name="テキスト プレースホルダー 8"/>
          <p:cNvSpPr>
            <a:spLocks noGrp="1"/>
          </p:cNvSpPr>
          <p:nvPr>
            <p:ph type="body" sz="quarter" idx="18" hasCustomPrompt="1"/>
          </p:nvPr>
        </p:nvSpPr>
        <p:spPr>
          <a:xfrm>
            <a:off x="526898" y="6077919"/>
            <a:ext cx="10658109" cy="423423"/>
          </a:xfrm>
        </p:spPr>
        <p:txBody>
          <a:bodyPr>
            <a:normAutofit/>
          </a:bodyPr>
          <a:lstStyle>
            <a:lvl1pPr>
              <a:defRPr sz="1867"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Tree>
    <p:extLst>
      <p:ext uri="{BB962C8B-B14F-4D97-AF65-F5344CB8AC3E}">
        <p14:creationId xmlns:p14="http://schemas.microsoft.com/office/powerpoint/2010/main" val="414081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4" grpId="0"/>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9" name="テキスト プレースホルダー 8"/>
          <p:cNvSpPr>
            <a:spLocks noGrp="1"/>
          </p:cNvSpPr>
          <p:nvPr>
            <p:ph type="body" sz="quarter" idx="13" hasCustomPrompt="1"/>
          </p:nvPr>
        </p:nvSpPr>
        <p:spPr>
          <a:xfrm>
            <a:off x="1055002" y="836993"/>
            <a:ext cx="8881757" cy="431767"/>
          </a:xfrm>
        </p:spPr>
        <p:txBody>
          <a:bodyPr/>
          <a:lstStyle>
            <a:lvl1pPr>
              <a:defRPr baseline="0">
                <a:solidFill>
                  <a:schemeClr val="tx2"/>
                </a:solidFill>
                <a:effectLst>
                  <a:outerShdw blurRad="25400" dist="25400" dir="2700000" algn="tl" rotWithShape="0">
                    <a:prstClr val="black">
                      <a:alpha val="40000"/>
                    </a:prstClr>
                  </a:outerShdw>
                </a:effectLst>
              </a:defRPr>
            </a:lvl1pPr>
          </a:lstStyle>
          <a:p>
            <a:pPr lvl="0"/>
            <a:r>
              <a:rPr lang="en-US" dirty="0"/>
              <a:t>Text Here</a:t>
            </a:r>
          </a:p>
        </p:txBody>
      </p:sp>
      <p:sp>
        <p:nvSpPr>
          <p:cNvPr id="2" name="タイトル 1"/>
          <p:cNvSpPr>
            <a:spLocks noGrp="1"/>
          </p:cNvSpPr>
          <p:nvPr>
            <p:ph type="title" hasCustomPrompt="1"/>
          </p:nvPr>
        </p:nvSpPr>
        <p:spPr>
          <a:xfrm>
            <a:off x="1028368" y="212643"/>
            <a:ext cx="10972800" cy="706090"/>
          </a:xfrm>
        </p:spPr>
        <p:txBody>
          <a:bodyPr/>
          <a:lstStyle>
            <a:lvl1pPr algn="l">
              <a:defRPr baseline="0">
                <a:effectLst>
                  <a:outerShdw blurRad="12700" dist="25400" dir="2700000" algn="tl" rotWithShape="0">
                    <a:prstClr val="black">
                      <a:alpha val="40000"/>
                    </a:prstClr>
                  </a:outerShdw>
                </a:effectLst>
                <a:latin typeface="+mj-lt"/>
                <a:ea typeface="+mj-ea"/>
              </a:defRPr>
            </a:lvl1pPr>
          </a:lstStyle>
          <a:p>
            <a:r>
              <a:rPr lang="en-US" altLang="ja-JP" dirty="0"/>
              <a:t>Master Title</a:t>
            </a:r>
            <a:endParaRPr lang="en-US" dirty="0"/>
          </a:p>
        </p:txBody>
      </p:sp>
      <p:sp>
        <p:nvSpPr>
          <p:cNvPr id="10" name="正方形/長方形 9"/>
          <p:cNvSpPr/>
          <p:nvPr userDrawn="1"/>
        </p:nvSpPr>
        <p:spPr>
          <a:xfrm>
            <a:off x="-6289" y="6501341"/>
            <a:ext cx="12198289" cy="356659"/>
          </a:xfrm>
          <a:prstGeom prst="rect">
            <a:avLst/>
          </a:prstGeom>
          <a:blipFill dpi="0" rotWithShape="1">
            <a:blip r:embed="rId2"/>
            <a:srcRect/>
            <a:tile tx="0" ty="0" sx="100000" sy="100000" flip="none" algn="tl"/>
          </a:blip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lumMod val="90000"/>
                </a:srgbClr>
              </a:solidFill>
            </a:endParaRPr>
          </a:p>
        </p:txBody>
      </p:sp>
      <p:sp>
        <p:nvSpPr>
          <p:cNvPr id="4" name="フッター プレースホルダー 3"/>
          <p:cNvSpPr>
            <a:spLocks noGrp="1"/>
          </p:cNvSpPr>
          <p:nvPr>
            <p:ph type="ftr" sz="quarter" idx="11"/>
          </p:nvPr>
        </p:nvSpPr>
        <p:spPr>
          <a:xfrm>
            <a:off x="334860" y="6472254"/>
            <a:ext cx="11522280" cy="365125"/>
          </a:xfrm>
        </p:spPr>
        <p:txBody>
          <a:bodyPr/>
          <a:lstStyle>
            <a:lvl1pPr>
              <a:defRPr>
                <a:solidFill>
                  <a:schemeClr val="bg1">
                    <a:lumMod val="90000"/>
                  </a:schemeClr>
                </a:solidFill>
              </a:defRPr>
            </a:lvl1pPr>
          </a:lstStyle>
          <a:p>
            <a:r>
              <a:rPr lang="en-US" dirty="0">
                <a:solidFill>
                  <a:srgbClr val="F2F2F2">
                    <a:lumMod val="90000"/>
                  </a:srgbClr>
                </a:solidFill>
              </a:rPr>
              <a:t>The Power of PowerPoint – http://thepopp.com</a:t>
            </a:r>
          </a:p>
        </p:txBody>
      </p:sp>
      <p:sp>
        <p:nvSpPr>
          <p:cNvPr id="7" name="正方形/長方形 6"/>
          <p:cNvSpPr/>
          <p:nvPr userDrawn="1"/>
        </p:nvSpPr>
        <p:spPr>
          <a:xfrm rot="363050">
            <a:off x="-45690" y="224419"/>
            <a:ext cx="1008199" cy="1008112"/>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6" name="正方形/長方形 5"/>
          <p:cNvSpPr/>
          <p:nvPr userDrawn="1"/>
        </p:nvSpPr>
        <p:spPr>
          <a:xfrm>
            <a:off x="-145235" y="134955"/>
            <a:ext cx="1008199" cy="1008112"/>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5" name="スライド番号プレースホルダー 4"/>
          <p:cNvSpPr>
            <a:spLocks noGrp="1"/>
          </p:cNvSpPr>
          <p:nvPr>
            <p:ph type="sldNum" sz="quarter" idx="12"/>
          </p:nvPr>
        </p:nvSpPr>
        <p:spPr>
          <a:xfrm>
            <a:off x="322620" y="777942"/>
            <a:ext cx="540344" cy="365125"/>
          </a:xfrm>
        </p:spPr>
        <p:txBody>
          <a:bodyPr/>
          <a:lstStyle/>
          <a:p>
            <a:fld id="{4DD2DA67-16D1-416E-90B8-EEE34644D6D9}" type="slidenum">
              <a:rPr lang="en-US" smtClean="0">
                <a:solidFill>
                  <a:srgbClr val="F2F2F2">
                    <a:tint val="75000"/>
                  </a:srgbClr>
                </a:solidFill>
              </a:rPr>
              <a:pPr/>
              <a:t>‹#›</a:t>
            </a:fld>
            <a:endParaRPr lang="en-US" dirty="0">
              <a:solidFill>
                <a:srgbClr val="F2F2F2">
                  <a:tint val="75000"/>
                </a:srgbClr>
              </a:solidFill>
            </a:endParaRPr>
          </a:p>
        </p:txBody>
      </p:sp>
      <p:sp>
        <p:nvSpPr>
          <p:cNvPr id="17" name="テキスト プレースホルダー 8"/>
          <p:cNvSpPr>
            <a:spLocks noGrp="1"/>
          </p:cNvSpPr>
          <p:nvPr>
            <p:ph type="body" sz="quarter" idx="15" hasCustomPrompt="1"/>
          </p:nvPr>
        </p:nvSpPr>
        <p:spPr>
          <a:xfrm>
            <a:off x="1012839" y="1604797"/>
            <a:ext cx="7729529" cy="431767"/>
          </a:xfrm>
        </p:spPr>
        <p:txBody>
          <a:bodyPr>
            <a:noAutofit/>
          </a:bodyPr>
          <a:lstStyle>
            <a:lvl1pPr>
              <a:defRPr sz="2667" baseline="0">
                <a:solidFill>
                  <a:schemeClr val="bg2"/>
                </a:solidFill>
                <a:effectLst>
                  <a:outerShdw blurRad="25400" dist="25400" dir="2700000" algn="tl" rotWithShape="0">
                    <a:prstClr val="black">
                      <a:alpha val="40000"/>
                    </a:prstClr>
                  </a:outerShdw>
                </a:effectLst>
                <a:latin typeface="Clear Sans Light" panose="020B0303030202020304" pitchFamily="34" charset="0"/>
                <a:cs typeface="Clear Sans Light" panose="020B0303030202020304" pitchFamily="34" charset="0"/>
              </a:defRPr>
            </a:lvl1pPr>
          </a:lstStyle>
          <a:p>
            <a:pPr lvl="0"/>
            <a:r>
              <a:rPr lang="en-US" dirty="0"/>
              <a:t>Text Here</a:t>
            </a:r>
          </a:p>
        </p:txBody>
      </p:sp>
      <p:sp>
        <p:nvSpPr>
          <p:cNvPr id="18" name="テキスト プレースホルダー 8"/>
          <p:cNvSpPr>
            <a:spLocks noGrp="1"/>
          </p:cNvSpPr>
          <p:nvPr>
            <p:ph type="body" sz="quarter" idx="16" hasCustomPrompt="1"/>
          </p:nvPr>
        </p:nvSpPr>
        <p:spPr>
          <a:xfrm>
            <a:off x="1012839" y="2093476"/>
            <a:ext cx="7729529" cy="903477"/>
          </a:xfrm>
        </p:spPr>
        <p:txBody>
          <a:bodyPr>
            <a:normAutofit/>
          </a:bodyPr>
          <a:lstStyle>
            <a:lvl1pPr>
              <a:defRPr sz="1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
        <p:nvSpPr>
          <p:cNvPr id="19" name="テキスト プレースホルダー 8"/>
          <p:cNvSpPr>
            <a:spLocks noGrp="1"/>
          </p:cNvSpPr>
          <p:nvPr>
            <p:ph type="body" sz="quarter" idx="17" hasCustomPrompt="1"/>
          </p:nvPr>
        </p:nvSpPr>
        <p:spPr>
          <a:xfrm>
            <a:off x="2543297" y="3140968"/>
            <a:ext cx="7729529" cy="431767"/>
          </a:xfrm>
        </p:spPr>
        <p:txBody>
          <a:bodyPr>
            <a:noAutofit/>
          </a:bodyPr>
          <a:lstStyle>
            <a:lvl1pPr>
              <a:defRPr sz="2667" baseline="0">
                <a:solidFill>
                  <a:schemeClr val="bg2"/>
                </a:solidFill>
                <a:effectLst>
                  <a:outerShdw blurRad="25400" dist="25400" dir="2700000" algn="tl" rotWithShape="0">
                    <a:prstClr val="black">
                      <a:alpha val="40000"/>
                    </a:prstClr>
                  </a:outerShdw>
                </a:effectLst>
                <a:latin typeface="Clear Sans Light" panose="020B0303030202020304" pitchFamily="34" charset="0"/>
                <a:cs typeface="Clear Sans Light" panose="020B0303030202020304" pitchFamily="34" charset="0"/>
              </a:defRPr>
            </a:lvl1pPr>
          </a:lstStyle>
          <a:p>
            <a:pPr lvl="0"/>
            <a:r>
              <a:rPr lang="en-US" dirty="0"/>
              <a:t>Text Here</a:t>
            </a:r>
          </a:p>
        </p:txBody>
      </p:sp>
      <p:sp>
        <p:nvSpPr>
          <p:cNvPr id="20" name="テキスト プレースホルダー 8"/>
          <p:cNvSpPr>
            <a:spLocks noGrp="1"/>
          </p:cNvSpPr>
          <p:nvPr>
            <p:ph type="body" sz="quarter" idx="18" hasCustomPrompt="1"/>
          </p:nvPr>
        </p:nvSpPr>
        <p:spPr>
          <a:xfrm>
            <a:off x="2543297" y="3629646"/>
            <a:ext cx="7729529" cy="903477"/>
          </a:xfrm>
        </p:spPr>
        <p:txBody>
          <a:bodyPr>
            <a:normAutofit/>
          </a:bodyPr>
          <a:lstStyle>
            <a:lvl1pPr>
              <a:defRPr sz="1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
        <p:nvSpPr>
          <p:cNvPr id="13" name="テキスト プレースホルダー 8"/>
          <p:cNvSpPr>
            <a:spLocks noGrp="1"/>
          </p:cNvSpPr>
          <p:nvPr>
            <p:ph type="body" sz="quarter" idx="19" hasCustomPrompt="1"/>
          </p:nvPr>
        </p:nvSpPr>
        <p:spPr>
          <a:xfrm>
            <a:off x="4127610" y="4677139"/>
            <a:ext cx="7729529" cy="431767"/>
          </a:xfrm>
        </p:spPr>
        <p:txBody>
          <a:bodyPr>
            <a:noAutofit/>
          </a:bodyPr>
          <a:lstStyle>
            <a:lvl1pPr>
              <a:defRPr sz="2667" baseline="0">
                <a:solidFill>
                  <a:schemeClr val="bg2"/>
                </a:solidFill>
                <a:effectLst>
                  <a:outerShdw blurRad="25400" dist="25400" dir="2700000" algn="tl" rotWithShape="0">
                    <a:prstClr val="black">
                      <a:alpha val="40000"/>
                    </a:prstClr>
                  </a:outerShdw>
                </a:effectLst>
                <a:latin typeface="Clear Sans Light" panose="020B0303030202020304" pitchFamily="34" charset="0"/>
                <a:cs typeface="Clear Sans Light" panose="020B0303030202020304" pitchFamily="34" charset="0"/>
              </a:defRPr>
            </a:lvl1pPr>
          </a:lstStyle>
          <a:p>
            <a:pPr lvl="0"/>
            <a:r>
              <a:rPr lang="en-US" dirty="0"/>
              <a:t>Text Here</a:t>
            </a:r>
          </a:p>
        </p:txBody>
      </p:sp>
      <p:sp>
        <p:nvSpPr>
          <p:cNvPr id="14" name="テキスト プレースホルダー 8"/>
          <p:cNvSpPr>
            <a:spLocks noGrp="1"/>
          </p:cNvSpPr>
          <p:nvPr>
            <p:ph type="body" sz="quarter" idx="20" hasCustomPrompt="1"/>
          </p:nvPr>
        </p:nvSpPr>
        <p:spPr>
          <a:xfrm>
            <a:off x="4127610" y="5165817"/>
            <a:ext cx="7729529" cy="903477"/>
          </a:xfrm>
        </p:spPr>
        <p:txBody>
          <a:bodyPr>
            <a:normAutofit/>
          </a:bodyPr>
          <a:lstStyle>
            <a:lvl1pPr>
              <a:defRPr sz="1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Tree>
    <p:extLst>
      <p:ext uri="{BB962C8B-B14F-4D97-AF65-F5344CB8AC3E}">
        <p14:creationId xmlns:p14="http://schemas.microsoft.com/office/powerpoint/2010/main" val="8346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0-#ppt_w/2"/>
                                          </p:val>
                                        </p:tav>
                                        <p:tav tm="100000">
                                          <p:val>
                                            <p:strVal val="#ppt_x"/>
                                          </p:val>
                                        </p:tav>
                                      </p:tavLst>
                                    </p:anim>
                                    <p:anim calcmode="lin" valueType="num">
                                      <p:cBhvr additive="base">
                                        <p:cTn id="12" dur="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50" fill="hold"/>
                                        <p:tgtEl>
                                          <p:spTgt spid="7"/>
                                        </p:tgtEl>
                                        <p:attrNameLst>
                                          <p:attrName>ppt_x</p:attrName>
                                        </p:attrNameLst>
                                      </p:cBhvr>
                                      <p:tavLst>
                                        <p:tav tm="0">
                                          <p:val>
                                            <p:strVal val="#ppt_x"/>
                                          </p:val>
                                        </p:tav>
                                        <p:tav tm="100000">
                                          <p:val>
                                            <p:strVal val="#ppt_x"/>
                                          </p:val>
                                        </p:tav>
                                      </p:tavLst>
                                    </p:anim>
                                    <p:anim calcmode="lin" valueType="num">
                                      <p:cBhvr additive="base">
                                        <p:cTn id="16" dur="25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left)">
                                      <p:cBhvr>
                                        <p:cTn id="28" dur="500"/>
                                        <p:tgtEl>
                                          <p:spTgt spid="17">
                                            <p:txEl>
                                              <p:pRg st="0" end="0"/>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left)">
                                      <p:cBhvr>
                                        <p:cTn id="32" dur="500"/>
                                        <p:tgtEl>
                                          <p:spTgt spid="18">
                                            <p:txEl>
                                              <p:pRg st="0" end="0"/>
                                            </p:txEl>
                                          </p:spTgt>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0">
                                            <p:txEl>
                                              <p:pRg st="0" end="0"/>
                                            </p:txEl>
                                          </p:spTgt>
                                        </p:tgtEl>
                                        <p:attrNameLst>
                                          <p:attrName>style.visibility</p:attrName>
                                        </p:attrNameLst>
                                      </p:cBhvr>
                                      <p:to>
                                        <p:strVal val="visible"/>
                                      </p:to>
                                    </p:set>
                                    <p:animEffect transition="in" filter="wipe(left)">
                                      <p:cBhvr>
                                        <p:cTn id="40" dur="500"/>
                                        <p:tgtEl>
                                          <p:spTgt spid="20">
                                            <p:txEl>
                                              <p:pRg st="0" end="0"/>
                                            </p:txEl>
                                          </p:spTgt>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wipe(left)">
                                      <p:cBhvr>
                                        <p:cTn id="44" dur="500"/>
                                        <p:tgtEl>
                                          <p:spTgt spid="13">
                                            <p:txEl>
                                              <p:pRg st="0" end="0"/>
                                            </p:txEl>
                                          </p:spTgt>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wipe(left)">
                                      <p:cBhvr>
                                        <p:cTn id="4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 grpId="0"/>
      <p:bldP spid="7" grpId="0" animBg="1"/>
      <p:bldP spid="6" grpId="0" animBg="1"/>
      <p:bldP spid="5" grpId="0"/>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Only">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70926" y="2372883"/>
            <a:ext cx="10706118" cy="1282154"/>
          </a:xfrm>
          <a:effectLst/>
        </p:spPr>
        <p:txBody>
          <a:bodyPr anchor="b"/>
          <a:lstStyle>
            <a:lvl1pPr algn="ctr">
              <a:defRPr sz="3600" baseline="0">
                <a:effectLst>
                  <a:outerShdw blurRad="12700" dist="25400" dir="2700000" algn="tl" rotWithShape="0">
                    <a:prstClr val="black">
                      <a:alpha val="40000"/>
                    </a:prstClr>
                  </a:outerShdw>
                </a:effectLst>
                <a:latin typeface="+mn-lt"/>
                <a:ea typeface="+mj-ea"/>
              </a:defRPr>
            </a:lvl1pPr>
          </a:lstStyle>
          <a:p>
            <a:r>
              <a:rPr lang="en-US" altLang="ja-JP" dirty="0"/>
              <a:t>Master Title</a:t>
            </a:r>
            <a:endParaRPr lang="en-US" dirty="0"/>
          </a:p>
        </p:txBody>
      </p:sp>
      <p:sp>
        <p:nvSpPr>
          <p:cNvPr id="9" name="テキスト プレースホルダー 8"/>
          <p:cNvSpPr>
            <a:spLocks noGrp="1"/>
          </p:cNvSpPr>
          <p:nvPr>
            <p:ph type="body" sz="quarter" idx="13" hasCustomPrompt="1"/>
          </p:nvPr>
        </p:nvSpPr>
        <p:spPr>
          <a:xfrm>
            <a:off x="702628" y="3621884"/>
            <a:ext cx="10680131" cy="1103260"/>
          </a:xfrm>
        </p:spPr>
        <p:txBody>
          <a:bodyPr/>
          <a:lstStyle>
            <a:lvl1pPr algn="ctr">
              <a:spcBef>
                <a:spcPts val="0"/>
              </a:spcBef>
              <a:defRPr baseline="0">
                <a:solidFill>
                  <a:schemeClr val="tx2"/>
                </a:solidFill>
                <a:effectLst>
                  <a:outerShdw blurRad="25400" dist="25400" dir="2700000" algn="tl" rotWithShape="0">
                    <a:prstClr val="black">
                      <a:alpha val="40000"/>
                    </a:prstClr>
                  </a:outerShdw>
                </a:effectLst>
              </a:defRPr>
            </a:lvl1pPr>
          </a:lstStyle>
          <a:p>
            <a:pPr lvl="0"/>
            <a:r>
              <a:rPr lang="en-US" dirty="0"/>
              <a:t>Text Here</a:t>
            </a:r>
          </a:p>
        </p:txBody>
      </p:sp>
    </p:spTree>
    <p:extLst>
      <p:ext uri="{BB962C8B-B14F-4D97-AF65-F5344CB8AC3E}">
        <p14:creationId xmlns:p14="http://schemas.microsoft.com/office/powerpoint/2010/main" val="9447538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 Image - 1 column(bullet)">
    <p:spTree>
      <p:nvGrpSpPr>
        <p:cNvPr id="1" name=""/>
        <p:cNvGrpSpPr/>
        <p:nvPr/>
      </p:nvGrpSpPr>
      <p:grpSpPr>
        <a:xfrm>
          <a:off x="0" y="0"/>
          <a:ext cx="0" cy="0"/>
          <a:chOff x="0" y="0"/>
          <a:chExt cx="0" cy="0"/>
        </a:xfrm>
      </p:grpSpPr>
      <p:sp>
        <p:nvSpPr>
          <p:cNvPr id="9" name="テキスト プレースホルダー 8"/>
          <p:cNvSpPr>
            <a:spLocks noGrp="1"/>
          </p:cNvSpPr>
          <p:nvPr>
            <p:ph type="body" sz="quarter" idx="13" hasCustomPrompt="1"/>
          </p:nvPr>
        </p:nvSpPr>
        <p:spPr>
          <a:xfrm>
            <a:off x="1055002" y="836712"/>
            <a:ext cx="8881757" cy="431767"/>
          </a:xfrm>
        </p:spPr>
        <p:txBody>
          <a:bodyPr/>
          <a:lstStyle>
            <a:lvl1pPr>
              <a:defRPr baseline="0">
                <a:solidFill>
                  <a:schemeClr val="tx2"/>
                </a:solidFill>
                <a:effectLst>
                  <a:outerShdw blurRad="25400" dist="25400" dir="2700000" algn="tl" rotWithShape="0">
                    <a:prstClr val="black">
                      <a:alpha val="40000"/>
                    </a:prstClr>
                  </a:outerShdw>
                </a:effectLst>
              </a:defRPr>
            </a:lvl1pPr>
          </a:lstStyle>
          <a:p>
            <a:pPr lvl="0"/>
            <a:r>
              <a:rPr lang="en-US" dirty="0"/>
              <a:t>Text Here</a:t>
            </a:r>
          </a:p>
        </p:txBody>
      </p:sp>
      <p:sp>
        <p:nvSpPr>
          <p:cNvPr id="2" name="タイトル 1"/>
          <p:cNvSpPr>
            <a:spLocks noGrp="1"/>
          </p:cNvSpPr>
          <p:nvPr>
            <p:ph type="title" hasCustomPrompt="1"/>
          </p:nvPr>
        </p:nvSpPr>
        <p:spPr>
          <a:xfrm>
            <a:off x="1028368" y="212643"/>
            <a:ext cx="10972800" cy="706090"/>
          </a:xfrm>
        </p:spPr>
        <p:txBody>
          <a:bodyPr/>
          <a:lstStyle>
            <a:lvl1pPr algn="l">
              <a:defRPr baseline="0">
                <a:effectLst>
                  <a:outerShdw blurRad="12700" dist="25400" dir="2700000" algn="tl" rotWithShape="0">
                    <a:prstClr val="black">
                      <a:alpha val="40000"/>
                    </a:prstClr>
                  </a:outerShdw>
                </a:effectLst>
                <a:latin typeface="+mj-lt"/>
                <a:ea typeface="+mj-ea"/>
              </a:defRPr>
            </a:lvl1pPr>
          </a:lstStyle>
          <a:p>
            <a:r>
              <a:rPr lang="en-US" altLang="ja-JP" dirty="0"/>
              <a:t>Master Title</a:t>
            </a:r>
            <a:endParaRPr lang="en-US" dirty="0"/>
          </a:p>
        </p:txBody>
      </p:sp>
      <p:sp>
        <p:nvSpPr>
          <p:cNvPr id="10" name="正方形/長方形 9"/>
          <p:cNvSpPr/>
          <p:nvPr userDrawn="1"/>
        </p:nvSpPr>
        <p:spPr>
          <a:xfrm>
            <a:off x="-6289" y="6501341"/>
            <a:ext cx="12198289" cy="356659"/>
          </a:xfrm>
          <a:prstGeom prst="rect">
            <a:avLst/>
          </a:prstGeom>
          <a:blipFill dpi="0" rotWithShape="1">
            <a:blip r:embed="rId2"/>
            <a:srcRect/>
            <a:tile tx="0" ty="0" sx="100000" sy="100000" flip="none" algn="tl"/>
          </a:blip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lumMod val="90000"/>
                </a:srgbClr>
              </a:solidFill>
            </a:endParaRPr>
          </a:p>
        </p:txBody>
      </p:sp>
      <p:sp>
        <p:nvSpPr>
          <p:cNvPr id="4" name="フッター プレースホルダー 3"/>
          <p:cNvSpPr>
            <a:spLocks noGrp="1"/>
          </p:cNvSpPr>
          <p:nvPr>
            <p:ph type="ftr" sz="quarter" idx="11"/>
          </p:nvPr>
        </p:nvSpPr>
        <p:spPr>
          <a:xfrm>
            <a:off x="334860" y="6472254"/>
            <a:ext cx="11522280" cy="365125"/>
          </a:xfrm>
        </p:spPr>
        <p:txBody>
          <a:bodyPr/>
          <a:lstStyle>
            <a:lvl1pPr>
              <a:defRPr>
                <a:solidFill>
                  <a:schemeClr val="bg1">
                    <a:lumMod val="90000"/>
                  </a:schemeClr>
                </a:solidFill>
              </a:defRPr>
            </a:lvl1pPr>
          </a:lstStyle>
          <a:p>
            <a:r>
              <a:rPr lang="en-US" dirty="0">
                <a:solidFill>
                  <a:srgbClr val="F2F2F2">
                    <a:lumMod val="90000"/>
                  </a:srgbClr>
                </a:solidFill>
              </a:rPr>
              <a:t>The Power of PowerPoint – http://thepopp.com</a:t>
            </a:r>
          </a:p>
        </p:txBody>
      </p:sp>
      <p:sp>
        <p:nvSpPr>
          <p:cNvPr id="7" name="正方形/長方形 6"/>
          <p:cNvSpPr/>
          <p:nvPr userDrawn="1"/>
        </p:nvSpPr>
        <p:spPr>
          <a:xfrm rot="363050">
            <a:off x="-45690" y="224419"/>
            <a:ext cx="1008199" cy="1008112"/>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6" name="正方形/長方形 5"/>
          <p:cNvSpPr/>
          <p:nvPr userDrawn="1"/>
        </p:nvSpPr>
        <p:spPr>
          <a:xfrm>
            <a:off x="-145235" y="134955"/>
            <a:ext cx="1008199" cy="1008112"/>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5" name="スライド番号プレースホルダー 4"/>
          <p:cNvSpPr>
            <a:spLocks noGrp="1"/>
          </p:cNvSpPr>
          <p:nvPr>
            <p:ph type="sldNum" sz="quarter" idx="12"/>
          </p:nvPr>
        </p:nvSpPr>
        <p:spPr>
          <a:xfrm>
            <a:off x="322620" y="777942"/>
            <a:ext cx="540344" cy="365125"/>
          </a:xfrm>
        </p:spPr>
        <p:txBody>
          <a:bodyPr/>
          <a:lstStyle/>
          <a:p>
            <a:fld id="{4DD2DA67-16D1-416E-90B8-EEE34644D6D9}" type="slidenum">
              <a:rPr lang="en-US" smtClean="0">
                <a:solidFill>
                  <a:srgbClr val="F2F2F2">
                    <a:tint val="75000"/>
                  </a:srgbClr>
                </a:solidFill>
              </a:rPr>
              <a:pPr/>
              <a:t>‹#›</a:t>
            </a:fld>
            <a:endParaRPr lang="en-US" dirty="0">
              <a:solidFill>
                <a:srgbClr val="F2F2F2">
                  <a:tint val="75000"/>
                </a:srgbClr>
              </a:solidFill>
            </a:endParaRPr>
          </a:p>
        </p:txBody>
      </p:sp>
      <p:sp>
        <p:nvSpPr>
          <p:cNvPr id="11" name="テキスト プレースホルダー 8"/>
          <p:cNvSpPr>
            <a:spLocks noGrp="1"/>
          </p:cNvSpPr>
          <p:nvPr>
            <p:ph type="body" sz="quarter" idx="14" hasCustomPrompt="1"/>
          </p:nvPr>
        </p:nvSpPr>
        <p:spPr>
          <a:xfrm>
            <a:off x="6192019" y="2124231"/>
            <a:ext cx="5473083" cy="431767"/>
          </a:xfrm>
        </p:spPr>
        <p:txBody>
          <a:bodyPr>
            <a:noAutofit/>
          </a:bodyPr>
          <a:lstStyle>
            <a:lvl1pPr>
              <a:defRPr sz="2667" baseline="0">
                <a:solidFill>
                  <a:schemeClr val="bg2"/>
                </a:solidFill>
                <a:effectLst>
                  <a:outerShdw blurRad="25400" dist="25400" dir="2700000" algn="tl" rotWithShape="0">
                    <a:prstClr val="black">
                      <a:alpha val="40000"/>
                    </a:prstClr>
                  </a:outerShdw>
                </a:effectLst>
                <a:latin typeface="Clear Sans Light" panose="020B0303030202020304" pitchFamily="34" charset="0"/>
                <a:cs typeface="Clear Sans Light" panose="020B0303030202020304" pitchFamily="34" charset="0"/>
              </a:defRPr>
            </a:lvl1pPr>
          </a:lstStyle>
          <a:p>
            <a:pPr lvl="0"/>
            <a:r>
              <a:rPr lang="en-US" dirty="0"/>
              <a:t>Text Here</a:t>
            </a:r>
          </a:p>
        </p:txBody>
      </p:sp>
      <p:sp>
        <p:nvSpPr>
          <p:cNvPr id="12" name="テキスト プレースホルダー 8"/>
          <p:cNvSpPr>
            <a:spLocks noGrp="1"/>
          </p:cNvSpPr>
          <p:nvPr>
            <p:ph type="body" sz="quarter" idx="15" hasCustomPrompt="1"/>
          </p:nvPr>
        </p:nvSpPr>
        <p:spPr>
          <a:xfrm>
            <a:off x="6192019" y="2612909"/>
            <a:ext cx="5473083" cy="2948240"/>
          </a:xfrm>
        </p:spPr>
        <p:txBody>
          <a:bodyPr>
            <a:normAutofit/>
          </a:bodyPr>
          <a:lstStyle>
            <a:lvl1pPr>
              <a:defRPr sz="1600" baseline="0">
                <a:solidFill>
                  <a:schemeClr val="bg1"/>
                </a:solidFill>
                <a:effectLst>
                  <a:outerShdw blurRad="25400" dist="25400" dir="2700000" algn="tl" rotWithShape="0">
                    <a:prstClr val="black">
                      <a:alpha val="40000"/>
                    </a:prstClr>
                  </a:outerShdw>
                </a:effectLst>
              </a:defRPr>
            </a:lvl1pPr>
          </a:lstStyle>
          <a:p>
            <a:pPr lvl="0"/>
            <a:r>
              <a:rPr lang="en-US" dirty="0"/>
              <a:t>Text Here</a:t>
            </a:r>
          </a:p>
        </p:txBody>
      </p:sp>
      <p:sp>
        <p:nvSpPr>
          <p:cNvPr id="13" name="正方形/長方形 12"/>
          <p:cNvSpPr/>
          <p:nvPr userDrawn="1"/>
        </p:nvSpPr>
        <p:spPr>
          <a:xfrm rot="363050">
            <a:off x="433466" y="2123687"/>
            <a:ext cx="5440277" cy="3671269"/>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defTabSz="1088556"/>
            <a:endParaRPr lang="en-US" sz="2133" dirty="0">
              <a:solidFill>
                <a:srgbClr val="F2F2F2"/>
              </a:solidFill>
            </a:endParaRPr>
          </a:p>
        </p:txBody>
      </p:sp>
      <p:sp>
        <p:nvSpPr>
          <p:cNvPr id="14" name="正方形/長方形 13"/>
          <p:cNvSpPr/>
          <p:nvPr userDrawn="1"/>
        </p:nvSpPr>
        <p:spPr>
          <a:xfrm>
            <a:off x="443761" y="1921202"/>
            <a:ext cx="5440277" cy="3476017"/>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lang="en-US" sz="2133">
              <a:solidFill>
                <a:srgbClr val="F2F2F2"/>
              </a:solidFill>
            </a:endParaRPr>
          </a:p>
        </p:txBody>
      </p:sp>
      <p:sp>
        <p:nvSpPr>
          <p:cNvPr id="8" name="図プレースホルダー 7"/>
          <p:cNvSpPr>
            <a:spLocks noGrp="1"/>
          </p:cNvSpPr>
          <p:nvPr>
            <p:ph type="pic" sz="quarter" idx="16" hasCustomPrompt="1"/>
          </p:nvPr>
        </p:nvSpPr>
        <p:spPr>
          <a:xfrm>
            <a:off x="526898" y="2017213"/>
            <a:ext cx="5281045" cy="3312368"/>
          </a:xfrm>
          <a:effectLst>
            <a:innerShdw blurRad="114300">
              <a:prstClr val="black"/>
            </a:innerShdw>
          </a:effectLst>
        </p:spPr>
        <p:txBody>
          <a:bodyPr>
            <a:normAutofit/>
          </a:bodyPr>
          <a:lstStyle>
            <a:lvl1pPr>
              <a:defRPr sz="1333" baseline="0"/>
            </a:lvl1pPr>
          </a:lstStyle>
          <a:p>
            <a:r>
              <a:rPr lang="en-US" dirty="0"/>
              <a:t>Add Image</a:t>
            </a:r>
          </a:p>
        </p:txBody>
      </p:sp>
      <p:sp>
        <p:nvSpPr>
          <p:cNvPr id="15" name="テキスト プレースホルダー 8"/>
          <p:cNvSpPr>
            <a:spLocks noGrp="1"/>
          </p:cNvSpPr>
          <p:nvPr>
            <p:ph type="body" sz="quarter" idx="17" hasCustomPrompt="1"/>
          </p:nvPr>
        </p:nvSpPr>
        <p:spPr>
          <a:xfrm rot="360000">
            <a:off x="2724590" y="5505181"/>
            <a:ext cx="2976589" cy="361541"/>
          </a:xfrm>
        </p:spPr>
        <p:txBody>
          <a:bodyPr>
            <a:noAutofit/>
          </a:bodyPr>
          <a:lstStyle>
            <a:lvl1pPr algn="r">
              <a:defRPr sz="2133" baseline="0">
                <a:solidFill>
                  <a:schemeClr val="bg1"/>
                </a:solidFill>
                <a:effectLst/>
              </a:defRPr>
            </a:lvl1pPr>
          </a:lstStyle>
          <a:p>
            <a:pPr lvl="0"/>
            <a:r>
              <a:rPr lang="en-US" dirty="0"/>
              <a:t>Text Here</a:t>
            </a:r>
          </a:p>
        </p:txBody>
      </p:sp>
    </p:spTree>
    <p:extLst>
      <p:ext uri="{BB962C8B-B14F-4D97-AF65-F5344CB8AC3E}">
        <p14:creationId xmlns:p14="http://schemas.microsoft.com/office/powerpoint/2010/main" val="362232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0-#ppt_w/2"/>
                                          </p:val>
                                        </p:tav>
                                        <p:tav tm="100000">
                                          <p:val>
                                            <p:strVal val="#ppt_x"/>
                                          </p:val>
                                        </p:tav>
                                      </p:tavLst>
                                    </p:anim>
                                    <p:anim calcmode="lin" valueType="num">
                                      <p:cBhvr additive="base">
                                        <p:cTn id="12" dur="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50" fill="hold"/>
                                        <p:tgtEl>
                                          <p:spTgt spid="7"/>
                                        </p:tgtEl>
                                        <p:attrNameLst>
                                          <p:attrName>ppt_x</p:attrName>
                                        </p:attrNameLst>
                                      </p:cBhvr>
                                      <p:tavLst>
                                        <p:tav tm="0">
                                          <p:val>
                                            <p:strVal val="#ppt_x"/>
                                          </p:val>
                                        </p:tav>
                                        <p:tav tm="100000">
                                          <p:val>
                                            <p:strVal val="#ppt_x"/>
                                          </p:val>
                                        </p:tav>
                                      </p:tavLst>
                                    </p:anim>
                                    <p:anim calcmode="lin" valueType="num">
                                      <p:cBhvr additive="base">
                                        <p:cTn id="16" dur="25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left)">
                                      <p:cBhvr>
                                        <p:cTn id="4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 grpId="0"/>
      <p:bldP spid="7" grpId="0" animBg="1"/>
      <p:bldP spid="6" grpId="0" animBg="1"/>
      <p:bldP spid="5" grpId="0"/>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animBg="1"/>
      <p:bldP spid="14" grpId="0" animBg="1"/>
      <p:bldP spid="8"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6" y="-564899"/>
            <a:ext cx="12191952" cy="6324884"/>
          </a:xfrm>
          <a:custGeom>
            <a:avLst/>
            <a:gdLst/>
            <a:ahLst/>
            <a:cxnLst/>
            <a:rect l="l" t="t" r="r" b="b"/>
            <a:pathLst>
              <a:path w="95205" h="49390" extrusionOk="0">
                <a:moveTo>
                  <a:pt x="0" y="0"/>
                </a:moveTo>
                <a:cubicBezTo>
                  <a:pt x="0" y="0"/>
                  <a:pt x="37732" y="35528"/>
                  <a:pt x="95204" y="49390"/>
                </a:cubicBezTo>
                <a:lnTo>
                  <a:pt x="95204"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txBox="1">
            <a:spLocks noGrp="1"/>
          </p:cNvSpPr>
          <p:nvPr>
            <p:ph type="ctrTitle"/>
          </p:nvPr>
        </p:nvSpPr>
        <p:spPr>
          <a:xfrm>
            <a:off x="415611" y="2884700"/>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404000" y="5384467"/>
            <a:ext cx="3384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24839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1008900" y="2874603"/>
            <a:ext cx="4190800" cy="2719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sp>
        <p:nvSpPr>
          <p:cNvPr id="33" name="Google Shape;33;p7"/>
          <p:cNvSpPr txBox="1">
            <a:spLocks noGrp="1"/>
          </p:cNvSpPr>
          <p:nvPr>
            <p:ph type="title"/>
          </p:nvPr>
        </p:nvSpPr>
        <p:spPr>
          <a:xfrm>
            <a:off x="1084733" y="538633"/>
            <a:ext cx="592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51422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
        <p:cNvGrpSpPr/>
        <p:nvPr/>
      </p:nvGrpSpPr>
      <p:grpSpPr>
        <a:xfrm>
          <a:off x="0" y="0"/>
          <a:ext cx="0" cy="0"/>
          <a:chOff x="0" y="0"/>
          <a:chExt cx="0" cy="0"/>
        </a:xfrm>
      </p:grpSpPr>
      <p:sp>
        <p:nvSpPr>
          <p:cNvPr id="16" name="Google Shape;16;p4"/>
          <p:cNvSpPr/>
          <p:nvPr/>
        </p:nvSpPr>
        <p:spPr>
          <a:xfrm>
            <a:off x="33" y="-508000"/>
            <a:ext cx="12191947" cy="7022792"/>
          </a:xfrm>
          <a:custGeom>
            <a:avLst/>
            <a:gdLst/>
            <a:ahLst/>
            <a:cxnLst/>
            <a:rect l="l" t="t" r="r" b="b"/>
            <a:pathLst>
              <a:path w="95200" h="54837" extrusionOk="0">
                <a:moveTo>
                  <a:pt x="0" y="0"/>
                </a:moveTo>
                <a:lnTo>
                  <a:pt x="0" y="49390"/>
                </a:lnTo>
                <a:cubicBezTo>
                  <a:pt x="13921" y="52749"/>
                  <a:pt x="29002" y="54836"/>
                  <a:pt x="44979" y="54836"/>
                </a:cubicBezTo>
                <a:cubicBezTo>
                  <a:pt x="45227" y="54836"/>
                  <a:pt x="45474" y="54836"/>
                  <a:pt x="45722" y="54835"/>
                </a:cubicBezTo>
                <a:cubicBezTo>
                  <a:pt x="63258" y="54769"/>
                  <a:pt x="79889" y="52241"/>
                  <a:pt x="95199" y="48310"/>
                </a:cubicBezTo>
                <a:lnTo>
                  <a:pt x="95199" y="0"/>
                </a:ln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4"/>
          <p:cNvSpPr txBox="1">
            <a:spLocks noGrp="1"/>
          </p:cNvSpPr>
          <p:nvPr>
            <p:ph type="title" hasCustomPrompt="1"/>
          </p:nvPr>
        </p:nvSpPr>
        <p:spPr>
          <a:xfrm>
            <a:off x="2895833" y="1913400"/>
            <a:ext cx="2463600" cy="8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8" name="Google Shape;18;p4"/>
          <p:cNvSpPr txBox="1">
            <a:spLocks noGrp="1"/>
          </p:cNvSpPr>
          <p:nvPr>
            <p:ph type="ctrTitle" idx="2"/>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9" name="Google Shape;19;p4"/>
          <p:cNvSpPr txBox="1">
            <a:spLocks noGrp="1"/>
          </p:cNvSpPr>
          <p:nvPr>
            <p:ph type="ctrTitle" idx="3"/>
          </p:nvPr>
        </p:nvSpPr>
        <p:spPr>
          <a:xfrm>
            <a:off x="2895833" y="2631167"/>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0" name="Google Shape;20;p4"/>
          <p:cNvSpPr txBox="1">
            <a:spLocks noGrp="1"/>
          </p:cNvSpPr>
          <p:nvPr>
            <p:ph type="subTitle" idx="1"/>
          </p:nvPr>
        </p:nvSpPr>
        <p:spPr>
          <a:xfrm>
            <a:off x="2950433" y="3087691"/>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21" name="Google Shape;21;p4"/>
          <p:cNvSpPr txBox="1">
            <a:spLocks noGrp="1"/>
          </p:cNvSpPr>
          <p:nvPr>
            <p:ph type="title" idx="4" hasCustomPrompt="1"/>
          </p:nvPr>
        </p:nvSpPr>
        <p:spPr>
          <a:xfrm>
            <a:off x="6616933" y="1913400"/>
            <a:ext cx="2463600" cy="8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2" name="Google Shape;22;p4"/>
          <p:cNvSpPr txBox="1">
            <a:spLocks noGrp="1"/>
          </p:cNvSpPr>
          <p:nvPr>
            <p:ph type="ctrTitle" idx="5"/>
          </p:nvPr>
        </p:nvSpPr>
        <p:spPr>
          <a:xfrm>
            <a:off x="6616933" y="2631167"/>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3" name="Google Shape;23;p4"/>
          <p:cNvSpPr txBox="1">
            <a:spLocks noGrp="1"/>
          </p:cNvSpPr>
          <p:nvPr>
            <p:ph type="subTitle" idx="6"/>
          </p:nvPr>
        </p:nvSpPr>
        <p:spPr>
          <a:xfrm>
            <a:off x="6671533" y="3087691"/>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24" name="Google Shape;24;p4"/>
          <p:cNvSpPr txBox="1">
            <a:spLocks noGrp="1"/>
          </p:cNvSpPr>
          <p:nvPr>
            <p:ph type="title" idx="7" hasCustomPrompt="1"/>
          </p:nvPr>
        </p:nvSpPr>
        <p:spPr>
          <a:xfrm>
            <a:off x="2895833" y="4112500"/>
            <a:ext cx="2463600" cy="8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5" name="Google Shape;25;p4"/>
          <p:cNvSpPr txBox="1">
            <a:spLocks noGrp="1"/>
          </p:cNvSpPr>
          <p:nvPr>
            <p:ph type="ctrTitle" idx="8"/>
          </p:nvPr>
        </p:nvSpPr>
        <p:spPr>
          <a:xfrm>
            <a:off x="2895833" y="4830267"/>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6" name="Google Shape;26;p4"/>
          <p:cNvSpPr txBox="1">
            <a:spLocks noGrp="1"/>
          </p:cNvSpPr>
          <p:nvPr>
            <p:ph type="subTitle" idx="9"/>
          </p:nvPr>
        </p:nvSpPr>
        <p:spPr>
          <a:xfrm>
            <a:off x="2950433" y="5286791"/>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27" name="Google Shape;27;p4"/>
          <p:cNvSpPr txBox="1">
            <a:spLocks noGrp="1"/>
          </p:cNvSpPr>
          <p:nvPr>
            <p:ph type="title" idx="13" hasCustomPrompt="1"/>
          </p:nvPr>
        </p:nvSpPr>
        <p:spPr>
          <a:xfrm>
            <a:off x="6616933" y="4112500"/>
            <a:ext cx="2463600" cy="8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8" name="Google Shape;28;p4"/>
          <p:cNvSpPr txBox="1">
            <a:spLocks noGrp="1"/>
          </p:cNvSpPr>
          <p:nvPr>
            <p:ph type="ctrTitle" idx="14"/>
          </p:nvPr>
        </p:nvSpPr>
        <p:spPr>
          <a:xfrm>
            <a:off x="6401333" y="4830267"/>
            <a:ext cx="2894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9" name="Google Shape;29;p4"/>
          <p:cNvSpPr txBox="1">
            <a:spLocks noGrp="1"/>
          </p:cNvSpPr>
          <p:nvPr>
            <p:ph type="subTitle" idx="15"/>
          </p:nvPr>
        </p:nvSpPr>
        <p:spPr>
          <a:xfrm>
            <a:off x="6671533" y="5286791"/>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15042221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1">
  <p:cSld name="SECTION 1">
    <p:spTree>
      <p:nvGrpSpPr>
        <p:cNvPr id="1" name="Shape 30"/>
        <p:cNvGrpSpPr/>
        <p:nvPr/>
      </p:nvGrpSpPr>
      <p:grpSpPr>
        <a:xfrm>
          <a:off x="0" y="0"/>
          <a:ext cx="0" cy="0"/>
          <a:chOff x="0" y="0"/>
          <a:chExt cx="0" cy="0"/>
        </a:xfrm>
      </p:grpSpPr>
      <p:sp>
        <p:nvSpPr>
          <p:cNvPr id="31" name="Google Shape;31;p5"/>
          <p:cNvSpPr/>
          <p:nvPr/>
        </p:nvSpPr>
        <p:spPr>
          <a:xfrm>
            <a:off x="-1883" y="-686867"/>
            <a:ext cx="12195760" cy="6326859"/>
          </a:xfrm>
          <a:custGeom>
            <a:avLst/>
            <a:gdLst/>
            <a:ahLst/>
            <a:cxnLst/>
            <a:rect l="l" t="t" r="r" b="b"/>
            <a:pathLst>
              <a:path w="95205" h="49390" extrusionOk="0">
                <a:moveTo>
                  <a:pt x="0" y="0"/>
                </a:moveTo>
                <a:lnTo>
                  <a:pt x="0" y="49390"/>
                </a:lnTo>
                <a:cubicBezTo>
                  <a:pt x="57473" y="35528"/>
                  <a:pt x="95204" y="0"/>
                  <a:pt x="95204" y="0"/>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5"/>
          <p:cNvSpPr txBox="1">
            <a:spLocks noGrp="1"/>
          </p:cNvSpPr>
          <p:nvPr>
            <p:ph type="ctrTitle"/>
          </p:nvPr>
        </p:nvSpPr>
        <p:spPr>
          <a:xfrm>
            <a:off x="6472300" y="2839167"/>
            <a:ext cx="4858800" cy="1279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3" name="Google Shape;33;p5"/>
          <p:cNvSpPr txBox="1">
            <a:spLocks noGrp="1"/>
          </p:cNvSpPr>
          <p:nvPr>
            <p:ph type="subTitle" idx="1"/>
          </p:nvPr>
        </p:nvSpPr>
        <p:spPr>
          <a:xfrm>
            <a:off x="6472300" y="4183233"/>
            <a:ext cx="4312800" cy="17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23856369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38"/>
        <p:cNvGrpSpPr/>
        <p:nvPr/>
      </p:nvGrpSpPr>
      <p:grpSpPr>
        <a:xfrm>
          <a:off x="0" y="0"/>
          <a:ext cx="0" cy="0"/>
          <a:chOff x="0" y="0"/>
          <a:chExt cx="0" cy="0"/>
        </a:xfrm>
      </p:grpSpPr>
      <p:sp>
        <p:nvSpPr>
          <p:cNvPr id="39" name="Google Shape;39;p7"/>
          <p:cNvSpPr/>
          <p:nvPr/>
        </p:nvSpPr>
        <p:spPr>
          <a:xfrm>
            <a:off x="0" y="0"/>
            <a:ext cx="12288416" cy="3217189"/>
          </a:xfrm>
          <a:custGeom>
            <a:avLst/>
            <a:gdLst/>
            <a:ahLst/>
            <a:cxnLst/>
            <a:rect l="l" t="t" r="r" b="b"/>
            <a:pathLst>
              <a:path w="95200" h="24924" extrusionOk="0">
                <a:moveTo>
                  <a:pt x="0" y="1"/>
                </a:moveTo>
                <a:lnTo>
                  <a:pt x="0" y="24923"/>
                </a:lnTo>
                <a:cubicBezTo>
                  <a:pt x="40556" y="1997"/>
                  <a:pt x="95199" y="1"/>
                  <a:pt x="95199" y="1"/>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7"/>
          <p:cNvSpPr txBox="1">
            <a:spLocks noGrp="1"/>
          </p:cNvSpPr>
          <p:nvPr>
            <p:ph type="ctrTitle"/>
          </p:nvPr>
        </p:nvSpPr>
        <p:spPr>
          <a:xfrm>
            <a:off x="1167600" y="51164"/>
            <a:ext cx="9856800" cy="127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endParaRPr/>
          </a:p>
        </p:txBody>
      </p:sp>
      <p:sp>
        <p:nvSpPr>
          <p:cNvPr id="41" name="Google Shape;41;p7"/>
          <p:cNvSpPr txBox="1">
            <a:spLocks noGrp="1"/>
          </p:cNvSpPr>
          <p:nvPr>
            <p:ph type="ctrTitle" idx="2"/>
          </p:nvPr>
        </p:nvSpPr>
        <p:spPr>
          <a:xfrm>
            <a:off x="2028600" y="3734233"/>
            <a:ext cx="3308800" cy="6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 name="Google Shape;42;p7"/>
          <p:cNvSpPr txBox="1">
            <a:spLocks noGrp="1"/>
          </p:cNvSpPr>
          <p:nvPr>
            <p:ph type="subTitle" idx="1"/>
          </p:nvPr>
        </p:nvSpPr>
        <p:spPr>
          <a:xfrm>
            <a:off x="1820600" y="4417867"/>
            <a:ext cx="3724800" cy="164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43" name="Google Shape;43;p7"/>
          <p:cNvSpPr txBox="1">
            <a:spLocks noGrp="1"/>
          </p:cNvSpPr>
          <p:nvPr>
            <p:ph type="ctrTitle" idx="3"/>
          </p:nvPr>
        </p:nvSpPr>
        <p:spPr>
          <a:xfrm>
            <a:off x="6854600" y="3734233"/>
            <a:ext cx="3308800" cy="6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 name="Google Shape;44;p7"/>
          <p:cNvSpPr txBox="1">
            <a:spLocks noGrp="1"/>
          </p:cNvSpPr>
          <p:nvPr>
            <p:ph type="subTitle" idx="4"/>
          </p:nvPr>
        </p:nvSpPr>
        <p:spPr>
          <a:xfrm>
            <a:off x="6646600" y="4417867"/>
            <a:ext cx="3724800" cy="164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2979293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
        <p:cNvGrpSpPr/>
        <p:nvPr/>
      </p:nvGrpSpPr>
      <p:grpSpPr>
        <a:xfrm>
          <a:off x="0" y="0"/>
          <a:ext cx="0" cy="0"/>
          <a:chOff x="0" y="0"/>
          <a:chExt cx="0" cy="0"/>
        </a:xfrm>
      </p:grpSpPr>
      <p:sp>
        <p:nvSpPr>
          <p:cNvPr id="46" name="Google Shape;46;p8"/>
          <p:cNvSpPr txBox="1">
            <a:spLocks noGrp="1"/>
          </p:cNvSpPr>
          <p:nvPr>
            <p:ph type="subTitle" idx="1"/>
          </p:nvPr>
        </p:nvSpPr>
        <p:spPr>
          <a:xfrm>
            <a:off x="1930333" y="1259167"/>
            <a:ext cx="4312800" cy="22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Chewy"/>
              <a:buNone/>
              <a:defRPr>
                <a:latin typeface="Chewy"/>
                <a:ea typeface="Chewy"/>
                <a:cs typeface="Chewy"/>
                <a:sym typeface="Chewy"/>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7" name="Google Shape;47;p8"/>
          <p:cNvSpPr txBox="1">
            <a:spLocks noGrp="1"/>
          </p:cNvSpPr>
          <p:nvPr>
            <p:ph type="ctrTitle"/>
          </p:nvPr>
        </p:nvSpPr>
        <p:spPr>
          <a:xfrm>
            <a:off x="1930333" y="2978167"/>
            <a:ext cx="2614000" cy="12796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Font typeface="Didact Gothic"/>
              <a:buNone/>
              <a:defRPr sz="1467">
                <a:latin typeface="Didact Gothic"/>
                <a:ea typeface="Didact Gothic"/>
                <a:cs typeface="Didact Gothic"/>
                <a:sym typeface="Didact Gothic"/>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 name="Google Shape;48;p8"/>
          <p:cNvSpPr/>
          <p:nvPr/>
        </p:nvSpPr>
        <p:spPr>
          <a:xfrm rot="10800000" flipH="1">
            <a:off x="-48200" y="3640800"/>
            <a:ext cx="12288416" cy="3217189"/>
          </a:xfrm>
          <a:custGeom>
            <a:avLst/>
            <a:gdLst/>
            <a:ahLst/>
            <a:cxnLst/>
            <a:rect l="l" t="t" r="r" b="b"/>
            <a:pathLst>
              <a:path w="95200" h="24924" extrusionOk="0">
                <a:moveTo>
                  <a:pt x="0" y="1"/>
                </a:moveTo>
                <a:lnTo>
                  <a:pt x="0" y="24923"/>
                </a:lnTo>
                <a:cubicBezTo>
                  <a:pt x="40556" y="1997"/>
                  <a:pt x="95199" y="1"/>
                  <a:pt x="95199" y="1"/>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604168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KEY NUMBERS">
  <p:cSld name="KEY NUMBERS">
    <p:spTree>
      <p:nvGrpSpPr>
        <p:cNvPr id="1" name="Shape 49"/>
        <p:cNvGrpSpPr/>
        <p:nvPr/>
      </p:nvGrpSpPr>
      <p:grpSpPr>
        <a:xfrm>
          <a:off x="0" y="0"/>
          <a:ext cx="0" cy="0"/>
          <a:chOff x="0" y="0"/>
          <a:chExt cx="0" cy="0"/>
        </a:xfrm>
      </p:grpSpPr>
      <p:sp>
        <p:nvSpPr>
          <p:cNvPr id="50" name="Google Shape;50;p9"/>
          <p:cNvSpPr txBox="1">
            <a:spLocks noGrp="1"/>
          </p:cNvSpPr>
          <p:nvPr>
            <p:ph type="title" hasCustomPrompt="1"/>
          </p:nvPr>
        </p:nvSpPr>
        <p:spPr>
          <a:xfrm>
            <a:off x="1345333" y="2902500"/>
            <a:ext cx="2463600" cy="8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1" name="Google Shape;51;p9"/>
          <p:cNvSpPr txBox="1">
            <a:spLocks noGrp="1"/>
          </p:cNvSpPr>
          <p:nvPr>
            <p:ph type="ctrTitle" idx="2"/>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2" name="Google Shape;52;p9"/>
          <p:cNvSpPr/>
          <p:nvPr/>
        </p:nvSpPr>
        <p:spPr>
          <a:xfrm rot="10800000" flipH="1">
            <a:off x="17" y="3666233"/>
            <a:ext cx="12191952" cy="3191768"/>
          </a:xfrm>
          <a:custGeom>
            <a:avLst/>
            <a:gdLst/>
            <a:ahLst/>
            <a:cxnLst/>
            <a:rect l="l" t="t" r="r" b="b"/>
            <a:pathLst>
              <a:path w="95205" h="24924" extrusionOk="0">
                <a:moveTo>
                  <a:pt x="0" y="1"/>
                </a:moveTo>
                <a:cubicBezTo>
                  <a:pt x="0" y="1"/>
                  <a:pt x="54643" y="1997"/>
                  <a:pt x="95204" y="24923"/>
                </a:cubicBezTo>
                <a:lnTo>
                  <a:pt x="95204" y="1"/>
                </a:ln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9"/>
          <p:cNvSpPr txBox="1">
            <a:spLocks noGrp="1"/>
          </p:cNvSpPr>
          <p:nvPr>
            <p:ph type="subTitle" idx="1"/>
          </p:nvPr>
        </p:nvSpPr>
        <p:spPr>
          <a:xfrm>
            <a:off x="1718133" y="5092800"/>
            <a:ext cx="17180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4" name="Google Shape;54;p9"/>
          <p:cNvSpPr txBox="1">
            <a:spLocks noGrp="1"/>
          </p:cNvSpPr>
          <p:nvPr>
            <p:ph type="title" idx="3" hasCustomPrompt="1"/>
          </p:nvPr>
        </p:nvSpPr>
        <p:spPr>
          <a:xfrm>
            <a:off x="4864200" y="2902500"/>
            <a:ext cx="2463600" cy="8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5" name="Google Shape;55;p9"/>
          <p:cNvSpPr txBox="1">
            <a:spLocks noGrp="1"/>
          </p:cNvSpPr>
          <p:nvPr>
            <p:ph type="subTitle" idx="4"/>
          </p:nvPr>
        </p:nvSpPr>
        <p:spPr>
          <a:xfrm>
            <a:off x="5237000" y="5092800"/>
            <a:ext cx="17180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56" name="Google Shape;56;p9"/>
          <p:cNvSpPr txBox="1">
            <a:spLocks noGrp="1"/>
          </p:cNvSpPr>
          <p:nvPr>
            <p:ph type="title" idx="5" hasCustomPrompt="1"/>
          </p:nvPr>
        </p:nvSpPr>
        <p:spPr>
          <a:xfrm>
            <a:off x="8383067" y="2902500"/>
            <a:ext cx="2463600" cy="8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7" name="Google Shape;57;p9"/>
          <p:cNvSpPr txBox="1">
            <a:spLocks noGrp="1"/>
          </p:cNvSpPr>
          <p:nvPr>
            <p:ph type="subTitle" idx="6"/>
          </p:nvPr>
        </p:nvSpPr>
        <p:spPr>
          <a:xfrm>
            <a:off x="8755867" y="5092800"/>
            <a:ext cx="17180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35078969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 DESIGN ">
  <p:cSld name="TITLE + DESIGN ">
    <p:spTree>
      <p:nvGrpSpPr>
        <p:cNvPr id="1" name="Shape 58"/>
        <p:cNvGrpSpPr/>
        <p:nvPr/>
      </p:nvGrpSpPr>
      <p:grpSpPr>
        <a:xfrm>
          <a:off x="0" y="0"/>
          <a:ext cx="0" cy="0"/>
          <a:chOff x="0" y="0"/>
          <a:chExt cx="0" cy="0"/>
        </a:xfrm>
      </p:grpSpPr>
      <p:sp>
        <p:nvSpPr>
          <p:cNvPr id="59" name="Google Shape;59;p10"/>
          <p:cNvSpPr/>
          <p:nvPr/>
        </p:nvSpPr>
        <p:spPr>
          <a:xfrm rot="10800000">
            <a:off x="-16" y="531133"/>
            <a:ext cx="12195760" cy="6326859"/>
          </a:xfrm>
          <a:custGeom>
            <a:avLst/>
            <a:gdLst/>
            <a:ahLst/>
            <a:cxnLst/>
            <a:rect l="l" t="t" r="r" b="b"/>
            <a:pathLst>
              <a:path w="95205" h="49390" extrusionOk="0">
                <a:moveTo>
                  <a:pt x="0" y="0"/>
                </a:moveTo>
                <a:lnTo>
                  <a:pt x="0" y="49390"/>
                </a:lnTo>
                <a:cubicBezTo>
                  <a:pt x="57473" y="35528"/>
                  <a:pt x="95204" y="0"/>
                  <a:pt x="95204" y="0"/>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10"/>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629784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61"/>
        <p:cNvGrpSpPr/>
        <p:nvPr/>
      </p:nvGrpSpPr>
      <p:grpSpPr>
        <a:xfrm>
          <a:off x="0" y="0"/>
          <a:ext cx="0" cy="0"/>
          <a:chOff x="0" y="0"/>
          <a:chExt cx="0" cy="0"/>
        </a:xfrm>
      </p:grpSpPr>
      <p:sp>
        <p:nvSpPr>
          <p:cNvPr id="62" name="Google Shape;62;p11"/>
          <p:cNvSpPr/>
          <p:nvPr/>
        </p:nvSpPr>
        <p:spPr>
          <a:xfrm rot="10800000" flipH="1">
            <a:off x="-16" y="531133"/>
            <a:ext cx="12195760" cy="6326859"/>
          </a:xfrm>
          <a:custGeom>
            <a:avLst/>
            <a:gdLst/>
            <a:ahLst/>
            <a:cxnLst/>
            <a:rect l="l" t="t" r="r" b="b"/>
            <a:pathLst>
              <a:path w="95205" h="49390" extrusionOk="0">
                <a:moveTo>
                  <a:pt x="0" y="0"/>
                </a:moveTo>
                <a:lnTo>
                  <a:pt x="0" y="49390"/>
                </a:lnTo>
                <a:cubicBezTo>
                  <a:pt x="57473" y="35528"/>
                  <a:pt x="95204" y="0"/>
                  <a:pt x="95204" y="0"/>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11"/>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079935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64"/>
        <p:cNvGrpSpPr/>
        <p:nvPr/>
      </p:nvGrpSpPr>
      <p:grpSpPr>
        <a:xfrm>
          <a:off x="0" y="0"/>
          <a:ext cx="0" cy="0"/>
          <a:chOff x="0" y="0"/>
          <a:chExt cx="0" cy="0"/>
        </a:xfrm>
      </p:grpSpPr>
      <p:sp>
        <p:nvSpPr>
          <p:cNvPr id="65" name="Google Shape;65;p12"/>
          <p:cNvSpPr/>
          <p:nvPr/>
        </p:nvSpPr>
        <p:spPr>
          <a:xfrm rot="10800000" flipH="1">
            <a:off x="-16" y="531133"/>
            <a:ext cx="12195760" cy="6326859"/>
          </a:xfrm>
          <a:custGeom>
            <a:avLst/>
            <a:gdLst/>
            <a:ahLst/>
            <a:cxnLst/>
            <a:rect l="l" t="t" r="r" b="b"/>
            <a:pathLst>
              <a:path w="95205" h="49390" extrusionOk="0">
                <a:moveTo>
                  <a:pt x="0" y="0"/>
                </a:moveTo>
                <a:lnTo>
                  <a:pt x="0" y="49390"/>
                </a:lnTo>
                <a:cubicBezTo>
                  <a:pt x="57473" y="35528"/>
                  <a:pt x="95204" y="0"/>
                  <a:pt x="95204" y="0"/>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12"/>
          <p:cNvSpPr txBox="1">
            <a:spLocks noGrp="1"/>
          </p:cNvSpPr>
          <p:nvPr>
            <p:ph type="subTitle" idx="1"/>
          </p:nvPr>
        </p:nvSpPr>
        <p:spPr>
          <a:xfrm>
            <a:off x="7276533" y="3794200"/>
            <a:ext cx="3747600" cy="222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67" name="Google Shape;67;p12"/>
          <p:cNvSpPr txBox="1">
            <a:spLocks noGrp="1"/>
          </p:cNvSpPr>
          <p:nvPr>
            <p:ph type="ctrTitle"/>
          </p:nvPr>
        </p:nvSpPr>
        <p:spPr>
          <a:xfrm>
            <a:off x="1167600" y="2346733"/>
            <a:ext cx="9856800" cy="127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8957484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 DESIGN 4">
  <p:cSld name="TITLE + DESIGN 4">
    <p:bg>
      <p:bgPr>
        <a:solidFill>
          <a:schemeClr val="accent2"/>
        </a:solidFill>
        <a:effectLst/>
      </p:bgPr>
    </p:bg>
    <p:spTree>
      <p:nvGrpSpPr>
        <p:cNvPr id="1" name="Shape 72"/>
        <p:cNvGrpSpPr/>
        <p:nvPr/>
      </p:nvGrpSpPr>
      <p:grpSpPr>
        <a:xfrm>
          <a:off x="0" y="0"/>
          <a:ext cx="0" cy="0"/>
          <a:chOff x="0" y="0"/>
          <a:chExt cx="0" cy="0"/>
        </a:xfrm>
      </p:grpSpPr>
      <p:sp>
        <p:nvSpPr>
          <p:cNvPr id="73" name="Google Shape;73;p14"/>
          <p:cNvSpPr/>
          <p:nvPr/>
        </p:nvSpPr>
        <p:spPr>
          <a:xfrm rot="10800000" flipH="1">
            <a:off x="-48216" y="5197637"/>
            <a:ext cx="12288416" cy="1941995"/>
          </a:xfrm>
          <a:custGeom>
            <a:avLst/>
            <a:gdLst/>
            <a:ahLst/>
            <a:cxnLst/>
            <a:rect l="l" t="t" r="r" b="b"/>
            <a:pathLst>
              <a:path w="95200" h="24924" extrusionOk="0">
                <a:moveTo>
                  <a:pt x="0" y="1"/>
                </a:moveTo>
                <a:lnTo>
                  <a:pt x="0" y="24923"/>
                </a:lnTo>
                <a:cubicBezTo>
                  <a:pt x="40556" y="1997"/>
                  <a:pt x="95199" y="1"/>
                  <a:pt x="9519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14"/>
          <p:cNvSpPr/>
          <p:nvPr/>
        </p:nvSpPr>
        <p:spPr>
          <a:xfrm flipH="1">
            <a:off x="-48200" y="-239367"/>
            <a:ext cx="12288416" cy="1948227"/>
          </a:xfrm>
          <a:custGeom>
            <a:avLst/>
            <a:gdLst/>
            <a:ahLst/>
            <a:cxnLst/>
            <a:rect l="l" t="t" r="r" b="b"/>
            <a:pathLst>
              <a:path w="95200" h="24924" extrusionOk="0">
                <a:moveTo>
                  <a:pt x="0" y="1"/>
                </a:moveTo>
                <a:lnTo>
                  <a:pt x="0" y="24923"/>
                </a:lnTo>
                <a:cubicBezTo>
                  <a:pt x="40556" y="1997"/>
                  <a:pt x="95199" y="1"/>
                  <a:pt x="9519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14"/>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7603681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 TEXT 3">
  <p:cSld name="TITLE + TEXT 3">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862800" y="2168600"/>
            <a:ext cx="2941200" cy="15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78" name="Google Shape;78;p15"/>
          <p:cNvSpPr txBox="1">
            <a:spLocks noGrp="1"/>
          </p:cNvSpPr>
          <p:nvPr>
            <p:ph type="ctrTitle"/>
          </p:nvPr>
        </p:nvSpPr>
        <p:spPr>
          <a:xfrm>
            <a:off x="862800" y="721133"/>
            <a:ext cx="2266800" cy="1279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47111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p:nvPr/>
        </p:nvSpPr>
        <p:spPr>
          <a:xfrm flipH="1">
            <a:off x="7377791" y="-39733"/>
            <a:ext cx="6677509" cy="7514345"/>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8"/>
          <p:cNvSpPr txBox="1">
            <a:spLocks noGrp="1"/>
          </p:cNvSpPr>
          <p:nvPr>
            <p:ph type="title"/>
          </p:nvPr>
        </p:nvSpPr>
        <p:spPr>
          <a:xfrm>
            <a:off x="1084725" y="538633"/>
            <a:ext cx="38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58387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2"/>
        </a:solidFill>
        <a:effectLst/>
      </p:bgPr>
    </p:bg>
    <p:spTree>
      <p:nvGrpSpPr>
        <p:cNvPr id="1" name="Shape 79"/>
        <p:cNvGrpSpPr/>
        <p:nvPr/>
      </p:nvGrpSpPr>
      <p:grpSpPr>
        <a:xfrm>
          <a:off x="0" y="0"/>
          <a:ext cx="0" cy="0"/>
          <a:chOff x="0" y="0"/>
          <a:chExt cx="0" cy="0"/>
        </a:xfrm>
      </p:grpSpPr>
      <p:sp>
        <p:nvSpPr>
          <p:cNvPr id="80" name="Google Shape;80;p16"/>
          <p:cNvSpPr/>
          <p:nvPr/>
        </p:nvSpPr>
        <p:spPr>
          <a:xfrm>
            <a:off x="-994267" y="243933"/>
            <a:ext cx="13814400" cy="94292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16"/>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82" name="Google Shape;82;p16"/>
          <p:cNvSpPr txBox="1">
            <a:spLocks noGrp="1"/>
          </p:cNvSpPr>
          <p:nvPr>
            <p:ph type="ctrTitle" idx="2"/>
          </p:nvPr>
        </p:nvSpPr>
        <p:spPr>
          <a:xfrm>
            <a:off x="1214033" y="2337667"/>
            <a:ext cx="2463600" cy="64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algn="r" rtl="0">
              <a:spcBef>
                <a:spcPts val="0"/>
              </a:spcBef>
              <a:spcAft>
                <a:spcPts val="0"/>
              </a:spcAft>
              <a:buSzPts val="1600"/>
              <a:buNone/>
              <a:defRPr sz="2133"/>
            </a:lvl2pPr>
            <a:lvl3pPr lvl="2" algn="r" rtl="0">
              <a:spcBef>
                <a:spcPts val="0"/>
              </a:spcBef>
              <a:spcAft>
                <a:spcPts val="0"/>
              </a:spcAft>
              <a:buSzPts val="1600"/>
              <a:buNone/>
              <a:defRPr sz="2133"/>
            </a:lvl3pPr>
            <a:lvl4pPr lvl="3" algn="r" rtl="0">
              <a:spcBef>
                <a:spcPts val="0"/>
              </a:spcBef>
              <a:spcAft>
                <a:spcPts val="0"/>
              </a:spcAft>
              <a:buSzPts val="1600"/>
              <a:buNone/>
              <a:defRPr sz="2133"/>
            </a:lvl4pPr>
            <a:lvl5pPr lvl="4" algn="r" rtl="0">
              <a:spcBef>
                <a:spcPts val="0"/>
              </a:spcBef>
              <a:spcAft>
                <a:spcPts val="0"/>
              </a:spcAft>
              <a:buSzPts val="1600"/>
              <a:buNone/>
              <a:defRPr sz="2133"/>
            </a:lvl5pPr>
            <a:lvl6pPr lvl="5" algn="r" rtl="0">
              <a:spcBef>
                <a:spcPts val="0"/>
              </a:spcBef>
              <a:spcAft>
                <a:spcPts val="0"/>
              </a:spcAft>
              <a:buSzPts val="1600"/>
              <a:buNone/>
              <a:defRPr sz="2133"/>
            </a:lvl6pPr>
            <a:lvl7pPr lvl="6" algn="r" rtl="0">
              <a:spcBef>
                <a:spcPts val="0"/>
              </a:spcBef>
              <a:spcAft>
                <a:spcPts val="0"/>
              </a:spcAft>
              <a:buSzPts val="1600"/>
              <a:buNone/>
              <a:defRPr sz="2133"/>
            </a:lvl7pPr>
            <a:lvl8pPr lvl="7" algn="r" rtl="0">
              <a:spcBef>
                <a:spcPts val="0"/>
              </a:spcBef>
              <a:spcAft>
                <a:spcPts val="0"/>
              </a:spcAft>
              <a:buSzPts val="1600"/>
              <a:buNone/>
              <a:defRPr sz="2133"/>
            </a:lvl8pPr>
            <a:lvl9pPr lvl="8" algn="r" rtl="0">
              <a:spcBef>
                <a:spcPts val="0"/>
              </a:spcBef>
              <a:spcAft>
                <a:spcPts val="0"/>
              </a:spcAft>
              <a:buSzPts val="1600"/>
              <a:buNone/>
              <a:defRPr sz="2133"/>
            </a:lvl9pPr>
          </a:lstStyle>
          <a:p>
            <a:endParaRPr/>
          </a:p>
        </p:txBody>
      </p:sp>
      <p:sp>
        <p:nvSpPr>
          <p:cNvPr id="83" name="Google Shape;83;p16"/>
          <p:cNvSpPr txBox="1">
            <a:spLocks noGrp="1"/>
          </p:cNvSpPr>
          <p:nvPr>
            <p:ph type="subTitle" idx="1"/>
          </p:nvPr>
        </p:nvSpPr>
        <p:spPr>
          <a:xfrm>
            <a:off x="1323233" y="2794191"/>
            <a:ext cx="2354400" cy="122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84" name="Google Shape;84;p16"/>
          <p:cNvSpPr txBox="1">
            <a:spLocks noGrp="1"/>
          </p:cNvSpPr>
          <p:nvPr>
            <p:ph type="ctrTitle" idx="3"/>
          </p:nvPr>
        </p:nvSpPr>
        <p:spPr>
          <a:xfrm>
            <a:off x="8514333" y="2337667"/>
            <a:ext cx="2463600" cy="64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85" name="Google Shape;85;p16"/>
          <p:cNvSpPr txBox="1">
            <a:spLocks noGrp="1"/>
          </p:cNvSpPr>
          <p:nvPr>
            <p:ph type="subTitle" idx="4"/>
          </p:nvPr>
        </p:nvSpPr>
        <p:spPr>
          <a:xfrm>
            <a:off x="8514333" y="2794191"/>
            <a:ext cx="23544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86" name="Google Shape;86;p16"/>
          <p:cNvSpPr txBox="1">
            <a:spLocks noGrp="1"/>
          </p:cNvSpPr>
          <p:nvPr>
            <p:ph type="ctrTitle" idx="5"/>
          </p:nvPr>
        </p:nvSpPr>
        <p:spPr>
          <a:xfrm>
            <a:off x="1214033" y="4536767"/>
            <a:ext cx="2463600" cy="64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3"/>
            </a:lvl1pPr>
            <a:lvl2pPr lvl="1" algn="r" rtl="0">
              <a:spcBef>
                <a:spcPts val="0"/>
              </a:spcBef>
              <a:spcAft>
                <a:spcPts val="0"/>
              </a:spcAft>
              <a:buSzPts val="1600"/>
              <a:buNone/>
              <a:defRPr sz="2133"/>
            </a:lvl2pPr>
            <a:lvl3pPr lvl="2" algn="r" rtl="0">
              <a:spcBef>
                <a:spcPts val="0"/>
              </a:spcBef>
              <a:spcAft>
                <a:spcPts val="0"/>
              </a:spcAft>
              <a:buSzPts val="1600"/>
              <a:buNone/>
              <a:defRPr sz="2133"/>
            </a:lvl3pPr>
            <a:lvl4pPr lvl="3" algn="r" rtl="0">
              <a:spcBef>
                <a:spcPts val="0"/>
              </a:spcBef>
              <a:spcAft>
                <a:spcPts val="0"/>
              </a:spcAft>
              <a:buSzPts val="1600"/>
              <a:buNone/>
              <a:defRPr sz="2133"/>
            </a:lvl4pPr>
            <a:lvl5pPr lvl="4" algn="r" rtl="0">
              <a:spcBef>
                <a:spcPts val="0"/>
              </a:spcBef>
              <a:spcAft>
                <a:spcPts val="0"/>
              </a:spcAft>
              <a:buSzPts val="1600"/>
              <a:buNone/>
              <a:defRPr sz="2133"/>
            </a:lvl5pPr>
            <a:lvl6pPr lvl="5" algn="r" rtl="0">
              <a:spcBef>
                <a:spcPts val="0"/>
              </a:spcBef>
              <a:spcAft>
                <a:spcPts val="0"/>
              </a:spcAft>
              <a:buSzPts val="1600"/>
              <a:buNone/>
              <a:defRPr sz="2133"/>
            </a:lvl6pPr>
            <a:lvl7pPr lvl="6" algn="r" rtl="0">
              <a:spcBef>
                <a:spcPts val="0"/>
              </a:spcBef>
              <a:spcAft>
                <a:spcPts val="0"/>
              </a:spcAft>
              <a:buSzPts val="1600"/>
              <a:buNone/>
              <a:defRPr sz="2133"/>
            </a:lvl7pPr>
            <a:lvl8pPr lvl="7" algn="r" rtl="0">
              <a:spcBef>
                <a:spcPts val="0"/>
              </a:spcBef>
              <a:spcAft>
                <a:spcPts val="0"/>
              </a:spcAft>
              <a:buSzPts val="1600"/>
              <a:buNone/>
              <a:defRPr sz="2133"/>
            </a:lvl8pPr>
            <a:lvl9pPr lvl="8" algn="r" rtl="0">
              <a:spcBef>
                <a:spcPts val="0"/>
              </a:spcBef>
              <a:spcAft>
                <a:spcPts val="0"/>
              </a:spcAft>
              <a:buSzPts val="1600"/>
              <a:buNone/>
              <a:defRPr sz="2133"/>
            </a:lvl9pPr>
          </a:lstStyle>
          <a:p>
            <a:endParaRPr/>
          </a:p>
        </p:txBody>
      </p:sp>
      <p:sp>
        <p:nvSpPr>
          <p:cNvPr id="87" name="Google Shape;87;p16"/>
          <p:cNvSpPr txBox="1">
            <a:spLocks noGrp="1"/>
          </p:cNvSpPr>
          <p:nvPr>
            <p:ph type="subTitle" idx="6"/>
          </p:nvPr>
        </p:nvSpPr>
        <p:spPr>
          <a:xfrm>
            <a:off x="1323233" y="4993291"/>
            <a:ext cx="2354400" cy="122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88" name="Google Shape;88;p16"/>
          <p:cNvSpPr txBox="1">
            <a:spLocks noGrp="1"/>
          </p:cNvSpPr>
          <p:nvPr>
            <p:ph type="ctrTitle" idx="7"/>
          </p:nvPr>
        </p:nvSpPr>
        <p:spPr>
          <a:xfrm>
            <a:off x="8514333" y="4536767"/>
            <a:ext cx="2463600" cy="64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89" name="Google Shape;89;p16"/>
          <p:cNvSpPr txBox="1">
            <a:spLocks noGrp="1"/>
          </p:cNvSpPr>
          <p:nvPr>
            <p:ph type="subTitle" idx="8"/>
          </p:nvPr>
        </p:nvSpPr>
        <p:spPr>
          <a:xfrm>
            <a:off x="8514333" y="4993291"/>
            <a:ext cx="23544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16271463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2"/>
        </a:solidFill>
        <a:effectLst/>
      </p:bgPr>
    </p:bg>
    <p:spTree>
      <p:nvGrpSpPr>
        <p:cNvPr id="1" name="Shape 90"/>
        <p:cNvGrpSpPr/>
        <p:nvPr/>
      </p:nvGrpSpPr>
      <p:grpSpPr>
        <a:xfrm>
          <a:off x="0" y="0"/>
          <a:ext cx="0" cy="0"/>
          <a:chOff x="0" y="0"/>
          <a:chExt cx="0" cy="0"/>
        </a:xfrm>
      </p:grpSpPr>
      <p:sp>
        <p:nvSpPr>
          <p:cNvPr id="91" name="Google Shape;91;p17"/>
          <p:cNvSpPr/>
          <p:nvPr/>
        </p:nvSpPr>
        <p:spPr>
          <a:xfrm>
            <a:off x="-811200" y="-2773900"/>
            <a:ext cx="13814400" cy="94292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17"/>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41795014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 DESIGN 6">
  <p:cSld name="TITLE + DESIGN 6">
    <p:spTree>
      <p:nvGrpSpPr>
        <p:cNvPr id="1" name="Shape 93"/>
        <p:cNvGrpSpPr/>
        <p:nvPr/>
      </p:nvGrpSpPr>
      <p:grpSpPr>
        <a:xfrm>
          <a:off x="0" y="0"/>
          <a:ext cx="0" cy="0"/>
          <a:chOff x="0" y="0"/>
          <a:chExt cx="0" cy="0"/>
        </a:xfrm>
      </p:grpSpPr>
      <p:sp>
        <p:nvSpPr>
          <p:cNvPr id="94" name="Google Shape;94;p18"/>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63313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 DESIGN 7">
  <p:cSld name="TITLE + DESIGN 7">
    <p:spTree>
      <p:nvGrpSpPr>
        <p:cNvPr id="1" name="Shape 95"/>
        <p:cNvGrpSpPr/>
        <p:nvPr/>
      </p:nvGrpSpPr>
      <p:grpSpPr>
        <a:xfrm>
          <a:off x="0" y="0"/>
          <a:ext cx="0" cy="0"/>
          <a:chOff x="0" y="0"/>
          <a:chExt cx="0" cy="0"/>
        </a:xfrm>
      </p:grpSpPr>
      <p:sp>
        <p:nvSpPr>
          <p:cNvPr id="96" name="Google Shape;96;p19"/>
          <p:cNvSpPr/>
          <p:nvPr/>
        </p:nvSpPr>
        <p:spPr>
          <a:xfrm>
            <a:off x="16" y="-564899"/>
            <a:ext cx="12191952" cy="6324884"/>
          </a:xfrm>
          <a:custGeom>
            <a:avLst/>
            <a:gdLst/>
            <a:ahLst/>
            <a:cxnLst/>
            <a:rect l="l" t="t" r="r" b="b"/>
            <a:pathLst>
              <a:path w="95205" h="49390" extrusionOk="0">
                <a:moveTo>
                  <a:pt x="0" y="0"/>
                </a:moveTo>
                <a:cubicBezTo>
                  <a:pt x="0" y="0"/>
                  <a:pt x="37732" y="35528"/>
                  <a:pt x="95204" y="49390"/>
                </a:cubicBezTo>
                <a:lnTo>
                  <a:pt x="95204" y="0"/>
                </a:ln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19"/>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2774749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2"/>
        </a:solidFill>
        <a:effectLst/>
      </p:bgPr>
    </p:bg>
    <p:spTree>
      <p:nvGrpSpPr>
        <p:cNvPr id="1" name="Shape 98"/>
        <p:cNvGrpSpPr/>
        <p:nvPr/>
      </p:nvGrpSpPr>
      <p:grpSpPr>
        <a:xfrm>
          <a:off x="0" y="0"/>
          <a:ext cx="0" cy="0"/>
          <a:chOff x="0" y="0"/>
          <a:chExt cx="0" cy="0"/>
        </a:xfrm>
      </p:grpSpPr>
      <p:sp>
        <p:nvSpPr>
          <p:cNvPr id="99" name="Google Shape;99;p20"/>
          <p:cNvSpPr/>
          <p:nvPr/>
        </p:nvSpPr>
        <p:spPr>
          <a:xfrm>
            <a:off x="-811200" y="-173000"/>
            <a:ext cx="13814400" cy="72040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0"/>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01" name="Google Shape;101;p20"/>
          <p:cNvSpPr txBox="1">
            <a:spLocks noGrp="1"/>
          </p:cNvSpPr>
          <p:nvPr>
            <p:ph type="ctrTitle" idx="2"/>
          </p:nvPr>
        </p:nvSpPr>
        <p:spPr>
          <a:xfrm>
            <a:off x="1499200" y="4641145"/>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BDD235"/>
              </a:buClr>
              <a:buSzPts val="1600"/>
              <a:buNone/>
              <a:defRPr sz="2133">
                <a:solidFill>
                  <a:srgbClr val="BDD235"/>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02" name="Google Shape;102;p20"/>
          <p:cNvSpPr txBox="1">
            <a:spLocks noGrp="1"/>
          </p:cNvSpPr>
          <p:nvPr>
            <p:ph type="subTitle" idx="1"/>
          </p:nvPr>
        </p:nvSpPr>
        <p:spPr>
          <a:xfrm>
            <a:off x="1553800" y="5097669"/>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3" name="Google Shape;103;p20"/>
          <p:cNvSpPr txBox="1">
            <a:spLocks noGrp="1"/>
          </p:cNvSpPr>
          <p:nvPr>
            <p:ph type="ctrTitle" idx="3"/>
          </p:nvPr>
        </p:nvSpPr>
        <p:spPr>
          <a:xfrm>
            <a:off x="4864200" y="4641145"/>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B3AD"/>
              </a:buClr>
              <a:buSzPts val="1600"/>
              <a:buNone/>
              <a:defRPr sz="2133">
                <a:solidFill>
                  <a:srgbClr val="33B3AD"/>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04" name="Google Shape;104;p20"/>
          <p:cNvSpPr txBox="1">
            <a:spLocks noGrp="1"/>
          </p:cNvSpPr>
          <p:nvPr>
            <p:ph type="subTitle" idx="4"/>
          </p:nvPr>
        </p:nvSpPr>
        <p:spPr>
          <a:xfrm>
            <a:off x="4918800" y="5097669"/>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5" name="Google Shape;105;p20"/>
          <p:cNvSpPr txBox="1">
            <a:spLocks noGrp="1"/>
          </p:cNvSpPr>
          <p:nvPr>
            <p:ph type="ctrTitle" idx="5"/>
          </p:nvPr>
        </p:nvSpPr>
        <p:spPr>
          <a:xfrm>
            <a:off x="8229200" y="4641145"/>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D4775"/>
              </a:buClr>
              <a:buSzPts val="1600"/>
              <a:buNone/>
              <a:defRPr sz="2133">
                <a:solidFill>
                  <a:srgbClr val="ED4775"/>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06" name="Google Shape;106;p20"/>
          <p:cNvSpPr txBox="1">
            <a:spLocks noGrp="1"/>
          </p:cNvSpPr>
          <p:nvPr>
            <p:ph type="subTitle" idx="6"/>
          </p:nvPr>
        </p:nvSpPr>
        <p:spPr>
          <a:xfrm>
            <a:off x="8283800" y="5097669"/>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7" name="Google Shape;107;p20"/>
          <p:cNvSpPr txBox="1">
            <a:spLocks noGrp="1"/>
          </p:cNvSpPr>
          <p:nvPr>
            <p:ph type="ctrTitle" idx="7"/>
          </p:nvPr>
        </p:nvSpPr>
        <p:spPr>
          <a:xfrm>
            <a:off x="1499200" y="2586745"/>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A91A8"/>
              </a:buClr>
              <a:buSzPts val="1600"/>
              <a:buNone/>
              <a:defRPr sz="2133">
                <a:solidFill>
                  <a:srgbClr val="FA91A8"/>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08" name="Google Shape;108;p20"/>
          <p:cNvSpPr txBox="1">
            <a:spLocks noGrp="1"/>
          </p:cNvSpPr>
          <p:nvPr>
            <p:ph type="subTitle" idx="8"/>
          </p:nvPr>
        </p:nvSpPr>
        <p:spPr>
          <a:xfrm>
            <a:off x="1553800" y="3043269"/>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09" name="Google Shape;109;p20"/>
          <p:cNvSpPr txBox="1">
            <a:spLocks noGrp="1"/>
          </p:cNvSpPr>
          <p:nvPr>
            <p:ph type="ctrTitle" idx="9"/>
          </p:nvPr>
        </p:nvSpPr>
        <p:spPr>
          <a:xfrm>
            <a:off x="4864200" y="2586745"/>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AAE43"/>
              </a:buClr>
              <a:buSzPts val="1600"/>
              <a:buNone/>
              <a:defRPr sz="2133">
                <a:solidFill>
                  <a:srgbClr val="FAAE43"/>
                </a:solidFill>
              </a:defRPr>
            </a:lvl1pPr>
            <a:lvl2pPr lvl="1" algn="ctr" rtl="0">
              <a:spcBef>
                <a:spcPts val="0"/>
              </a:spcBef>
              <a:spcAft>
                <a:spcPts val="0"/>
              </a:spcAft>
              <a:buClr>
                <a:srgbClr val="FAAE43"/>
              </a:buClr>
              <a:buSzPts val="1600"/>
              <a:buNone/>
              <a:defRPr sz="2133">
                <a:solidFill>
                  <a:srgbClr val="FAAE43"/>
                </a:solidFill>
              </a:defRPr>
            </a:lvl2pPr>
            <a:lvl3pPr lvl="2" algn="ctr" rtl="0">
              <a:spcBef>
                <a:spcPts val="0"/>
              </a:spcBef>
              <a:spcAft>
                <a:spcPts val="0"/>
              </a:spcAft>
              <a:buClr>
                <a:srgbClr val="FAAE43"/>
              </a:buClr>
              <a:buSzPts val="1600"/>
              <a:buNone/>
              <a:defRPr sz="2133">
                <a:solidFill>
                  <a:srgbClr val="FAAE43"/>
                </a:solidFill>
              </a:defRPr>
            </a:lvl3pPr>
            <a:lvl4pPr lvl="3" algn="ctr" rtl="0">
              <a:spcBef>
                <a:spcPts val="0"/>
              </a:spcBef>
              <a:spcAft>
                <a:spcPts val="0"/>
              </a:spcAft>
              <a:buClr>
                <a:srgbClr val="FAAE43"/>
              </a:buClr>
              <a:buSzPts val="1600"/>
              <a:buNone/>
              <a:defRPr sz="2133">
                <a:solidFill>
                  <a:srgbClr val="FAAE43"/>
                </a:solidFill>
              </a:defRPr>
            </a:lvl4pPr>
            <a:lvl5pPr lvl="4" algn="ctr" rtl="0">
              <a:spcBef>
                <a:spcPts val="0"/>
              </a:spcBef>
              <a:spcAft>
                <a:spcPts val="0"/>
              </a:spcAft>
              <a:buClr>
                <a:srgbClr val="FAAE43"/>
              </a:buClr>
              <a:buSzPts val="1600"/>
              <a:buNone/>
              <a:defRPr sz="2133">
                <a:solidFill>
                  <a:srgbClr val="FAAE43"/>
                </a:solidFill>
              </a:defRPr>
            </a:lvl5pPr>
            <a:lvl6pPr lvl="5" algn="ctr" rtl="0">
              <a:spcBef>
                <a:spcPts val="0"/>
              </a:spcBef>
              <a:spcAft>
                <a:spcPts val="0"/>
              </a:spcAft>
              <a:buClr>
                <a:srgbClr val="FAAE43"/>
              </a:buClr>
              <a:buSzPts val="1600"/>
              <a:buNone/>
              <a:defRPr sz="2133">
                <a:solidFill>
                  <a:srgbClr val="FAAE43"/>
                </a:solidFill>
              </a:defRPr>
            </a:lvl6pPr>
            <a:lvl7pPr lvl="6" algn="ctr" rtl="0">
              <a:spcBef>
                <a:spcPts val="0"/>
              </a:spcBef>
              <a:spcAft>
                <a:spcPts val="0"/>
              </a:spcAft>
              <a:buClr>
                <a:srgbClr val="FAAE43"/>
              </a:buClr>
              <a:buSzPts val="1600"/>
              <a:buNone/>
              <a:defRPr sz="2133">
                <a:solidFill>
                  <a:srgbClr val="FAAE43"/>
                </a:solidFill>
              </a:defRPr>
            </a:lvl7pPr>
            <a:lvl8pPr lvl="7" algn="ctr" rtl="0">
              <a:spcBef>
                <a:spcPts val="0"/>
              </a:spcBef>
              <a:spcAft>
                <a:spcPts val="0"/>
              </a:spcAft>
              <a:buClr>
                <a:srgbClr val="FAAE43"/>
              </a:buClr>
              <a:buSzPts val="1600"/>
              <a:buNone/>
              <a:defRPr sz="2133">
                <a:solidFill>
                  <a:srgbClr val="FAAE43"/>
                </a:solidFill>
              </a:defRPr>
            </a:lvl8pPr>
            <a:lvl9pPr lvl="8" algn="ctr" rtl="0">
              <a:spcBef>
                <a:spcPts val="0"/>
              </a:spcBef>
              <a:spcAft>
                <a:spcPts val="0"/>
              </a:spcAft>
              <a:buClr>
                <a:srgbClr val="FAAE43"/>
              </a:buClr>
              <a:buSzPts val="1600"/>
              <a:buNone/>
              <a:defRPr sz="2133">
                <a:solidFill>
                  <a:srgbClr val="FAAE43"/>
                </a:solidFill>
              </a:defRPr>
            </a:lvl9pPr>
          </a:lstStyle>
          <a:p>
            <a:endParaRPr/>
          </a:p>
        </p:txBody>
      </p:sp>
      <p:sp>
        <p:nvSpPr>
          <p:cNvPr id="110" name="Google Shape;110;p20"/>
          <p:cNvSpPr txBox="1">
            <a:spLocks noGrp="1"/>
          </p:cNvSpPr>
          <p:nvPr>
            <p:ph type="subTitle" idx="13"/>
          </p:nvPr>
        </p:nvSpPr>
        <p:spPr>
          <a:xfrm>
            <a:off x="4918800" y="3043269"/>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11" name="Google Shape;111;p20"/>
          <p:cNvSpPr txBox="1">
            <a:spLocks noGrp="1"/>
          </p:cNvSpPr>
          <p:nvPr>
            <p:ph type="ctrTitle" idx="14"/>
          </p:nvPr>
        </p:nvSpPr>
        <p:spPr>
          <a:xfrm>
            <a:off x="8229200" y="2586745"/>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BDD235"/>
              </a:buClr>
              <a:buSzPts val="1600"/>
              <a:buNone/>
              <a:defRPr sz="2133">
                <a:solidFill>
                  <a:srgbClr val="BDD235"/>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12" name="Google Shape;112;p20"/>
          <p:cNvSpPr txBox="1">
            <a:spLocks noGrp="1"/>
          </p:cNvSpPr>
          <p:nvPr>
            <p:ph type="subTitle" idx="15"/>
          </p:nvPr>
        </p:nvSpPr>
        <p:spPr>
          <a:xfrm>
            <a:off x="8283800" y="3043269"/>
            <a:ext cx="23544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28573969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 FOUR COLUMNS 2">
  <p:cSld name="TITLE + FOUR COLUMNS 2">
    <p:spTree>
      <p:nvGrpSpPr>
        <p:cNvPr id="1" name="Shape 113"/>
        <p:cNvGrpSpPr/>
        <p:nvPr/>
      </p:nvGrpSpPr>
      <p:grpSpPr>
        <a:xfrm>
          <a:off x="0" y="0"/>
          <a:ext cx="0" cy="0"/>
          <a:chOff x="0" y="0"/>
          <a:chExt cx="0" cy="0"/>
        </a:xfrm>
      </p:grpSpPr>
      <p:sp>
        <p:nvSpPr>
          <p:cNvPr id="114" name="Google Shape;114;p21"/>
          <p:cNvSpPr/>
          <p:nvPr/>
        </p:nvSpPr>
        <p:spPr>
          <a:xfrm flipH="1">
            <a:off x="0" y="0"/>
            <a:ext cx="12191952" cy="3191768"/>
          </a:xfrm>
          <a:custGeom>
            <a:avLst/>
            <a:gdLst/>
            <a:ahLst/>
            <a:cxnLst/>
            <a:rect l="l" t="t" r="r" b="b"/>
            <a:pathLst>
              <a:path w="95205" h="24924" extrusionOk="0">
                <a:moveTo>
                  <a:pt x="0" y="1"/>
                </a:moveTo>
                <a:cubicBezTo>
                  <a:pt x="0" y="1"/>
                  <a:pt x="54643" y="1997"/>
                  <a:pt x="95204" y="24923"/>
                </a:cubicBezTo>
                <a:lnTo>
                  <a:pt x="95204" y="1"/>
                </a:ln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1"/>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6" name="Google Shape;116;p21"/>
          <p:cNvSpPr txBox="1">
            <a:spLocks noGrp="1"/>
          </p:cNvSpPr>
          <p:nvPr>
            <p:ph type="ctrTitle" idx="2"/>
          </p:nvPr>
        </p:nvSpPr>
        <p:spPr>
          <a:xfrm>
            <a:off x="1214033" y="2337667"/>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17" name="Google Shape;117;p21"/>
          <p:cNvSpPr txBox="1">
            <a:spLocks noGrp="1"/>
          </p:cNvSpPr>
          <p:nvPr>
            <p:ph type="subTitle" idx="1"/>
          </p:nvPr>
        </p:nvSpPr>
        <p:spPr>
          <a:xfrm>
            <a:off x="1124433" y="2794200"/>
            <a:ext cx="26428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18" name="Google Shape;118;p21"/>
          <p:cNvSpPr txBox="1">
            <a:spLocks noGrp="1"/>
          </p:cNvSpPr>
          <p:nvPr>
            <p:ph type="ctrTitle" idx="3"/>
          </p:nvPr>
        </p:nvSpPr>
        <p:spPr>
          <a:xfrm>
            <a:off x="6086633" y="2337667"/>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19" name="Google Shape;119;p21"/>
          <p:cNvSpPr txBox="1">
            <a:spLocks noGrp="1"/>
          </p:cNvSpPr>
          <p:nvPr>
            <p:ph type="subTitle" idx="4"/>
          </p:nvPr>
        </p:nvSpPr>
        <p:spPr>
          <a:xfrm>
            <a:off x="5997033" y="2794200"/>
            <a:ext cx="26428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20" name="Google Shape;120;p21"/>
          <p:cNvSpPr txBox="1">
            <a:spLocks noGrp="1"/>
          </p:cNvSpPr>
          <p:nvPr>
            <p:ph type="ctrTitle" idx="5"/>
          </p:nvPr>
        </p:nvSpPr>
        <p:spPr>
          <a:xfrm>
            <a:off x="3677633" y="4536767"/>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21" name="Google Shape;121;p21"/>
          <p:cNvSpPr txBox="1">
            <a:spLocks noGrp="1"/>
          </p:cNvSpPr>
          <p:nvPr>
            <p:ph type="subTitle" idx="6"/>
          </p:nvPr>
        </p:nvSpPr>
        <p:spPr>
          <a:xfrm>
            <a:off x="3588033" y="4993300"/>
            <a:ext cx="26428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22" name="Google Shape;122;p21"/>
          <p:cNvSpPr txBox="1">
            <a:spLocks noGrp="1"/>
          </p:cNvSpPr>
          <p:nvPr>
            <p:ph type="ctrTitle" idx="7"/>
          </p:nvPr>
        </p:nvSpPr>
        <p:spPr>
          <a:xfrm>
            <a:off x="8550233" y="4536767"/>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23" name="Google Shape;123;p21"/>
          <p:cNvSpPr txBox="1">
            <a:spLocks noGrp="1"/>
          </p:cNvSpPr>
          <p:nvPr>
            <p:ph type="subTitle" idx="8"/>
          </p:nvPr>
        </p:nvSpPr>
        <p:spPr>
          <a:xfrm>
            <a:off x="8460633" y="4993300"/>
            <a:ext cx="26428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32966711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 THREE COLUMNS ">
  <p:cSld name="TITLE + THREE COLUMNS ">
    <p:spTree>
      <p:nvGrpSpPr>
        <p:cNvPr id="1" name="Shape 124"/>
        <p:cNvGrpSpPr/>
        <p:nvPr/>
      </p:nvGrpSpPr>
      <p:grpSpPr>
        <a:xfrm>
          <a:off x="0" y="0"/>
          <a:ext cx="0" cy="0"/>
          <a:chOff x="0" y="0"/>
          <a:chExt cx="0" cy="0"/>
        </a:xfrm>
      </p:grpSpPr>
      <p:sp>
        <p:nvSpPr>
          <p:cNvPr id="125" name="Google Shape;125;p22"/>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26" name="Google Shape;126;p22"/>
          <p:cNvSpPr txBox="1">
            <a:spLocks noGrp="1"/>
          </p:cNvSpPr>
          <p:nvPr>
            <p:ph type="ctrTitle" idx="2"/>
          </p:nvPr>
        </p:nvSpPr>
        <p:spPr>
          <a:xfrm>
            <a:off x="1532533" y="4563679"/>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27" name="Google Shape;127;p22"/>
          <p:cNvSpPr txBox="1">
            <a:spLocks noGrp="1"/>
          </p:cNvSpPr>
          <p:nvPr>
            <p:ph type="subTitle" idx="1"/>
          </p:nvPr>
        </p:nvSpPr>
        <p:spPr>
          <a:xfrm>
            <a:off x="1532333" y="5020200"/>
            <a:ext cx="24636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28" name="Google Shape;128;p22"/>
          <p:cNvSpPr txBox="1">
            <a:spLocks noGrp="1"/>
          </p:cNvSpPr>
          <p:nvPr>
            <p:ph type="ctrTitle" idx="3"/>
          </p:nvPr>
        </p:nvSpPr>
        <p:spPr>
          <a:xfrm>
            <a:off x="4864300" y="4563679"/>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29" name="Google Shape;129;p22"/>
          <p:cNvSpPr txBox="1">
            <a:spLocks noGrp="1"/>
          </p:cNvSpPr>
          <p:nvPr>
            <p:ph type="subTitle" idx="4"/>
          </p:nvPr>
        </p:nvSpPr>
        <p:spPr>
          <a:xfrm>
            <a:off x="4864300" y="5020200"/>
            <a:ext cx="24636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130" name="Google Shape;130;p22"/>
          <p:cNvSpPr txBox="1">
            <a:spLocks noGrp="1"/>
          </p:cNvSpPr>
          <p:nvPr>
            <p:ph type="ctrTitle" idx="5"/>
          </p:nvPr>
        </p:nvSpPr>
        <p:spPr>
          <a:xfrm>
            <a:off x="8196067" y="4563679"/>
            <a:ext cx="24636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31" name="Google Shape;131;p22"/>
          <p:cNvSpPr txBox="1">
            <a:spLocks noGrp="1"/>
          </p:cNvSpPr>
          <p:nvPr>
            <p:ph type="subTitle" idx="6"/>
          </p:nvPr>
        </p:nvSpPr>
        <p:spPr>
          <a:xfrm>
            <a:off x="8196067" y="5020200"/>
            <a:ext cx="2463600" cy="12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12056436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ECHNOLOGICAL DESIGN">
  <p:cSld name="TECHNOLOGICAL DESIGN">
    <p:spTree>
      <p:nvGrpSpPr>
        <p:cNvPr id="1" name="Shape 132"/>
        <p:cNvGrpSpPr/>
        <p:nvPr/>
      </p:nvGrpSpPr>
      <p:grpSpPr>
        <a:xfrm>
          <a:off x="0" y="0"/>
          <a:ext cx="0" cy="0"/>
          <a:chOff x="0" y="0"/>
          <a:chExt cx="0" cy="0"/>
        </a:xfrm>
      </p:grpSpPr>
      <p:sp>
        <p:nvSpPr>
          <p:cNvPr id="133" name="Google Shape;133;p23"/>
          <p:cNvSpPr txBox="1">
            <a:spLocks noGrp="1"/>
          </p:cNvSpPr>
          <p:nvPr>
            <p:ph type="ctrTitle"/>
          </p:nvPr>
        </p:nvSpPr>
        <p:spPr>
          <a:xfrm>
            <a:off x="1412733" y="2339833"/>
            <a:ext cx="2803600" cy="64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34" name="Google Shape;134;p23"/>
          <p:cNvSpPr/>
          <p:nvPr/>
        </p:nvSpPr>
        <p:spPr>
          <a:xfrm rot="10800000" flipH="1">
            <a:off x="3525701" y="2362191"/>
            <a:ext cx="8666193" cy="4495807"/>
          </a:xfrm>
          <a:custGeom>
            <a:avLst/>
            <a:gdLst/>
            <a:ahLst/>
            <a:cxnLst/>
            <a:rect l="l" t="t" r="r" b="b"/>
            <a:pathLst>
              <a:path w="95205" h="49390" extrusionOk="0">
                <a:moveTo>
                  <a:pt x="0" y="0"/>
                </a:moveTo>
                <a:cubicBezTo>
                  <a:pt x="0" y="0"/>
                  <a:pt x="37732" y="35528"/>
                  <a:pt x="95204" y="49390"/>
                </a:cubicBezTo>
                <a:lnTo>
                  <a:pt x="95204" y="0"/>
                </a:ln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23"/>
          <p:cNvSpPr txBox="1">
            <a:spLocks noGrp="1"/>
          </p:cNvSpPr>
          <p:nvPr>
            <p:ph type="subTitle" idx="1"/>
          </p:nvPr>
        </p:nvSpPr>
        <p:spPr>
          <a:xfrm>
            <a:off x="1412733" y="3807767"/>
            <a:ext cx="34544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13364692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ECHNOLOGICAL DESIGN 2">
  <p:cSld name="TECHNOLOGICAL DESIGN 2">
    <p:spTree>
      <p:nvGrpSpPr>
        <p:cNvPr id="1" name="Shape 136"/>
        <p:cNvGrpSpPr/>
        <p:nvPr/>
      </p:nvGrpSpPr>
      <p:grpSpPr>
        <a:xfrm>
          <a:off x="0" y="0"/>
          <a:ext cx="0" cy="0"/>
          <a:chOff x="0" y="0"/>
          <a:chExt cx="0" cy="0"/>
        </a:xfrm>
      </p:grpSpPr>
      <p:sp>
        <p:nvSpPr>
          <p:cNvPr id="137" name="Google Shape;137;p24"/>
          <p:cNvSpPr/>
          <p:nvPr/>
        </p:nvSpPr>
        <p:spPr>
          <a:xfrm rot="10800000">
            <a:off x="1" y="2362191"/>
            <a:ext cx="8666193" cy="4495807"/>
          </a:xfrm>
          <a:custGeom>
            <a:avLst/>
            <a:gdLst/>
            <a:ahLst/>
            <a:cxnLst/>
            <a:rect l="l" t="t" r="r" b="b"/>
            <a:pathLst>
              <a:path w="95205" h="49390" extrusionOk="0">
                <a:moveTo>
                  <a:pt x="0" y="0"/>
                </a:moveTo>
                <a:cubicBezTo>
                  <a:pt x="0" y="0"/>
                  <a:pt x="37732" y="35528"/>
                  <a:pt x="95204" y="49390"/>
                </a:cubicBezTo>
                <a:lnTo>
                  <a:pt x="95204" y="0"/>
                </a:ln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24"/>
          <p:cNvSpPr txBox="1">
            <a:spLocks noGrp="1"/>
          </p:cNvSpPr>
          <p:nvPr>
            <p:ph type="ctrTitle"/>
          </p:nvPr>
        </p:nvSpPr>
        <p:spPr>
          <a:xfrm>
            <a:off x="7658633" y="2339833"/>
            <a:ext cx="2302400" cy="64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39" name="Google Shape;139;p24"/>
          <p:cNvSpPr txBox="1">
            <a:spLocks noGrp="1"/>
          </p:cNvSpPr>
          <p:nvPr>
            <p:ph type="subTitle" idx="1"/>
          </p:nvPr>
        </p:nvSpPr>
        <p:spPr>
          <a:xfrm>
            <a:off x="7658629" y="3807767"/>
            <a:ext cx="34544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1777619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 DESIGN 8">
  <p:cSld name="TITLE + DESIGN 8">
    <p:spTree>
      <p:nvGrpSpPr>
        <p:cNvPr id="1" name="Shape 140"/>
        <p:cNvGrpSpPr/>
        <p:nvPr/>
      </p:nvGrpSpPr>
      <p:grpSpPr>
        <a:xfrm>
          <a:off x="0" y="0"/>
          <a:ext cx="0" cy="0"/>
          <a:chOff x="0" y="0"/>
          <a:chExt cx="0" cy="0"/>
        </a:xfrm>
      </p:grpSpPr>
      <p:sp>
        <p:nvSpPr>
          <p:cNvPr id="141" name="Google Shape;141;p25"/>
          <p:cNvSpPr/>
          <p:nvPr/>
        </p:nvSpPr>
        <p:spPr>
          <a:xfrm flipH="1">
            <a:off x="0" y="0"/>
            <a:ext cx="12288416" cy="3217189"/>
          </a:xfrm>
          <a:custGeom>
            <a:avLst/>
            <a:gdLst/>
            <a:ahLst/>
            <a:cxnLst/>
            <a:rect l="l" t="t" r="r" b="b"/>
            <a:pathLst>
              <a:path w="95200" h="24924" extrusionOk="0">
                <a:moveTo>
                  <a:pt x="0" y="1"/>
                </a:moveTo>
                <a:lnTo>
                  <a:pt x="0" y="24923"/>
                </a:lnTo>
                <a:cubicBezTo>
                  <a:pt x="40556" y="1997"/>
                  <a:pt x="95199" y="1"/>
                  <a:pt x="95199" y="1"/>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25"/>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42713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434968" y="2611433"/>
            <a:ext cx="5757059"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9"/>
          <p:cNvSpPr/>
          <p:nvPr/>
        </p:nvSpPr>
        <p:spPr>
          <a:xfrm rot="10800000">
            <a:off x="5" y="-17"/>
            <a:ext cx="3791268"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9"/>
          <p:cNvSpPr txBox="1">
            <a:spLocks noGrp="1"/>
          </p:cNvSpPr>
          <p:nvPr>
            <p:ph type="title"/>
          </p:nvPr>
        </p:nvSpPr>
        <p:spPr>
          <a:xfrm>
            <a:off x="1630633" y="2210067"/>
            <a:ext cx="37324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000"/>
              <a:buNone/>
              <a:defRPr sz="40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1630633" y="3736017"/>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345537" y="1407400"/>
            <a:ext cx="4379600" cy="40432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997306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143"/>
        <p:cNvGrpSpPr/>
        <p:nvPr/>
      </p:nvGrpSpPr>
      <p:grpSpPr>
        <a:xfrm>
          <a:off x="0" y="0"/>
          <a:ext cx="0" cy="0"/>
          <a:chOff x="0" y="0"/>
          <a:chExt cx="0" cy="0"/>
        </a:xfrm>
      </p:grpSpPr>
      <p:sp>
        <p:nvSpPr>
          <p:cNvPr id="144" name="Google Shape;144;p26"/>
          <p:cNvSpPr txBox="1">
            <a:spLocks noGrp="1"/>
          </p:cNvSpPr>
          <p:nvPr>
            <p:ph type="subTitle" idx="1"/>
          </p:nvPr>
        </p:nvSpPr>
        <p:spPr>
          <a:xfrm>
            <a:off x="7162000" y="2575000"/>
            <a:ext cx="4312800" cy="22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45" name="Google Shape;145;p26"/>
          <p:cNvSpPr txBox="1">
            <a:spLocks noGrp="1"/>
          </p:cNvSpPr>
          <p:nvPr>
            <p:ph type="ctrTitle"/>
          </p:nvPr>
        </p:nvSpPr>
        <p:spPr>
          <a:xfrm>
            <a:off x="7162000" y="1127533"/>
            <a:ext cx="5358000" cy="1279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46" name="Google Shape;146;p26"/>
          <p:cNvSpPr txBox="1"/>
          <p:nvPr/>
        </p:nvSpPr>
        <p:spPr>
          <a:xfrm>
            <a:off x="7162000" y="4446333"/>
            <a:ext cx="3898800" cy="1358800"/>
          </a:xfrm>
          <a:prstGeom prst="rect">
            <a:avLst/>
          </a:prstGeom>
          <a:noFill/>
          <a:ln>
            <a:noFill/>
          </a:ln>
        </p:spPr>
        <p:txBody>
          <a:bodyPr spcFirstLastPara="1" wrap="square" lIns="121900" tIns="121900" rIns="121900" bIns="121900" anchor="t" anchorCtr="0">
            <a:noAutofit/>
          </a:bodyPr>
          <a:lstStyle/>
          <a:p>
            <a:pPr>
              <a:spcBef>
                <a:spcPts val="400"/>
              </a:spcBef>
              <a:buClr>
                <a:srgbClr val="000000"/>
              </a:buClr>
              <a:buFont typeface="Arial"/>
              <a:buNone/>
            </a:pPr>
            <a:r>
              <a:rPr lang="en" sz="1333" kern="0">
                <a:solidFill>
                  <a:srgbClr val="322824"/>
                </a:solidFill>
                <a:latin typeface="Didact Gothic"/>
                <a:ea typeface="Didact Gothic"/>
                <a:cs typeface="Didact Gothic"/>
                <a:sym typeface="Didact Gothic"/>
              </a:rPr>
              <a:t>CREDITS: This presentation template was created by </a:t>
            </a:r>
            <a:r>
              <a:rPr lang="en" sz="1333" b="1" kern="0">
                <a:solidFill>
                  <a:srgbClr val="322824"/>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333" kern="0">
                <a:solidFill>
                  <a:srgbClr val="322824"/>
                </a:solidFill>
                <a:latin typeface="Didact Gothic"/>
                <a:ea typeface="Didact Gothic"/>
                <a:cs typeface="Didact Gothic"/>
                <a:sym typeface="Didact Gothic"/>
              </a:rPr>
              <a:t>, including icons by </a:t>
            </a:r>
            <a:r>
              <a:rPr lang="en" sz="1333" b="1" kern="0">
                <a:solidFill>
                  <a:srgbClr val="322824"/>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333" kern="0">
                <a:solidFill>
                  <a:srgbClr val="322824"/>
                </a:solidFill>
                <a:latin typeface="Didact Gothic"/>
                <a:ea typeface="Didact Gothic"/>
                <a:cs typeface="Didact Gothic"/>
                <a:sym typeface="Didact Gothic"/>
              </a:rPr>
              <a:t>, and infographics &amp; images by </a:t>
            </a:r>
            <a:r>
              <a:rPr lang="en" sz="1333" b="1" kern="0">
                <a:solidFill>
                  <a:srgbClr val="322824"/>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333" kern="0">
                <a:solidFill>
                  <a:srgbClr val="322824"/>
                </a:solidFill>
                <a:latin typeface="Didact Gothic"/>
                <a:ea typeface="Didact Gothic"/>
                <a:cs typeface="Didact Gothic"/>
                <a:sym typeface="Didact Gothic"/>
              </a:rPr>
              <a:t>. </a:t>
            </a:r>
            <a:endParaRPr sz="1333" kern="0">
              <a:solidFill>
                <a:srgbClr val="322824"/>
              </a:solidFill>
              <a:latin typeface="Didact Gothic"/>
              <a:ea typeface="Didact Gothic"/>
              <a:cs typeface="Didact Gothic"/>
              <a:sym typeface="Didact Gothic"/>
            </a:endParaRPr>
          </a:p>
          <a:p>
            <a:pPr>
              <a:spcBef>
                <a:spcPts val="400"/>
              </a:spcBef>
              <a:buClr>
                <a:srgbClr val="000000"/>
              </a:buClr>
              <a:buFont typeface="Arial"/>
              <a:buNone/>
            </a:pPr>
            <a:endParaRPr sz="1333" b="1" kern="0">
              <a:solidFill>
                <a:srgbClr val="322824"/>
              </a:solidFill>
              <a:latin typeface="Didact Gothic"/>
              <a:ea typeface="Didact Gothic"/>
              <a:cs typeface="Didact Gothic"/>
              <a:sym typeface="Didact Gothic"/>
            </a:endParaRPr>
          </a:p>
        </p:txBody>
      </p:sp>
    </p:spTree>
    <p:extLst>
      <p:ext uri="{BB962C8B-B14F-4D97-AF65-F5344CB8AC3E}">
        <p14:creationId xmlns:p14="http://schemas.microsoft.com/office/powerpoint/2010/main" val="24727498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 BULLET POINTS 2">
  <p:cSld name="TITLE + BULLET POINTS 2">
    <p:bg>
      <p:bgPr>
        <a:solidFill>
          <a:schemeClr val="accent2"/>
        </a:solidFill>
        <a:effectLst/>
      </p:bgPr>
    </p:bg>
    <p:spTree>
      <p:nvGrpSpPr>
        <p:cNvPr id="1" name="Shape 147"/>
        <p:cNvGrpSpPr/>
        <p:nvPr/>
      </p:nvGrpSpPr>
      <p:grpSpPr>
        <a:xfrm>
          <a:off x="0" y="0"/>
          <a:ext cx="0" cy="0"/>
          <a:chOff x="0" y="0"/>
          <a:chExt cx="0" cy="0"/>
        </a:xfrm>
      </p:grpSpPr>
      <p:sp>
        <p:nvSpPr>
          <p:cNvPr id="148" name="Google Shape;148;p27"/>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49" name="Google Shape;149;p27"/>
          <p:cNvSpPr txBox="1">
            <a:spLocks noGrp="1"/>
          </p:cNvSpPr>
          <p:nvPr>
            <p:ph type="body" idx="1"/>
          </p:nvPr>
        </p:nvSpPr>
        <p:spPr>
          <a:xfrm>
            <a:off x="1456000" y="2126400"/>
            <a:ext cx="4403200" cy="39656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1pPr>
            <a:lvl2pPr marL="1219170" lvl="1"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2pPr>
            <a:lvl3pPr marL="1828754" lvl="2"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3pPr>
            <a:lvl4pPr marL="2438339" lvl="3"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4pPr>
            <a:lvl5pPr marL="3047924" lvl="4"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5pPr>
            <a:lvl6pPr marL="3657509" lvl="5"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6pPr>
            <a:lvl7pPr marL="4267093" lvl="6"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7pPr>
            <a:lvl8pPr marL="4876678" lvl="7"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8pPr>
            <a:lvl9pPr marL="5486263" lvl="8" indent="-389457" rtl="0">
              <a:lnSpc>
                <a:spcPct val="115000"/>
              </a:lnSpc>
              <a:spcBef>
                <a:spcPts val="2133"/>
              </a:spcBef>
              <a:spcAft>
                <a:spcPts val="2133"/>
              </a:spcAft>
              <a:buClr>
                <a:srgbClr val="322824"/>
              </a:buClr>
              <a:buSzPts val="1000"/>
              <a:buFont typeface="Didact Gothic"/>
              <a:buChar char="■"/>
              <a:defRPr sz="1333">
                <a:solidFill>
                  <a:srgbClr val="322824"/>
                </a:solidFill>
                <a:latin typeface="Didact Gothic"/>
                <a:ea typeface="Didact Gothic"/>
                <a:cs typeface="Didact Gothic"/>
                <a:sym typeface="Didact Gothic"/>
              </a:defRPr>
            </a:lvl9pPr>
          </a:lstStyle>
          <a:p>
            <a:endParaRPr/>
          </a:p>
        </p:txBody>
      </p:sp>
      <p:sp>
        <p:nvSpPr>
          <p:cNvPr id="150" name="Google Shape;150;p27"/>
          <p:cNvSpPr txBox="1">
            <a:spLocks noGrp="1"/>
          </p:cNvSpPr>
          <p:nvPr>
            <p:ph type="body" idx="2"/>
          </p:nvPr>
        </p:nvSpPr>
        <p:spPr>
          <a:xfrm>
            <a:off x="6332800" y="2126400"/>
            <a:ext cx="4403200" cy="39656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1pPr>
            <a:lvl2pPr marL="1219170" lvl="1"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2pPr>
            <a:lvl3pPr marL="1828754" lvl="2"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3pPr>
            <a:lvl4pPr marL="2438339" lvl="3"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4pPr>
            <a:lvl5pPr marL="3047924" lvl="4"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5pPr>
            <a:lvl6pPr marL="3657509" lvl="5"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6pPr>
            <a:lvl7pPr marL="4267093" lvl="6"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7pPr>
            <a:lvl8pPr marL="4876678" lvl="7" indent="-389457" rtl="0">
              <a:lnSpc>
                <a:spcPct val="115000"/>
              </a:lnSpc>
              <a:spcBef>
                <a:spcPts val="2133"/>
              </a:spcBef>
              <a:spcAft>
                <a:spcPts val="0"/>
              </a:spcAft>
              <a:buClr>
                <a:srgbClr val="322824"/>
              </a:buClr>
              <a:buSzPts val="1000"/>
              <a:buFont typeface="Didact Gothic"/>
              <a:buChar char="○"/>
              <a:defRPr sz="1333">
                <a:solidFill>
                  <a:srgbClr val="322824"/>
                </a:solidFill>
                <a:latin typeface="Didact Gothic"/>
                <a:ea typeface="Didact Gothic"/>
                <a:cs typeface="Didact Gothic"/>
                <a:sym typeface="Didact Gothic"/>
              </a:defRPr>
            </a:lvl8pPr>
            <a:lvl9pPr marL="5486263" lvl="8" indent="-389457" rtl="0">
              <a:lnSpc>
                <a:spcPct val="115000"/>
              </a:lnSpc>
              <a:spcBef>
                <a:spcPts val="2133"/>
              </a:spcBef>
              <a:spcAft>
                <a:spcPts val="2133"/>
              </a:spcAft>
              <a:buClr>
                <a:srgbClr val="322824"/>
              </a:buClr>
              <a:buSzPts val="1000"/>
              <a:buFont typeface="Didact Gothic"/>
              <a:buChar char="■"/>
              <a:defRPr sz="1333">
                <a:solidFill>
                  <a:srgbClr val="322824"/>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1961759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7666764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noProof="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4" name="Date Placeholder 3"/>
          <p:cNvSpPr>
            <a:spLocks noGrp="1"/>
          </p:cNvSpPr>
          <p:nvPr>
            <p:ph type="dt" sz="half" idx="10"/>
          </p:nvPr>
        </p:nvSpPr>
        <p:spPr/>
        <p:txBody>
          <a:bodyPr/>
          <a:lstStyle>
            <a:lvl1pPr algn="l">
              <a:defRPr/>
            </a:lvl1pPr>
          </a:lstStyle>
          <a:p>
            <a:fld id="{9AB3A824-1A51-4B26-AD58-A6D8E14F6C04}"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5" name="Footer Placeholder 4"/>
          <p:cNvSpPr>
            <a:spLocks noGrp="1"/>
          </p:cNvSpPr>
          <p:nvPr>
            <p:ph type="ftr" sz="quarter" idx="11"/>
          </p:nvPr>
        </p:nvSpPr>
        <p:spPr/>
        <p:txBody>
          <a:bodyPr/>
          <a:lstStyle/>
          <a:p>
            <a:r>
              <a:rPr lang="en-US" dirty="0">
                <a:solidFill>
                  <a:srgbClr val="FFFFFF">
                    <a:lumMod val="95000"/>
                    <a:lumOff val="5000"/>
                  </a:srgbClr>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61364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7D162C4-EDD9-4389-A98B-B87ECEA2A816}"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5" name="Footer Placeholder 4"/>
          <p:cNvSpPr>
            <a:spLocks noGrp="1"/>
          </p:cNvSpPr>
          <p:nvPr>
            <p:ph type="ftr" sz="quarter" idx="11"/>
          </p:nvPr>
        </p:nvSpPr>
        <p:spPr/>
        <p:txBody>
          <a:bodyPr/>
          <a:lstStyle/>
          <a:p>
            <a:r>
              <a:rPr lang="en-US" dirty="0">
                <a:solidFill>
                  <a:srgbClr val="FFFFFF">
                    <a:lumMod val="95000"/>
                    <a:lumOff val="5000"/>
                  </a:srgbClr>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spTree>
    <p:extLst>
      <p:ext uri="{BB962C8B-B14F-4D97-AF65-F5344CB8AC3E}">
        <p14:creationId xmlns:p14="http://schemas.microsoft.com/office/powerpoint/2010/main" val="17635962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noProof="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5" name="Footer Placeholder 4"/>
          <p:cNvSpPr>
            <a:spLocks noGrp="1"/>
          </p:cNvSpPr>
          <p:nvPr>
            <p:ph type="ftr" sz="quarter" idx="11"/>
          </p:nvPr>
        </p:nvSpPr>
        <p:spPr/>
        <p:txBody>
          <a:bodyPr/>
          <a:lstStyle/>
          <a:p>
            <a:r>
              <a:rPr lang="en-US" dirty="0">
                <a:solidFill>
                  <a:srgbClr val="FFFFFF">
                    <a:lumMod val="95000"/>
                    <a:lumOff val="5000"/>
                  </a:srgbClr>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39945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noProof="0"/>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A954B2F-12DE-47F5-8894-472B206D2E1E}"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6" name="Footer Placeholder 5"/>
          <p:cNvSpPr>
            <a:spLocks noGrp="1"/>
          </p:cNvSpPr>
          <p:nvPr>
            <p:ph type="ftr" sz="quarter" idx="11"/>
          </p:nvPr>
        </p:nvSpPr>
        <p:spPr/>
        <p:txBody>
          <a:bodyPr/>
          <a:lstStyle/>
          <a:p>
            <a:r>
              <a:rPr lang="en-US" dirty="0">
                <a:solidFill>
                  <a:srgbClr val="FFFFFF">
                    <a:lumMod val="95000"/>
                    <a:lumOff val="5000"/>
                  </a:srgbClr>
                </a:solidFill>
              </a:rPr>
              <a:t>
              </a:t>
            </a: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spTree>
    <p:extLst>
      <p:ext uri="{BB962C8B-B14F-4D97-AF65-F5344CB8AC3E}">
        <p14:creationId xmlns:p14="http://schemas.microsoft.com/office/powerpoint/2010/main" val="40052526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8" name="Footer Placeholder 7"/>
          <p:cNvSpPr>
            <a:spLocks noGrp="1"/>
          </p:cNvSpPr>
          <p:nvPr>
            <p:ph type="ftr" sz="quarter" idx="11"/>
          </p:nvPr>
        </p:nvSpPr>
        <p:spPr/>
        <p:txBody>
          <a:bodyPr/>
          <a:lstStyle/>
          <a:p>
            <a:r>
              <a:rPr lang="en-US" dirty="0">
                <a:solidFill>
                  <a:srgbClr val="FFFFFF">
                    <a:lumMod val="95000"/>
                    <a:lumOff val="5000"/>
                  </a:srgbClr>
                </a:solidFill>
              </a:rPr>
              <a:t>
              </a:t>
            </a: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spTree>
    <p:extLst>
      <p:ext uri="{BB962C8B-B14F-4D97-AF65-F5344CB8AC3E}">
        <p14:creationId xmlns:p14="http://schemas.microsoft.com/office/powerpoint/2010/main" val="41860012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4" name="Footer Placeholder 3"/>
          <p:cNvSpPr>
            <a:spLocks noGrp="1"/>
          </p:cNvSpPr>
          <p:nvPr>
            <p:ph type="ftr" sz="quarter" idx="11"/>
          </p:nvPr>
        </p:nvSpPr>
        <p:spPr/>
        <p:txBody>
          <a:bodyPr/>
          <a:lstStyle/>
          <a:p>
            <a:r>
              <a:rPr lang="en-US" dirty="0">
                <a:solidFill>
                  <a:srgbClr val="FFFFFF">
                    <a:lumMod val="95000"/>
                    <a:lumOff val="5000"/>
                  </a:srgbClr>
                </a:solidFill>
              </a:rPr>
              <a:t>
              </a:t>
            </a: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spTree>
    <p:extLst>
      <p:ext uri="{BB962C8B-B14F-4D97-AF65-F5344CB8AC3E}">
        <p14:creationId xmlns:p14="http://schemas.microsoft.com/office/powerpoint/2010/main" val="36293169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3" name="Footer Placeholder 2"/>
          <p:cNvSpPr>
            <a:spLocks noGrp="1"/>
          </p:cNvSpPr>
          <p:nvPr>
            <p:ph type="ftr" sz="quarter" idx="11"/>
          </p:nvPr>
        </p:nvSpPr>
        <p:spPr/>
        <p:txBody>
          <a:bodyPr/>
          <a:lstStyle/>
          <a:p>
            <a:r>
              <a:rPr lang="en-US" dirty="0">
                <a:solidFill>
                  <a:srgbClr val="FFFFFF">
                    <a:lumMod val="95000"/>
                    <a:lumOff val="5000"/>
                  </a:srgbClr>
                </a:solidFill>
              </a:rPr>
              <a:t>
              </a:t>
            </a: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spTree>
    <p:extLst>
      <p:ext uri="{BB962C8B-B14F-4D97-AF65-F5344CB8AC3E}">
        <p14:creationId xmlns:p14="http://schemas.microsoft.com/office/powerpoint/2010/main" val="2629099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1287924" y="3884600"/>
            <a:ext cx="30912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5" name="Google Shape;45;p10"/>
          <p:cNvSpPr txBox="1">
            <a:spLocks noGrp="1"/>
          </p:cNvSpPr>
          <p:nvPr>
            <p:ph type="title"/>
          </p:nvPr>
        </p:nvSpPr>
        <p:spPr>
          <a:xfrm>
            <a:off x="1084732" y="538633"/>
            <a:ext cx="3436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81987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6" name="Footer Placeholder 5"/>
          <p:cNvSpPr>
            <a:spLocks noGrp="1"/>
          </p:cNvSpPr>
          <p:nvPr>
            <p:ph type="ftr" sz="quarter" idx="11"/>
          </p:nvPr>
        </p:nvSpPr>
        <p:spPr/>
        <p:txBody>
          <a:bodyPr/>
          <a:lstStyle/>
          <a:p>
            <a:r>
              <a:rPr lang="en-US" dirty="0">
                <a:solidFill>
                  <a:srgbClr val="FFFFFF">
                    <a:lumMod val="95000"/>
                    <a:lumOff val="5000"/>
                  </a:srgbClr>
                </a:solidFill>
              </a:rPr>
              <a:t>
              </a:t>
            </a: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spTree>
    <p:extLst>
      <p:ext uri="{BB962C8B-B14F-4D97-AF65-F5344CB8AC3E}">
        <p14:creationId xmlns:p14="http://schemas.microsoft.com/office/powerpoint/2010/main" val="14103816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6" name="Footer Placeholder 5"/>
          <p:cNvSpPr>
            <a:spLocks noGrp="1"/>
          </p:cNvSpPr>
          <p:nvPr>
            <p:ph type="ftr" sz="quarter" idx="11"/>
          </p:nvPr>
        </p:nvSpPr>
        <p:spPr/>
        <p:txBody>
          <a:bodyPr/>
          <a:lstStyle/>
          <a:p>
            <a:r>
              <a:rPr lang="en-US" dirty="0">
                <a:solidFill>
                  <a:srgbClr val="FFFFFF">
                    <a:lumMod val="95000"/>
                    <a:lumOff val="5000"/>
                  </a:srgbClr>
                </a:solidFill>
              </a:rPr>
              <a:t>
              </a:t>
            </a: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6280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5" name="Footer Placeholder 4"/>
          <p:cNvSpPr>
            <a:spLocks noGrp="1"/>
          </p:cNvSpPr>
          <p:nvPr>
            <p:ph type="ftr" sz="quarter" idx="11"/>
          </p:nvPr>
        </p:nvSpPr>
        <p:spPr/>
        <p:txBody>
          <a:bodyPr/>
          <a:lstStyle/>
          <a:p>
            <a:r>
              <a:rPr lang="en-US" dirty="0">
                <a:solidFill>
                  <a:srgbClr val="FFFFFF">
                    <a:lumMod val="95000"/>
                    <a:lumOff val="5000"/>
                  </a:srgbClr>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spTree>
    <p:extLst>
      <p:ext uri="{BB962C8B-B14F-4D97-AF65-F5344CB8AC3E}">
        <p14:creationId xmlns:p14="http://schemas.microsoft.com/office/powerpoint/2010/main" val="128626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solidFill>
                  <a:srgbClr val="FFFFFF">
                    <a:lumMod val="95000"/>
                    <a:lumOff val="5000"/>
                  </a:srgbClr>
                </a:solidFill>
              </a:rPr>
              <a:pPr/>
              <a:t>4/2/2024</a:t>
            </a:fld>
            <a:endParaRPr lang="en-US" dirty="0">
              <a:solidFill>
                <a:srgbClr val="FFFFFF">
                  <a:lumMod val="95000"/>
                  <a:lumOff val="5000"/>
                </a:srgbClr>
              </a:solidFill>
            </a:endParaRPr>
          </a:p>
        </p:txBody>
      </p:sp>
      <p:sp>
        <p:nvSpPr>
          <p:cNvPr id="5" name="Footer Placeholder 4"/>
          <p:cNvSpPr>
            <a:spLocks noGrp="1"/>
          </p:cNvSpPr>
          <p:nvPr>
            <p:ph type="ftr" sz="quarter" idx="11"/>
          </p:nvPr>
        </p:nvSpPr>
        <p:spPr/>
        <p:txBody>
          <a:bodyPr/>
          <a:lstStyle/>
          <a:p>
            <a:r>
              <a:rPr lang="en-US" dirty="0">
                <a:solidFill>
                  <a:srgbClr val="FFFFFF">
                    <a:lumMod val="95000"/>
                    <a:lumOff val="5000"/>
                  </a:srgbClr>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FFFF">
                    <a:lumMod val="95000"/>
                    <a:lumOff val="5000"/>
                  </a:srgbClr>
                </a:solidFill>
              </a:rPr>
              <a:pPr/>
              <a:t>‹#›</a:t>
            </a:fld>
            <a:endParaRPr lang="en-US" dirty="0">
              <a:solidFill>
                <a:srgbClr val="FFFFFF">
                  <a:lumMod val="95000"/>
                  <a:lumOff val="5000"/>
                </a:srgbClr>
              </a:solidFill>
            </a:endParaRPr>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910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22988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BBE6C-B0A5-4EA3-A9B9-029EC98607E9}"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2693633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1"/>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1008900" y="4532300"/>
            <a:ext cx="30912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400"/>
              <a:buNone/>
              <a:defRPr sz="1867"/>
            </a:lvl1pPr>
          </a:lstStyle>
          <a:p>
            <a:endParaRPr/>
          </a:p>
        </p:txBody>
      </p:sp>
      <p:sp>
        <p:nvSpPr>
          <p:cNvPr id="84" name="Google Shape;84;p19"/>
          <p:cNvSpPr txBox="1">
            <a:spLocks noGrp="1"/>
          </p:cNvSpPr>
          <p:nvPr>
            <p:ph type="title"/>
          </p:nvPr>
        </p:nvSpPr>
        <p:spPr>
          <a:xfrm>
            <a:off x="1084724" y="538633"/>
            <a:ext cx="3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13212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17189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6" name="Google Shape;96;p21"/>
          <p:cNvSpPr txBox="1">
            <a:spLocks noGrp="1"/>
          </p:cNvSpPr>
          <p:nvPr>
            <p:ph type="subTitle" idx="1"/>
          </p:nvPr>
        </p:nvSpPr>
        <p:spPr>
          <a:xfrm>
            <a:off x="17189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7" name="Google Shape;97;p21"/>
          <p:cNvSpPr txBox="1">
            <a:spLocks noGrp="1"/>
          </p:cNvSpPr>
          <p:nvPr>
            <p:ph type="title" idx="2"/>
          </p:nvPr>
        </p:nvSpPr>
        <p:spPr>
          <a:xfrm>
            <a:off x="6380300" y="3395667"/>
            <a:ext cx="40928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8" name="Google Shape;98;p21"/>
          <p:cNvSpPr txBox="1">
            <a:spLocks noGrp="1"/>
          </p:cNvSpPr>
          <p:nvPr>
            <p:ph type="subTitle" idx="3"/>
          </p:nvPr>
        </p:nvSpPr>
        <p:spPr>
          <a:xfrm>
            <a:off x="6380300" y="4921633"/>
            <a:ext cx="40928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21"/>
          <p:cNvSpPr/>
          <p:nvPr/>
        </p:nvSpPr>
        <p:spPr>
          <a:xfrm rot="10800000">
            <a:off x="7924267" y="16"/>
            <a:ext cx="6094244"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21"/>
          <p:cNvSpPr txBox="1">
            <a:spLocks noGrp="1"/>
          </p:cNvSpPr>
          <p:nvPr>
            <p:ph type="title" idx="4"/>
          </p:nvPr>
        </p:nvSpPr>
        <p:spPr>
          <a:xfrm>
            <a:off x="1084731" y="538633"/>
            <a:ext cx="675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66307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p:nvPr/>
        </p:nvSpPr>
        <p:spPr>
          <a:xfrm rot="5400000">
            <a:off x="3357387" y="-1984336"/>
            <a:ext cx="5477244" cy="12207448"/>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3"/>
          <p:cNvSpPr txBox="1">
            <a:spLocks noGrp="1"/>
          </p:cNvSpPr>
          <p:nvPr>
            <p:ph type="title"/>
          </p:nvPr>
        </p:nvSpPr>
        <p:spPr>
          <a:xfrm>
            <a:off x="2139000" y="2760600"/>
            <a:ext cx="7914000" cy="19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7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12" name="Google Shape;112;p23"/>
          <p:cNvSpPr txBox="1">
            <a:spLocks noGrp="1"/>
          </p:cNvSpPr>
          <p:nvPr>
            <p:ph type="subTitle" idx="1"/>
          </p:nvPr>
        </p:nvSpPr>
        <p:spPr>
          <a:xfrm>
            <a:off x="3332200" y="4853033"/>
            <a:ext cx="5527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41192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
  <p:cSld name="Title + Design ">
    <p:bg>
      <p:bgPr>
        <a:solidFill>
          <a:schemeClr val="lt1"/>
        </a:solidFill>
        <a:effectLst/>
      </p:bgPr>
    </p:bg>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1084733" y="538633"/>
            <a:ext cx="616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09325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numbers">
  <p:cSld name="Three numbers">
    <p:bg>
      <p:bgPr>
        <a:solidFill>
          <a:schemeClr val="accent1"/>
        </a:soli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hasCustomPrompt="1"/>
          </p:nvPr>
        </p:nvSpPr>
        <p:spPr>
          <a:xfrm>
            <a:off x="999733" y="701400"/>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7" name="Google Shape;117;p25"/>
          <p:cNvSpPr txBox="1">
            <a:spLocks noGrp="1"/>
          </p:cNvSpPr>
          <p:nvPr>
            <p:ph type="body" idx="1"/>
          </p:nvPr>
        </p:nvSpPr>
        <p:spPr>
          <a:xfrm>
            <a:off x="999733" y="1741433"/>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18" name="Google Shape;118;p25"/>
          <p:cNvSpPr txBox="1">
            <a:spLocks noGrp="1"/>
          </p:cNvSpPr>
          <p:nvPr>
            <p:ph type="title" idx="2" hasCustomPrompt="1"/>
          </p:nvPr>
        </p:nvSpPr>
        <p:spPr>
          <a:xfrm>
            <a:off x="3647533" y="2616528"/>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9" name="Google Shape;119;p25"/>
          <p:cNvSpPr txBox="1">
            <a:spLocks noGrp="1"/>
          </p:cNvSpPr>
          <p:nvPr>
            <p:ph type="body" idx="3"/>
          </p:nvPr>
        </p:nvSpPr>
        <p:spPr>
          <a:xfrm>
            <a:off x="3647533" y="3656561"/>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0" name="Google Shape;120;p25"/>
          <p:cNvSpPr txBox="1">
            <a:spLocks noGrp="1"/>
          </p:cNvSpPr>
          <p:nvPr>
            <p:ph type="title" idx="4" hasCustomPrompt="1"/>
          </p:nvPr>
        </p:nvSpPr>
        <p:spPr>
          <a:xfrm>
            <a:off x="6303067" y="4538961"/>
            <a:ext cx="48892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1" name="Google Shape;121;p25"/>
          <p:cNvSpPr txBox="1">
            <a:spLocks noGrp="1"/>
          </p:cNvSpPr>
          <p:nvPr>
            <p:ph type="body" idx="5"/>
          </p:nvPr>
        </p:nvSpPr>
        <p:spPr>
          <a:xfrm>
            <a:off x="6303067" y="5578995"/>
            <a:ext cx="4889200" cy="577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2" name="Google Shape;122;p25"/>
          <p:cNvSpPr/>
          <p:nvPr/>
        </p:nvSpPr>
        <p:spPr>
          <a:xfrm rot="10800000">
            <a:off x="7729845"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25"/>
          <p:cNvSpPr/>
          <p:nvPr/>
        </p:nvSpPr>
        <p:spPr>
          <a:xfrm>
            <a:off x="-1632289" y="12"/>
            <a:ext cx="6094455" cy="6857973"/>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38063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4"/>
        <p:cNvGrpSpPr/>
        <p:nvPr/>
      </p:nvGrpSpPr>
      <p:grpSpPr>
        <a:xfrm>
          <a:off x="0" y="0"/>
          <a:ext cx="0" cy="0"/>
          <a:chOff x="0" y="0"/>
          <a:chExt cx="0" cy="0"/>
        </a:xfrm>
      </p:grpSpPr>
      <p:sp>
        <p:nvSpPr>
          <p:cNvPr id="125" name="Google Shape;125;p26"/>
          <p:cNvSpPr/>
          <p:nvPr/>
        </p:nvSpPr>
        <p:spPr>
          <a:xfrm rot="10800000">
            <a:off x="8006793" y="-85073"/>
            <a:ext cx="6245472" cy="7028157"/>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6"/>
          <p:cNvSpPr txBox="1">
            <a:spLocks noGrp="1"/>
          </p:cNvSpPr>
          <p:nvPr>
            <p:ph type="title"/>
          </p:nvPr>
        </p:nvSpPr>
        <p:spPr>
          <a:xfrm>
            <a:off x="1249500" y="18511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7" name="Google Shape;127;p26"/>
          <p:cNvSpPr txBox="1">
            <a:spLocks noGrp="1"/>
          </p:cNvSpPr>
          <p:nvPr>
            <p:ph type="subTitle" idx="1"/>
          </p:nvPr>
        </p:nvSpPr>
        <p:spPr>
          <a:xfrm>
            <a:off x="1249500" y="28629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8" name="Google Shape;128;p26"/>
          <p:cNvSpPr txBox="1">
            <a:spLocks noGrp="1"/>
          </p:cNvSpPr>
          <p:nvPr>
            <p:ph type="title" idx="2"/>
          </p:nvPr>
        </p:nvSpPr>
        <p:spPr>
          <a:xfrm>
            <a:off x="47072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29" name="Google Shape;129;p26"/>
          <p:cNvSpPr txBox="1">
            <a:spLocks noGrp="1"/>
          </p:cNvSpPr>
          <p:nvPr>
            <p:ph type="subTitle" idx="3"/>
          </p:nvPr>
        </p:nvSpPr>
        <p:spPr>
          <a:xfrm>
            <a:off x="47072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0" name="Google Shape;130;p26"/>
          <p:cNvSpPr txBox="1">
            <a:spLocks noGrp="1"/>
          </p:cNvSpPr>
          <p:nvPr>
            <p:ph type="title" idx="4"/>
          </p:nvPr>
        </p:nvSpPr>
        <p:spPr>
          <a:xfrm>
            <a:off x="8164900" y="18511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1" name="Google Shape;131;p26"/>
          <p:cNvSpPr txBox="1">
            <a:spLocks noGrp="1"/>
          </p:cNvSpPr>
          <p:nvPr>
            <p:ph type="subTitle" idx="5"/>
          </p:nvPr>
        </p:nvSpPr>
        <p:spPr>
          <a:xfrm>
            <a:off x="8164900" y="28629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2" name="Google Shape;132;p26"/>
          <p:cNvSpPr txBox="1">
            <a:spLocks noGrp="1"/>
          </p:cNvSpPr>
          <p:nvPr>
            <p:ph type="title" idx="6"/>
          </p:nvPr>
        </p:nvSpPr>
        <p:spPr>
          <a:xfrm>
            <a:off x="1249500" y="4032851"/>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3" name="Google Shape;133;p26"/>
          <p:cNvSpPr txBox="1">
            <a:spLocks noGrp="1"/>
          </p:cNvSpPr>
          <p:nvPr>
            <p:ph type="subTitle" idx="7"/>
          </p:nvPr>
        </p:nvSpPr>
        <p:spPr>
          <a:xfrm>
            <a:off x="1249500" y="5044651"/>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4" name="Google Shape;134;p26"/>
          <p:cNvSpPr txBox="1">
            <a:spLocks noGrp="1"/>
          </p:cNvSpPr>
          <p:nvPr>
            <p:ph type="title" idx="8"/>
          </p:nvPr>
        </p:nvSpPr>
        <p:spPr>
          <a:xfrm>
            <a:off x="47072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5" name="Google Shape;135;p26"/>
          <p:cNvSpPr txBox="1">
            <a:spLocks noGrp="1"/>
          </p:cNvSpPr>
          <p:nvPr>
            <p:ph type="subTitle" idx="9"/>
          </p:nvPr>
        </p:nvSpPr>
        <p:spPr>
          <a:xfrm>
            <a:off x="47072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6" name="Google Shape;136;p26"/>
          <p:cNvSpPr txBox="1">
            <a:spLocks noGrp="1"/>
          </p:cNvSpPr>
          <p:nvPr>
            <p:ph type="title" idx="13"/>
          </p:nvPr>
        </p:nvSpPr>
        <p:spPr>
          <a:xfrm>
            <a:off x="8164900" y="4032833"/>
            <a:ext cx="2777600" cy="89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1"/>
              </a:buClr>
              <a:buSzPts val="2400"/>
              <a:buNone/>
              <a:defRPr sz="3200">
                <a:solidFill>
                  <a:schemeClr val="accent1"/>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137" name="Google Shape;137;p26"/>
          <p:cNvSpPr txBox="1">
            <a:spLocks noGrp="1"/>
          </p:cNvSpPr>
          <p:nvPr>
            <p:ph type="subTitle" idx="14"/>
          </p:nvPr>
        </p:nvSpPr>
        <p:spPr>
          <a:xfrm>
            <a:off x="8164900" y="5044633"/>
            <a:ext cx="2777600" cy="12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8" name="Google Shape;138;p26"/>
          <p:cNvSpPr txBox="1">
            <a:spLocks noGrp="1"/>
          </p:cNvSpPr>
          <p:nvPr>
            <p:ph type="title" idx="15"/>
          </p:nvPr>
        </p:nvSpPr>
        <p:spPr>
          <a:xfrm>
            <a:off x="1084719" y="538645"/>
            <a:ext cx="797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89177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1"/>
        </a:solidFill>
        <a:effectLst/>
      </p:bgPr>
    </p:bg>
    <p:spTree>
      <p:nvGrpSpPr>
        <p:cNvPr id="1" name="Shape 139"/>
        <p:cNvGrpSpPr/>
        <p:nvPr/>
      </p:nvGrpSpPr>
      <p:grpSpPr>
        <a:xfrm>
          <a:off x="0" y="0"/>
          <a:ext cx="0" cy="0"/>
          <a:chOff x="0" y="0"/>
          <a:chExt cx="0" cy="0"/>
        </a:xfrm>
      </p:grpSpPr>
      <p:sp>
        <p:nvSpPr>
          <p:cNvPr id="140" name="Google Shape;140;p27"/>
          <p:cNvSpPr/>
          <p:nvPr/>
        </p:nvSpPr>
        <p:spPr>
          <a:xfrm rot="5400000" flipH="1">
            <a:off x="7477993" y="-656141"/>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27"/>
          <p:cNvSpPr txBox="1">
            <a:spLocks noGrp="1"/>
          </p:cNvSpPr>
          <p:nvPr>
            <p:ph type="title"/>
          </p:nvPr>
        </p:nvSpPr>
        <p:spPr>
          <a:xfrm>
            <a:off x="1084733" y="538633"/>
            <a:ext cx="2585200" cy="15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82331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chnological Design 1">
  <p:cSld name="Technological Design 1">
    <p:bg>
      <p:bgPr>
        <a:solidFill>
          <a:schemeClr val="accent1"/>
        </a:solidFill>
        <a:effectLst/>
      </p:bgPr>
    </p:bg>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14274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48" name="Google Shape;148;p29"/>
          <p:cNvSpPr txBox="1">
            <a:spLocks noGrp="1"/>
          </p:cNvSpPr>
          <p:nvPr>
            <p:ph type="subTitle" idx="1"/>
          </p:nvPr>
        </p:nvSpPr>
        <p:spPr>
          <a:xfrm>
            <a:off x="14274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8739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chnological Design 2">
  <p:cSld name="Technological Design 2">
    <p:bg>
      <p:bgPr>
        <a:solidFill>
          <a:schemeClr val="lt1"/>
        </a:solidFill>
        <a:effectLst/>
      </p:bgPr>
    </p:bg>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5897833" y="1803667"/>
            <a:ext cx="46176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51" name="Google Shape;151;p30"/>
          <p:cNvSpPr txBox="1">
            <a:spLocks noGrp="1"/>
          </p:cNvSpPr>
          <p:nvPr>
            <p:ph type="subTitle" idx="1"/>
          </p:nvPr>
        </p:nvSpPr>
        <p:spPr>
          <a:xfrm>
            <a:off x="5897833" y="3431265"/>
            <a:ext cx="4275200" cy="26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52" name="Google Shape;152;p30"/>
          <p:cNvSpPr/>
          <p:nvPr/>
        </p:nvSpPr>
        <p:spPr>
          <a:xfrm rot="-5400000" flipH="1">
            <a:off x="-3901207" y="2088893"/>
            <a:ext cx="9664340" cy="5363940"/>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7839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 Credis">
  <p:cSld name="Thanks + Credis">
    <p:bg>
      <p:bgPr>
        <a:solidFill>
          <a:schemeClr val="lt1"/>
        </a:solidFill>
        <a:effectLst/>
      </p:bgPr>
    </p:bg>
    <p:spTree>
      <p:nvGrpSpPr>
        <p:cNvPr id="1" name="Shape 153"/>
        <p:cNvGrpSpPr/>
        <p:nvPr/>
      </p:nvGrpSpPr>
      <p:grpSpPr>
        <a:xfrm>
          <a:off x="0" y="0"/>
          <a:ext cx="0" cy="0"/>
          <a:chOff x="0" y="0"/>
          <a:chExt cx="0" cy="0"/>
        </a:xfrm>
      </p:grpSpPr>
      <p:sp>
        <p:nvSpPr>
          <p:cNvPr id="154" name="Google Shape;154;p31"/>
          <p:cNvSpPr/>
          <p:nvPr/>
        </p:nvSpPr>
        <p:spPr>
          <a:xfrm rot="-3584882">
            <a:off x="1865844" y="-454879"/>
            <a:ext cx="8793611" cy="8141913"/>
          </a:xfrm>
          <a:custGeom>
            <a:avLst/>
            <a:gdLst/>
            <a:ahLst/>
            <a:cxnLst/>
            <a:rect l="l" t="t" r="r" b="b"/>
            <a:pathLst>
              <a:path w="220155" h="189824" extrusionOk="0">
                <a:moveTo>
                  <a:pt x="131019" y="1"/>
                </a:moveTo>
                <a:cubicBezTo>
                  <a:pt x="117723" y="1"/>
                  <a:pt x="105109" y="9705"/>
                  <a:pt x="94042" y="17092"/>
                </a:cubicBezTo>
                <a:cubicBezTo>
                  <a:pt x="86324" y="22243"/>
                  <a:pt x="78096" y="27611"/>
                  <a:pt x="68755" y="29106"/>
                </a:cubicBezTo>
                <a:cubicBezTo>
                  <a:pt x="66601" y="29451"/>
                  <a:pt x="64441" y="29587"/>
                  <a:pt x="62279" y="29587"/>
                </a:cubicBezTo>
                <a:cubicBezTo>
                  <a:pt x="54309" y="29587"/>
                  <a:pt x="46296" y="27745"/>
                  <a:pt x="38350" y="27745"/>
                </a:cubicBezTo>
                <a:cubicBezTo>
                  <a:pt x="35064" y="27745"/>
                  <a:pt x="31790" y="28060"/>
                  <a:pt x="28534" y="28950"/>
                </a:cubicBezTo>
                <a:cubicBezTo>
                  <a:pt x="6147" y="35074"/>
                  <a:pt x="0" y="62290"/>
                  <a:pt x="7537" y="81668"/>
                </a:cubicBezTo>
                <a:cubicBezTo>
                  <a:pt x="17993" y="108557"/>
                  <a:pt x="41395" y="137438"/>
                  <a:pt x="45878" y="159347"/>
                </a:cubicBezTo>
                <a:cubicBezTo>
                  <a:pt x="49405" y="176590"/>
                  <a:pt x="63110" y="189823"/>
                  <a:pt x="86265" y="189823"/>
                </a:cubicBezTo>
                <a:cubicBezTo>
                  <a:pt x="92531" y="189823"/>
                  <a:pt x="99488" y="188854"/>
                  <a:pt x="107124" y="186734"/>
                </a:cubicBezTo>
                <a:cubicBezTo>
                  <a:pt x="142974" y="176775"/>
                  <a:pt x="140983" y="153869"/>
                  <a:pt x="172851" y="148891"/>
                </a:cubicBezTo>
                <a:cubicBezTo>
                  <a:pt x="204719" y="143911"/>
                  <a:pt x="220155" y="121006"/>
                  <a:pt x="214677" y="92126"/>
                </a:cubicBezTo>
                <a:cubicBezTo>
                  <a:pt x="211980" y="77907"/>
                  <a:pt x="203249" y="67474"/>
                  <a:pt x="191890" y="59102"/>
                </a:cubicBezTo>
                <a:cubicBezTo>
                  <a:pt x="183782" y="53127"/>
                  <a:pt x="177197" y="45313"/>
                  <a:pt x="171552" y="36986"/>
                </a:cubicBezTo>
                <a:cubicBezTo>
                  <a:pt x="163660" y="25348"/>
                  <a:pt x="157111" y="10786"/>
                  <a:pt x="144350" y="3589"/>
                </a:cubicBezTo>
                <a:cubicBezTo>
                  <a:pt x="139853" y="1054"/>
                  <a:pt x="135399" y="1"/>
                  <a:pt x="13101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1"/>
          <p:cNvSpPr txBox="1">
            <a:spLocks noGrp="1"/>
          </p:cNvSpPr>
          <p:nvPr>
            <p:ph type="title"/>
          </p:nvPr>
        </p:nvSpPr>
        <p:spPr>
          <a:xfrm>
            <a:off x="3787200" y="787667"/>
            <a:ext cx="4617600" cy="140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60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56" name="Google Shape;156;p31"/>
          <p:cNvSpPr txBox="1">
            <a:spLocks noGrp="1"/>
          </p:cNvSpPr>
          <p:nvPr>
            <p:ph type="subTitle" idx="1"/>
          </p:nvPr>
        </p:nvSpPr>
        <p:spPr>
          <a:xfrm>
            <a:off x="3338200" y="2237467"/>
            <a:ext cx="5515600" cy="168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57" name="Google Shape;157;p31"/>
          <p:cNvSpPr txBox="1"/>
          <p:nvPr/>
        </p:nvSpPr>
        <p:spPr>
          <a:xfrm>
            <a:off x="3996800" y="4028700"/>
            <a:ext cx="4198400" cy="13588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333" kern="0">
                <a:solidFill>
                  <a:srgbClr val="000000"/>
                </a:solidFill>
                <a:latin typeface="Nunito"/>
                <a:ea typeface="Nunito"/>
                <a:cs typeface="Nunito"/>
                <a:sym typeface="Nunito"/>
              </a:rPr>
              <a:t>CREDITS: This presentation template was created by </a:t>
            </a:r>
            <a:r>
              <a:rPr lang="en" sz="1333" b="1" kern="0">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333" kern="0">
                <a:solidFill>
                  <a:srgbClr val="000000"/>
                </a:solidFill>
                <a:latin typeface="Nunito"/>
                <a:ea typeface="Nunito"/>
                <a:cs typeface="Nunito"/>
                <a:sym typeface="Nunito"/>
              </a:rPr>
              <a:t>, including icons by </a:t>
            </a:r>
            <a:r>
              <a:rPr lang="en" sz="1333" b="1" kern="0">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333" kern="0">
                <a:solidFill>
                  <a:srgbClr val="000000"/>
                </a:solidFill>
                <a:latin typeface="Nunito"/>
                <a:ea typeface="Nunito"/>
                <a:cs typeface="Nunito"/>
                <a:sym typeface="Nunito"/>
              </a:rPr>
              <a:t>, and infographics &amp; images by </a:t>
            </a:r>
            <a:r>
              <a:rPr lang="en" sz="1333" b="1" kern="0">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333" kern="0">
                <a:solidFill>
                  <a:srgbClr val="000000"/>
                </a:solidFill>
                <a:latin typeface="Nunito"/>
                <a:ea typeface="Nunito"/>
                <a:cs typeface="Nunito"/>
                <a:sym typeface="Nunito"/>
              </a:rPr>
              <a:t>. </a:t>
            </a:r>
            <a:endParaRPr sz="1333" kern="0">
              <a:solidFill>
                <a:srgbClr val="000000"/>
              </a:solidFill>
              <a:latin typeface="Nunito"/>
              <a:ea typeface="Nunito"/>
              <a:cs typeface="Nunito"/>
              <a:sym typeface="Nunito"/>
            </a:endParaRPr>
          </a:p>
          <a:p>
            <a:pPr algn="ctr">
              <a:spcBef>
                <a:spcPts val="400"/>
              </a:spcBef>
              <a:buClr>
                <a:srgbClr val="000000"/>
              </a:buClr>
              <a:buFont typeface="Arial"/>
              <a:buNone/>
            </a:pPr>
            <a:endParaRPr sz="1333" b="1" kern="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406816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7BBE6C-B0A5-4EA3-A9B9-029EC98607E9}"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3965884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Bullet points 2">
  <p:cSld name="Title + Bullet points 2">
    <p:bg>
      <p:bgPr>
        <a:solidFill>
          <a:schemeClr val="accent1"/>
        </a:solidFill>
        <a:effectLst/>
      </p:bgPr>
    </p:bg>
    <p:spTree>
      <p:nvGrpSpPr>
        <p:cNvPr id="1" name="Shape 158"/>
        <p:cNvGrpSpPr/>
        <p:nvPr/>
      </p:nvGrpSpPr>
      <p:grpSpPr>
        <a:xfrm>
          <a:off x="0" y="0"/>
          <a:ext cx="0" cy="0"/>
          <a:chOff x="0" y="0"/>
          <a:chExt cx="0" cy="0"/>
        </a:xfrm>
      </p:grpSpPr>
      <p:sp>
        <p:nvSpPr>
          <p:cNvPr id="159" name="Google Shape;159;p32"/>
          <p:cNvSpPr txBox="1">
            <a:spLocks noGrp="1"/>
          </p:cNvSpPr>
          <p:nvPr>
            <p:ph type="body" idx="1"/>
          </p:nvPr>
        </p:nvSpPr>
        <p:spPr>
          <a:xfrm>
            <a:off x="1008900"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60" name="Google Shape;160;p32"/>
          <p:cNvSpPr txBox="1">
            <a:spLocks noGrp="1"/>
          </p:cNvSpPr>
          <p:nvPr>
            <p:ph type="title"/>
          </p:nvPr>
        </p:nvSpPr>
        <p:spPr>
          <a:xfrm>
            <a:off x="1008900" y="555833"/>
            <a:ext cx="610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32"/>
          <p:cNvSpPr txBox="1">
            <a:spLocks noGrp="1"/>
          </p:cNvSpPr>
          <p:nvPr>
            <p:ph type="body" idx="2"/>
          </p:nvPr>
        </p:nvSpPr>
        <p:spPr>
          <a:xfrm>
            <a:off x="6286565" y="1905000"/>
            <a:ext cx="4813200" cy="4030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536308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78_Burton_Template_SlidesMania_1">
  <p:cSld name="0078_Burton_Template_SlidesMania_1">
    <p:bg>
      <p:bgPr>
        <a:blipFill>
          <a:blip r:embed="rId2">
            <a:alphaModFix/>
          </a:blip>
          <a:stretch>
            <a:fillRect/>
          </a:stretch>
        </a:blipFill>
        <a:effectLst/>
      </p:bgPr>
    </p:bg>
    <p:spTree>
      <p:nvGrpSpPr>
        <p:cNvPr id="1" name="Shape 6"/>
        <p:cNvGrpSpPr/>
        <p:nvPr/>
      </p:nvGrpSpPr>
      <p:grpSpPr>
        <a:xfrm>
          <a:off x="0" y="0"/>
          <a:ext cx="0" cy="0"/>
          <a:chOff x="0" y="0"/>
          <a:chExt cx="0" cy="0"/>
        </a:xfrm>
      </p:grpSpPr>
      <p:sp>
        <p:nvSpPr>
          <p:cNvPr id="7" name="Google Shape;7;p2"/>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73281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078_Burton_Template_SlidesMania_2">
  <p:cSld name="0078_Burton_Template_SlidesMania_2">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3"/>
          <p:cNvSpPr/>
          <p:nvPr/>
        </p:nvSpPr>
        <p:spPr>
          <a:xfrm>
            <a:off x="363794" y="269696"/>
            <a:ext cx="11474245" cy="6318608"/>
          </a:xfrm>
          <a:prstGeom prst="rect">
            <a:avLst/>
          </a:prstGeom>
          <a:solidFill>
            <a:srgbClr val="194B46"/>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0" name="Google Shape;10;p3"/>
          <p:cNvSpPr txBox="1">
            <a:spLocks noGrp="1"/>
          </p:cNvSpPr>
          <p:nvPr>
            <p:ph type="body" idx="1"/>
          </p:nvPr>
        </p:nvSpPr>
        <p:spPr>
          <a:xfrm>
            <a:off x="3825450" y="269696"/>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7F2E3"/>
              </a:buClr>
              <a:buSzPts val="3600"/>
              <a:buFont typeface="Arial"/>
              <a:buNone/>
              <a:defRPr sz="3600" b="0" i="0" u="none" strike="noStrike" cap="none">
                <a:solidFill>
                  <a:srgbClr val="F7F2E3"/>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3"/>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E3DED1"/>
                </a:solidFill>
                <a:latin typeface="Barlow Condensed"/>
                <a:ea typeface="Barlow Condensed"/>
                <a:cs typeface="Barlow Condensed"/>
                <a:sym typeface="Barlow Condensed"/>
              </a:rPr>
              <a:t>SLIDESMANIA.COM</a:t>
            </a:r>
            <a:endParaRPr sz="1300" kern="0">
              <a:solidFill>
                <a:srgbClr val="E3DED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08769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078_Burton_Template_SlidesMania_4">
  <p:cSld name="0078_Burton_Template_SlidesMania_4">
    <p:bg>
      <p:bgPr>
        <a:solidFill>
          <a:srgbClr val="568B55"/>
        </a:solidFill>
        <a:effectLst/>
      </p:bgPr>
    </p:bg>
    <p:spTree>
      <p:nvGrpSpPr>
        <p:cNvPr id="1" name="Shape 12"/>
        <p:cNvGrpSpPr/>
        <p:nvPr/>
      </p:nvGrpSpPr>
      <p:grpSpPr>
        <a:xfrm>
          <a:off x="0" y="0"/>
          <a:ext cx="0" cy="0"/>
          <a:chOff x="0" y="0"/>
          <a:chExt cx="0" cy="0"/>
        </a:xfrm>
      </p:grpSpPr>
      <p:sp>
        <p:nvSpPr>
          <p:cNvPr id="13" name="Google Shape;13;p4"/>
          <p:cNvSpPr/>
          <p:nvPr/>
        </p:nvSpPr>
        <p:spPr>
          <a:xfrm>
            <a:off x="0" y="2467897"/>
            <a:ext cx="12192000" cy="4390103"/>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4" name="Google Shape;14;p4"/>
          <p:cNvSpPr txBox="1">
            <a:spLocks noGrp="1"/>
          </p:cNvSpPr>
          <p:nvPr>
            <p:ph type="body" idx="1"/>
          </p:nvPr>
        </p:nvSpPr>
        <p:spPr>
          <a:xfrm>
            <a:off x="512682" y="2792764"/>
            <a:ext cx="11254208" cy="3740368"/>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4"/>
          <p:cNvSpPr/>
          <p:nvPr/>
        </p:nvSpPr>
        <p:spPr>
          <a:xfrm>
            <a:off x="10146890" y="275302"/>
            <a:ext cx="1620000" cy="162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4"/>
          <p:cNvSpPr txBox="1">
            <a:spLocks noGrp="1"/>
          </p:cNvSpPr>
          <p:nvPr>
            <p:ph type="body" idx="2"/>
          </p:nvPr>
        </p:nvSpPr>
        <p:spPr>
          <a:xfrm>
            <a:off x="3766457" y="721981"/>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7F2E3"/>
              </a:buClr>
              <a:buSzPts val="3600"/>
              <a:buFont typeface="Arial"/>
              <a:buNone/>
              <a:defRPr sz="3600" b="0" i="0" u="none" strike="noStrike" cap="none">
                <a:solidFill>
                  <a:srgbClr val="F7F2E3"/>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4"/>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63773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78_Burton_Template_SlidesMania_17">
  <p:cSld name="0078_Burton_Template_SlidesMania_17">
    <p:bg>
      <p:bgPr>
        <a:solidFill>
          <a:srgbClr val="194B46"/>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1558063" y="3576484"/>
            <a:ext cx="1800225" cy="23821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F2E3"/>
              </a:buClr>
              <a:buSzPts val="1800"/>
              <a:buFont typeface="Arial"/>
              <a:buNone/>
              <a:defRPr sz="1800" b="0" i="0" u="none" strike="noStrike" cap="none">
                <a:solidFill>
                  <a:srgbClr val="F7F2E3"/>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5"/>
          <p:cNvSpPr txBox="1">
            <a:spLocks noGrp="1"/>
          </p:cNvSpPr>
          <p:nvPr>
            <p:ph type="body" idx="2"/>
          </p:nvPr>
        </p:nvSpPr>
        <p:spPr>
          <a:xfrm>
            <a:off x="3868645" y="3576484"/>
            <a:ext cx="1800225" cy="23821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F2E3"/>
              </a:buClr>
              <a:buSzPts val="1800"/>
              <a:buFont typeface="Arial"/>
              <a:buNone/>
              <a:defRPr sz="1800" b="0" i="0" u="none" strike="noStrike" cap="none">
                <a:solidFill>
                  <a:srgbClr val="F7F2E3"/>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5"/>
          <p:cNvSpPr txBox="1">
            <a:spLocks noGrp="1"/>
          </p:cNvSpPr>
          <p:nvPr>
            <p:ph type="body" idx="3"/>
          </p:nvPr>
        </p:nvSpPr>
        <p:spPr>
          <a:xfrm>
            <a:off x="6179002" y="3576484"/>
            <a:ext cx="1800225" cy="23821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F2E3"/>
              </a:buClr>
              <a:buSzPts val="1800"/>
              <a:buFont typeface="Arial"/>
              <a:buNone/>
              <a:defRPr sz="1800" b="0" i="0" u="none" strike="noStrike" cap="none">
                <a:solidFill>
                  <a:srgbClr val="F7F2E3"/>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5"/>
          <p:cNvSpPr txBox="1">
            <a:spLocks noGrp="1"/>
          </p:cNvSpPr>
          <p:nvPr>
            <p:ph type="body" idx="4"/>
          </p:nvPr>
        </p:nvSpPr>
        <p:spPr>
          <a:xfrm>
            <a:off x="8489696" y="3576484"/>
            <a:ext cx="1800225" cy="23821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F2E3"/>
              </a:buClr>
              <a:buSzPts val="1800"/>
              <a:buFont typeface="Arial"/>
              <a:buNone/>
              <a:defRPr sz="1800" b="0" i="0" u="none" strike="noStrike" cap="none">
                <a:solidFill>
                  <a:srgbClr val="F7F2E3"/>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5"/>
          <p:cNvSpPr/>
          <p:nvPr/>
        </p:nvSpPr>
        <p:spPr>
          <a:xfrm>
            <a:off x="1558063" y="1668639"/>
            <a:ext cx="1800000" cy="1800000"/>
          </a:xfrm>
          <a:prstGeom prst="ellipse">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24" name="Google Shape;24;p5"/>
          <p:cNvSpPr/>
          <p:nvPr/>
        </p:nvSpPr>
        <p:spPr>
          <a:xfrm>
            <a:off x="3868645" y="1668639"/>
            <a:ext cx="1800000" cy="1800000"/>
          </a:xfrm>
          <a:prstGeom prst="ellipse">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5"/>
          <p:cNvSpPr/>
          <p:nvPr/>
        </p:nvSpPr>
        <p:spPr>
          <a:xfrm>
            <a:off x="6179227" y="1668639"/>
            <a:ext cx="1800000" cy="1800000"/>
          </a:xfrm>
          <a:prstGeom prst="ellipse">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5"/>
          <p:cNvSpPr/>
          <p:nvPr/>
        </p:nvSpPr>
        <p:spPr>
          <a:xfrm>
            <a:off x="8489921" y="1668639"/>
            <a:ext cx="1800000" cy="1800000"/>
          </a:xfrm>
          <a:prstGeom prst="ellipse">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5"/>
          <p:cNvSpPr txBox="1">
            <a:spLocks noGrp="1"/>
          </p:cNvSpPr>
          <p:nvPr>
            <p:ph type="body" idx="5"/>
          </p:nvPr>
        </p:nvSpPr>
        <p:spPr>
          <a:xfrm>
            <a:off x="2405444" y="372675"/>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F7F2E3"/>
              </a:buClr>
              <a:buSzPts val="3600"/>
              <a:buFont typeface="Arial"/>
              <a:buNone/>
              <a:defRPr sz="3600" b="0" i="0" u="none" strike="noStrike" cap="none">
                <a:solidFill>
                  <a:srgbClr val="F7F2E3"/>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E3DED1"/>
                </a:solidFill>
                <a:latin typeface="Barlow Condensed"/>
                <a:ea typeface="Barlow Condensed"/>
                <a:cs typeface="Barlow Condensed"/>
                <a:sym typeface="Barlow Condensed"/>
              </a:rPr>
              <a:t>SLIDESMANIA.COM</a:t>
            </a:r>
            <a:endParaRPr sz="1300" kern="0">
              <a:solidFill>
                <a:srgbClr val="E3DED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70869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78_Burton_Template_SlidesMania_15">
  <p:cSld name="0078_Burton_Template_SlidesMania_15">
    <p:bg>
      <p:bgPr>
        <a:solidFill>
          <a:srgbClr val="8FB453"/>
        </a:solidFill>
        <a:effectLst/>
      </p:bgPr>
    </p:bg>
    <p:spTree>
      <p:nvGrpSpPr>
        <p:cNvPr id="1" name="Shape 29"/>
        <p:cNvGrpSpPr/>
        <p:nvPr/>
      </p:nvGrpSpPr>
      <p:grpSpPr>
        <a:xfrm>
          <a:off x="0" y="0"/>
          <a:ext cx="0" cy="0"/>
          <a:chOff x="0" y="0"/>
          <a:chExt cx="0" cy="0"/>
        </a:xfrm>
      </p:grpSpPr>
      <p:sp>
        <p:nvSpPr>
          <p:cNvPr id="30" name="Google Shape;30;p6"/>
          <p:cNvSpPr/>
          <p:nvPr/>
        </p:nvSpPr>
        <p:spPr>
          <a:xfrm>
            <a:off x="0" y="0"/>
            <a:ext cx="10638503" cy="6858000"/>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31" name="Google Shape;31;p6"/>
          <p:cNvSpPr/>
          <p:nvPr/>
        </p:nvSpPr>
        <p:spPr>
          <a:xfrm>
            <a:off x="354735" y="1575083"/>
            <a:ext cx="1080000" cy="108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6"/>
          <p:cNvSpPr/>
          <p:nvPr/>
        </p:nvSpPr>
        <p:spPr>
          <a:xfrm>
            <a:off x="3762075" y="1580169"/>
            <a:ext cx="1080000" cy="108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6"/>
          <p:cNvSpPr/>
          <p:nvPr/>
        </p:nvSpPr>
        <p:spPr>
          <a:xfrm>
            <a:off x="7173258" y="1577748"/>
            <a:ext cx="1080000" cy="108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6"/>
          <p:cNvSpPr/>
          <p:nvPr/>
        </p:nvSpPr>
        <p:spPr>
          <a:xfrm>
            <a:off x="363793" y="4434282"/>
            <a:ext cx="1080000" cy="108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6"/>
          <p:cNvSpPr/>
          <p:nvPr/>
        </p:nvSpPr>
        <p:spPr>
          <a:xfrm>
            <a:off x="3771133" y="4439368"/>
            <a:ext cx="1080000" cy="108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6"/>
          <p:cNvSpPr/>
          <p:nvPr/>
        </p:nvSpPr>
        <p:spPr>
          <a:xfrm>
            <a:off x="7182316" y="4436947"/>
            <a:ext cx="1080000" cy="108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6"/>
          <p:cNvSpPr txBox="1">
            <a:spLocks noGrp="1"/>
          </p:cNvSpPr>
          <p:nvPr>
            <p:ph type="body" idx="1"/>
          </p:nvPr>
        </p:nvSpPr>
        <p:spPr>
          <a:xfrm>
            <a:off x="894735" y="2120169"/>
            <a:ext cx="2696690" cy="1457096"/>
          </a:xfrm>
          <a:prstGeom prst="rect">
            <a:avLst/>
          </a:prstGeom>
          <a:solidFill>
            <a:srgbClr val="F7F2E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2"/>
          </p:nvPr>
        </p:nvSpPr>
        <p:spPr>
          <a:xfrm>
            <a:off x="4305918" y="2120901"/>
            <a:ext cx="2696690" cy="1457096"/>
          </a:xfrm>
          <a:prstGeom prst="rect">
            <a:avLst/>
          </a:prstGeom>
          <a:solidFill>
            <a:srgbClr val="F7F2E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3"/>
          </p:nvPr>
        </p:nvSpPr>
        <p:spPr>
          <a:xfrm>
            <a:off x="7717101" y="2120169"/>
            <a:ext cx="2696690" cy="1457096"/>
          </a:xfrm>
          <a:prstGeom prst="rect">
            <a:avLst/>
          </a:prstGeom>
          <a:solidFill>
            <a:srgbClr val="F7F2E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4"/>
          </p:nvPr>
        </p:nvSpPr>
        <p:spPr>
          <a:xfrm>
            <a:off x="894735" y="4904690"/>
            <a:ext cx="2696690" cy="1457096"/>
          </a:xfrm>
          <a:prstGeom prst="rect">
            <a:avLst/>
          </a:prstGeom>
          <a:solidFill>
            <a:srgbClr val="F7F2E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5"/>
          </p:nvPr>
        </p:nvSpPr>
        <p:spPr>
          <a:xfrm>
            <a:off x="4305918" y="4905422"/>
            <a:ext cx="2696690" cy="1457096"/>
          </a:xfrm>
          <a:prstGeom prst="rect">
            <a:avLst/>
          </a:prstGeom>
          <a:solidFill>
            <a:srgbClr val="F7F2E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6"/>
          </p:nvPr>
        </p:nvSpPr>
        <p:spPr>
          <a:xfrm>
            <a:off x="7717101" y="4904690"/>
            <a:ext cx="2696690" cy="1457096"/>
          </a:xfrm>
          <a:prstGeom prst="rect">
            <a:avLst/>
          </a:prstGeom>
          <a:solidFill>
            <a:srgbClr val="F7F2E3"/>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7"/>
          </p:nvPr>
        </p:nvSpPr>
        <p:spPr>
          <a:xfrm>
            <a:off x="3650419" y="240489"/>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194B46"/>
              </a:buClr>
              <a:buSzPts val="3600"/>
              <a:buFont typeface="Arial"/>
              <a:buNone/>
              <a:defRPr sz="3600" b="0" i="0" u="none" strike="noStrike" cap="none">
                <a:solidFill>
                  <a:srgbClr val="194B46"/>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118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78_Burton_Template_SlidesMania_6">
  <p:cSld name="0078_Burton_Template_SlidesMania_6">
    <p:bg>
      <p:bgPr>
        <a:solidFill>
          <a:srgbClr val="6F8E4A"/>
        </a:solidFill>
        <a:effectLst/>
      </p:bgPr>
    </p:bg>
    <p:spTree>
      <p:nvGrpSpPr>
        <p:cNvPr id="1" name="Shape 45"/>
        <p:cNvGrpSpPr/>
        <p:nvPr/>
      </p:nvGrpSpPr>
      <p:grpSpPr>
        <a:xfrm>
          <a:off x="0" y="0"/>
          <a:ext cx="0" cy="0"/>
          <a:chOff x="0" y="0"/>
          <a:chExt cx="0" cy="0"/>
        </a:xfrm>
      </p:grpSpPr>
      <p:sp>
        <p:nvSpPr>
          <p:cNvPr id="46" name="Google Shape;46;p7"/>
          <p:cNvSpPr/>
          <p:nvPr/>
        </p:nvSpPr>
        <p:spPr>
          <a:xfrm>
            <a:off x="0" y="2467897"/>
            <a:ext cx="12192000" cy="4390103"/>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47" name="Google Shape;47;p7"/>
          <p:cNvSpPr txBox="1">
            <a:spLocks noGrp="1"/>
          </p:cNvSpPr>
          <p:nvPr>
            <p:ph type="body" idx="1"/>
          </p:nvPr>
        </p:nvSpPr>
        <p:spPr>
          <a:xfrm>
            <a:off x="577051" y="2792764"/>
            <a:ext cx="5292807" cy="3740368"/>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p:nvPr/>
        </p:nvSpPr>
        <p:spPr>
          <a:xfrm>
            <a:off x="10146890" y="275302"/>
            <a:ext cx="1620000" cy="162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49" name="Google Shape;49;p7"/>
          <p:cNvSpPr txBox="1">
            <a:spLocks noGrp="1"/>
          </p:cNvSpPr>
          <p:nvPr>
            <p:ph type="body" idx="2"/>
          </p:nvPr>
        </p:nvSpPr>
        <p:spPr>
          <a:xfrm>
            <a:off x="3795953" y="712148"/>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7F2E3"/>
              </a:buClr>
              <a:buSzPts val="3600"/>
              <a:buFont typeface="Arial"/>
              <a:buNone/>
              <a:defRPr sz="3600" b="0" i="0" u="none" strike="noStrike" cap="none">
                <a:solidFill>
                  <a:srgbClr val="F7F2E3"/>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3"/>
          </p:nvPr>
        </p:nvSpPr>
        <p:spPr>
          <a:xfrm>
            <a:off x="6186354" y="2792764"/>
            <a:ext cx="5292807" cy="3740368"/>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4210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78_Burton_Template_SlidesMania_14">
  <p:cSld name="0078_Burton_Template_SlidesMania_14">
    <p:bg>
      <p:bgPr>
        <a:solidFill>
          <a:srgbClr val="194B46"/>
        </a:solidFill>
        <a:effectLst/>
      </p:bgPr>
    </p:bg>
    <p:spTree>
      <p:nvGrpSpPr>
        <p:cNvPr id="1" name="Shape 54"/>
        <p:cNvGrpSpPr/>
        <p:nvPr/>
      </p:nvGrpSpPr>
      <p:grpSpPr>
        <a:xfrm>
          <a:off x="0" y="0"/>
          <a:ext cx="0" cy="0"/>
          <a:chOff x="0" y="0"/>
          <a:chExt cx="0" cy="0"/>
        </a:xfrm>
      </p:grpSpPr>
      <p:sp>
        <p:nvSpPr>
          <p:cNvPr id="55" name="Google Shape;55;p9"/>
          <p:cNvSpPr/>
          <p:nvPr/>
        </p:nvSpPr>
        <p:spPr>
          <a:xfrm>
            <a:off x="0" y="2467897"/>
            <a:ext cx="12192000" cy="4390103"/>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6" name="Google Shape;56;p9"/>
          <p:cNvSpPr txBox="1">
            <a:spLocks noGrp="1"/>
          </p:cNvSpPr>
          <p:nvPr>
            <p:ph type="body" idx="1"/>
          </p:nvPr>
        </p:nvSpPr>
        <p:spPr>
          <a:xfrm>
            <a:off x="360741" y="2839265"/>
            <a:ext cx="3611491" cy="364736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9"/>
          <p:cNvSpPr/>
          <p:nvPr/>
        </p:nvSpPr>
        <p:spPr>
          <a:xfrm>
            <a:off x="10146890" y="275302"/>
            <a:ext cx="1620000" cy="1620000"/>
          </a:xfrm>
          <a:prstGeom prst="frame">
            <a:avLst>
              <a:gd name="adj1" fmla="val 9233"/>
            </a:avLst>
          </a:prstGeom>
          <a:blipFill rotWithShape="1">
            <a:blip r:embed="rId2">
              <a:alphaModFix/>
            </a:blip>
            <a:stretch>
              <a:fillRect l="-2999" t="-17999" r="-5999" b="-17997"/>
            </a:stretch>
          </a:blip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000000"/>
              </a:solidFill>
              <a:latin typeface="Calibri"/>
              <a:ea typeface="Calibri"/>
              <a:cs typeface="Calibri"/>
              <a:sym typeface="Calibri"/>
            </a:endParaRPr>
          </a:p>
        </p:txBody>
      </p:sp>
      <p:sp>
        <p:nvSpPr>
          <p:cNvPr id="58" name="Google Shape;58;p9"/>
          <p:cNvSpPr txBox="1">
            <a:spLocks noGrp="1"/>
          </p:cNvSpPr>
          <p:nvPr>
            <p:ph type="body" idx="2"/>
          </p:nvPr>
        </p:nvSpPr>
        <p:spPr>
          <a:xfrm>
            <a:off x="3766457" y="721981"/>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7F2E3"/>
              </a:buClr>
              <a:buSzPts val="3600"/>
              <a:buFont typeface="Arial"/>
              <a:buNone/>
              <a:defRPr sz="3600" b="0" i="0" u="none" strike="noStrike" cap="none">
                <a:solidFill>
                  <a:srgbClr val="F7F2E3"/>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body" idx="3"/>
          </p:nvPr>
        </p:nvSpPr>
        <p:spPr>
          <a:xfrm>
            <a:off x="4313311" y="2839264"/>
            <a:ext cx="3611491" cy="364736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4"/>
          </p:nvPr>
        </p:nvSpPr>
        <p:spPr>
          <a:xfrm>
            <a:off x="8265881" y="2839263"/>
            <a:ext cx="3611491" cy="364736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31156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78_Burton_Template_SlidesMania_12">
  <p:cSld name="0078_Burton_Template_SlidesMania_12">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0"/>
          <p:cNvSpPr/>
          <p:nvPr/>
        </p:nvSpPr>
        <p:spPr>
          <a:xfrm>
            <a:off x="0" y="1278195"/>
            <a:ext cx="12192000" cy="5579806"/>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grpSp>
        <p:nvGrpSpPr>
          <p:cNvPr id="64" name="Google Shape;64;p10"/>
          <p:cNvGrpSpPr/>
          <p:nvPr/>
        </p:nvGrpSpPr>
        <p:grpSpPr>
          <a:xfrm>
            <a:off x="1020604" y="2259728"/>
            <a:ext cx="4365452" cy="3647393"/>
            <a:chOff x="6679233" y="1947864"/>
            <a:chExt cx="3956390" cy="3325308"/>
          </a:xfrm>
        </p:grpSpPr>
        <p:grpSp>
          <p:nvGrpSpPr>
            <p:cNvPr id="65" name="Google Shape;65;p10"/>
            <p:cNvGrpSpPr/>
            <p:nvPr/>
          </p:nvGrpSpPr>
          <p:grpSpPr>
            <a:xfrm>
              <a:off x="7996353" y="4725653"/>
              <a:ext cx="1329018" cy="547519"/>
              <a:chOff x="7059880" y="5060917"/>
              <a:chExt cx="1329018" cy="547519"/>
            </a:xfrm>
          </p:grpSpPr>
          <p:sp>
            <p:nvSpPr>
              <p:cNvPr id="66" name="Google Shape;66;p10"/>
              <p:cNvSpPr/>
              <p:nvPr/>
            </p:nvSpPr>
            <p:spPr>
              <a:xfrm rot="10800000">
                <a:off x="7059880" y="5578387"/>
                <a:ext cx="1322149" cy="30049"/>
              </a:xfrm>
              <a:prstGeom prst="trapezoid">
                <a:avLst>
                  <a:gd name="adj" fmla="val 142327"/>
                </a:avLst>
              </a:prstGeom>
              <a:solidFill>
                <a:srgbClr val="707887"/>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67" name="Google Shape;67;p10"/>
              <p:cNvSpPr/>
              <p:nvPr/>
            </p:nvSpPr>
            <p:spPr>
              <a:xfrm>
                <a:off x="7187465" y="5060917"/>
                <a:ext cx="1066979" cy="428532"/>
              </a:xfrm>
              <a:prstGeom prst="trapezoid">
                <a:avLst>
                  <a:gd name="adj" fmla="val 15083"/>
                </a:avLst>
              </a:prstGeom>
              <a:solidFill>
                <a:srgbClr val="D8D8D8"/>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68" name="Google Shape;68;p10"/>
              <p:cNvSpPr/>
              <p:nvPr/>
            </p:nvSpPr>
            <p:spPr>
              <a:xfrm>
                <a:off x="7066749" y="5488243"/>
                <a:ext cx="1322149" cy="93458"/>
              </a:xfrm>
              <a:prstGeom prst="trapezoid">
                <a:avLst>
                  <a:gd name="adj" fmla="val 142327"/>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grpSp>
        <p:grpSp>
          <p:nvGrpSpPr>
            <p:cNvPr id="69" name="Google Shape;69;p10"/>
            <p:cNvGrpSpPr/>
            <p:nvPr/>
          </p:nvGrpSpPr>
          <p:grpSpPr>
            <a:xfrm>
              <a:off x="6679233" y="1947864"/>
              <a:ext cx="3956390" cy="2777789"/>
              <a:chOff x="5742760" y="2283128"/>
              <a:chExt cx="3956390" cy="2777789"/>
            </a:xfrm>
          </p:grpSpPr>
          <p:sp>
            <p:nvSpPr>
              <p:cNvPr id="70" name="Google Shape;70;p10"/>
              <p:cNvSpPr/>
              <p:nvPr/>
            </p:nvSpPr>
            <p:spPr>
              <a:xfrm>
                <a:off x="5742760" y="2283128"/>
                <a:ext cx="3956390" cy="2777789"/>
              </a:xfrm>
              <a:prstGeom prst="roundRect">
                <a:avLst>
                  <a:gd name="adj" fmla="val 3377"/>
                </a:avLst>
              </a:prstGeom>
              <a:solidFill>
                <a:srgbClr val="393536"/>
              </a:solidFill>
              <a:ln w="12700" cap="flat" cmpd="sng">
                <a:solidFill>
                  <a:srgbClr val="393536"/>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71" name="Google Shape;71;p10"/>
              <p:cNvSpPr/>
              <p:nvPr/>
            </p:nvSpPr>
            <p:spPr>
              <a:xfrm rot="10800000">
                <a:off x="5742760" y="4752496"/>
                <a:ext cx="3956390" cy="308419"/>
              </a:xfrm>
              <a:prstGeom prst="round2SameRect">
                <a:avLst>
                  <a:gd name="adj1" fmla="val 19571"/>
                  <a:gd name="adj2" fmla="val 0"/>
                </a:avLst>
              </a:prstGeom>
              <a:solidFill>
                <a:schemeClr val="lt1"/>
              </a:solidFill>
              <a:ln w="12700" cap="flat" cmpd="sng">
                <a:solidFill>
                  <a:srgbClr val="C6CFD6"/>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grpSp>
      </p:grpSp>
      <p:sp>
        <p:nvSpPr>
          <p:cNvPr id="72" name="Google Shape;72;p10"/>
          <p:cNvSpPr>
            <a:spLocks noGrp="1"/>
          </p:cNvSpPr>
          <p:nvPr>
            <p:ph type="pic" idx="2"/>
          </p:nvPr>
        </p:nvSpPr>
        <p:spPr>
          <a:xfrm>
            <a:off x="1131964" y="2488172"/>
            <a:ext cx="4157889" cy="23228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2EBE0"/>
              </a:buClr>
              <a:buSzPts val="2800"/>
              <a:buFont typeface="Arial"/>
              <a:buNone/>
              <a:defRPr sz="2800" b="0" i="0" u="none" strike="noStrike" cap="none">
                <a:solidFill>
                  <a:srgbClr val="F2EBE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1"/>
          </p:nvPr>
        </p:nvSpPr>
        <p:spPr>
          <a:xfrm>
            <a:off x="6529322" y="1867686"/>
            <a:ext cx="4485256"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396C3A"/>
              </a:buClr>
              <a:buSzPts val="3600"/>
              <a:buFont typeface="Arial"/>
              <a:buNone/>
              <a:defRPr sz="3600" b="0" i="0" u="none" strike="noStrike" cap="none">
                <a:solidFill>
                  <a:srgbClr val="396C3A"/>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body" idx="3"/>
          </p:nvPr>
        </p:nvSpPr>
        <p:spPr>
          <a:xfrm>
            <a:off x="6262545" y="2871890"/>
            <a:ext cx="4752033" cy="3320366"/>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0"/>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19781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78_Burton_Template_SlidesMania_9">
  <p:cSld name="0078_Burton_Template_SlidesMania_9">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1"/>
          <p:cNvSpPr/>
          <p:nvPr/>
        </p:nvSpPr>
        <p:spPr>
          <a:xfrm>
            <a:off x="0" y="1278195"/>
            <a:ext cx="12192000" cy="5579806"/>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78" name="Google Shape;78;p11"/>
          <p:cNvSpPr/>
          <p:nvPr/>
        </p:nvSpPr>
        <p:spPr>
          <a:xfrm>
            <a:off x="7243927" y="1872803"/>
            <a:ext cx="2387971" cy="4396598"/>
          </a:xfrm>
          <a:prstGeom prst="roundRect">
            <a:avLst>
              <a:gd name="adj" fmla="val 4487"/>
            </a:avLst>
          </a:prstGeom>
          <a:solidFill>
            <a:srgbClr val="262626"/>
          </a:solidFill>
          <a:ln w="381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79" name="Google Shape;79;p11"/>
          <p:cNvSpPr/>
          <p:nvPr/>
        </p:nvSpPr>
        <p:spPr>
          <a:xfrm>
            <a:off x="8347911" y="5961879"/>
            <a:ext cx="180000" cy="180000"/>
          </a:xfrm>
          <a:prstGeom prst="ellipse">
            <a:avLst/>
          </a:prstGeom>
          <a:solidFill>
            <a:srgbClr val="262626"/>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80" name="Google Shape;80;p11"/>
          <p:cNvSpPr>
            <a:spLocks noGrp="1"/>
          </p:cNvSpPr>
          <p:nvPr>
            <p:ph type="pic" idx="2"/>
          </p:nvPr>
        </p:nvSpPr>
        <p:spPr>
          <a:xfrm>
            <a:off x="7329873" y="2120884"/>
            <a:ext cx="2216077" cy="37042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2EBE0"/>
              </a:buClr>
              <a:buSzPts val="2800"/>
              <a:buFont typeface="Arial"/>
              <a:buNone/>
              <a:defRPr sz="2800" b="0" i="0" u="none" strike="noStrike" cap="none">
                <a:solidFill>
                  <a:srgbClr val="F2EBE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1"/>
          <p:cNvSpPr/>
          <p:nvPr/>
        </p:nvSpPr>
        <p:spPr>
          <a:xfrm>
            <a:off x="9328247" y="1956036"/>
            <a:ext cx="82270" cy="82800"/>
          </a:xfrm>
          <a:prstGeom prst="ellipse">
            <a:avLst/>
          </a:prstGeom>
          <a:solidFill>
            <a:srgbClr val="262626"/>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82" name="Google Shape;82;p11"/>
          <p:cNvSpPr txBox="1">
            <a:spLocks noGrp="1"/>
          </p:cNvSpPr>
          <p:nvPr>
            <p:ph type="body" idx="1"/>
          </p:nvPr>
        </p:nvSpPr>
        <p:spPr>
          <a:xfrm>
            <a:off x="462819" y="1872803"/>
            <a:ext cx="4485256" cy="75846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3600"/>
              <a:buFont typeface="Arial"/>
              <a:buNone/>
              <a:defRPr sz="3600" b="0" i="0" u="none" strike="noStrike" cap="none">
                <a:solidFill>
                  <a:srgbClr val="396C3A"/>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body" idx="3"/>
          </p:nvPr>
        </p:nvSpPr>
        <p:spPr>
          <a:xfrm>
            <a:off x="488563" y="2792764"/>
            <a:ext cx="4752033" cy="307709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89387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7BBE6C-B0A5-4EA3-A9B9-029EC98607E9}"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3282093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78_Burton_Template_SlidesMania_10">
  <p:cSld name="0078_Burton_Template_SlidesMania_10">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2"/>
          <p:cNvSpPr/>
          <p:nvPr/>
        </p:nvSpPr>
        <p:spPr>
          <a:xfrm>
            <a:off x="0" y="1278195"/>
            <a:ext cx="12192000" cy="5579806"/>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87" name="Google Shape;87;p12"/>
          <p:cNvSpPr/>
          <p:nvPr/>
        </p:nvSpPr>
        <p:spPr>
          <a:xfrm>
            <a:off x="1465550" y="1632685"/>
            <a:ext cx="3186565" cy="4559571"/>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88" name="Google Shape;88;p12"/>
          <p:cNvSpPr/>
          <p:nvPr/>
        </p:nvSpPr>
        <p:spPr>
          <a:xfrm>
            <a:off x="2936543" y="5872862"/>
            <a:ext cx="216000" cy="216000"/>
          </a:xfrm>
          <a:prstGeom prst="ellipse">
            <a:avLst/>
          </a:prstGeom>
          <a:solidFill>
            <a:srgbClr val="262626"/>
          </a:soli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89" name="Google Shape;89;p12"/>
          <p:cNvSpPr>
            <a:spLocks noGrp="1"/>
          </p:cNvSpPr>
          <p:nvPr>
            <p:ph type="pic" idx="2"/>
          </p:nvPr>
        </p:nvSpPr>
        <p:spPr>
          <a:xfrm>
            <a:off x="1604848" y="1951285"/>
            <a:ext cx="2924365" cy="37816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2EBE0"/>
              </a:buClr>
              <a:buSzPts val="2800"/>
              <a:buFont typeface="Arial"/>
              <a:buNone/>
              <a:defRPr sz="2800" b="0" i="0" u="none" strike="noStrike" cap="none">
                <a:solidFill>
                  <a:srgbClr val="F2EBE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2"/>
          <p:cNvSpPr/>
          <p:nvPr/>
        </p:nvSpPr>
        <p:spPr>
          <a:xfrm>
            <a:off x="4266375" y="1759686"/>
            <a:ext cx="108000" cy="108000"/>
          </a:xfrm>
          <a:prstGeom prst="ellipse">
            <a:avLst/>
          </a:prstGeom>
          <a:solidFill>
            <a:srgbClr val="262626"/>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91" name="Google Shape;91;p12"/>
          <p:cNvSpPr txBox="1">
            <a:spLocks noGrp="1"/>
          </p:cNvSpPr>
          <p:nvPr>
            <p:ph type="body" idx="1"/>
          </p:nvPr>
        </p:nvSpPr>
        <p:spPr>
          <a:xfrm>
            <a:off x="6529322" y="1867686"/>
            <a:ext cx="4485256"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396C3A"/>
              </a:buClr>
              <a:buSzPts val="3600"/>
              <a:buFont typeface="Arial"/>
              <a:buNone/>
              <a:defRPr sz="3600" b="0" i="0" u="none" strike="noStrike" cap="none">
                <a:solidFill>
                  <a:srgbClr val="396C3A"/>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2"/>
          <p:cNvSpPr txBox="1">
            <a:spLocks noGrp="1"/>
          </p:cNvSpPr>
          <p:nvPr>
            <p:ph type="body" idx="3"/>
          </p:nvPr>
        </p:nvSpPr>
        <p:spPr>
          <a:xfrm>
            <a:off x="6262545" y="2871890"/>
            <a:ext cx="4752033" cy="3320366"/>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2"/>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41665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78_Burton_Template_SlidesMania_11">
  <p:cSld name="0078_Burton_Template_SlidesMania_1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13"/>
          <p:cNvSpPr/>
          <p:nvPr/>
        </p:nvSpPr>
        <p:spPr>
          <a:xfrm>
            <a:off x="0" y="1278195"/>
            <a:ext cx="12192000" cy="5579806"/>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96" name="Google Shape;96;p13"/>
          <p:cNvSpPr/>
          <p:nvPr/>
        </p:nvSpPr>
        <p:spPr>
          <a:xfrm>
            <a:off x="6746148" y="2655113"/>
            <a:ext cx="4319820" cy="2813336"/>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grpSp>
        <p:nvGrpSpPr>
          <p:cNvPr id="97" name="Google Shape;97;p13"/>
          <p:cNvGrpSpPr/>
          <p:nvPr/>
        </p:nvGrpSpPr>
        <p:grpSpPr>
          <a:xfrm>
            <a:off x="6096000" y="5406960"/>
            <a:ext cx="5622615" cy="94147"/>
            <a:chOff x="1059475" y="5015277"/>
            <a:chExt cx="5622615" cy="188294"/>
          </a:xfrm>
        </p:grpSpPr>
        <p:sp>
          <p:nvSpPr>
            <p:cNvPr id="98" name="Google Shape;98;p13"/>
            <p:cNvSpPr/>
            <p:nvPr/>
          </p:nvSpPr>
          <p:spPr>
            <a:xfrm>
              <a:off x="1059475" y="5015277"/>
              <a:ext cx="5622615" cy="188294"/>
            </a:xfrm>
            <a:prstGeom prst="roundRect">
              <a:avLst>
                <a:gd name="adj" fmla="val 35520"/>
              </a:avLst>
            </a:prstGeom>
            <a:solidFill>
              <a:srgbClr val="BFBFBF"/>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99" name="Google Shape;99;p13"/>
            <p:cNvSpPr/>
            <p:nvPr/>
          </p:nvSpPr>
          <p:spPr>
            <a:xfrm>
              <a:off x="3354359" y="5020473"/>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grpSp>
      <p:sp>
        <p:nvSpPr>
          <p:cNvPr id="100" name="Google Shape;100;p13"/>
          <p:cNvSpPr/>
          <p:nvPr/>
        </p:nvSpPr>
        <p:spPr>
          <a:xfrm>
            <a:off x="8823172" y="2740600"/>
            <a:ext cx="108000" cy="108000"/>
          </a:xfrm>
          <a:prstGeom prst="ellipse">
            <a:avLst/>
          </a:prstGeom>
          <a:solidFill>
            <a:srgbClr val="262626"/>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01" name="Google Shape;101;p13"/>
          <p:cNvSpPr>
            <a:spLocks noGrp="1"/>
          </p:cNvSpPr>
          <p:nvPr>
            <p:ph type="pic" idx="2"/>
          </p:nvPr>
        </p:nvSpPr>
        <p:spPr>
          <a:xfrm>
            <a:off x="6827113" y="2915857"/>
            <a:ext cx="4157889" cy="23228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2EBE0"/>
              </a:buClr>
              <a:buSzPts val="2800"/>
              <a:buFont typeface="Arial"/>
              <a:buNone/>
              <a:defRPr sz="2800" b="0" i="0" u="none" strike="noStrike" cap="none">
                <a:solidFill>
                  <a:srgbClr val="F2EBE0"/>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13"/>
          <p:cNvSpPr txBox="1">
            <a:spLocks noGrp="1"/>
          </p:cNvSpPr>
          <p:nvPr>
            <p:ph type="body" idx="1"/>
          </p:nvPr>
        </p:nvSpPr>
        <p:spPr>
          <a:xfrm>
            <a:off x="462819" y="1872803"/>
            <a:ext cx="4485256" cy="75846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3600"/>
              <a:buFont typeface="Arial"/>
              <a:buNone/>
              <a:defRPr sz="3600" b="0" i="0" u="none" strike="noStrike" cap="none">
                <a:solidFill>
                  <a:srgbClr val="396C3A"/>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13"/>
          <p:cNvSpPr txBox="1">
            <a:spLocks noGrp="1"/>
          </p:cNvSpPr>
          <p:nvPr>
            <p:ph type="body" idx="3"/>
          </p:nvPr>
        </p:nvSpPr>
        <p:spPr>
          <a:xfrm>
            <a:off x="488563" y="2792764"/>
            <a:ext cx="4752033" cy="307709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96C3A"/>
              </a:buClr>
              <a:buSzPts val="1800"/>
              <a:buFont typeface="Arial"/>
              <a:buNone/>
              <a:defRPr sz="1800" b="0" i="0" u="none" strike="noStrike" cap="none">
                <a:solidFill>
                  <a:srgbClr val="396C3A"/>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73631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078_Burton_Template_SlidesMania_3">
  <p:cSld name="0078_Burton_Template_SlidesMania_3">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4"/>
          <p:cNvSpPr/>
          <p:nvPr/>
        </p:nvSpPr>
        <p:spPr>
          <a:xfrm>
            <a:off x="363794" y="269696"/>
            <a:ext cx="11474245" cy="6318608"/>
          </a:xfrm>
          <a:prstGeom prst="rect">
            <a:avLst/>
          </a:prstGeom>
          <a:solidFill>
            <a:srgbClr val="194B46"/>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07" name="Google Shape;107;p14"/>
          <p:cNvSpPr txBox="1">
            <a:spLocks noGrp="1"/>
          </p:cNvSpPr>
          <p:nvPr>
            <p:ph type="body" idx="1"/>
          </p:nvPr>
        </p:nvSpPr>
        <p:spPr>
          <a:xfrm>
            <a:off x="3972934" y="759889"/>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7F2E3"/>
              </a:buClr>
              <a:buSzPts val="3600"/>
              <a:buFont typeface="Arial"/>
              <a:buNone/>
              <a:defRPr sz="3600" b="0" i="0" u="none" strike="noStrike" cap="none">
                <a:solidFill>
                  <a:srgbClr val="F7F2E3"/>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4"/>
          <p:cNvSpPr txBox="1">
            <a:spLocks noGrp="1"/>
          </p:cNvSpPr>
          <p:nvPr>
            <p:ph type="body" idx="2"/>
          </p:nvPr>
        </p:nvSpPr>
        <p:spPr>
          <a:xfrm>
            <a:off x="766917" y="2284060"/>
            <a:ext cx="5024283" cy="758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F2E3"/>
              </a:buClr>
              <a:buSzPts val="3200"/>
              <a:buFont typeface="Arial"/>
              <a:buNone/>
              <a:defRPr sz="3200" b="0" i="0" u="none" strike="noStrike" cap="none">
                <a:solidFill>
                  <a:srgbClr val="F7F2E3"/>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4"/>
          <p:cNvSpPr txBox="1">
            <a:spLocks noGrp="1"/>
          </p:cNvSpPr>
          <p:nvPr>
            <p:ph type="body" idx="3"/>
          </p:nvPr>
        </p:nvSpPr>
        <p:spPr>
          <a:xfrm>
            <a:off x="3279058" y="3815480"/>
            <a:ext cx="5024283" cy="758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F2E3"/>
              </a:buClr>
              <a:buSzPts val="3200"/>
              <a:buFont typeface="Arial"/>
              <a:buNone/>
              <a:defRPr sz="3200" b="0" i="0" u="none" strike="noStrike" cap="none">
                <a:solidFill>
                  <a:srgbClr val="F7F2E3"/>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4"/>
          <p:cNvSpPr txBox="1">
            <a:spLocks noGrp="1"/>
          </p:cNvSpPr>
          <p:nvPr>
            <p:ph type="body" idx="4"/>
          </p:nvPr>
        </p:nvSpPr>
        <p:spPr>
          <a:xfrm>
            <a:off x="6410746" y="5289220"/>
            <a:ext cx="5024283" cy="758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7F2E3"/>
              </a:buClr>
              <a:buSzPts val="3200"/>
              <a:buFont typeface="Arial"/>
              <a:buNone/>
              <a:defRPr sz="3200" b="0" i="0" u="none" strike="noStrike" cap="none">
                <a:solidFill>
                  <a:srgbClr val="F7F2E3"/>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4"/>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E3DED1"/>
                </a:solidFill>
                <a:latin typeface="Barlow Condensed"/>
                <a:ea typeface="Barlow Condensed"/>
                <a:cs typeface="Barlow Condensed"/>
                <a:sym typeface="Barlow Condensed"/>
              </a:rPr>
              <a:t>SLIDESMANIA.COM</a:t>
            </a:r>
            <a:endParaRPr sz="1300" kern="0">
              <a:solidFill>
                <a:srgbClr val="E3DED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9167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78_Burton_Template_SlidesMania_7">
  <p:cSld name="0078_Burton_Template_SlidesMania_7">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5"/>
          <p:cNvSpPr/>
          <p:nvPr/>
        </p:nvSpPr>
        <p:spPr>
          <a:xfrm>
            <a:off x="0" y="1278195"/>
            <a:ext cx="12192000" cy="5579806"/>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14" name="Google Shape;114;p15"/>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91726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078_Burton_Template_SlidesMania_16">
  <p:cSld name="0078_Burton_Template_SlidesMania_16">
    <p:bg>
      <p:bgPr>
        <a:solidFill>
          <a:srgbClr val="F7F2E3"/>
        </a:solidFill>
        <a:effectLst/>
      </p:bgPr>
    </p:bg>
    <p:spTree>
      <p:nvGrpSpPr>
        <p:cNvPr id="1" name="Shape 115"/>
        <p:cNvGrpSpPr/>
        <p:nvPr/>
      </p:nvGrpSpPr>
      <p:grpSpPr>
        <a:xfrm>
          <a:off x="0" y="0"/>
          <a:ext cx="0" cy="0"/>
          <a:chOff x="0" y="0"/>
          <a:chExt cx="0" cy="0"/>
        </a:xfrm>
      </p:grpSpPr>
      <p:pic>
        <p:nvPicPr>
          <p:cNvPr id="116" name="Google Shape;116;p16"/>
          <p:cNvPicPr preferRelativeResize="0"/>
          <p:nvPr/>
        </p:nvPicPr>
        <p:blipFill rotWithShape="1">
          <a:blip r:embed="rId2">
            <a:alphaModFix/>
          </a:blip>
          <a:srcRect/>
          <a:stretch/>
        </p:blipFill>
        <p:spPr>
          <a:xfrm>
            <a:off x="806245" y="876306"/>
            <a:ext cx="9470662" cy="5853874"/>
          </a:xfrm>
          <a:prstGeom prst="rect">
            <a:avLst/>
          </a:prstGeom>
          <a:noFill/>
          <a:ln>
            <a:noFill/>
          </a:ln>
        </p:spPr>
      </p:pic>
      <p:sp>
        <p:nvSpPr>
          <p:cNvPr id="117" name="Google Shape;117;p16"/>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9070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078_Burton_Template_SlidesMania_8">
  <p:cSld name="0078_Burton_Template_SlidesMania_8">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17"/>
          <p:cNvSpPr/>
          <p:nvPr/>
        </p:nvSpPr>
        <p:spPr>
          <a:xfrm>
            <a:off x="0" y="1278195"/>
            <a:ext cx="12192000" cy="5579806"/>
          </a:xfrm>
          <a:prstGeom prst="rect">
            <a:avLst/>
          </a:prstGeom>
          <a:solidFill>
            <a:srgbClr val="F7F2E3"/>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cxnSp>
        <p:nvCxnSpPr>
          <p:cNvPr id="120" name="Google Shape;120;p17"/>
          <p:cNvCxnSpPr/>
          <p:nvPr/>
        </p:nvCxnSpPr>
        <p:spPr>
          <a:xfrm>
            <a:off x="398865" y="4153127"/>
            <a:ext cx="11537498" cy="27038"/>
          </a:xfrm>
          <a:prstGeom prst="straightConnector1">
            <a:avLst/>
          </a:prstGeom>
          <a:noFill/>
          <a:ln w="34925" cap="flat" cmpd="sng">
            <a:solidFill>
              <a:srgbClr val="194B46"/>
            </a:solidFill>
            <a:prstDash val="solid"/>
            <a:miter lim="800000"/>
            <a:headEnd type="none" w="sm" len="sm"/>
            <a:tailEnd type="none" w="sm" len="sm"/>
          </a:ln>
        </p:spPr>
      </p:cxnSp>
      <p:sp>
        <p:nvSpPr>
          <p:cNvPr id="121" name="Google Shape;121;p17"/>
          <p:cNvSpPr/>
          <p:nvPr/>
        </p:nvSpPr>
        <p:spPr>
          <a:xfrm>
            <a:off x="1185143" y="3973127"/>
            <a:ext cx="360000" cy="360000"/>
          </a:xfrm>
          <a:prstGeom prst="ellipse">
            <a:avLst/>
          </a:prstGeom>
          <a:solidFill>
            <a:srgbClr val="194B46"/>
          </a:solid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3200" kern="0">
              <a:solidFill>
                <a:srgbClr val="FFFFFF"/>
              </a:solidFill>
              <a:latin typeface="Questrial"/>
              <a:ea typeface="Questrial"/>
              <a:cs typeface="Questrial"/>
              <a:sym typeface="Questrial"/>
            </a:endParaRPr>
          </a:p>
        </p:txBody>
      </p:sp>
      <p:sp>
        <p:nvSpPr>
          <p:cNvPr id="122" name="Google Shape;122;p17"/>
          <p:cNvSpPr/>
          <p:nvPr/>
        </p:nvSpPr>
        <p:spPr>
          <a:xfrm>
            <a:off x="3495725" y="4000165"/>
            <a:ext cx="360000" cy="360000"/>
          </a:xfrm>
          <a:prstGeom prst="ellipse">
            <a:avLst/>
          </a:prstGeom>
          <a:solidFill>
            <a:srgbClr val="194B46"/>
          </a:solid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3200" kern="0">
              <a:solidFill>
                <a:srgbClr val="FFFFFF"/>
              </a:solidFill>
              <a:latin typeface="Questrial"/>
              <a:ea typeface="Questrial"/>
              <a:cs typeface="Questrial"/>
              <a:sym typeface="Questrial"/>
            </a:endParaRPr>
          </a:p>
        </p:txBody>
      </p:sp>
      <p:sp>
        <p:nvSpPr>
          <p:cNvPr id="123" name="Google Shape;123;p17"/>
          <p:cNvSpPr/>
          <p:nvPr/>
        </p:nvSpPr>
        <p:spPr>
          <a:xfrm>
            <a:off x="5806307" y="4000165"/>
            <a:ext cx="360000" cy="360000"/>
          </a:xfrm>
          <a:prstGeom prst="ellipse">
            <a:avLst/>
          </a:prstGeom>
          <a:solidFill>
            <a:srgbClr val="194B46"/>
          </a:solid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3200" kern="0">
              <a:solidFill>
                <a:srgbClr val="FFFFFF"/>
              </a:solidFill>
              <a:latin typeface="Questrial"/>
              <a:ea typeface="Questrial"/>
              <a:cs typeface="Questrial"/>
              <a:sym typeface="Questrial"/>
            </a:endParaRPr>
          </a:p>
        </p:txBody>
      </p:sp>
      <p:sp>
        <p:nvSpPr>
          <p:cNvPr id="124" name="Google Shape;124;p17"/>
          <p:cNvSpPr/>
          <p:nvPr/>
        </p:nvSpPr>
        <p:spPr>
          <a:xfrm>
            <a:off x="8116889" y="4000165"/>
            <a:ext cx="360000" cy="360000"/>
          </a:xfrm>
          <a:prstGeom prst="ellipse">
            <a:avLst/>
          </a:prstGeom>
          <a:solidFill>
            <a:srgbClr val="194B46"/>
          </a:solid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3200" kern="0">
              <a:solidFill>
                <a:srgbClr val="FFFFFF"/>
              </a:solidFill>
              <a:latin typeface="Questrial"/>
              <a:ea typeface="Questrial"/>
              <a:cs typeface="Questrial"/>
              <a:sym typeface="Questrial"/>
            </a:endParaRPr>
          </a:p>
        </p:txBody>
      </p:sp>
      <p:sp>
        <p:nvSpPr>
          <p:cNvPr id="125" name="Google Shape;125;p17"/>
          <p:cNvSpPr/>
          <p:nvPr/>
        </p:nvSpPr>
        <p:spPr>
          <a:xfrm>
            <a:off x="10427471" y="4000165"/>
            <a:ext cx="360000" cy="360000"/>
          </a:xfrm>
          <a:prstGeom prst="ellipse">
            <a:avLst/>
          </a:prstGeom>
          <a:solidFill>
            <a:srgbClr val="194B46"/>
          </a:solid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3200" kern="0">
              <a:solidFill>
                <a:srgbClr val="FFFFFF"/>
              </a:solidFill>
              <a:latin typeface="Questrial"/>
              <a:ea typeface="Questrial"/>
              <a:cs typeface="Questrial"/>
              <a:sym typeface="Questrial"/>
            </a:endParaRPr>
          </a:p>
        </p:txBody>
      </p:sp>
      <p:sp>
        <p:nvSpPr>
          <p:cNvPr id="126" name="Google Shape;126;p17"/>
          <p:cNvSpPr txBox="1">
            <a:spLocks noGrp="1"/>
          </p:cNvSpPr>
          <p:nvPr>
            <p:ph type="body" idx="1"/>
          </p:nvPr>
        </p:nvSpPr>
        <p:spPr>
          <a:xfrm>
            <a:off x="477522" y="4598127"/>
            <a:ext cx="1907462" cy="19633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94B46"/>
              </a:buClr>
              <a:buSzPts val="1800"/>
              <a:buFont typeface="Arial"/>
              <a:buNone/>
              <a:defRPr sz="1800" b="0" i="0" u="none" strike="noStrike" cap="none">
                <a:solidFill>
                  <a:srgbClr val="194B46"/>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17"/>
          <p:cNvSpPr txBox="1">
            <a:spLocks noGrp="1"/>
          </p:cNvSpPr>
          <p:nvPr>
            <p:ph type="body" idx="2"/>
          </p:nvPr>
        </p:nvSpPr>
        <p:spPr>
          <a:xfrm>
            <a:off x="5060233" y="4598127"/>
            <a:ext cx="1907462" cy="19633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94B46"/>
              </a:buClr>
              <a:buSzPts val="1800"/>
              <a:buFont typeface="Arial"/>
              <a:buNone/>
              <a:defRPr sz="1800" b="0" i="0" u="none" strike="noStrike" cap="none">
                <a:solidFill>
                  <a:srgbClr val="194B46"/>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7"/>
          <p:cNvSpPr txBox="1">
            <a:spLocks noGrp="1"/>
          </p:cNvSpPr>
          <p:nvPr>
            <p:ph type="body" idx="3"/>
          </p:nvPr>
        </p:nvSpPr>
        <p:spPr>
          <a:xfrm>
            <a:off x="9653740" y="4598127"/>
            <a:ext cx="1907462" cy="19633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94B46"/>
              </a:buClr>
              <a:buSzPts val="1800"/>
              <a:buFont typeface="Arial"/>
              <a:buNone/>
              <a:defRPr sz="1800" b="0" i="0" u="none" strike="noStrike" cap="none">
                <a:solidFill>
                  <a:srgbClr val="194B46"/>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7"/>
          <p:cNvSpPr/>
          <p:nvPr/>
        </p:nvSpPr>
        <p:spPr>
          <a:xfrm>
            <a:off x="553616" y="3116690"/>
            <a:ext cx="1979003" cy="578905"/>
          </a:xfrm>
          <a:prstGeom prst="rect">
            <a:avLst/>
          </a:prstGeom>
          <a:solidFill>
            <a:srgbClr val="194B46"/>
          </a:solidFill>
          <a:ln>
            <a:noFill/>
          </a:ln>
        </p:spPr>
        <p:txBody>
          <a:bodyPr spcFirstLastPara="1" wrap="square" lIns="91425" tIns="45700" rIns="91425" bIns="45700" anchor="ctr" anchorCtr="0">
            <a:noAutofit/>
          </a:bodyPr>
          <a:lstStyle/>
          <a:p>
            <a:pPr algn="ctr">
              <a:buClr>
                <a:srgbClr val="000000"/>
              </a:buClr>
              <a:buFont typeface="Arial"/>
              <a:buNone/>
            </a:pPr>
            <a:endParaRPr sz="4000" kern="0">
              <a:solidFill>
                <a:srgbClr val="BBCCC1"/>
              </a:solidFill>
              <a:latin typeface="Questrial"/>
              <a:ea typeface="Questrial"/>
              <a:cs typeface="Questrial"/>
              <a:sym typeface="Questrial"/>
            </a:endParaRPr>
          </a:p>
        </p:txBody>
      </p:sp>
      <p:sp>
        <p:nvSpPr>
          <p:cNvPr id="130" name="Google Shape;130;p17"/>
          <p:cNvSpPr txBox="1">
            <a:spLocks noGrp="1"/>
          </p:cNvSpPr>
          <p:nvPr>
            <p:ph type="body" idx="4"/>
          </p:nvPr>
        </p:nvSpPr>
        <p:spPr>
          <a:xfrm>
            <a:off x="2715183" y="1768059"/>
            <a:ext cx="1907462" cy="196335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94B46"/>
              </a:buClr>
              <a:buSzPts val="1800"/>
              <a:buFont typeface="Arial"/>
              <a:buNone/>
              <a:defRPr sz="1800" b="0" i="0" u="none" strike="noStrike" cap="none">
                <a:solidFill>
                  <a:srgbClr val="194B46"/>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7"/>
          <p:cNvSpPr txBox="1">
            <a:spLocks noGrp="1"/>
          </p:cNvSpPr>
          <p:nvPr>
            <p:ph type="body" idx="5"/>
          </p:nvPr>
        </p:nvSpPr>
        <p:spPr>
          <a:xfrm>
            <a:off x="7336347" y="1670487"/>
            <a:ext cx="1907462" cy="196335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94B46"/>
              </a:buClr>
              <a:buSzPts val="1800"/>
              <a:buFont typeface="Arial"/>
              <a:buNone/>
              <a:defRPr sz="1800" b="0" i="0" u="none" strike="noStrike" cap="none">
                <a:solidFill>
                  <a:srgbClr val="194B46"/>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17"/>
          <p:cNvSpPr txBox="1">
            <a:spLocks noGrp="1"/>
          </p:cNvSpPr>
          <p:nvPr>
            <p:ph type="body" idx="6"/>
          </p:nvPr>
        </p:nvSpPr>
        <p:spPr>
          <a:xfrm>
            <a:off x="540763" y="3176040"/>
            <a:ext cx="1979003" cy="45065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F7F7F7"/>
              </a:buClr>
              <a:buSzPts val="2800"/>
              <a:buFont typeface="Arial"/>
              <a:buNone/>
              <a:defRPr sz="2800" b="1" i="0" u="none" strike="noStrike" cap="none">
                <a:solidFill>
                  <a:srgbClr val="F7F7F7"/>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17"/>
          <p:cNvSpPr/>
          <p:nvPr/>
        </p:nvSpPr>
        <p:spPr>
          <a:xfrm>
            <a:off x="4996421" y="3132523"/>
            <a:ext cx="1979003" cy="578905"/>
          </a:xfrm>
          <a:prstGeom prst="rect">
            <a:avLst/>
          </a:prstGeom>
          <a:solidFill>
            <a:srgbClr val="194B46"/>
          </a:solidFill>
          <a:ln>
            <a:noFill/>
          </a:ln>
        </p:spPr>
        <p:txBody>
          <a:bodyPr spcFirstLastPara="1" wrap="square" lIns="91425" tIns="45700" rIns="91425" bIns="45700" anchor="ctr" anchorCtr="0">
            <a:noAutofit/>
          </a:bodyPr>
          <a:lstStyle/>
          <a:p>
            <a:pPr algn="ctr">
              <a:buClr>
                <a:srgbClr val="000000"/>
              </a:buClr>
              <a:buFont typeface="Arial"/>
              <a:buNone/>
            </a:pPr>
            <a:endParaRPr sz="4000" kern="0">
              <a:solidFill>
                <a:srgbClr val="BBCCC1"/>
              </a:solidFill>
              <a:latin typeface="Questrial"/>
              <a:ea typeface="Questrial"/>
              <a:cs typeface="Questrial"/>
              <a:sym typeface="Questrial"/>
            </a:endParaRPr>
          </a:p>
        </p:txBody>
      </p:sp>
      <p:sp>
        <p:nvSpPr>
          <p:cNvPr id="134" name="Google Shape;134;p17"/>
          <p:cNvSpPr txBox="1">
            <a:spLocks noGrp="1"/>
          </p:cNvSpPr>
          <p:nvPr>
            <p:ph type="body" idx="7"/>
          </p:nvPr>
        </p:nvSpPr>
        <p:spPr>
          <a:xfrm>
            <a:off x="4983568" y="3191873"/>
            <a:ext cx="1979003" cy="45065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F7F7F7"/>
              </a:buClr>
              <a:buSzPts val="2800"/>
              <a:buFont typeface="Arial"/>
              <a:buNone/>
              <a:defRPr sz="2800" b="1" i="0" u="none" strike="noStrike" cap="none">
                <a:solidFill>
                  <a:srgbClr val="F7F7F7"/>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17"/>
          <p:cNvSpPr/>
          <p:nvPr/>
        </p:nvSpPr>
        <p:spPr>
          <a:xfrm>
            <a:off x="9545970" y="3159025"/>
            <a:ext cx="1979003" cy="578905"/>
          </a:xfrm>
          <a:prstGeom prst="rect">
            <a:avLst/>
          </a:prstGeom>
          <a:solidFill>
            <a:srgbClr val="194B46"/>
          </a:solidFill>
          <a:ln>
            <a:noFill/>
          </a:ln>
        </p:spPr>
        <p:txBody>
          <a:bodyPr spcFirstLastPara="1" wrap="square" lIns="91425" tIns="45700" rIns="91425" bIns="45700" anchor="ctr" anchorCtr="0">
            <a:noAutofit/>
          </a:bodyPr>
          <a:lstStyle/>
          <a:p>
            <a:pPr algn="ctr">
              <a:buClr>
                <a:srgbClr val="000000"/>
              </a:buClr>
              <a:buFont typeface="Arial"/>
              <a:buNone/>
            </a:pPr>
            <a:endParaRPr sz="4000" kern="0">
              <a:solidFill>
                <a:srgbClr val="BBCCC1"/>
              </a:solidFill>
              <a:latin typeface="Questrial"/>
              <a:ea typeface="Questrial"/>
              <a:cs typeface="Questrial"/>
              <a:sym typeface="Questrial"/>
            </a:endParaRPr>
          </a:p>
        </p:txBody>
      </p:sp>
      <p:sp>
        <p:nvSpPr>
          <p:cNvPr id="136" name="Google Shape;136;p17"/>
          <p:cNvSpPr txBox="1">
            <a:spLocks noGrp="1"/>
          </p:cNvSpPr>
          <p:nvPr>
            <p:ph type="body" idx="8"/>
          </p:nvPr>
        </p:nvSpPr>
        <p:spPr>
          <a:xfrm>
            <a:off x="9533117" y="3218375"/>
            <a:ext cx="1979003" cy="45065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F7F7F7"/>
              </a:buClr>
              <a:buSzPts val="2800"/>
              <a:buFont typeface="Arial"/>
              <a:buNone/>
              <a:defRPr sz="2800" b="1" i="0" u="none" strike="noStrike" cap="none">
                <a:solidFill>
                  <a:srgbClr val="F7F7F7"/>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17"/>
          <p:cNvSpPr/>
          <p:nvPr/>
        </p:nvSpPr>
        <p:spPr>
          <a:xfrm>
            <a:off x="7327642" y="4587871"/>
            <a:ext cx="1979003" cy="578905"/>
          </a:xfrm>
          <a:prstGeom prst="rect">
            <a:avLst/>
          </a:prstGeom>
          <a:solidFill>
            <a:srgbClr val="194B46"/>
          </a:solidFill>
          <a:ln>
            <a:noFill/>
          </a:ln>
        </p:spPr>
        <p:txBody>
          <a:bodyPr spcFirstLastPara="1" wrap="square" lIns="91425" tIns="45700" rIns="91425" bIns="45700" anchor="ctr" anchorCtr="0">
            <a:noAutofit/>
          </a:bodyPr>
          <a:lstStyle/>
          <a:p>
            <a:pPr algn="ctr">
              <a:buClr>
                <a:srgbClr val="000000"/>
              </a:buClr>
              <a:buFont typeface="Arial"/>
              <a:buNone/>
            </a:pPr>
            <a:endParaRPr sz="4000" kern="0">
              <a:solidFill>
                <a:srgbClr val="BBCCC1"/>
              </a:solidFill>
              <a:latin typeface="Questrial"/>
              <a:ea typeface="Questrial"/>
              <a:cs typeface="Questrial"/>
              <a:sym typeface="Questrial"/>
            </a:endParaRPr>
          </a:p>
        </p:txBody>
      </p:sp>
      <p:sp>
        <p:nvSpPr>
          <p:cNvPr id="138" name="Google Shape;138;p17"/>
          <p:cNvSpPr txBox="1">
            <a:spLocks noGrp="1"/>
          </p:cNvSpPr>
          <p:nvPr>
            <p:ph type="body" idx="9"/>
          </p:nvPr>
        </p:nvSpPr>
        <p:spPr>
          <a:xfrm>
            <a:off x="7314789" y="4647221"/>
            <a:ext cx="1979003" cy="45065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F7F7F7"/>
              </a:buClr>
              <a:buSzPts val="2800"/>
              <a:buFont typeface="Arial"/>
              <a:buNone/>
              <a:defRPr sz="2800" b="1" i="0" u="none" strike="noStrike" cap="none">
                <a:solidFill>
                  <a:srgbClr val="F7F7F7"/>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17"/>
          <p:cNvSpPr/>
          <p:nvPr/>
        </p:nvSpPr>
        <p:spPr>
          <a:xfrm>
            <a:off x="2721283" y="4582432"/>
            <a:ext cx="1979003" cy="578905"/>
          </a:xfrm>
          <a:prstGeom prst="rect">
            <a:avLst/>
          </a:prstGeom>
          <a:solidFill>
            <a:srgbClr val="194B46"/>
          </a:solidFill>
          <a:ln>
            <a:noFill/>
          </a:ln>
        </p:spPr>
        <p:txBody>
          <a:bodyPr spcFirstLastPara="1" wrap="square" lIns="91425" tIns="45700" rIns="91425" bIns="45700" anchor="ctr" anchorCtr="0">
            <a:noAutofit/>
          </a:bodyPr>
          <a:lstStyle/>
          <a:p>
            <a:pPr algn="ctr">
              <a:buClr>
                <a:srgbClr val="000000"/>
              </a:buClr>
              <a:buFont typeface="Arial"/>
              <a:buNone/>
            </a:pPr>
            <a:endParaRPr sz="4000" kern="0">
              <a:solidFill>
                <a:srgbClr val="BBCCC1"/>
              </a:solidFill>
              <a:latin typeface="Questrial"/>
              <a:ea typeface="Questrial"/>
              <a:cs typeface="Questrial"/>
              <a:sym typeface="Questrial"/>
            </a:endParaRPr>
          </a:p>
        </p:txBody>
      </p:sp>
      <p:sp>
        <p:nvSpPr>
          <p:cNvPr id="140" name="Google Shape;140;p17"/>
          <p:cNvSpPr txBox="1">
            <a:spLocks noGrp="1"/>
          </p:cNvSpPr>
          <p:nvPr>
            <p:ph type="body" idx="13"/>
          </p:nvPr>
        </p:nvSpPr>
        <p:spPr>
          <a:xfrm>
            <a:off x="2708430" y="4641782"/>
            <a:ext cx="1979003" cy="45065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F7F7F7"/>
              </a:buClr>
              <a:buSzPts val="2800"/>
              <a:buFont typeface="Arial"/>
              <a:buNone/>
              <a:defRPr sz="2800" b="1" i="0" u="none" strike="noStrike" cap="none">
                <a:solidFill>
                  <a:srgbClr val="F7F7F7"/>
                </a:solidFill>
                <a:latin typeface="Questrial"/>
                <a:ea typeface="Questrial"/>
                <a:cs typeface="Questrial"/>
                <a:sym typeface="Quest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17"/>
          <p:cNvSpPr txBox="1">
            <a:spLocks noGrp="1"/>
          </p:cNvSpPr>
          <p:nvPr>
            <p:ph type="body" idx="14"/>
          </p:nvPr>
        </p:nvSpPr>
        <p:spPr>
          <a:xfrm>
            <a:off x="4626587" y="375365"/>
            <a:ext cx="7381111" cy="75846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7F2E3"/>
              </a:buClr>
              <a:buSzPts val="3600"/>
              <a:buFont typeface="Arial"/>
              <a:buNone/>
              <a:defRPr sz="3600" b="0" i="0" u="none" strike="noStrike" cap="none">
                <a:solidFill>
                  <a:srgbClr val="F7F2E3"/>
                </a:solidFill>
                <a:latin typeface="Oswald Regular"/>
                <a:ea typeface="Oswald Regular"/>
                <a:cs typeface="Oswald Regular"/>
                <a:sym typeface="Oswald Regula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17"/>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09632F"/>
                </a:solidFill>
                <a:latin typeface="Barlow Condensed"/>
                <a:ea typeface="Barlow Condensed"/>
                <a:cs typeface="Barlow Condensed"/>
                <a:sym typeface="Barlow Condensed"/>
              </a:rPr>
              <a:t>SLIDESMANIA.COM</a:t>
            </a:r>
            <a:endParaRPr sz="1300" kern="0">
              <a:solidFill>
                <a:srgbClr val="09632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73699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78_Burton_Template_SlidesMania_13">
  <p:cSld name="0078_Burton_Template_SlidesMania_13">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p18"/>
          <p:cNvSpPr txBox="1"/>
          <p:nvPr/>
        </p:nvSpPr>
        <p:spPr>
          <a:xfrm rot="5400000">
            <a:off x="-679350" y="6350900"/>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300" kern="0">
                <a:solidFill>
                  <a:srgbClr val="E3DED1"/>
                </a:solidFill>
                <a:latin typeface="Barlow Condensed"/>
                <a:ea typeface="Barlow Condensed"/>
                <a:cs typeface="Barlow Condensed"/>
                <a:sym typeface="Barlow Condensed"/>
              </a:rPr>
              <a:t>SLIDESMANIA.COM</a:t>
            </a:r>
            <a:endParaRPr sz="1300" kern="0">
              <a:solidFill>
                <a:srgbClr val="E3DED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39371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45"/>
        <p:cNvGrpSpPr/>
        <p:nvPr/>
      </p:nvGrpSpPr>
      <p:grpSpPr>
        <a:xfrm>
          <a:off x="0" y="0"/>
          <a:ext cx="0" cy="0"/>
          <a:chOff x="0" y="0"/>
          <a:chExt cx="0" cy="0"/>
        </a:xfrm>
      </p:grpSpPr>
      <p:grpSp>
        <p:nvGrpSpPr>
          <p:cNvPr id="146" name="Google Shape;146;p19"/>
          <p:cNvGrpSpPr/>
          <p:nvPr/>
        </p:nvGrpSpPr>
        <p:grpSpPr>
          <a:xfrm>
            <a:off x="0" y="0"/>
            <a:ext cx="12192000" cy="6858000"/>
            <a:chOff x="0" y="0"/>
            <a:chExt cx="12192000" cy="6858000"/>
          </a:xfrm>
        </p:grpSpPr>
        <p:sp>
          <p:nvSpPr>
            <p:cNvPr id="147" name="Google Shape;147;p19"/>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48" name="Google Shape;148;p19">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149" name="Google Shape;149;p19"/>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s-ES" sz="3600" b="1" kern="0">
                  <a:solidFill>
                    <a:srgbClr val="3F3F3F"/>
                  </a:solidFill>
                  <a:latin typeface="Poppins"/>
                  <a:ea typeface="Poppins"/>
                  <a:cs typeface="Poppins"/>
                  <a:sym typeface="Poppins"/>
                </a:rPr>
                <a:t>Free </a:t>
              </a:r>
              <a:r>
                <a:rPr lang="es-ES" sz="3600" kern="0">
                  <a:solidFill>
                    <a:srgbClr val="3F3F3F"/>
                  </a:solidFill>
                  <a:latin typeface="Poppins"/>
                  <a:ea typeface="Poppins"/>
                  <a:cs typeface="Poppins"/>
                  <a:sym typeface="Poppins"/>
                </a:rPr>
                <a:t>themes and templates for </a:t>
              </a:r>
              <a:r>
                <a:rPr lang="es-ES" sz="3600" b="1" kern="0">
                  <a:solidFill>
                    <a:srgbClr val="3F3F3F"/>
                  </a:solidFill>
                  <a:latin typeface="Poppins"/>
                  <a:ea typeface="Poppins"/>
                  <a:cs typeface="Poppins"/>
                  <a:sym typeface="Poppins"/>
                </a:rPr>
                <a:t>Google Slides</a:t>
              </a:r>
              <a:r>
                <a:rPr lang="es-ES" sz="3600" kern="0">
                  <a:solidFill>
                    <a:srgbClr val="3F3F3F"/>
                  </a:solidFill>
                  <a:latin typeface="Poppins"/>
                  <a:ea typeface="Poppins"/>
                  <a:cs typeface="Poppins"/>
                  <a:sym typeface="Poppins"/>
                </a:rPr>
                <a:t> or </a:t>
              </a:r>
              <a:r>
                <a:rPr lang="es-ES" sz="3600" b="1" kern="0">
                  <a:solidFill>
                    <a:srgbClr val="3F3F3F"/>
                  </a:solidFill>
                  <a:latin typeface="Poppins"/>
                  <a:ea typeface="Poppins"/>
                  <a:cs typeface="Poppins"/>
                  <a:sym typeface="Poppins"/>
                </a:rPr>
                <a:t>PowerPoint</a:t>
              </a:r>
              <a:endParaRPr sz="3600" b="1" kern="0">
                <a:solidFill>
                  <a:srgbClr val="3F3F3F"/>
                </a:solidFill>
                <a:latin typeface="Poppins"/>
                <a:ea typeface="Poppins"/>
                <a:cs typeface="Poppins"/>
                <a:sym typeface="Poppins"/>
              </a:endParaRPr>
            </a:p>
            <a:p>
              <a:pPr>
                <a:buClr>
                  <a:srgbClr val="000000"/>
                </a:buClr>
                <a:buFont typeface="Arial"/>
                <a:buNone/>
              </a:pPr>
              <a:endParaRPr sz="3600" b="1" kern="0">
                <a:solidFill>
                  <a:srgbClr val="3F3F3F"/>
                </a:solidFill>
                <a:latin typeface="Poppins"/>
                <a:ea typeface="Poppins"/>
                <a:cs typeface="Poppins"/>
                <a:sym typeface="Poppins"/>
              </a:endParaRPr>
            </a:p>
            <a:p>
              <a:pPr>
                <a:buClr>
                  <a:srgbClr val="000000"/>
                </a:buClr>
                <a:buFont typeface="Arial"/>
                <a:buNone/>
              </a:pPr>
              <a:endParaRPr sz="3600" b="1" kern="0">
                <a:solidFill>
                  <a:srgbClr val="3F3F3F"/>
                </a:solidFill>
                <a:latin typeface="Poppins"/>
                <a:ea typeface="Poppins"/>
                <a:cs typeface="Poppins"/>
                <a:sym typeface="Poppins"/>
              </a:endParaRPr>
            </a:p>
            <a:p>
              <a:pPr>
                <a:buClr>
                  <a:srgbClr val="000000"/>
                </a:buClr>
                <a:buFont typeface="Arial"/>
                <a:buNone/>
              </a:pPr>
              <a:r>
                <a:rPr lang="es-ES" sz="3000" b="1" kern="0">
                  <a:solidFill>
                    <a:srgbClr val="FFCB25"/>
                  </a:solidFill>
                  <a:latin typeface="Poppins"/>
                  <a:ea typeface="Poppins"/>
                  <a:cs typeface="Poppins"/>
                  <a:sym typeface="Poppins"/>
                </a:rPr>
                <a:t>NOT to be sold as is or modified!</a:t>
              </a:r>
              <a:endParaRPr sz="3000" b="1" kern="0">
                <a:solidFill>
                  <a:srgbClr val="FFCB25"/>
                </a:solidFill>
                <a:latin typeface="Poppins"/>
                <a:ea typeface="Poppins"/>
                <a:cs typeface="Poppins"/>
                <a:sym typeface="Poppins"/>
              </a:endParaRPr>
            </a:p>
            <a:p>
              <a:pPr>
                <a:buClr>
                  <a:srgbClr val="000000"/>
                </a:buClr>
                <a:buFont typeface="Arial"/>
                <a:buNone/>
              </a:pPr>
              <a:r>
                <a:rPr lang="es-ES" sz="2700" kern="0">
                  <a:solidFill>
                    <a:srgbClr val="3F3F3F"/>
                  </a:solidFill>
                  <a:latin typeface="Poppins"/>
                  <a:ea typeface="Poppins"/>
                  <a:cs typeface="Poppins"/>
                  <a:sym typeface="Poppins"/>
                </a:rPr>
                <a:t>Read </a:t>
              </a:r>
              <a:r>
                <a:rPr lang="es-ES" sz="2700" u="sng" kern="0">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es-ES" sz="4400" b="1" kern="0">
                  <a:solidFill>
                    <a:srgbClr val="FFCB25"/>
                  </a:solidFill>
                  <a:latin typeface="Poppins"/>
                  <a:ea typeface="Poppins"/>
                  <a:cs typeface="Poppins"/>
                  <a:sym typeface="Poppins"/>
                </a:rPr>
                <a:t> </a:t>
              </a:r>
              <a:r>
                <a:rPr lang="es-ES" sz="2700" kern="0">
                  <a:solidFill>
                    <a:srgbClr val="3F3F3F"/>
                  </a:solidFill>
                  <a:latin typeface="Poppins"/>
                  <a:ea typeface="Poppins"/>
                  <a:cs typeface="Poppins"/>
                  <a:sym typeface="Poppins"/>
                </a:rPr>
                <a:t>on slidesmania.com</a:t>
              </a:r>
              <a:endParaRPr sz="2700" kern="0">
                <a:solidFill>
                  <a:srgbClr val="3F3F3F"/>
                </a:solidFill>
                <a:latin typeface="Poppins"/>
                <a:ea typeface="Poppins"/>
                <a:cs typeface="Poppins"/>
                <a:sym typeface="Poppins"/>
              </a:endParaRPr>
            </a:p>
          </p:txBody>
        </p:sp>
        <p:cxnSp>
          <p:nvCxnSpPr>
            <p:cNvPr id="150" name="Google Shape;150;p19"/>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151" name="Google Shape;151;p19">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152" name="Google Shape;152;p19">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153" name="Google Shape;153;p19">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154" name="Google Shape;154;p19">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155" name="Google Shape;155;p19"/>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algn="r">
                <a:buClr>
                  <a:srgbClr val="000000"/>
                </a:buClr>
                <a:buFont typeface="Arial"/>
                <a:buNone/>
              </a:pPr>
              <a:r>
                <a:rPr lang="es-ES" sz="2400" b="1" kern="0">
                  <a:solidFill>
                    <a:srgbClr val="252525"/>
                  </a:solidFill>
                  <a:latin typeface="Homemade Apple"/>
                  <a:ea typeface="Homemade Apple"/>
                  <a:cs typeface="Homemade Apple"/>
                  <a:sym typeface="Homemade Apple"/>
                </a:rPr>
                <a:t>Sharing is caring!</a:t>
              </a:r>
              <a:endParaRPr sz="2400" b="1" kern="0">
                <a:solidFill>
                  <a:srgbClr val="252525"/>
                </a:solidFill>
                <a:latin typeface="Homemade Apple"/>
                <a:ea typeface="Homemade Apple"/>
                <a:cs typeface="Homemade Apple"/>
                <a:sym typeface="Homemade Apple"/>
              </a:endParaRPr>
            </a:p>
          </p:txBody>
        </p:sp>
      </p:grpSp>
    </p:spTree>
    <p:extLst>
      <p:ext uri="{BB962C8B-B14F-4D97-AF65-F5344CB8AC3E}">
        <p14:creationId xmlns:p14="http://schemas.microsoft.com/office/powerpoint/2010/main" val="961446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30253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689431-DF2E-4BD5-BD65-D866534B430B}"/>
              </a:ext>
            </a:extLst>
          </p:cNvPr>
          <p:cNvPicPr>
            <a:picLocks noChangeAspect="1"/>
          </p:cNvPicPr>
          <p:nvPr userDrawn="1"/>
        </p:nvPicPr>
        <p:blipFill rotWithShape="1">
          <a:blip r:embed="rId2"/>
          <a:srcRect t="47950" b="43925"/>
          <a:stretch/>
        </p:blipFill>
        <p:spPr>
          <a:xfrm>
            <a:off x="1" y="6243963"/>
            <a:ext cx="12192000" cy="614037"/>
          </a:xfrm>
          <a:prstGeom prst="rect">
            <a:avLst/>
          </a:prstGeom>
        </p:spPr>
      </p:pic>
    </p:spTree>
    <p:extLst>
      <p:ext uri="{BB962C8B-B14F-4D97-AF65-F5344CB8AC3E}">
        <p14:creationId xmlns:p14="http://schemas.microsoft.com/office/powerpoint/2010/main" val="217653313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7BBE6C-B0A5-4EA3-A9B9-029EC98607E9}"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3893920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3402887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362912"/>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8812462"/>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305239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499415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773858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643446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704031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8465586"/>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5265923"/>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7BBE6C-B0A5-4EA3-A9B9-029EC98607E9}"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2228491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963094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2633677"/>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91BCB9-6496-427E-BD0C-7EA22E1EAB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0178BC1-9CB0-472A-9712-4C4799F26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5CDA1D2-E769-4196-9A4D-4C47A2FA09D5}"/>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3E092BB-1395-4F50-A10A-EF91ACDCD1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36D53EA-6CDE-46F3-A2CA-CEB71736199A}"/>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2079973"/>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283F1C-DDB9-4783-8A31-E41782C6BF8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451A98-B78D-4E21-BF31-F2D3439D111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9CE89C4-E3E1-449E-A423-983FE4B50D06}"/>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0DA8506-8830-47FF-BD0B-6A85B64B2D4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6EA389-E347-4EB1-82A8-9206F8BDE049}"/>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2309987"/>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3907DA-129C-488E-8FC3-F4CD76E3035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41CED98-7C33-4FF9-8B14-481751334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FC93535-B6DB-423C-99E2-1B8099A89EA1}"/>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742A22D-1D2F-4277-92E1-F70ABEE879A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1ACD5BA-1D48-4CC2-969D-4C486635D1EE}"/>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715633"/>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D5E38-094F-44DB-A17D-1942DF98269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8055BC-148D-4BC1-860D-CFFCC9CE63C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9CD7FDD-F1BF-4959-9DC2-2473A443676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116C0AA-C5C8-4E5B-9683-0C455BA62CB3}"/>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931C3C3-1CBD-4DBB-887B-F39C04BC8AA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000B59-CD58-4C47-BFD9-A4B4B478656C}"/>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7937353"/>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9D44CF-5F21-4C5D-9F56-80BCBDC409D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72BC3DB-8A9C-4390-AAD9-6FE5401B1F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87B5950-4AF2-480D-B819-858F1A12425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1C1D392-0CCD-4790-AFCF-E5A0DBD272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F00A90C-2D78-4802-A369-AB35E2BFDCF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9D7E5C3-D26A-4C55-A387-21335281FFEF}"/>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E2B5732-9AFB-402C-8114-5234ABCA6FD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B60AAA1-45CB-4478-BE22-A00AFA807450}"/>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173342"/>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D6C44D-E9EC-4A58-B93B-2620450F6E1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411D76-721C-4CF2-B2EE-8E1CB4CE6ACC}"/>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D6666938-527A-421F-A5CF-A7B205730F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6D9856F-9051-4853-90B5-FCC067D261DA}"/>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9148179"/>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C77CD38-C3FF-4953-B6F1-085A72EE240A}"/>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B6CA7C2-9DC9-476A-815A-CD73B0B810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DE1E290-41E7-4A7B-A93C-4B160F0DAC4A}"/>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14855"/>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3CB86B-59A2-460F-B8D2-ACD0B77E2B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43318C-C247-4F4E-A731-C08A28E6E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B76432A-8E1B-4D56-BD64-01CC81AE0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165B271-8767-44F1-844F-CF53FE8617C2}"/>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2AD1180-FD03-409E-B23C-CCD36828BA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30B2546-A4EA-48BE-BF08-84B732CA7325}"/>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7270150"/>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BBE6C-B0A5-4EA3-A9B9-029EC98607E9}"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389648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3D6BCE-B967-4798-9F27-23335D86B8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437BFE-3E88-4A3E-9F13-C9DD0C3F4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8D0232-CEBC-49CF-B050-06E3B53F8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B8A4F93-E474-484C-B51D-3C20F7B35297}"/>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C462EFF-7164-4243-A400-DE18C43C5E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C11E699-8D31-4AA9-9B6C-6BADBCFEBB8D}"/>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9951226"/>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D2027-EB7D-4259-A929-8EE38E89507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316D408-B563-4267-A2DB-3AB8F159998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E83E6BB-626F-4F0A-B310-AFA9AB2B5D91}"/>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7252CE3-1E3C-4A5D-B80B-B4DAEB5354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440A71-050F-4729-BAA2-1B160597D75A}"/>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0740160"/>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06EBA36-1067-4D31-971C-6F23B712168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D0ED12-1C34-454E-AACC-6E5E5974C9E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C59660-E306-47C7-940D-E5546410A4C6}"/>
              </a:ext>
            </a:extLst>
          </p:cNvPr>
          <p:cNvSpPr>
            <a:spLocks noGrp="1"/>
          </p:cNvSpPr>
          <p:nvPr>
            <p:ph type="dt" sz="half" idx="10"/>
          </p:nvPr>
        </p:nvSpPr>
        <p:spPr/>
        <p:txBody>
          <a:body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415B8A-FA50-452E-B54B-E0BB0E15CAA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FB383B9-9535-4353-B58A-CD118E19A0FD}"/>
              </a:ext>
            </a:extLst>
          </p:cNvPr>
          <p:cNvSpPr>
            <a:spLocks noGrp="1"/>
          </p:cNvSpPr>
          <p:nvPr>
            <p:ph type="sldNum" sz="quarter" idx="12"/>
          </p:nvPr>
        </p:nvSpPr>
        <p:spPr/>
        <p:txBody>
          <a:body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1304825"/>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2645" y="1250975"/>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1052646" y="1250975"/>
            <a:ext cx="1056117"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616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314" y="3909054"/>
            <a:ext cx="1260665" cy="27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775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900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199814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344884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91344" y="123479"/>
            <a:ext cx="11809312" cy="661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103893"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6207787"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931168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2" name="Rectangle 11"/>
          <p:cNvSpPr/>
          <p:nvPr userDrawn="1"/>
        </p:nvSpPr>
        <p:spPr>
          <a:xfrm>
            <a:off x="3104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3" name="Rectangle 12"/>
          <p:cNvSpPr/>
          <p:nvPr userDrawn="1"/>
        </p:nvSpPr>
        <p:spPr>
          <a:xfrm>
            <a:off x="6208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4" name="Rectangle 13"/>
          <p:cNvSpPr/>
          <p:nvPr userDrawn="1"/>
        </p:nvSpPr>
        <p:spPr>
          <a:xfrm>
            <a:off x="9312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1146118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701" y="15087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7974" y="21683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623392" y="4485118"/>
            <a:ext cx="403244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301262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7BBE6C-B0A5-4EA3-A9B9-029EC98607E9}"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4968089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2346339"/>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0944" y="1389641"/>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840416" y="1566977"/>
            <a:ext cx="1344149"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7524359" y="1681512"/>
            <a:ext cx="2206355"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3683020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Rectangle 1"/>
          <p:cNvSpPr/>
          <p:nvPr userDrawn="1"/>
        </p:nvSpPr>
        <p:spPr>
          <a:xfrm>
            <a:off x="6480043" y="0"/>
            <a:ext cx="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3" name="Rectangle 2"/>
          <p:cNvSpPr/>
          <p:nvPr userDrawn="1"/>
        </p:nvSpPr>
        <p:spPr>
          <a:xfrm>
            <a:off x="6528043" y="1749000"/>
            <a:ext cx="24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3399883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12192000" cy="41021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2804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5787" y="242176"/>
            <a:ext cx="8016213"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175787" y="1010261"/>
            <a:ext cx="8016213"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4195293" y="1508787"/>
            <a:ext cx="4079776" cy="534921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078026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548680"/>
            <a:ext cx="8592277" cy="5760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 hasCustomPrompt="1"/>
          </p:nvPr>
        </p:nvSpPr>
        <p:spPr>
          <a:xfrm>
            <a:off x="18082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96513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5749448"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239876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8592277"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8592277"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5314951"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314951"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307894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6" name="Rectangle 5"/>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0770026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6263253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472011" y="1508786"/>
            <a:ext cx="3799787" cy="4865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dirty="0">
              <a:solidFill>
                <a:prstClr val="white"/>
              </a:solidFill>
            </a:endParaRPr>
          </a:p>
        </p:txBody>
      </p:sp>
      <p:sp>
        <p:nvSpPr>
          <p:cNvPr id="17" name="Rounded Rectangle 16"/>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8" name="Half Frame 17"/>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spTree>
    <p:extLst>
      <p:ext uri="{BB962C8B-B14F-4D97-AF65-F5344CB8AC3E}">
        <p14:creationId xmlns:p14="http://schemas.microsoft.com/office/powerpoint/2010/main" val="31942018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a:prstGeom prst="rect">
            <a:avLst/>
          </a:prstGeom>
        </p:spPr>
        <p:txBody>
          <a:bodyPr lIns="121917" tIns="60958" rIns="121917" bIns="60958"/>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121917" tIns="60958" rIns="121917" bIns="60958"/>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2"/>
            <a:ext cx="2844800" cy="365125"/>
          </a:xfrm>
          <a:prstGeom prst="rect">
            <a:avLst/>
          </a:prstGeom>
        </p:spPr>
        <p:txBody>
          <a:bodyPr lIns="121917" tIns="60958" rIns="121917" bIns="60958"/>
          <a:lstStyle/>
          <a:p>
            <a:fld id="{F1AF1BE9-B57C-498F-AC7D-C05E3E786575}" type="datetimeFigureOut">
              <a:rPr lang="en-US" smtClean="0"/>
              <a:pPr/>
              <a:t>4/2/2024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121917" tIns="60958" rIns="121917" bIns="60958"/>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121917" tIns="60958" rIns="121917" bIns="60958"/>
          <a:lstStyle/>
          <a:p>
            <a:fld id="{EF7A1E25-5442-4AB3-89FD-63405F21195C}" type="slidenum">
              <a:rPr lang="en-US" smtClean="0"/>
              <a:pPr/>
              <a:t>‹#›</a:t>
            </a:fld>
            <a:endParaRPr lang="en-US"/>
          </a:p>
        </p:txBody>
      </p:sp>
    </p:spTree>
    <p:extLst>
      <p:ext uri="{BB962C8B-B14F-4D97-AF65-F5344CB8AC3E}">
        <p14:creationId xmlns:p14="http://schemas.microsoft.com/office/powerpoint/2010/main" val="227721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7BBE6C-B0A5-4EA3-A9B9-029EC98607E9}"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AA12D-4225-47F1-867F-F583E00922AC}" type="slidenum">
              <a:rPr lang="en-US" smtClean="0"/>
              <a:t>‹#›</a:t>
            </a:fld>
            <a:endParaRPr lang="en-US"/>
          </a:p>
        </p:txBody>
      </p:sp>
    </p:spTree>
    <p:extLst>
      <p:ext uri="{BB962C8B-B14F-4D97-AF65-F5344CB8AC3E}">
        <p14:creationId xmlns:p14="http://schemas.microsoft.com/office/powerpoint/2010/main" val="34464138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121917" tIns="60958" rIns="121917" bIns="60958"/>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2"/>
            <a:ext cx="2844800" cy="365125"/>
          </a:xfrm>
          <a:prstGeom prst="rect">
            <a:avLst/>
          </a:prstGeom>
        </p:spPr>
        <p:txBody>
          <a:bodyPr lIns="121917" tIns="60958" rIns="121917" bIns="60958"/>
          <a:lstStyle/>
          <a:p>
            <a:fld id="{F1AF1BE9-B57C-498F-AC7D-C05E3E786575}" type="datetimeFigureOut">
              <a:rPr lang="en-US" smtClean="0"/>
              <a:pPr/>
              <a:t>4/2/2024</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121917" tIns="60958" rIns="121917" bIns="60958"/>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121917" tIns="60958" rIns="121917" bIns="60958"/>
          <a:lstStyle/>
          <a:p>
            <a:fld id="{EF7A1E25-5442-4AB3-89FD-63405F21195C}" type="slidenum">
              <a:rPr lang="en-US" smtClean="0"/>
              <a:pPr/>
              <a:t>‹#›</a:t>
            </a:fld>
            <a:endParaRPr lang="en-US"/>
          </a:p>
        </p:txBody>
      </p:sp>
    </p:spTree>
    <p:extLst>
      <p:ext uri="{BB962C8B-B14F-4D97-AF65-F5344CB8AC3E}">
        <p14:creationId xmlns:p14="http://schemas.microsoft.com/office/powerpoint/2010/main" val="32697998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DESIGN 3">
  <p:cSld name="TITLE + DESIGN 3">
    <p:spTree>
      <p:nvGrpSpPr>
        <p:cNvPr id="1" name="Shape 68"/>
        <p:cNvGrpSpPr/>
        <p:nvPr/>
      </p:nvGrpSpPr>
      <p:grpSpPr>
        <a:xfrm>
          <a:off x="0" y="0"/>
          <a:ext cx="0" cy="0"/>
          <a:chOff x="0" y="0"/>
          <a:chExt cx="0" cy="0"/>
        </a:xfrm>
      </p:grpSpPr>
      <p:sp>
        <p:nvSpPr>
          <p:cNvPr id="69" name="Google Shape;69;p13"/>
          <p:cNvSpPr/>
          <p:nvPr/>
        </p:nvSpPr>
        <p:spPr>
          <a:xfrm>
            <a:off x="-48200" y="-239367"/>
            <a:ext cx="12288416" cy="1948227"/>
          </a:xfrm>
          <a:custGeom>
            <a:avLst/>
            <a:gdLst/>
            <a:ahLst/>
            <a:cxnLst/>
            <a:rect l="l" t="t" r="r" b="b"/>
            <a:pathLst>
              <a:path w="95200" h="24924" extrusionOk="0">
                <a:moveTo>
                  <a:pt x="0" y="1"/>
                </a:moveTo>
                <a:lnTo>
                  <a:pt x="0" y="24923"/>
                </a:lnTo>
                <a:cubicBezTo>
                  <a:pt x="40556" y="1997"/>
                  <a:pt x="95199" y="1"/>
                  <a:pt x="95199" y="1"/>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13"/>
          <p:cNvSpPr/>
          <p:nvPr/>
        </p:nvSpPr>
        <p:spPr>
          <a:xfrm rot="10800000">
            <a:off x="-48216" y="5197637"/>
            <a:ext cx="12288416" cy="1941995"/>
          </a:xfrm>
          <a:custGeom>
            <a:avLst/>
            <a:gdLst/>
            <a:ahLst/>
            <a:cxnLst/>
            <a:rect l="l" t="t" r="r" b="b"/>
            <a:pathLst>
              <a:path w="95200" h="24924" extrusionOk="0">
                <a:moveTo>
                  <a:pt x="0" y="1"/>
                </a:moveTo>
                <a:lnTo>
                  <a:pt x="0" y="24923"/>
                </a:lnTo>
                <a:cubicBezTo>
                  <a:pt x="40556" y="1997"/>
                  <a:pt x="95199" y="1"/>
                  <a:pt x="95199" y="1"/>
                </a:cubicBezTo>
                <a:close/>
              </a:path>
            </a:pathLst>
          </a:custGeom>
          <a:solidFill>
            <a:srgbClr val="BAE0D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13"/>
          <p:cNvSpPr txBox="1">
            <a:spLocks noGrp="1"/>
          </p:cNvSpPr>
          <p:nvPr>
            <p:ph type="ctrTitle"/>
          </p:nvPr>
        </p:nvSpPr>
        <p:spPr>
          <a:xfrm>
            <a:off x="415600" y="469267"/>
            <a:ext cx="113608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823620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8CA556-735B-496B-8CB4-38C09E419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91" t="69841" r="15094" b="3431"/>
          <a:stretch/>
        </p:blipFill>
        <p:spPr>
          <a:xfrm>
            <a:off x="-528736" y="-181916"/>
            <a:ext cx="13201467" cy="7630492"/>
          </a:xfrm>
          <a:prstGeom prst="rect">
            <a:avLst/>
          </a:prstGeom>
        </p:spPr>
      </p:pic>
      <p:sp>
        <p:nvSpPr>
          <p:cNvPr id="2" name="日期占位符 1"/>
          <p:cNvSpPr>
            <a:spLocks noGrp="1"/>
          </p:cNvSpPr>
          <p:nvPr>
            <p:ph type="dt" sz="half" idx="10"/>
          </p:nvPr>
        </p:nvSpPr>
        <p:spPr>
          <a:xfrm>
            <a:off x="609600" y="6356351"/>
            <a:ext cx="2844800" cy="365125"/>
          </a:xfrm>
          <a:prstGeom prst="rect">
            <a:avLst/>
          </a:prstGeom>
        </p:spPr>
        <p:txBody>
          <a:bodyPr/>
          <a:lstStyle/>
          <a:p>
            <a:fld id="{B16CC50B-97C3-4EFD-966D-3952C8BC2459}"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244F14BB-5E8E-4CC8-BE8B-E1F7A33901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dirty="0">
                <a:solidFill>
                  <a:prstClr val="white"/>
                </a:solidFill>
                <a:ea typeface="微软雅黑" panose="020B0503020204020204" pitchFamily="34" charset="-122"/>
              </a:rPr>
              <a:t>教学背景</a:t>
            </a:r>
          </a:p>
        </p:txBody>
      </p:sp>
    </p:spTree>
    <p:extLst>
      <p:ext uri="{BB962C8B-B14F-4D97-AF65-F5344CB8AC3E}">
        <p14:creationId xmlns:p14="http://schemas.microsoft.com/office/powerpoint/2010/main" val="641649117"/>
      </p:ext>
    </p:extLst>
  </p:cSld>
  <p:clrMapOvr>
    <a:masterClrMapping/>
  </p:clrMapOvr>
  <p:transition spd="med" advClick="0" advTm="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rot="723795">
            <a:off x="3624693" y="466645"/>
            <a:ext cx="6070636" cy="5564263"/>
          </a:xfrm>
          <a:custGeom>
            <a:avLst/>
            <a:gdLst/>
            <a:ahLst/>
            <a:cxnLst/>
            <a:rect l="l" t="t" r="r" b="b"/>
            <a:pathLst>
              <a:path w="217245" h="199152" extrusionOk="0">
                <a:moveTo>
                  <a:pt x="125752" y="0"/>
                </a:moveTo>
                <a:cubicBezTo>
                  <a:pt x="115330" y="0"/>
                  <a:pt x="104935" y="983"/>
                  <a:pt x="94954" y="3880"/>
                </a:cubicBezTo>
                <a:cubicBezTo>
                  <a:pt x="76766" y="9158"/>
                  <a:pt x="61604" y="21568"/>
                  <a:pt x="53018" y="38390"/>
                </a:cubicBezTo>
                <a:cubicBezTo>
                  <a:pt x="43740" y="56565"/>
                  <a:pt x="38372" y="76983"/>
                  <a:pt x="25366" y="93087"/>
                </a:cubicBezTo>
                <a:cubicBezTo>
                  <a:pt x="18504" y="101584"/>
                  <a:pt x="9546" y="108811"/>
                  <a:pt x="5619" y="119003"/>
                </a:cubicBezTo>
                <a:cubicBezTo>
                  <a:pt x="1" y="133578"/>
                  <a:pt x="6982" y="151133"/>
                  <a:pt x="19718" y="160177"/>
                </a:cubicBezTo>
                <a:cubicBezTo>
                  <a:pt x="27750" y="165880"/>
                  <a:pt x="37477" y="168607"/>
                  <a:pt x="46205" y="173174"/>
                </a:cubicBezTo>
                <a:cubicBezTo>
                  <a:pt x="54260" y="177389"/>
                  <a:pt x="61413" y="183148"/>
                  <a:pt x="69345" y="187588"/>
                </a:cubicBezTo>
                <a:cubicBezTo>
                  <a:pt x="84229" y="195917"/>
                  <a:pt x="100948" y="199152"/>
                  <a:pt x="118037" y="199152"/>
                </a:cubicBezTo>
                <a:cubicBezTo>
                  <a:pt x="134377" y="199152"/>
                  <a:pt x="151054" y="196195"/>
                  <a:pt x="166786" y="191906"/>
                </a:cubicBezTo>
                <a:cubicBezTo>
                  <a:pt x="182868" y="187522"/>
                  <a:pt x="199726" y="181032"/>
                  <a:pt x="208943" y="167145"/>
                </a:cubicBezTo>
                <a:cubicBezTo>
                  <a:pt x="216021" y="156478"/>
                  <a:pt x="217244" y="143559"/>
                  <a:pt x="215671" y="130623"/>
                </a:cubicBezTo>
                <a:cubicBezTo>
                  <a:pt x="214777" y="123276"/>
                  <a:pt x="212981" y="115923"/>
                  <a:pt x="210844" y="108974"/>
                </a:cubicBezTo>
                <a:cubicBezTo>
                  <a:pt x="208446" y="101182"/>
                  <a:pt x="205657" y="93288"/>
                  <a:pt x="205948" y="85140"/>
                </a:cubicBezTo>
                <a:cubicBezTo>
                  <a:pt x="206153" y="79394"/>
                  <a:pt x="207888" y="73823"/>
                  <a:pt x="208756" y="68140"/>
                </a:cubicBezTo>
                <a:cubicBezTo>
                  <a:pt x="210142" y="59046"/>
                  <a:pt x="209283" y="49687"/>
                  <a:pt x="206890" y="40805"/>
                </a:cubicBezTo>
                <a:cubicBezTo>
                  <a:pt x="205168" y="34414"/>
                  <a:pt x="202608" y="28152"/>
                  <a:pt x="198518" y="22947"/>
                </a:cubicBezTo>
                <a:cubicBezTo>
                  <a:pt x="194858" y="18288"/>
                  <a:pt x="190067" y="14605"/>
                  <a:pt x="184910" y="11688"/>
                </a:cubicBezTo>
                <a:cubicBezTo>
                  <a:pt x="171283" y="3978"/>
                  <a:pt x="155327" y="1548"/>
                  <a:pt x="139704" y="505"/>
                </a:cubicBezTo>
                <a:cubicBezTo>
                  <a:pt x="135071" y="196"/>
                  <a:pt x="130409" y="0"/>
                  <a:pt x="1257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txBox="1">
            <a:spLocks noGrp="1"/>
          </p:cNvSpPr>
          <p:nvPr>
            <p:ph type="ctrTitle"/>
          </p:nvPr>
        </p:nvSpPr>
        <p:spPr>
          <a:xfrm>
            <a:off x="3503704" y="1346833"/>
            <a:ext cx="72216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6933"/>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031100" y="4120933"/>
            <a:ext cx="4166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98310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271347" y="3710367"/>
            <a:ext cx="5816400" cy="1122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800"/>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7326547" y="985500"/>
            <a:ext cx="3761200" cy="176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600"/>
              <a:buNone/>
              <a:defRPr sz="12800"/>
            </a:lvl1pPr>
            <a:lvl2pPr lvl="1" algn="r" rtl="0">
              <a:spcBef>
                <a:spcPts val="0"/>
              </a:spcBef>
              <a:spcAft>
                <a:spcPts val="0"/>
              </a:spcAft>
              <a:buSzPts val="9600"/>
              <a:buNone/>
              <a:defRPr sz="12800"/>
            </a:lvl2pPr>
            <a:lvl3pPr lvl="2" algn="r" rtl="0">
              <a:spcBef>
                <a:spcPts val="0"/>
              </a:spcBef>
              <a:spcAft>
                <a:spcPts val="0"/>
              </a:spcAft>
              <a:buSzPts val="9600"/>
              <a:buNone/>
              <a:defRPr sz="12800"/>
            </a:lvl3pPr>
            <a:lvl4pPr lvl="3" algn="r" rtl="0">
              <a:spcBef>
                <a:spcPts val="0"/>
              </a:spcBef>
              <a:spcAft>
                <a:spcPts val="0"/>
              </a:spcAft>
              <a:buSzPts val="9600"/>
              <a:buNone/>
              <a:defRPr sz="12800"/>
            </a:lvl4pPr>
            <a:lvl5pPr lvl="4" algn="r" rtl="0">
              <a:spcBef>
                <a:spcPts val="0"/>
              </a:spcBef>
              <a:spcAft>
                <a:spcPts val="0"/>
              </a:spcAft>
              <a:buSzPts val="9600"/>
              <a:buNone/>
              <a:defRPr sz="12800"/>
            </a:lvl5pPr>
            <a:lvl6pPr lvl="5" algn="r" rtl="0">
              <a:spcBef>
                <a:spcPts val="0"/>
              </a:spcBef>
              <a:spcAft>
                <a:spcPts val="0"/>
              </a:spcAft>
              <a:buSzPts val="9600"/>
              <a:buNone/>
              <a:defRPr sz="12800"/>
            </a:lvl6pPr>
            <a:lvl7pPr lvl="6" algn="r" rtl="0">
              <a:spcBef>
                <a:spcPts val="0"/>
              </a:spcBef>
              <a:spcAft>
                <a:spcPts val="0"/>
              </a:spcAft>
              <a:buSzPts val="9600"/>
              <a:buNone/>
              <a:defRPr sz="12800"/>
            </a:lvl7pPr>
            <a:lvl8pPr lvl="7" algn="r" rtl="0">
              <a:spcBef>
                <a:spcPts val="0"/>
              </a:spcBef>
              <a:spcAft>
                <a:spcPts val="0"/>
              </a:spcAft>
              <a:buSzPts val="9600"/>
              <a:buNone/>
              <a:defRPr sz="12800"/>
            </a:lvl8pPr>
            <a:lvl9pPr lvl="8" algn="r" rtl="0">
              <a:spcBef>
                <a:spcPts val="0"/>
              </a:spcBef>
              <a:spcAft>
                <a:spcPts val="0"/>
              </a:spcAft>
              <a:buSzPts val="9600"/>
              <a:buNone/>
              <a:defRPr sz="12800"/>
            </a:lvl9pPr>
          </a:lstStyle>
          <a:p>
            <a:r>
              <a:t>xx%</a:t>
            </a:r>
          </a:p>
        </p:txBody>
      </p:sp>
      <p:sp>
        <p:nvSpPr>
          <p:cNvPr id="15" name="Google Shape;15;p3"/>
          <p:cNvSpPr txBox="1">
            <a:spLocks noGrp="1"/>
          </p:cNvSpPr>
          <p:nvPr>
            <p:ph type="subTitle" idx="1"/>
          </p:nvPr>
        </p:nvSpPr>
        <p:spPr>
          <a:xfrm>
            <a:off x="6920964" y="4901843"/>
            <a:ext cx="4166800" cy="105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16" name="Google Shape;16;p3"/>
          <p:cNvSpPr/>
          <p:nvPr/>
        </p:nvSpPr>
        <p:spPr>
          <a:xfrm flipH="1">
            <a:off x="19" y="3970001"/>
            <a:ext cx="3915219" cy="2888012"/>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266080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1008900" y="2536967"/>
            <a:ext cx="6179200" cy="3398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p:nvPr/>
        </p:nvSpPr>
        <p:spPr>
          <a:xfrm rot="5400000">
            <a:off x="7254066" y="1937644"/>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4"/>
          <p:cNvSpPr txBox="1">
            <a:spLocks noGrp="1"/>
          </p:cNvSpPr>
          <p:nvPr>
            <p:ph type="title"/>
          </p:nvPr>
        </p:nvSpPr>
        <p:spPr>
          <a:xfrm>
            <a:off x="1084733" y="538633"/>
            <a:ext cx="590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802850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1008900" y="2874603"/>
            <a:ext cx="4190800" cy="2719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endParaRPr/>
          </a:p>
        </p:txBody>
      </p:sp>
      <p:sp>
        <p:nvSpPr>
          <p:cNvPr id="33" name="Google Shape;33;p7"/>
          <p:cNvSpPr txBox="1">
            <a:spLocks noGrp="1"/>
          </p:cNvSpPr>
          <p:nvPr>
            <p:ph type="title"/>
          </p:nvPr>
        </p:nvSpPr>
        <p:spPr>
          <a:xfrm>
            <a:off x="1084733" y="538633"/>
            <a:ext cx="592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237654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p:nvPr/>
        </p:nvSpPr>
        <p:spPr>
          <a:xfrm flipH="1">
            <a:off x="7377791" y="-39733"/>
            <a:ext cx="6677509" cy="7514345"/>
          </a:xfrm>
          <a:custGeom>
            <a:avLst/>
            <a:gdLst/>
            <a:ahLst/>
            <a:cxnLst/>
            <a:rect l="l" t="t" r="r" b="b"/>
            <a:pathLst>
              <a:path w="31682" h="35653" extrusionOk="0">
                <a:moveTo>
                  <a:pt x="0" y="0"/>
                </a:moveTo>
                <a:lnTo>
                  <a:pt x="0" y="35653"/>
                </a:lnTo>
                <a:lnTo>
                  <a:pt x="31681" y="35653"/>
                </a:lnTo>
                <a:cubicBezTo>
                  <a:pt x="31409" y="30627"/>
                  <a:pt x="27467" y="25909"/>
                  <a:pt x="22478" y="24976"/>
                </a:cubicBezTo>
                <a:cubicBezTo>
                  <a:pt x="20349" y="24577"/>
                  <a:pt x="18043" y="24769"/>
                  <a:pt x="16142" y="23729"/>
                </a:cubicBezTo>
                <a:cubicBezTo>
                  <a:pt x="13474" y="22270"/>
                  <a:pt x="12521" y="18837"/>
                  <a:pt x="12723" y="15803"/>
                </a:cubicBezTo>
                <a:cubicBezTo>
                  <a:pt x="12927" y="12768"/>
                  <a:pt x="14006" y="9852"/>
                  <a:pt x="14290" y="6825"/>
                </a:cubicBezTo>
                <a:cubicBezTo>
                  <a:pt x="14512" y="4453"/>
                  <a:pt x="14102" y="1828"/>
                  <a:pt x="1269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8"/>
          <p:cNvSpPr txBox="1">
            <a:spLocks noGrp="1"/>
          </p:cNvSpPr>
          <p:nvPr>
            <p:ph type="title"/>
          </p:nvPr>
        </p:nvSpPr>
        <p:spPr>
          <a:xfrm>
            <a:off x="1084725" y="538633"/>
            <a:ext cx="38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38086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434968" y="2611433"/>
            <a:ext cx="5757059"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9"/>
          <p:cNvSpPr/>
          <p:nvPr/>
        </p:nvSpPr>
        <p:spPr>
          <a:xfrm rot="10800000">
            <a:off x="5" y="-17"/>
            <a:ext cx="3791268"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9"/>
          <p:cNvSpPr txBox="1">
            <a:spLocks noGrp="1"/>
          </p:cNvSpPr>
          <p:nvPr>
            <p:ph type="title"/>
          </p:nvPr>
        </p:nvSpPr>
        <p:spPr>
          <a:xfrm>
            <a:off x="1630633" y="2210067"/>
            <a:ext cx="3732400" cy="1409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000"/>
              <a:buNone/>
              <a:defRPr sz="40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41" name="Google Shape;41;p9"/>
          <p:cNvSpPr txBox="1">
            <a:spLocks noGrp="1"/>
          </p:cNvSpPr>
          <p:nvPr>
            <p:ph type="subTitle" idx="1"/>
          </p:nvPr>
        </p:nvSpPr>
        <p:spPr>
          <a:xfrm>
            <a:off x="1630633" y="3736017"/>
            <a:ext cx="4275200" cy="9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345537" y="1407400"/>
            <a:ext cx="4379600" cy="40432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035133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1287924" y="3884600"/>
            <a:ext cx="30912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5" name="Google Shape;45;p10"/>
          <p:cNvSpPr txBox="1">
            <a:spLocks noGrp="1"/>
          </p:cNvSpPr>
          <p:nvPr>
            <p:ph type="title"/>
          </p:nvPr>
        </p:nvSpPr>
        <p:spPr>
          <a:xfrm>
            <a:off x="1084732" y="538633"/>
            <a:ext cx="3436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6461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image" Target="../media/image20.png"/><Relationship Id="rId5" Type="http://schemas.openxmlformats.org/officeDocument/2006/relationships/slideLayout" Target="../slideLayouts/slideLayout144.xml"/><Relationship Id="rId10" Type="http://schemas.openxmlformats.org/officeDocument/2006/relationships/theme" Target="../theme/theme11.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theme" Target="../theme/theme12.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9.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7.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theme" Target="../theme/theme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BBE6C-B0A5-4EA3-A9B9-029EC98607E9}"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AA12D-4225-47F1-867F-F583E00922AC}" type="slidenum">
              <a:rPr lang="en-US" smtClean="0"/>
              <a:t>‹#›</a:t>
            </a:fld>
            <a:endParaRPr lang="en-US"/>
          </a:p>
        </p:txBody>
      </p:sp>
    </p:spTree>
    <p:extLst>
      <p:ext uri="{BB962C8B-B14F-4D97-AF65-F5344CB8AC3E}">
        <p14:creationId xmlns:p14="http://schemas.microsoft.com/office/powerpoint/2010/main" val="2949154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C6EEF4"/>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7A9C9-202A-4DD8-93D6-0313A3D3FD6D}"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13F3C-060C-48EB-BE46-663050F012C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43896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
            <a:ext cx="12192529" cy="6857703"/>
          </a:xfrm>
          <a:prstGeom prst="rect">
            <a:avLst/>
          </a:prstGeom>
        </p:spPr>
      </p:pic>
      <p:sp>
        <p:nvSpPr>
          <p:cNvPr id="2" name="タイトル プレースホルダー 1"/>
          <p:cNvSpPr>
            <a:spLocks noGrp="1"/>
          </p:cNvSpPr>
          <p:nvPr>
            <p:ph type="title"/>
          </p:nvPr>
        </p:nvSpPr>
        <p:spPr>
          <a:xfrm>
            <a:off x="609600" y="274638"/>
            <a:ext cx="10972800" cy="706090"/>
          </a:xfrm>
          <a:prstGeom prst="rect">
            <a:avLst/>
          </a:prstGeom>
        </p:spPr>
        <p:txBody>
          <a:bodyPr vert="horz" lIns="163275" tIns="81638" rIns="163275" bIns="81638" rtlCol="0" anchor="ctr">
            <a:noAutofit/>
          </a:bodyPr>
          <a:lstStyle/>
          <a:p>
            <a:r>
              <a:rPr lang="en-US" altLang="ja-JP" dirty="0"/>
              <a:t>Master Title</a:t>
            </a:r>
            <a:endParaRPr lang="en-US" dirty="0"/>
          </a:p>
        </p:txBody>
      </p:sp>
      <p:sp>
        <p:nvSpPr>
          <p:cNvPr id="3" name="テキスト プレースホルダー 2"/>
          <p:cNvSpPr>
            <a:spLocks noGrp="1"/>
          </p:cNvSpPr>
          <p:nvPr>
            <p:ph type="body" idx="1"/>
          </p:nvPr>
        </p:nvSpPr>
        <p:spPr>
          <a:xfrm>
            <a:off x="609600" y="1316766"/>
            <a:ext cx="10972800" cy="4809399"/>
          </a:xfrm>
          <a:prstGeom prst="rect">
            <a:avLst/>
          </a:prstGeom>
        </p:spPr>
        <p:txBody>
          <a:bodyPr vert="horz" lIns="163275" tIns="81638" rIns="163275" bIns="81638" rtlCol="0">
            <a:normAutofit/>
          </a:bodyPr>
          <a:lstStyle/>
          <a:p>
            <a:pPr lvl="0"/>
            <a:r>
              <a:rPr lang="en-US" altLang="ja-JP" dirty="0"/>
              <a:t>Master Text</a:t>
            </a:r>
            <a:endParaRPr lang="en-US" dirty="0"/>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163275" tIns="81638" rIns="163275" bIns="81638" rtlCol="0" anchor="ctr"/>
          <a:lstStyle>
            <a:lvl1pPr algn="l">
              <a:defRPr sz="1400">
                <a:solidFill>
                  <a:schemeClr val="tx1">
                    <a:tint val="75000"/>
                  </a:schemeClr>
                </a:solidFill>
              </a:defRPr>
            </a:lvl1pPr>
          </a:lstStyle>
          <a:p>
            <a:pPr defTabSz="1088556"/>
            <a:fld id="{AF1C836A-9FCA-458F-99FA-C7D60BED9CD6}" type="datetime1">
              <a:rPr lang="en-US" smtClean="0">
                <a:solidFill>
                  <a:srgbClr val="F2F2F2">
                    <a:tint val="75000"/>
                  </a:srgbClr>
                </a:solidFill>
              </a:rPr>
              <a:pPr defTabSz="1088556"/>
              <a:t>4/2/2024</a:t>
            </a:fld>
            <a:endParaRPr lang="en-US">
              <a:solidFill>
                <a:srgbClr val="F2F2F2">
                  <a:tint val="75000"/>
                </a:srgb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163275" tIns="81638" rIns="163275" bIns="81638" rtlCol="0" anchor="ctr"/>
          <a:lstStyle>
            <a:lvl1pPr algn="ctr">
              <a:defRPr sz="1400">
                <a:solidFill>
                  <a:schemeClr val="tx1">
                    <a:tint val="75000"/>
                  </a:schemeClr>
                </a:solidFill>
              </a:defRPr>
            </a:lvl1pPr>
          </a:lstStyle>
          <a:p>
            <a:pPr defTabSz="1088556"/>
            <a:r>
              <a:rPr lang="en-US">
                <a:solidFill>
                  <a:srgbClr val="F2F2F2">
                    <a:tint val="75000"/>
                  </a:srgbClr>
                </a:solidFill>
              </a:rPr>
              <a:t>The Power of PowerPoint – http://thepopp.com</a:t>
            </a: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163275" tIns="81638" rIns="163275" bIns="81638" rtlCol="0" anchor="ctr"/>
          <a:lstStyle>
            <a:lvl1pPr algn="r">
              <a:defRPr sz="1400">
                <a:solidFill>
                  <a:schemeClr val="tx1">
                    <a:tint val="75000"/>
                  </a:schemeClr>
                </a:solidFill>
              </a:defRPr>
            </a:lvl1pPr>
          </a:lstStyle>
          <a:p>
            <a:pPr defTabSz="1088556"/>
            <a:fld id="{4DD2DA67-16D1-416E-90B8-EEE34644D6D9}" type="slidenum">
              <a:rPr lang="en-US" smtClean="0">
                <a:solidFill>
                  <a:srgbClr val="F2F2F2">
                    <a:tint val="75000"/>
                  </a:srgbClr>
                </a:solidFill>
              </a:rPr>
              <a:pPr defTabSz="1088556"/>
              <a:t>‹#›</a:t>
            </a:fld>
            <a:endParaRPr lang="en-US">
              <a:solidFill>
                <a:srgbClr val="F2F2F2">
                  <a:tint val="75000"/>
                </a:srgbClr>
              </a:solidFill>
            </a:endParaRPr>
          </a:p>
        </p:txBody>
      </p:sp>
    </p:spTree>
    <p:extLst>
      <p:ext uri="{BB962C8B-B14F-4D97-AF65-F5344CB8AC3E}">
        <p14:creationId xmlns:p14="http://schemas.microsoft.com/office/powerpoint/2010/main" val="342822186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Lst>
  <p:hf sldNum="0" hdr="0" ftr="0" dt="0"/>
  <p:txStyles>
    <p:titleStyle>
      <a:lvl1pPr algn="ctr" defTabSz="1088556" rtl="0" eaLnBrk="1" latinLnBrk="0" hangingPunct="1">
        <a:spcBef>
          <a:spcPct val="0"/>
        </a:spcBef>
        <a:buNone/>
        <a:defRPr sz="5334" kern="1200" baseline="0">
          <a:solidFill>
            <a:schemeClr val="tx1"/>
          </a:solidFill>
          <a:latin typeface="+mj-lt"/>
          <a:ea typeface="Roboto Thin" pitchFamily="2" charset="0"/>
          <a:cs typeface="Clear Sans Thin" panose="020B0203030202020304" pitchFamily="34" charset="0"/>
        </a:defRPr>
      </a:lvl1pPr>
    </p:titleStyle>
    <p:bodyStyle>
      <a:lvl1pPr marL="0" indent="0" algn="l" defTabSz="1088556" rtl="0" eaLnBrk="1" latinLnBrk="0" hangingPunct="1">
        <a:spcBef>
          <a:spcPct val="20000"/>
        </a:spcBef>
        <a:buFont typeface="Arial" panose="020B0604020202020204" pitchFamily="34" charset="0"/>
        <a:buNone/>
        <a:defRPr sz="2133" kern="1200">
          <a:solidFill>
            <a:schemeClr val="tx1"/>
          </a:solidFill>
          <a:latin typeface="+mn-lt"/>
          <a:ea typeface="+mn-ea"/>
          <a:cs typeface="+mn-cs"/>
        </a:defRPr>
      </a:lvl1pPr>
      <a:lvl2pPr marL="884452" indent="-340174" algn="l" defTabSz="1088556" rtl="0" eaLnBrk="1" latinLnBrk="0" hangingPunct="1">
        <a:spcBef>
          <a:spcPct val="20000"/>
        </a:spcBef>
        <a:buFont typeface="Arial" panose="020B0604020202020204" pitchFamily="34" charset="0"/>
        <a:buChar char="–"/>
        <a:defRPr sz="3334" kern="1200">
          <a:solidFill>
            <a:schemeClr val="tx1"/>
          </a:solidFill>
          <a:latin typeface="+mn-lt"/>
          <a:ea typeface="+mn-ea"/>
          <a:cs typeface="+mn-cs"/>
        </a:defRPr>
      </a:lvl2pPr>
      <a:lvl3pPr marL="1360695" indent="-272139" algn="l" defTabSz="1088556" rtl="0" eaLnBrk="1" latinLnBrk="0" hangingPunct="1">
        <a:spcBef>
          <a:spcPct val="20000"/>
        </a:spcBef>
        <a:buFont typeface="Arial" panose="020B0604020202020204" pitchFamily="34" charset="0"/>
        <a:buChar char="•"/>
        <a:defRPr sz="2867" kern="1200">
          <a:solidFill>
            <a:schemeClr val="tx1"/>
          </a:solidFill>
          <a:latin typeface="+mn-lt"/>
          <a:ea typeface="+mn-ea"/>
          <a:cs typeface="+mn-cs"/>
        </a:defRPr>
      </a:lvl3pPr>
      <a:lvl4pPr marL="1904973" indent="-272139" algn="l" defTabSz="10885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251" indent="-272139" algn="l" defTabSz="10885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530" indent="-272139" algn="l" defTabSz="10885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808" indent="-272139" algn="l" defTabSz="10885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2085" indent="-272139" algn="l" defTabSz="10885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6364" indent="-272139" algn="l" defTabSz="108855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8556" rtl="0" eaLnBrk="1" latinLnBrk="0" hangingPunct="1">
        <a:defRPr sz="2133" kern="1200">
          <a:solidFill>
            <a:schemeClr val="tx1"/>
          </a:solidFill>
          <a:latin typeface="+mn-lt"/>
          <a:ea typeface="+mn-ea"/>
          <a:cs typeface="+mn-cs"/>
        </a:defRPr>
      </a:lvl1pPr>
      <a:lvl2pPr marL="544278" algn="l" defTabSz="1088556" rtl="0" eaLnBrk="1" latinLnBrk="0" hangingPunct="1">
        <a:defRPr sz="2133" kern="1200">
          <a:solidFill>
            <a:schemeClr val="tx1"/>
          </a:solidFill>
          <a:latin typeface="+mn-lt"/>
          <a:ea typeface="+mn-ea"/>
          <a:cs typeface="+mn-cs"/>
        </a:defRPr>
      </a:lvl2pPr>
      <a:lvl3pPr marL="1088556" algn="l" defTabSz="1088556" rtl="0" eaLnBrk="1" latinLnBrk="0" hangingPunct="1">
        <a:defRPr sz="2133" kern="1200">
          <a:solidFill>
            <a:schemeClr val="tx1"/>
          </a:solidFill>
          <a:latin typeface="+mn-lt"/>
          <a:ea typeface="+mn-ea"/>
          <a:cs typeface="+mn-cs"/>
        </a:defRPr>
      </a:lvl3pPr>
      <a:lvl4pPr marL="1632834" algn="l" defTabSz="1088556" rtl="0" eaLnBrk="1" latinLnBrk="0" hangingPunct="1">
        <a:defRPr sz="2133" kern="1200">
          <a:solidFill>
            <a:schemeClr val="tx1"/>
          </a:solidFill>
          <a:latin typeface="+mn-lt"/>
          <a:ea typeface="+mn-ea"/>
          <a:cs typeface="+mn-cs"/>
        </a:defRPr>
      </a:lvl4pPr>
      <a:lvl5pPr marL="2177112" algn="l" defTabSz="1088556" rtl="0" eaLnBrk="1" latinLnBrk="0" hangingPunct="1">
        <a:defRPr sz="2133" kern="1200">
          <a:solidFill>
            <a:schemeClr val="tx1"/>
          </a:solidFill>
          <a:latin typeface="+mn-lt"/>
          <a:ea typeface="+mn-ea"/>
          <a:cs typeface="+mn-cs"/>
        </a:defRPr>
      </a:lvl5pPr>
      <a:lvl6pPr marL="2721391" algn="l" defTabSz="1088556" rtl="0" eaLnBrk="1" latinLnBrk="0" hangingPunct="1">
        <a:defRPr sz="2133" kern="1200">
          <a:solidFill>
            <a:schemeClr val="tx1"/>
          </a:solidFill>
          <a:latin typeface="+mn-lt"/>
          <a:ea typeface="+mn-ea"/>
          <a:cs typeface="+mn-cs"/>
        </a:defRPr>
      </a:lvl6pPr>
      <a:lvl7pPr marL="3265669" algn="l" defTabSz="1088556" rtl="0" eaLnBrk="1" latinLnBrk="0" hangingPunct="1">
        <a:defRPr sz="2133" kern="1200">
          <a:solidFill>
            <a:schemeClr val="tx1"/>
          </a:solidFill>
          <a:latin typeface="+mn-lt"/>
          <a:ea typeface="+mn-ea"/>
          <a:cs typeface="+mn-cs"/>
        </a:defRPr>
      </a:lvl7pPr>
      <a:lvl8pPr marL="3809946" algn="l" defTabSz="1088556" rtl="0" eaLnBrk="1" latinLnBrk="0" hangingPunct="1">
        <a:defRPr sz="2133" kern="1200">
          <a:solidFill>
            <a:schemeClr val="tx1"/>
          </a:solidFill>
          <a:latin typeface="+mn-lt"/>
          <a:ea typeface="+mn-ea"/>
          <a:cs typeface="+mn-cs"/>
        </a:defRPr>
      </a:lvl8pPr>
      <a:lvl9pPr marL="4354225" algn="l" defTabSz="1088556"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322824"/>
              </a:buClr>
              <a:buSzPts val="2800"/>
              <a:buFont typeface="Chewy"/>
              <a:buNone/>
              <a:defRPr sz="2800">
                <a:solidFill>
                  <a:srgbClr val="322824"/>
                </a:solidFill>
                <a:latin typeface="Chewy"/>
                <a:ea typeface="Chewy"/>
                <a:cs typeface="Chewy"/>
                <a:sym typeface="Chewy"/>
              </a:defRPr>
            </a:lvl1pPr>
            <a:lvl2pPr lvl="1">
              <a:spcBef>
                <a:spcPts val="0"/>
              </a:spcBef>
              <a:spcAft>
                <a:spcPts val="0"/>
              </a:spcAft>
              <a:buClr>
                <a:srgbClr val="322824"/>
              </a:buClr>
              <a:buSzPts val="2800"/>
              <a:buNone/>
              <a:defRPr sz="2800">
                <a:solidFill>
                  <a:srgbClr val="322824"/>
                </a:solidFill>
              </a:defRPr>
            </a:lvl2pPr>
            <a:lvl3pPr lvl="2">
              <a:spcBef>
                <a:spcPts val="0"/>
              </a:spcBef>
              <a:spcAft>
                <a:spcPts val="0"/>
              </a:spcAft>
              <a:buClr>
                <a:srgbClr val="322824"/>
              </a:buClr>
              <a:buSzPts val="2800"/>
              <a:buNone/>
              <a:defRPr sz="2800">
                <a:solidFill>
                  <a:srgbClr val="322824"/>
                </a:solidFill>
              </a:defRPr>
            </a:lvl3pPr>
            <a:lvl4pPr lvl="3">
              <a:spcBef>
                <a:spcPts val="0"/>
              </a:spcBef>
              <a:spcAft>
                <a:spcPts val="0"/>
              </a:spcAft>
              <a:buClr>
                <a:srgbClr val="322824"/>
              </a:buClr>
              <a:buSzPts val="2800"/>
              <a:buNone/>
              <a:defRPr sz="2800">
                <a:solidFill>
                  <a:srgbClr val="322824"/>
                </a:solidFill>
              </a:defRPr>
            </a:lvl4pPr>
            <a:lvl5pPr lvl="4">
              <a:spcBef>
                <a:spcPts val="0"/>
              </a:spcBef>
              <a:spcAft>
                <a:spcPts val="0"/>
              </a:spcAft>
              <a:buClr>
                <a:srgbClr val="322824"/>
              </a:buClr>
              <a:buSzPts val="2800"/>
              <a:buNone/>
              <a:defRPr sz="2800">
                <a:solidFill>
                  <a:srgbClr val="322824"/>
                </a:solidFill>
              </a:defRPr>
            </a:lvl5pPr>
            <a:lvl6pPr lvl="5">
              <a:spcBef>
                <a:spcPts val="0"/>
              </a:spcBef>
              <a:spcAft>
                <a:spcPts val="0"/>
              </a:spcAft>
              <a:buClr>
                <a:srgbClr val="322824"/>
              </a:buClr>
              <a:buSzPts val="2800"/>
              <a:buNone/>
              <a:defRPr sz="2800">
                <a:solidFill>
                  <a:srgbClr val="322824"/>
                </a:solidFill>
              </a:defRPr>
            </a:lvl6pPr>
            <a:lvl7pPr lvl="6">
              <a:spcBef>
                <a:spcPts val="0"/>
              </a:spcBef>
              <a:spcAft>
                <a:spcPts val="0"/>
              </a:spcAft>
              <a:buClr>
                <a:srgbClr val="322824"/>
              </a:buClr>
              <a:buSzPts val="2800"/>
              <a:buNone/>
              <a:defRPr sz="2800">
                <a:solidFill>
                  <a:srgbClr val="322824"/>
                </a:solidFill>
              </a:defRPr>
            </a:lvl7pPr>
            <a:lvl8pPr lvl="7">
              <a:spcBef>
                <a:spcPts val="0"/>
              </a:spcBef>
              <a:spcAft>
                <a:spcPts val="0"/>
              </a:spcAft>
              <a:buClr>
                <a:srgbClr val="322824"/>
              </a:buClr>
              <a:buSzPts val="2800"/>
              <a:buNone/>
              <a:defRPr sz="2800">
                <a:solidFill>
                  <a:srgbClr val="322824"/>
                </a:solidFill>
              </a:defRPr>
            </a:lvl8pPr>
            <a:lvl9pPr lvl="8">
              <a:spcBef>
                <a:spcPts val="0"/>
              </a:spcBef>
              <a:spcAft>
                <a:spcPts val="0"/>
              </a:spcAft>
              <a:buClr>
                <a:srgbClr val="322824"/>
              </a:buClr>
              <a:buSzPts val="2800"/>
              <a:buNone/>
              <a:defRPr sz="2800">
                <a:solidFill>
                  <a:srgbClr val="322824"/>
                </a:solidFill>
              </a:defRPr>
            </a:lvl9pPr>
          </a:lstStyle>
          <a:p>
            <a:endParaRPr/>
          </a:p>
        </p:txBody>
      </p:sp>
      <p:sp>
        <p:nvSpPr>
          <p:cNvPr id="7" name="Google Shape;7;p1"/>
          <p:cNvSpPr txBox="1">
            <a:spLocks noGrp="1"/>
          </p:cNvSpPr>
          <p:nvPr>
            <p:ph type="body" idx="1"/>
          </p:nvPr>
        </p:nvSpPr>
        <p:spPr>
          <a:xfrm>
            <a:off x="415600" y="17398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322824"/>
              </a:buClr>
              <a:buSzPts val="1800"/>
              <a:buFont typeface="Didact Gothic"/>
              <a:buChar char="●"/>
              <a:defRPr sz="1800">
                <a:solidFill>
                  <a:srgbClr val="322824"/>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322824"/>
              </a:buClr>
              <a:buSzPts val="1400"/>
              <a:buFont typeface="Didact Gothic"/>
              <a:buChar char="○"/>
              <a:defRPr>
                <a:solidFill>
                  <a:srgbClr val="322824"/>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322824"/>
              </a:buClr>
              <a:buSzPts val="1400"/>
              <a:buFont typeface="Didact Gothic"/>
              <a:buChar char="■"/>
              <a:defRPr>
                <a:solidFill>
                  <a:srgbClr val="322824"/>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322824"/>
              </a:buClr>
              <a:buSzPts val="1400"/>
              <a:buFont typeface="Didact Gothic"/>
              <a:buChar char="●"/>
              <a:defRPr>
                <a:solidFill>
                  <a:srgbClr val="322824"/>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322824"/>
              </a:buClr>
              <a:buSzPts val="1400"/>
              <a:buFont typeface="Didact Gothic"/>
              <a:buChar char="○"/>
              <a:defRPr>
                <a:solidFill>
                  <a:srgbClr val="322824"/>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322824"/>
              </a:buClr>
              <a:buSzPts val="1400"/>
              <a:buFont typeface="Didact Gothic"/>
              <a:buChar char="■"/>
              <a:defRPr>
                <a:solidFill>
                  <a:srgbClr val="322824"/>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322824"/>
              </a:buClr>
              <a:buSzPts val="1400"/>
              <a:buFont typeface="Didact Gothic"/>
              <a:buChar char="●"/>
              <a:defRPr>
                <a:solidFill>
                  <a:srgbClr val="322824"/>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322824"/>
              </a:buClr>
              <a:buSzPts val="1400"/>
              <a:buFont typeface="Didact Gothic"/>
              <a:buChar char="○"/>
              <a:defRPr>
                <a:solidFill>
                  <a:srgbClr val="322824"/>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322824"/>
              </a:buClr>
              <a:buSzPts val="1400"/>
              <a:buFont typeface="Didact Gothic"/>
              <a:buChar char="■"/>
              <a:defRPr>
                <a:solidFill>
                  <a:srgbClr val="322824"/>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13393940"/>
      </p:ext>
    </p:extLst>
  </p:cSld>
  <p:clrMap bg1="lt1" tx1="dk1" bg2="dk2" tx2="lt2" accent1="accent1" accent2="accent2" accent3="accent3" accent4="accent4" accent5="accent5" accent6="accent6" hlink="hlink" folHlink="folHlink"/>
  <p:sldLayoutIdLst>
    <p:sldLayoutId id="2147484122" r:id="rId1"/>
    <p:sldLayoutId id="2147484124" r:id="rId2"/>
    <p:sldLayoutId id="2147484125" r:id="rId3"/>
    <p:sldLayoutId id="2147484127" r:id="rId4"/>
    <p:sldLayoutId id="2147484128" r:id="rId5"/>
    <p:sldLayoutId id="2147484129" r:id="rId6"/>
    <p:sldLayoutId id="2147484130" r:id="rId7"/>
    <p:sldLayoutId id="2147484131" r:id="rId8"/>
    <p:sldLayoutId id="2147484132"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4145" r:id="rId21"/>
    <p:sldLayoutId id="2147484146" r:id="rId22"/>
    <p:sldLayoutId id="2147484147" r:id="rId23"/>
    <p:sldLayoutId id="214748414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3CBC1C18-307B-4F68-A007-B5B542270E8D}" type="datetimeFigureOut">
              <a:rPr lang="en-US" smtClean="0">
                <a:solidFill>
                  <a:srgbClr val="FFFFFF">
                    <a:lumMod val="95000"/>
                    <a:lumOff val="5000"/>
                  </a:srgbClr>
                </a:solidFill>
              </a:rPr>
              <a:pPr defTabSz="457200"/>
              <a:t>4/2/2024</a:t>
            </a:fld>
            <a:endParaRPr lang="en-US" dirty="0">
              <a:solidFill>
                <a:srgbClr val="FFFFFF">
                  <a:lumMod val="95000"/>
                  <a:lumOff val="5000"/>
                </a:srgb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r>
              <a:rPr lang="en-US" dirty="0">
                <a:solidFill>
                  <a:srgbClr val="FFFFFF">
                    <a:lumMod val="95000"/>
                    <a:lumOff val="5000"/>
                  </a:srgbClr>
                </a:solidFill>
              </a:rPr>
              <a:t>
              </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6D22F896-40B5-4ADD-8801-0D06FADFA095}" type="slidenum">
              <a:rPr lang="en-US" smtClean="0">
                <a:solidFill>
                  <a:srgbClr val="FFFFFF">
                    <a:lumMod val="95000"/>
                    <a:lumOff val="5000"/>
                  </a:srgbClr>
                </a:solidFill>
              </a:rPr>
              <a:pPr defTabSz="457200"/>
              <a:t>‹#›</a:t>
            </a:fld>
            <a:endParaRPr lang="en-US" dirty="0">
              <a:solidFill>
                <a:srgbClr val="FFFFFF">
                  <a:lumMod val="95000"/>
                  <a:lumOff val="5000"/>
                </a:srgbClr>
              </a:solidFill>
            </a:endParaRPr>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335490"/>
      </p:ext>
    </p:extLst>
  </p:cSld>
  <p:clrMap bg1="dk1" tx1="lt1" bg2="dk2"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57048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1" r:id="rId8"/>
    <p:sldLayoutId id="2147483678" r:id="rId9"/>
    <p:sldLayoutId id="2147483680" r:id="rId10"/>
    <p:sldLayoutId id="2147483682" r:id="rId11"/>
    <p:sldLayoutId id="2147483683" r:id="rId12"/>
    <p:sldLayoutId id="2147483684" r:id="rId13"/>
    <p:sldLayoutId id="2147483685" r:id="rId14"/>
    <p:sldLayoutId id="2147483686" r:id="rId15"/>
    <p:sldLayoutId id="2147483688" r:id="rId16"/>
    <p:sldLayoutId id="2147483689" r:id="rId17"/>
    <p:sldLayoutId id="2147483690" r:id="rId18"/>
    <p:sldLayoutId id="214748369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465237"/>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E3E8C59-908D-4152-95D4-24D84883918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rgbClr val="FFFFFF"/>
              </a:solidFill>
            </a:endParaRPr>
          </a:p>
        </p:txBody>
      </p:sp>
      <p:pic>
        <p:nvPicPr>
          <p:cNvPr id="3" name="图片 2">
            <a:extLst>
              <a:ext uri="{FF2B5EF4-FFF2-40B4-BE49-F238E27FC236}">
                <a16:creationId xmlns:a16="http://schemas.microsoft.com/office/drawing/2014/main" id="{C996FA9B-3BE3-4C25-9057-952F8D5FDA0A}"/>
              </a:ext>
            </a:extLst>
          </p:cNvPr>
          <p:cNvPicPr>
            <a:picLocks noChangeAspect="1"/>
          </p:cNvPicPr>
          <p:nvPr userDrawn="1"/>
        </p:nvPicPr>
        <p:blipFill rotWithShape="1">
          <a:blip r:embed="rId5"/>
          <a:srcRect l="11020"/>
          <a:stretch/>
        </p:blipFill>
        <p:spPr>
          <a:xfrm rot="16200000">
            <a:off x="2637147" y="-2696856"/>
            <a:ext cx="6872040" cy="12237672"/>
          </a:xfrm>
          <a:prstGeom prst="rect">
            <a:avLst/>
          </a:prstGeom>
        </p:spPr>
      </p:pic>
    </p:spTree>
    <p:extLst>
      <p:ext uri="{BB962C8B-B14F-4D97-AF65-F5344CB8AC3E}">
        <p14:creationId xmlns:p14="http://schemas.microsoft.com/office/powerpoint/2010/main" val="55460525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ctr" rtl="0" fontAlgn="base">
        <a:spcBef>
          <a:spcPct val="0"/>
        </a:spcBef>
        <a:spcAft>
          <a:spcPct val="0"/>
        </a:spcAft>
        <a:defRPr sz="5867" kern="1200">
          <a:solidFill>
            <a:schemeClr val="tx1"/>
          </a:solidFill>
          <a:latin typeface="+mj-lt"/>
          <a:ea typeface="微软雅黑" pitchFamily="34" charset="-122"/>
          <a:cs typeface="+mj-cs"/>
        </a:defRPr>
      </a:lvl1pPr>
      <a:lvl2pPr algn="ctr" rtl="0" fontAlgn="base">
        <a:spcBef>
          <a:spcPct val="0"/>
        </a:spcBef>
        <a:spcAft>
          <a:spcPct val="0"/>
        </a:spcAft>
        <a:defRPr sz="5867">
          <a:solidFill>
            <a:schemeClr val="tx1"/>
          </a:solidFill>
          <a:latin typeface="Calibri" pitchFamily="34" charset="0"/>
          <a:ea typeface="宋体" charset="-122"/>
        </a:defRPr>
      </a:lvl2pPr>
      <a:lvl3pPr algn="ctr" rtl="0" fontAlgn="base">
        <a:spcBef>
          <a:spcPct val="0"/>
        </a:spcBef>
        <a:spcAft>
          <a:spcPct val="0"/>
        </a:spcAft>
        <a:defRPr sz="5867">
          <a:solidFill>
            <a:schemeClr val="tx1"/>
          </a:solidFill>
          <a:latin typeface="Calibri" pitchFamily="34" charset="0"/>
          <a:ea typeface="宋体" charset="-122"/>
        </a:defRPr>
      </a:lvl3pPr>
      <a:lvl4pPr algn="ctr" rtl="0" fontAlgn="base">
        <a:spcBef>
          <a:spcPct val="0"/>
        </a:spcBef>
        <a:spcAft>
          <a:spcPct val="0"/>
        </a:spcAft>
        <a:defRPr sz="5867">
          <a:solidFill>
            <a:schemeClr val="tx1"/>
          </a:solidFill>
          <a:latin typeface="Calibri" pitchFamily="34" charset="0"/>
          <a:ea typeface="宋体" charset="-122"/>
        </a:defRPr>
      </a:lvl4pPr>
      <a:lvl5pPr algn="ctr" rtl="0" fontAlgn="base">
        <a:spcBef>
          <a:spcPct val="0"/>
        </a:spcBef>
        <a:spcAft>
          <a:spcPct val="0"/>
        </a:spcAft>
        <a:defRPr sz="5867">
          <a:solidFill>
            <a:schemeClr val="tx1"/>
          </a:solidFill>
          <a:latin typeface="Calibri" pitchFamily="34" charset="0"/>
          <a:ea typeface="宋体" charset="-122"/>
        </a:defRPr>
      </a:lvl5pPr>
      <a:lvl6pPr marL="609585" algn="ctr" rtl="0" fontAlgn="base">
        <a:spcBef>
          <a:spcPct val="0"/>
        </a:spcBef>
        <a:spcAft>
          <a:spcPct val="0"/>
        </a:spcAft>
        <a:defRPr sz="5867">
          <a:solidFill>
            <a:schemeClr val="tx1"/>
          </a:solidFill>
          <a:latin typeface="Calibri" pitchFamily="34" charset="0"/>
          <a:ea typeface="宋体" charset="-122"/>
        </a:defRPr>
      </a:lvl6pPr>
      <a:lvl7pPr marL="1219170" algn="ctr" rtl="0" fontAlgn="base">
        <a:spcBef>
          <a:spcPct val="0"/>
        </a:spcBef>
        <a:spcAft>
          <a:spcPct val="0"/>
        </a:spcAft>
        <a:defRPr sz="5867">
          <a:solidFill>
            <a:schemeClr val="tx1"/>
          </a:solidFill>
          <a:latin typeface="Calibri" pitchFamily="34" charset="0"/>
          <a:ea typeface="宋体" charset="-122"/>
        </a:defRPr>
      </a:lvl7pPr>
      <a:lvl8pPr marL="1828754" algn="ctr" rtl="0" fontAlgn="base">
        <a:spcBef>
          <a:spcPct val="0"/>
        </a:spcBef>
        <a:spcAft>
          <a:spcPct val="0"/>
        </a:spcAft>
        <a:defRPr sz="5867">
          <a:solidFill>
            <a:schemeClr val="tx1"/>
          </a:solidFill>
          <a:latin typeface="Calibri" pitchFamily="34" charset="0"/>
          <a:ea typeface="宋体" charset="-122"/>
        </a:defRPr>
      </a:lvl8pPr>
      <a:lvl9pPr marL="2438339" algn="ctr" rtl="0" fontAlgn="base">
        <a:spcBef>
          <a:spcPct val="0"/>
        </a:spcBef>
        <a:spcAft>
          <a:spcPct val="0"/>
        </a:spcAft>
        <a:defRPr sz="5867">
          <a:solidFill>
            <a:schemeClr val="tx1"/>
          </a:solidFill>
          <a:latin typeface="Calibri" pitchFamily="34" charset="0"/>
          <a:ea typeface="宋体" charset="-122"/>
        </a:defRPr>
      </a:lvl9pPr>
    </p:titleStyle>
    <p:bodyStyle>
      <a:lvl1pPr marL="457189" indent="-457189" algn="l" rtl="0" fontAlgn="base">
        <a:spcBef>
          <a:spcPct val="20000"/>
        </a:spcBef>
        <a:spcAft>
          <a:spcPct val="0"/>
        </a:spcAft>
        <a:buFont typeface="Arial" charset="0"/>
        <a:buChar char="•"/>
        <a:defRPr sz="4267" kern="1200">
          <a:solidFill>
            <a:schemeClr val="tx1"/>
          </a:solidFill>
          <a:latin typeface="+mn-lt"/>
          <a:ea typeface="微软雅黑" pitchFamily="34" charset="-122"/>
          <a:cs typeface="+mn-cs"/>
        </a:defRPr>
      </a:lvl1pPr>
      <a:lvl2pPr marL="990575" indent="-380990" algn="l" rtl="0" fontAlgn="base">
        <a:spcBef>
          <a:spcPct val="20000"/>
        </a:spcBef>
        <a:spcAft>
          <a:spcPct val="0"/>
        </a:spcAft>
        <a:buFont typeface="Arial" charset="0"/>
        <a:buChar char="–"/>
        <a:defRPr sz="3733" kern="1200">
          <a:solidFill>
            <a:schemeClr val="tx1"/>
          </a:solidFill>
          <a:latin typeface="+mn-lt"/>
          <a:ea typeface="微软雅黑" pitchFamily="34" charset="-122"/>
          <a:cs typeface="+mn-cs"/>
        </a:defRPr>
      </a:lvl2pPr>
      <a:lvl3pPr marL="1523962" indent="-304792"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3pPr>
      <a:lvl4pPr marL="2133547" indent="-304792" algn="l" rtl="0" fontAlgn="base">
        <a:spcBef>
          <a:spcPct val="20000"/>
        </a:spcBef>
        <a:spcAft>
          <a:spcPct val="0"/>
        </a:spcAft>
        <a:buFont typeface="Arial" charset="0"/>
        <a:buChar char="–"/>
        <a:defRPr sz="2667" kern="1200">
          <a:solidFill>
            <a:schemeClr val="tx1"/>
          </a:solidFill>
          <a:latin typeface="+mn-lt"/>
          <a:ea typeface="微软雅黑" pitchFamily="34" charset="-122"/>
          <a:cs typeface="+mn-cs"/>
        </a:defRPr>
      </a:lvl4pPr>
      <a:lvl5pPr marL="2743131" indent="-304792" algn="l" rtl="0" fontAlgn="base">
        <a:spcBef>
          <a:spcPct val="20000"/>
        </a:spcBef>
        <a:spcAft>
          <a:spcPct val="0"/>
        </a:spcAft>
        <a:buFont typeface="Arial" charset="0"/>
        <a:buChar char="»"/>
        <a:defRPr sz="2667" kern="1200">
          <a:solidFill>
            <a:schemeClr val="tx1"/>
          </a:solidFill>
          <a:latin typeface="+mn-lt"/>
          <a:ea typeface="微软雅黑" pitchFamily="34"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501371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8F912BC-3F60-49CE-9BB4-603EC8D15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D113DF-EBE6-41C7-A91E-3BC0787C3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951A70B-48A1-414B-AA49-32F3571DD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740B6-7142-469B-9D69-1008601B55D6}"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4B56957-2549-49C7-ABE3-9E68574FE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D284AB4-799C-4F25-907A-DBC132060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62D74-9FC1-487E-8273-750E25A88FE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991644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37429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4161" r:id="rId17"/>
    <p:sldLayoutId id="2147484162" r:id="rId18"/>
    <p:sldLayoutId id="2147484165" r:id="rId19"/>
    <p:sldLayoutId id="2147484166" r:id="rId20"/>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697747656"/>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9" r:id="rId4"/>
    <p:sldLayoutId id="2147483860" r:id="rId5"/>
    <p:sldLayoutId id="2147483861" r:id="rId6"/>
    <p:sldLayoutId id="2147483862"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416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2024/4/2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193294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2.xml"/><Relationship Id="rId1" Type="http://schemas.openxmlformats.org/officeDocument/2006/relationships/slideLayout" Target="../slideLayouts/slideLayout104.xml"/><Relationship Id="rId5"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ZyZWVSZXNwb25zZS10ZXh0Iiwic2xpZGVJZCI6Imc3MDlhMGU4NGI2XzBfMTU5MDUiLCJjb250ZW50SW5zdGFuY2VJZCI6IjFjRC1QSE9wMTRDdXc2M0YxTk45UEtTVm1XUFhjZkFCTEhMbjRoUEtoSVhJLzBiZjhjMzIyLTdkMzktNDJkMi1iMjc4LWRjZTMwNTEwYzY4OCJ9pearId=magic-pear-metadata-identifier" TargetMode="Externa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04.xml"/><Relationship Id="rId6" Type="http://schemas.openxmlformats.org/officeDocument/2006/relationships/image" Target="../media/image67.png"/><Relationship Id="rId5"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ZyZWVSZXNwb25zZS10ZXh0Iiwic2xpZGVJZCI6Imc3MDlhMGU4NGI2XzBfMTU5MDUiLCJjb250ZW50SW5zdGFuY2VJZCI6IjFjRC1QSE9wMTRDdXc2M0YxTk45UEtTVm1XUFhjZkFCTEhMbjRoUEtoSVhJLzBiZjhjMzIyLTdkMzktNDJkMi1iMjc4LWRjZTMwNTEwYzY4OCJ9pearId=magic-pear-metadata-identifier" TargetMode="Externa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jpeg"/><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89.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jpe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130.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jpe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77.png"/><Relationship Id="rId5" Type="http://schemas.microsoft.com/office/2007/relationships/hdphoto" Target="../media/hdphoto5.wdp"/><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9.xml"/><Relationship Id="rId1" Type="http://schemas.openxmlformats.org/officeDocument/2006/relationships/themeOverride" Target="../theme/themeOverride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18" Type="http://schemas.openxmlformats.org/officeDocument/2006/relationships/image" Target="../media/image42.gif"/><Relationship Id="rId3" Type="http://schemas.openxmlformats.org/officeDocument/2006/relationships/image" Target="../media/image31.png"/><Relationship Id="rId21" Type="http://schemas.openxmlformats.org/officeDocument/2006/relationships/image" Target="../media/image45.gif"/><Relationship Id="rId7" Type="http://schemas.openxmlformats.org/officeDocument/2006/relationships/image" Target="../media/image34.gif"/><Relationship Id="rId12" Type="http://schemas.openxmlformats.org/officeDocument/2006/relationships/image" Target="../media/image37.png"/><Relationship Id="rId17" Type="http://schemas.openxmlformats.org/officeDocument/2006/relationships/image" Target="../media/image41.gif"/><Relationship Id="rId2" Type="http://schemas.openxmlformats.org/officeDocument/2006/relationships/image" Target="../media/image30.jpeg"/><Relationship Id="rId16" Type="http://schemas.openxmlformats.org/officeDocument/2006/relationships/image" Target="../media/image40.gif"/><Relationship Id="rId20" Type="http://schemas.openxmlformats.org/officeDocument/2006/relationships/image" Target="../media/image44.gif"/><Relationship Id="rId1" Type="http://schemas.openxmlformats.org/officeDocument/2006/relationships/slideLayout" Target="../slideLayouts/slideLayout89.xml"/><Relationship Id="rId6" Type="http://schemas.openxmlformats.org/officeDocument/2006/relationships/image" Target="../media/image33.png"/><Relationship Id="rId11" Type="http://schemas.openxmlformats.org/officeDocument/2006/relationships/slide" Target="slide4.xml"/><Relationship Id="rId5" Type="http://schemas.microsoft.com/office/2007/relationships/hdphoto" Target="../media/hdphoto2.wdp"/><Relationship Id="rId15" Type="http://schemas.openxmlformats.org/officeDocument/2006/relationships/image" Target="../media/image39.gif"/><Relationship Id="rId10" Type="http://schemas.openxmlformats.org/officeDocument/2006/relationships/image" Target="../media/image36.png"/><Relationship Id="rId19" Type="http://schemas.openxmlformats.org/officeDocument/2006/relationships/image" Target="../media/image43.gif"/><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ZyZWVoYW5kRHJhd2luZyIsInNsaWRlSWQiOiJnNzA4Yjg3NzkzYl8wXzkiLCJjb250ZW50SW5zdGFuY2VJZCI6IjFjRC1QSE9wMTRDdXc2M0YxTk45UEtTVm1XUFhjZkFCTEhMbjRoUEtoSVhJL2RiNTRmODhhLTVmMWYtNGEyNS05ZjE0LTllOGI4NmNiMDYxMCJ9pearId=magic-pear-metadata-identifier" TargetMode="Externa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5.png"/><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1.xml"/><Relationship Id="rId7" Type="http://schemas.openxmlformats.org/officeDocument/2006/relationships/image" Target="../media/image48.png"/><Relationship Id="rId2" Type="http://schemas.openxmlformats.org/officeDocument/2006/relationships/image" Target="../media/image30.jpeg"/><Relationship Id="rId1" Type="http://schemas.openxmlformats.org/officeDocument/2006/relationships/slideLayout" Target="../slideLayouts/slideLayout89.xml"/><Relationship Id="rId6" Type="http://schemas.openxmlformats.org/officeDocument/2006/relationships/image" Target="../media/image47.jpeg"/><Relationship Id="rId5" Type="http://schemas.microsoft.com/office/2007/relationships/hdphoto" Target="../media/hdphoto3.wdp"/><Relationship Id="rId4"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174.xml"/><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1.xml"/><Relationship Id="rId7" Type="http://schemas.openxmlformats.org/officeDocument/2006/relationships/image" Target="../media/image48.png"/><Relationship Id="rId2" Type="http://schemas.openxmlformats.org/officeDocument/2006/relationships/image" Target="../media/image30.jpeg"/><Relationship Id="rId1" Type="http://schemas.openxmlformats.org/officeDocument/2006/relationships/slideLayout" Target="../slideLayouts/slideLayout89.xml"/><Relationship Id="rId6" Type="http://schemas.openxmlformats.org/officeDocument/2006/relationships/image" Target="../media/image47.jpeg"/><Relationship Id="rId5" Type="http://schemas.microsoft.com/office/2007/relationships/hdphoto" Target="../media/hdphoto3.wdp"/><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1.xml"/><Relationship Id="rId7" Type="http://schemas.openxmlformats.org/officeDocument/2006/relationships/image" Target="../media/image48.png"/><Relationship Id="rId2" Type="http://schemas.openxmlformats.org/officeDocument/2006/relationships/image" Target="../media/image30.jpeg"/><Relationship Id="rId1" Type="http://schemas.openxmlformats.org/officeDocument/2006/relationships/slideLayout" Target="../slideLayouts/slideLayout89.xml"/><Relationship Id="rId6" Type="http://schemas.openxmlformats.org/officeDocument/2006/relationships/image" Target="../media/image47.jpeg"/><Relationship Id="rId5" Type="http://schemas.microsoft.com/office/2007/relationships/hdphoto" Target="../media/hdphoto3.wdp"/><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1.xml"/><Relationship Id="rId7" Type="http://schemas.openxmlformats.org/officeDocument/2006/relationships/image" Target="../media/image47.jpeg"/><Relationship Id="rId2" Type="http://schemas.openxmlformats.org/officeDocument/2006/relationships/image" Target="../media/image30.jpeg"/><Relationship Id="rId1" Type="http://schemas.openxmlformats.org/officeDocument/2006/relationships/slideLayout" Target="../slideLayouts/slideLayout89.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6.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slideLayout" Target="../slideLayouts/slideLayout75.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3E08AB16-2845-42A9-A02A-F5CC4BDDB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 y="0"/>
            <a:ext cx="12183087" cy="6858000"/>
          </a:xfrm>
          <a:prstGeom prst="rect">
            <a:avLst/>
          </a:prstGeom>
        </p:spPr>
      </p:pic>
      <p:sp>
        <p:nvSpPr>
          <p:cNvPr id="4" name="TextBox 3"/>
          <p:cNvSpPr txBox="1"/>
          <p:nvPr/>
        </p:nvSpPr>
        <p:spPr>
          <a:xfrm>
            <a:off x="3597099" y="2791417"/>
            <a:ext cx="4774019" cy="1015663"/>
          </a:xfrm>
          <a:prstGeom prst="rect">
            <a:avLst/>
          </a:prstGeom>
          <a:noFill/>
        </p:spPr>
        <p:txBody>
          <a:bodyPr wrap="square"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KHỞI 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32414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6092F84-4D30-4B19-91AC-6136BBFFA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3" y="0"/>
            <a:ext cx="12174174" cy="6858000"/>
          </a:xfrm>
          <a:prstGeom prst="rect">
            <a:avLst/>
          </a:prstGeom>
        </p:spPr>
      </p:pic>
      <p:pic>
        <p:nvPicPr>
          <p:cNvPr id="6" name="图片 5">
            <a:extLst>
              <a:ext uri="{FF2B5EF4-FFF2-40B4-BE49-F238E27FC236}">
                <a16:creationId xmlns:a16="http://schemas.microsoft.com/office/drawing/2014/main" id="{400C1D38-E42D-4A15-9B16-6819CD7E1B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 y="0"/>
            <a:ext cx="4947334" cy="6858000"/>
          </a:xfrm>
          <a:prstGeom prst="rect">
            <a:avLst/>
          </a:prstGeom>
        </p:spPr>
      </p:pic>
      <p:grpSp>
        <p:nvGrpSpPr>
          <p:cNvPr id="8" name="组合 7">
            <a:extLst>
              <a:ext uri="{FF2B5EF4-FFF2-40B4-BE49-F238E27FC236}">
                <a16:creationId xmlns:a16="http://schemas.microsoft.com/office/drawing/2014/main" id="{5E40A83B-642E-4B7C-A76C-0712132C749E}"/>
              </a:ext>
            </a:extLst>
          </p:cNvPr>
          <p:cNvGrpSpPr/>
          <p:nvPr/>
        </p:nvGrpSpPr>
        <p:grpSpPr>
          <a:xfrm>
            <a:off x="0" y="2472122"/>
            <a:ext cx="5236485" cy="1426486"/>
            <a:chOff x="721519" y="924567"/>
            <a:chExt cx="2958243" cy="651419"/>
          </a:xfrm>
        </p:grpSpPr>
        <p:sp>
          <p:nvSpPr>
            <p:cNvPr id="9" name="Arrow: Pentagon 45">
              <a:extLst>
                <a:ext uri="{FF2B5EF4-FFF2-40B4-BE49-F238E27FC236}">
                  <a16:creationId xmlns:a16="http://schemas.microsoft.com/office/drawing/2014/main" id="{4F878400-C9AF-475E-955B-3CCEA84032E1}"/>
                </a:ext>
              </a:extLst>
            </p:cNvPr>
            <p:cNvSpPr/>
            <p:nvPr/>
          </p:nvSpPr>
          <p:spPr bwMode="auto">
            <a:xfrm>
              <a:off x="947352" y="1004486"/>
              <a:ext cx="2732410" cy="571500"/>
            </a:xfrm>
            <a:prstGeom prst="homePlate">
              <a:avLst/>
            </a:prstGeom>
            <a:solidFill>
              <a:schemeClr val="tx1">
                <a:lumMod val="95000"/>
                <a:lumOff val="5000"/>
                <a:alpha val="14000"/>
              </a:schemeClr>
            </a:solidFill>
            <a:ln w="19050">
              <a:noFill/>
              <a:round/>
              <a:headEnd/>
              <a:tailEnd/>
            </a:ln>
          </p:spPr>
          <p:txBody>
            <a:bodyPr anchor="ctr"/>
            <a:lstStyle/>
            <a:p>
              <a:pPr algn="ctr"/>
              <a:endParaRPr>
                <a:solidFill>
                  <a:prstClr val="black"/>
                </a:solidFill>
              </a:endParaRPr>
            </a:p>
          </p:txBody>
        </p:sp>
        <p:sp>
          <p:nvSpPr>
            <p:cNvPr id="10" name="Arrow: Pentagon 2">
              <a:extLst>
                <a:ext uri="{FF2B5EF4-FFF2-40B4-BE49-F238E27FC236}">
                  <a16:creationId xmlns:a16="http://schemas.microsoft.com/office/drawing/2014/main" id="{AD607877-71DF-4A11-BF85-7C3614B84695}"/>
                </a:ext>
              </a:extLst>
            </p:cNvPr>
            <p:cNvSpPr/>
            <p:nvPr/>
          </p:nvSpPr>
          <p:spPr bwMode="auto">
            <a:xfrm>
              <a:off x="721519" y="924567"/>
              <a:ext cx="2732410" cy="571500"/>
            </a:xfrm>
            <a:prstGeom prst="homePlate">
              <a:avLst/>
            </a:prstGeom>
            <a:solidFill>
              <a:srgbClr val="212A39"/>
            </a:solidFill>
            <a:ln w="19050">
              <a:noFill/>
              <a:round/>
              <a:headEnd/>
              <a:tailEnd/>
            </a:ln>
          </p:spPr>
          <p:txBody>
            <a:bodyPr rot="0" spcFirstLastPara="0" vert="horz" wrap="square" lIns="91440" tIns="45720" rIns="91440" bIns="45720" anchor="ctr" anchorCtr="1" forceAA="0" compatLnSpc="1">
              <a:prstTxWarp prst="textNoShape">
                <a:avLst/>
              </a:prstTxWarp>
              <a:normAutofit/>
            </a:bodyPr>
            <a:lstStyle/>
            <a:p>
              <a:pPr algn="ctr"/>
              <a:r>
                <a:rPr lang="en-US" altLang="zh-CN" sz="4400" b="1" dirty="0">
                  <a:solidFill>
                    <a:prstClr val="white"/>
                  </a:solidFill>
                  <a:latin typeface="Times New Roman" panose="02020603050405020304" pitchFamily="18" charset="0"/>
                  <a:cs typeface="Times New Roman" panose="02020603050405020304" pitchFamily="18" charset="0"/>
                </a:rPr>
                <a:t>MỤC TIÊU</a:t>
              </a:r>
            </a:p>
          </p:txBody>
        </p:sp>
      </p:grpSp>
      <p:sp>
        <p:nvSpPr>
          <p:cNvPr id="12" name="Diamond 29">
            <a:extLst>
              <a:ext uri="{FF2B5EF4-FFF2-40B4-BE49-F238E27FC236}">
                <a16:creationId xmlns:a16="http://schemas.microsoft.com/office/drawing/2014/main" id="{0B9F13AF-E964-433C-B61D-5FA349949045}"/>
              </a:ext>
            </a:extLst>
          </p:cNvPr>
          <p:cNvSpPr/>
          <p:nvPr/>
        </p:nvSpPr>
        <p:spPr>
          <a:xfrm>
            <a:off x="5543779" y="4146611"/>
            <a:ext cx="926944" cy="926944"/>
          </a:xfrm>
          <a:prstGeom prst="diamond">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2000" dirty="0">
                <a:solidFill>
                  <a:prstClr val="white"/>
                </a:solidFill>
                <a:latin typeface="iCiel Uni Sans Heavy Italic" panose="00000500000000000000" pitchFamily="2" charset="0"/>
              </a:rPr>
              <a:t>03</a:t>
            </a:r>
          </a:p>
        </p:txBody>
      </p:sp>
      <p:sp>
        <p:nvSpPr>
          <p:cNvPr id="13" name="Diamond 31">
            <a:extLst>
              <a:ext uri="{FF2B5EF4-FFF2-40B4-BE49-F238E27FC236}">
                <a16:creationId xmlns:a16="http://schemas.microsoft.com/office/drawing/2014/main" id="{04D0E960-03FD-40C0-8605-60EFCD47478B}"/>
              </a:ext>
            </a:extLst>
          </p:cNvPr>
          <p:cNvSpPr/>
          <p:nvPr/>
        </p:nvSpPr>
        <p:spPr>
          <a:xfrm>
            <a:off x="5543779" y="2731707"/>
            <a:ext cx="926944" cy="926944"/>
          </a:xfrm>
          <a:prstGeom prst="diamond">
            <a:avLst/>
          </a:prstGeom>
          <a:solidFill>
            <a:srgbClr val="FFB40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2000" dirty="0">
                <a:solidFill>
                  <a:prstClr val="white"/>
                </a:solidFill>
                <a:latin typeface="iCiel Uni Sans Heavy Italic" panose="00000500000000000000" pitchFamily="2" charset="0"/>
              </a:rPr>
              <a:t>02</a:t>
            </a:r>
          </a:p>
        </p:txBody>
      </p:sp>
      <p:sp>
        <p:nvSpPr>
          <p:cNvPr id="14" name="Diamond 33">
            <a:extLst>
              <a:ext uri="{FF2B5EF4-FFF2-40B4-BE49-F238E27FC236}">
                <a16:creationId xmlns:a16="http://schemas.microsoft.com/office/drawing/2014/main" id="{DE0907DA-32D3-41FE-AB97-CBC558823949}"/>
              </a:ext>
            </a:extLst>
          </p:cNvPr>
          <p:cNvSpPr/>
          <p:nvPr/>
        </p:nvSpPr>
        <p:spPr>
          <a:xfrm>
            <a:off x="5460928" y="1204599"/>
            <a:ext cx="926944" cy="926944"/>
          </a:xfrm>
          <a:prstGeom prst="diamond">
            <a:avLst/>
          </a:prstGeom>
          <a:solidFill>
            <a:srgbClr val="212A3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2000" dirty="0">
                <a:solidFill>
                  <a:prstClr val="white"/>
                </a:solidFill>
                <a:latin typeface="iCiel Uni Sans Heavy Italic" panose="00000500000000000000" pitchFamily="2" charset="0"/>
              </a:rPr>
              <a:t>01</a:t>
            </a:r>
          </a:p>
        </p:txBody>
      </p:sp>
      <p:sp>
        <p:nvSpPr>
          <p:cNvPr id="15" name="文本框 14">
            <a:extLst>
              <a:ext uri="{FF2B5EF4-FFF2-40B4-BE49-F238E27FC236}">
                <a16:creationId xmlns:a16="http://schemas.microsoft.com/office/drawing/2014/main" id="{DBDB7D0B-7768-4F1C-A4DC-AA4665CF27ED}"/>
              </a:ext>
            </a:extLst>
          </p:cNvPr>
          <p:cNvSpPr txBox="1"/>
          <p:nvPr/>
        </p:nvSpPr>
        <p:spPr>
          <a:xfrm>
            <a:off x="6599512" y="4155909"/>
            <a:ext cx="5444469" cy="1077218"/>
          </a:xfrm>
          <a:prstGeom prst="rect">
            <a:avLst/>
          </a:prstGeom>
          <a:noFill/>
        </p:spPr>
        <p:txBody>
          <a:bodyPr wrap="square" rtlCol="0">
            <a:spAutoFit/>
          </a:bodyPr>
          <a:lstStyle/>
          <a:p>
            <a:pPr algn="just"/>
            <a:r>
              <a:rPr lang="en-US" sz="3200" b="1">
                <a:solidFill>
                  <a:srgbClr val="FF0000"/>
                </a:solidFill>
                <a:latin typeface="Times New Roman" panose="02020603050405020304" pitchFamily="18" charset="0"/>
                <a:cs typeface="Times New Roman" panose="02020603050405020304" pitchFamily="18" charset="0"/>
              </a:rPr>
              <a:t>V</a:t>
            </a:r>
            <a:r>
              <a:rPr lang="vi-VN" sz="3200" b="1">
                <a:solidFill>
                  <a:srgbClr val="FF0000"/>
                </a:solidFill>
                <a:latin typeface="Times New Roman" panose="02020603050405020304" pitchFamily="18" charset="0"/>
                <a:cs typeface="Times New Roman" panose="02020603050405020304" pitchFamily="18" charset="0"/>
              </a:rPr>
              <a:t>ận dụng kiến thức thực tế về biến dạng lò xo</a:t>
            </a:r>
            <a:r>
              <a:rPr lang="en-US" sz="3200" b="1">
                <a:solidFill>
                  <a:srgbClr val="FF0000"/>
                </a:solidFill>
                <a:latin typeface="Times New Roman" panose="02020603050405020304" pitchFamily="18" charset="0"/>
                <a:cs typeface="Times New Roman" panose="02020603050405020304" pitchFamily="18" charset="0"/>
              </a:rPr>
              <a:t>.</a:t>
            </a:r>
            <a:endParaRPr lang="vi-VN" altLang="zh-CN" sz="3200" b="1" dirty="0">
              <a:solidFill>
                <a:srgbClr val="FF0000"/>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ACE418CE-776D-4E5E-92EA-507C78E8355D}"/>
              </a:ext>
            </a:extLst>
          </p:cNvPr>
          <p:cNvSpPr txBox="1"/>
          <p:nvPr/>
        </p:nvSpPr>
        <p:spPr>
          <a:xfrm>
            <a:off x="6599513" y="2980481"/>
            <a:ext cx="5444468" cy="584775"/>
          </a:xfrm>
          <a:prstGeom prst="rect">
            <a:avLst/>
          </a:prstGeom>
          <a:noFill/>
        </p:spPr>
        <p:txBody>
          <a:bodyPr wrap="square" rtlCol="0">
            <a:spAutoFit/>
          </a:bodyPr>
          <a:lstStyle/>
          <a:p>
            <a:pPr algn="just"/>
            <a:r>
              <a:rPr lang="nl-NL" sz="3200" b="1">
                <a:solidFill>
                  <a:srgbClr val="FF0000"/>
                </a:solidFill>
                <a:latin typeface="Times New Roman" panose="02020603050405020304" pitchFamily="18" charset="0"/>
                <a:cs typeface="Times New Roman" panose="02020603050405020304" pitchFamily="18" charset="0"/>
              </a:rPr>
              <a:t>Đo được lực bằng lực kế lò xo.</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7607C53C-8D3F-4EE6-AC77-FD7E5459E401}"/>
              </a:ext>
            </a:extLst>
          </p:cNvPr>
          <p:cNvSpPr txBox="1"/>
          <p:nvPr/>
        </p:nvSpPr>
        <p:spPr>
          <a:xfrm>
            <a:off x="6504771" y="508798"/>
            <a:ext cx="5410421" cy="2062103"/>
          </a:xfrm>
          <a:prstGeom prst="rect">
            <a:avLst/>
          </a:prstGeom>
          <a:noFill/>
        </p:spPr>
        <p:txBody>
          <a:bodyPr wrap="square" rtlCol="0">
            <a:spAutoFit/>
          </a:bodyPr>
          <a:lstStyle/>
          <a:p>
            <a:pPr algn="just"/>
            <a:r>
              <a:rPr lang="vi-VN" altLang="zh-CN" sz="3200" b="1" dirty="0">
                <a:solidFill>
                  <a:srgbClr val="FF0000"/>
                </a:solidFill>
                <a:latin typeface="+mj-lt"/>
              </a:rPr>
              <a:t>Trình </a:t>
            </a:r>
            <a:r>
              <a:rPr lang="vi-VN" altLang="zh-CN" sz="3200" b="1">
                <a:solidFill>
                  <a:srgbClr val="FF0000"/>
                </a:solidFill>
                <a:latin typeface="+mj-lt"/>
              </a:rPr>
              <a:t>bày được</a:t>
            </a:r>
            <a:r>
              <a:rPr lang="en-US" altLang="zh-CN" sz="3200" b="1">
                <a:solidFill>
                  <a:srgbClr val="FF0000"/>
                </a:solidFill>
                <a:latin typeface="+mj-lt"/>
              </a:rPr>
              <a:t> </a:t>
            </a:r>
            <a:r>
              <a:rPr lang="nl-NL" sz="3200" b="1">
                <a:solidFill>
                  <a:srgbClr val="FF0000"/>
                </a:solidFill>
                <a:latin typeface="Times New Roman" panose="02020603050405020304" pitchFamily="18" charset="0"/>
                <a:cs typeface="Times New Roman" panose="02020603050405020304" pitchFamily="18" charset="0"/>
              </a:rPr>
              <a:t>thí nghiệm chứng minh được độ dãn của lò xo treo thẳng đứng tỉ lệ với khối lượng của vật treo.</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78274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par>
                          <p:cTn id="39" fill="hold">
                            <p:stCondLst>
                              <p:cond delay="3500"/>
                            </p:stCondLst>
                            <p:childTnLst>
                              <p:par>
                                <p:cTn id="40" presetID="22" presetClass="entr" presetSubtype="4"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46;p58"/>
          <p:cNvSpPr txBox="1">
            <a:spLocks noGrp="1"/>
          </p:cNvSpPr>
          <p:nvPr>
            <p:ph type="title"/>
          </p:nvPr>
        </p:nvSpPr>
        <p:spPr>
          <a:xfrm>
            <a:off x="175978" y="653245"/>
            <a:ext cx="5045728" cy="685800"/>
          </a:xfrm>
          <a:prstGeom prst="rect">
            <a:avLst/>
          </a:prstGeom>
        </p:spPr>
        <p:txBody>
          <a:bodyPr spcFirstLastPara="1" wrap="square" lIns="121900" tIns="121900" rIns="121900" bIns="121900" anchor="ctr" anchorCtr="0">
            <a:noAutofit/>
          </a:bodyPr>
          <a:lstStyle/>
          <a:p>
            <a:r>
              <a:rPr lang="de-DE" sz="3600" b="1">
                <a:solidFill>
                  <a:srgbClr val="300FD7"/>
                </a:solidFill>
                <a:latin typeface="Times New Roman" panose="02020603050405020304" pitchFamily="18" charset="0"/>
                <a:cs typeface="Times New Roman" panose="02020603050405020304" pitchFamily="18" charset="0"/>
              </a:rPr>
              <a:t>1. Biến dạng của lò xo </a:t>
            </a:r>
            <a:endParaRPr sz="3600" dirty="0">
              <a:solidFill>
                <a:srgbClr val="300FD7"/>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826" y="19225"/>
            <a:ext cx="12174174" cy="634020"/>
          </a:xfrm>
          <a:prstGeom prst="rect">
            <a:avLst/>
          </a:prstGeom>
          <a:noFill/>
        </p:spPr>
        <p:txBody>
          <a:bodyPr wrap="square" rtlCol="0">
            <a:spAutoFit/>
          </a:bodyPr>
          <a:lstStyle/>
          <a:p>
            <a:pPr algn="ctr">
              <a:lnSpc>
                <a:spcPct val="110000"/>
              </a:lnSpc>
            </a:pPr>
            <a:r>
              <a:rPr lang="en-US" sz="3200" u="sng">
                <a:solidFill>
                  <a:srgbClr val="FF0000"/>
                </a:solidFill>
                <a:latin typeface="Times New Roman" panose="02020603050405020304" pitchFamily="18" charset="0"/>
                <a:cs typeface="Times New Roman" panose="02020603050405020304" pitchFamily="18" charset="0"/>
              </a:rPr>
              <a:t>BÀI 39: </a:t>
            </a:r>
            <a:r>
              <a:rPr lang="en-US" sz="3200" b="1">
                <a:solidFill>
                  <a:srgbClr val="FF0000"/>
                </a:solidFill>
                <a:latin typeface="Times New Roman" panose="02020603050405020304" pitchFamily="18" charset="0"/>
                <a:cs typeface="Times New Roman" panose="02020603050405020304" pitchFamily="18" charset="0"/>
              </a:rPr>
              <a:t>BIẾN DẠNG CỦA LÒ XO. PHÉP ĐO LỰC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220193"/>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20158" y="0"/>
            <a:ext cx="1692998" cy="2489703"/>
          </a:xfrm>
          <a:prstGeom prst="rect">
            <a:avLst/>
          </a:prstGeom>
          <a:solidFill>
            <a:srgbClr val="300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latin typeface="Times New Roman" panose="02020603050405020304" pitchFamily="18" charset="0"/>
                <a:cs typeface="Times New Roman" panose="02020603050405020304" pitchFamily="18" charset="0"/>
              </a:rPr>
              <a:t>THÍ</a:t>
            </a:r>
          </a:p>
          <a:p>
            <a:pPr algn="ctr">
              <a:lnSpc>
                <a:spcPct val="150000"/>
              </a:lnSpc>
            </a:pPr>
            <a:r>
              <a:rPr lang="en-US" sz="2400" b="1" dirty="0">
                <a:latin typeface="Times New Roman" panose="02020603050405020304" pitchFamily="18" charset="0"/>
                <a:cs typeface="Times New Roman" panose="02020603050405020304" pitchFamily="18" charset="0"/>
              </a:rPr>
              <a:t>NGHIỆM</a:t>
            </a:r>
          </a:p>
        </p:txBody>
      </p:sp>
      <p:sp>
        <p:nvSpPr>
          <p:cNvPr id="5" name="Rectangle 4"/>
          <p:cNvSpPr/>
          <p:nvPr/>
        </p:nvSpPr>
        <p:spPr>
          <a:xfrm>
            <a:off x="3413156" y="371061"/>
            <a:ext cx="8492151" cy="193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lgn="just">
              <a:lnSpc>
                <a:spcPct val="120000"/>
              </a:lnSpc>
              <a:buFont typeface="Wingdings" panose="05000000000000000000" pitchFamily="2" charset="2"/>
              <a:buChar char="q"/>
            </a:pPr>
            <a:r>
              <a:rPr lang="en-US" sz="2800" b="1" i="1">
                <a:solidFill>
                  <a:srgbClr val="0070C0"/>
                </a:solidFill>
                <a:latin typeface="+mj-lt"/>
              </a:rPr>
              <a:t> </a:t>
            </a:r>
            <a:r>
              <a:rPr lang="vi-VN" sz="2800" b="1" i="1">
                <a:solidFill>
                  <a:srgbClr val="0070C0"/>
                </a:solidFill>
                <a:latin typeface="+mj-lt"/>
              </a:rPr>
              <a:t>Dụng </a:t>
            </a:r>
            <a:r>
              <a:rPr lang="vi-VN" sz="2800" b="1" i="1" dirty="0">
                <a:solidFill>
                  <a:srgbClr val="0070C0"/>
                </a:solidFill>
                <a:latin typeface="+mj-lt"/>
              </a:rPr>
              <a:t>cụ</a:t>
            </a:r>
            <a:r>
              <a:rPr lang="en-US" sz="2800" b="1" i="1" dirty="0">
                <a:solidFill>
                  <a:srgbClr val="0070C0"/>
                </a:solidFill>
                <a:latin typeface="+mj-lt"/>
              </a:rPr>
              <a:t>: </a:t>
            </a:r>
          </a:p>
          <a:p>
            <a:pPr algn="just">
              <a:lnSpc>
                <a:spcPct val="120000"/>
              </a:lnSpc>
            </a:pPr>
            <a:r>
              <a:rPr lang="en-US" sz="2200" b="1">
                <a:solidFill>
                  <a:schemeClr val="tx1"/>
                </a:solidFill>
                <a:latin typeface="Acumin Pro Condensed" panose="020B0806020202020204" pitchFamily="34" charset="0"/>
              </a:rPr>
              <a:t>	</a:t>
            </a:r>
            <a:r>
              <a:rPr lang="en-US" sz="2800" b="1">
                <a:solidFill>
                  <a:srgbClr val="00B0F0"/>
                </a:solidFill>
                <a:latin typeface="Times New Roman" panose="02020603050405020304" pitchFamily="18" charset="0"/>
                <a:cs typeface="Times New Roman" panose="02020603050405020304" pitchFamily="18" charset="0"/>
              </a:rPr>
              <a:t>Gồm </a:t>
            </a:r>
            <a:r>
              <a:rPr lang="de-DE" sz="2800" b="1">
                <a:solidFill>
                  <a:srgbClr val="00B0F0"/>
                </a:solidFill>
                <a:latin typeface="Times New Roman" panose="02020603050405020304" pitchFamily="18" charset="0"/>
                <a:cs typeface="Times New Roman" panose="02020603050405020304" pitchFamily="18" charset="0"/>
              </a:rPr>
              <a:t>lò xo xoắn, giá thí nghiệm, thước đo chiều dài, các quả nặng loại 50g.</a:t>
            </a:r>
            <a:endParaRPr lang="en-US" sz="2800" b="1">
              <a:solidFill>
                <a:srgbClr val="00B0F0"/>
              </a:solidFill>
              <a:latin typeface="Times New Roman" panose="02020603050405020304" pitchFamily="18" charset="0"/>
              <a:cs typeface="Times New Roman" panose="02020603050405020304" pitchFamily="18" charset="0"/>
            </a:endParaRPr>
          </a:p>
          <a:p>
            <a:pPr algn="just">
              <a:lnSpc>
                <a:spcPct val="120000"/>
              </a:lnSpc>
            </a:pPr>
            <a:r>
              <a:rPr lang="en-US" sz="2200">
                <a:solidFill>
                  <a:schemeClr val="tx1"/>
                </a:solidFill>
                <a:latin typeface="Acumin Pro Condensed" panose="020B0806020202020204" pitchFamily="34" charset="0"/>
              </a:rPr>
              <a:t>	</a:t>
            </a:r>
            <a:endParaRPr lang="vi-VN" sz="2200" dirty="0">
              <a:solidFill>
                <a:schemeClr val="tx1"/>
              </a:solidFill>
              <a:latin typeface="Acumin Pro Condensed" panose="020B0806020202020204" pitchFamily="34" charset="0"/>
            </a:endParaRPr>
          </a:p>
        </p:txBody>
      </p:sp>
      <p:sp>
        <p:nvSpPr>
          <p:cNvPr id="6" name="Rectangle 5"/>
          <p:cNvSpPr/>
          <p:nvPr/>
        </p:nvSpPr>
        <p:spPr>
          <a:xfrm>
            <a:off x="0" y="0"/>
            <a:ext cx="1448554" cy="6858000"/>
          </a:xfrm>
          <a:prstGeom prst="rect">
            <a:avLst/>
          </a:prstGeom>
          <a:solidFill>
            <a:srgbClr val="481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0614" y="0"/>
            <a:ext cx="769544" cy="230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13576" y="2308634"/>
            <a:ext cx="153909" cy="4549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Callout 9"/>
          <p:cNvSpPr/>
          <p:nvPr/>
        </p:nvSpPr>
        <p:spPr>
          <a:xfrm>
            <a:off x="206534" y="2528340"/>
            <a:ext cx="5445277" cy="3206839"/>
          </a:xfrm>
          <a:prstGeom prst="cloudCallout">
            <a:avLst>
              <a:gd name="adj1" fmla="val -43235"/>
              <a:gd name="adj2" fmla="val 82829"/>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solidFill>
                <a:latin typeface="Times New Roman" panose="02020603050405020304" pitchFamily="18" charset="0"/>
                <a:cs typeface="Times New Roman" panose="02020603050405020304" pitchFamily="18" charset="0"/>
              </a:rPr>
              <a:t>Quan sát hình ảnh và cho biết để thực hiện được thí nghiệm chúng ta cần những dụng cụ nào? </a:t>
            </a:r>
            <a:endParaRPr lang="vi-VN" sz="2800" b="1"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811" y="1944658"/>
            <a:ext cx="5462657" cy="491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941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21239" y="2003356"/>
            <a:ext cx="7512464" cy="2579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vi-VN" sz="2200">
              <a:solidFill>
                <a:schemeClr val="tx1"/>
              </a:solidFill>
              <a:latin typeface="Acumin Pro Condensed" panose="020B0806020202020204" pitchFamily="34" charset="0"/>
            </a:endParaRPr>
          </a:p>
          <a:p>
            <a:pPr marL="342900" indent="-342900" algn="just">
              <a:lnSpc>
                <a:spcPct val="120000"/>
              </a:lnSpc>
              <a:buFont typeface="Wingdings" panose="05000000000000000000" pitchFamily="2" charset="2"/>
              <a:buChar char="q"/>
            </a:pPr>
            <a:r>
              <a:rPr lang="vi-VN" sz="2200" b="1">
                <a:solidFill>
                  <a:srgbClr val="FF0000"/>
                </a:solidFill>
                <a:latin typeface="+mj-lt"/>
              </a:rPr>
              <a:t>Tiến </a:t>
            </a:r>
            <a:r>
              <a:rPr lang="vi-VN" sz="2200" b="1" dirty="0">
                <a:solidFill>
                  <a:srgbClr val="FF0000"/>
                </a:solidFill>
                <a:latin typeface="+mj-lt"/>
              </a:rPr>
              <a:t>hành thí </a:t>
            </a:r>
            <a:r>
              <a:rPr lang="vi-VN" sz="2200" b="1">
                <a:solidFill>
                  <a:srgbClr val="FF0000"/>
                </a:solidFill>
                <a:latin typeface="+mj-lt"/>
              </a:rPr>
              <a:t>nghiệm:</a:t>
            </a:r>
            <a:endParaRPr lang="en-US" sz="2200" b="1">
              <a:solidFill>
                <a:srgbClr val="FF0000"/>
              </a:solidFill>
              <a:latin typeface="Times New Roman" panose="02020603050405020304" pitchFamily="18" charset="0"/>
              <a:cs typeface="Times New Roman" panose="02020603050405020304" pitchFamily="18" charset="0"/>
            </a:endParaRP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Treo lò xo theo phương thẳng đứng vào giá thí nghiệm. Đo chiều dài tự nhiên của lò xo (</a:t>
            </a:r>
            <a:r>
              <a:rPr lang="en-US" sz="2800" i="1">
                <a:solidFill>
                  <a:srgbClr val="FF0000"/>
                </a:solidFill>
                <a:latin typeface="Times New Roman" panose="02020603050405020304" pitchFamily="18" charset="0"/>
                <a:cs typeface="Times New Roman" panose="02020603050405020304" pitchFamily="18" charset="0"/>
              </a:rPr>
              <a:t>l</a:t>
            </a:r>
            <a:r>
              <a:rPr lang="en-US" sz="2800" baseline="-25000">
                <a:solidFill>
                  <a:srgbClr val="FF0000"/>
                </a:solidFill>
                <a:latin typeface="Times New Roman" panose="02020603050405020304" pitchFamily="18" charset="0"/>
                <a:cs typeface="Times New Roman" panose="02020603050405020304" pitchFamily="18" charset="0"/>
              </a:rPr>
              <a:t>0</a:t>
            </a:r>
            <a:r>
              <a:rPr lang="en-US" sz="2800">
                <a:solidFill>
                  <a:srgbClr val="FF0000"/>
                </a:solidFill>
                <a:latin typeface="Times New Roman" panose="02020603050405020304" pitchFamily="18" charset="0"/>
                <a:cs typeface="Times New Roman" panose="02020603050405020304" pitchFamily="18" charset="0"/>
              </a:rPr>
              <a:t>) .</a:t>
            </a: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Treo 1 quả nặng loại 50g vào đầu dưới của lò xo . Đo chiều dài của lò xo khi đó (</a:t>
            </a:r>
            <a:r>
              <a:rPr lang="en-US" sz="2800" i="1">
                <a:solidFill>
                  <a:srgbClr val="FF0000"/>
                </a:solidFill>
                <a:latin typeface="Times New Roman" panose="02020603050405020304" pitchFamily="18" charset="0"/>
                <a:cs typeface="Times New Roman" panose="02020603050405020304" pitchFamily="18" charset="0"/>
              </a:rPr>
              <a:t>l</a:t>
            </a:r>
            <a:r>
              <a:rPr lang="en-US" sz="2800" i="1" baseline="-25000">
                <a:solidFill>
                  <a:srgbClr val="FF0000"/>
                </a:solidFill>
                <a:latin typeface="Times New Roman" panose="02020603050405020304" pitchFamily="18" charset="0"/>
                <a:cs typeface="Times New Roman" panose="02020603050405020304" pitchFamily="18" charset="0"/>
              </a:rPr>
              <a:t>1</a:t>
            </a:r>
            <a:r>
              <a:rPr lang="en-US" sz="2800" i="1">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a:t>
            </a: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Treo 2 quả nặng loại 50g vào đầu dưới của lò xo . Đo chiều dài của lò xo khi đó (</a:t>
            </a:r>
            <a:r>
              <a:rPr lang="en-US" sz="2800" i="1">
                <a:solidFill>
                  <a:srgbClr val="FF0000"/>
                </a:solidFill>
                <a:latin typeface="Times New Roman" panose="02020603050405020304" pitchFamily="18" charset="0"/>
                <a:cs typeface="Times New Roman" panose="02020603050405020304" pitchFamily="18" charset="0"/>
              </a:rPr>
              <a:t>l</a:t>
            </a:r>
            <a:r>
              <a:rPr lang="en-US" sz="2800" i="1" baseline="-25000">
                <a:solidFill>
                  <a:srgbClr val="FF0000"/>
                </a:solidFill>
                <a:latin typeface="Times New Roman" panose="02020603050405020304" pitchFamily="18" charset="0"/>
                <a:cs typeface="Times New Roman" panose="02020603050405020304" pitchFamily="18" charset="0"/>
              </a:rPr>
              <a:t>2</a:t>
            </a:r>
            <a:r>
              <a:rPr lang="en-US" sz="2800" i="1">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a:t>
            </a: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Treo 3 quả nặng loại 50g vào đầu dưới của lò xo . Đo chiều dài của lò xo khi đó (</a:t>
            </a:r>
            <a:r>
              <a:rPr lang="en-US" sz="2800" i="1">
                <a:solidFill>
                  <a:srgbClr val="FF0000"/>
                </a:solidFill>
                <a:latin typeface="Times New Roman" panose="02020603050405020304" pitchFamily="18" charset="0"/>
                <a:cs typeface="Times New Roman" panose="02020603050405020304" pitchFamily="18" charset="0"/>
              </a:rPr>
              <a:t>l</a:t>
            </a:r>
            <a:r>
              <a:rPr lang="en-US" sz="2800" i="1" baseline="-25000">
                <a:solidFill>
                  <a:srgbClr val="FF0000"/>
                </a:solidFill>
                <a:latin typeface="Times New Roman" panose="02020603050405020304" pitchFamily="18" charset="0"/>
                <a:cs typeface="Times New Roman" panose="02020603050405020304" pitchFamily="18" charset="0"/>
              </a:rPr>
              <a:t>3</a:t>
            </a:r>
            <a:r>
              <a:rPr lang="en-US" sz="2800" i="1">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a:t>
            </a:r>
          </a:p>
          <a:p>
            <a:pPr marL="342900" indent="-342900" algn="just">
              <a:lnSpc>
                <a:spcPct val="120000"/>
              </a:lnSpc>
              <a:buFontTx/>
              <a:buChar char="-"/>
            </a:pPr>
            <a:endParaRPr lang="en-US" sz="2200" b="1">
              <a:solidFill>
                <a:srgbClr val="FF0000"/>
              </a:solidFill>
            </a:endParaRPr>
          </a:p>
          <a:p>
            <a:pPr marL="342900" indent="-342900" algn="just">
              <a:lnSpc>
                <a:spcPct val="120000"/>
              </a:lnSpc>
              <a:buFontTx/>
              <a:buChar char="-"/>
            </a:pPr>
            <a:endParaRPr lang="en-US" sz="2200" b="1">
              <a:solidFill>
                <a:srgbClr val="FF0000"/>
              </a:solidFill>
              <a:latin typeface="+mj-lt"/>
            </a:endParaRPr>
          </a:p>
          <a:p>
            <a:pPr algn="just">
              <a:lnSpc>
                <a:spcPct val="120000"/>
              </a:lnSpc>
            </a:pPr>
            <a:endParaRPr lang="vi-VN" sz="2200" b="1" dirty="0">
              <a:solidFill>
                <a:srgbClr val="FF0000"/>
              </a:solidFill>
              <a:latin typeface="Acumin Pro Condensed" panose="020B0806020202020204" pitchFamily="34" charset="0"/>
            </a:endParaRPr>
          </a:p>
          <a:p>
            <a:pPr algn="just">
              <a:lnSpc>
                <a:spcPct val="120000"/>
              </a:lnSpc>
            </a:pPr>
            <a:r>
              <a:rPr lang="en-US" sz="2200">
                <a:solidFill>
                  <a:schemeClr val="tx1"/>
                </a:solidFill>
                <a:latin typeface="Acumin Pro Condensed" panose="020B0806020202020204" pitchFamily="34" charset="0"/>
              </a:rPr>
              <a:t>	</a:t>
            </a:r>
            <a:endParaRPr lang="vi-VN" sz="2200" dirty="0">
              <a:solidFill>
                <a:schemeClr val="tx1"/>
              </a:solidFill>
              <a:latin typeface="Acumin Pro Condensed" panose="020B0806020202020204" pitchFamily="34" charset="0"/>
            </a:endParaRPr>
          </a:p>
        </p:txBody>
      </p:sp>
      <p:sp>
        <p:nvSpPr>
          <p:cNvPr id="6" name="Rectangle 5"/>
          <p:cNvSpPr/>
          <p:nvPr/>
        </p:nvSpPr>
        <p:spPr>
          <a:xfrm>
            <a:off x="0" y="0"/>
            <a:ext cx="1448554" cy="6858000"/>
          </a:xfrm>
          <a:prstGeom prst="rect">
            <a:avLst/>
          </a:prstGeom>
          <a:solidFill>
            <a:srgbClr val="481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0614" y="0"/>
            <a:ext cx="769544" cy="230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13576" y="2308634"/>
            <a:ext cx="153909" cy="4549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Callout 9"/>
          <p:cNvSpPr/>
          <p:nvPr/>
        </p:nvSpPr>
        <p:spPr>
          <a:xfrm>
            <a:off x="5741618" y="527960"/>
            <a:ext cx="5264339" cy="2637512"/>
          </a:xfrm>
          <a:prstGeom prst="cloudCallout">
            <a:avLst>
              <a:gd name="adj1" fmla="val -43235"/>
              <a:gd name="adj2" fmla="val 82829"/>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chemeClr val="tx1"/>
                </a:solidFill>
                <a:latin typeface="Acumin Pro Condensed" panose="020B0806020202020204" pitchFamily="34" charset="0"/>
              </a:rPr>
              <a:t>Sau khi kết thúc thí nghiệm các em hãy hoàn thành bảng </a:t>
            </a:r>
            <a:r>
              <a:rPr lang="vi-VN" sz="2400">
                <a:solidFill>
                  <a:schemeClr val="tx1"/>
                </a:solidFill>
                <a:latin typeface="Acumin Pro Condensed" panose="020B0806020202020204" pitchFamily="34" charset="0"/>
              </a:rPr>
              <a:t>dưới đây</a:t>
            </a:r>
            <a:r>
              <a:rPr lang="en-US" sz="2400">
                <a:solidFill>
                  <a:schemeClr val="tx1"/>
                </a:solidFill>
                <a:latin typeface="Acumin Pro Condensed" panose="020B0806020202020204" pitchFamily="34" charset="0"/>
              </a:rPr>
              <a:t>.</a:t>
            </a:r>
            <a:endParaRPr lang="vi-VN" sz="2400" dirty="0">
              <a:solidFill>
                <a:schemeClr val="tx1"/>
              </a:solidFill>
              <a:latin typeface="Acumin Pro Condensed" panose="020B0806020202020204" pitchFamily="34"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8" y="0"/>
            <a:ext cx="41083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3557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0157" y="605307"/>
            <a:ext cx="5646558" cy="1068948"/>
          </a:xfrm>
          <a:prstGeom prst="rect">
            <a:avLst/>
          </a:prstGeom>
          <a:solidFill>
            <a:srgbClr val="300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latin typeface="Times New Roman" panose="02020603050405020304" pitchFamily="18" charset="0"/>
                <a:cs typeface="Times New Roman" panose="02020603050405020304" pitchFamily="18" charset="0"/>
              </a:rPr>
              <a:t>KẾT QUẢ THÍ</a:t>
            </a: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NGHIỆM</a:t>
            </a:r>
            <a:endParaRPr lang="en-US" sz="2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0" y="0"/>
            <a:ext cx="1448554" cy="6858000"/>
          </a:xfrm>
          <a:prstGeom prst="rect">
            <a:avLst/>
          </a:prstGeom>
          <a:solidFill>
            <a:srgbClr val="481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0614" y="0"/>
            <a:ext cx="769544" cy="230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13576" y="2308634"/>
            <a:ext cx="153909" cy="4549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980" y="2202287"/>
            <a:ext cx="10595020" cy="437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6021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49619605"/>
              </p:ext>
            </p:extLst>
          </p:nvPr>
        </p:nvGraphicFramePr>
        <p:xfrm>
          <a:off x="854242" y="1224992"/>
          <a:ext cx="9998244" cy="4574228"/>
        </p:xfrm>
        <a:graphic>
          <a:graphicData uri="http://schemas.openxmlformats.org/drawingml/2006/table">
            <a:tbl>
              <a:tblPr firstRow="1" bandRow="1">
                <a:tableStyleId>{69CF1AB2-1976-4502-BF36-3FF5EA218861}</a:tableStyleId>
              </a:tblPr>
              <a:tblGrid>
                <a:gridCol w="2499561">
                  <a:extLst>
                    <a:ext uri="{9D8B030D-6E8A-4147-A177-3AD203B41FA5}">
                      <a16:colId xmlns:a16="http://schemas.microsoft.com/office/drawing/2014/main" val="20000"/>
                    </a:ext>
                  </a:extLst>
                </a:gridCol>
                <a:gridCol w="1903997">
                  <a:extLst>
                    <a:ext uri="{9D8B030D-6E8A-4147-A177-3AD203B41FA5}">
                      <a16:colId xmlns:a16="http://schemas.microsoft.com/office/drawing/2014/main" val="20001"/>
                    </a:ext>
                  </a:extLst>
                </a:gridCol>
                <a:gridCol w="2177716">
                  <a:extLst>
                    <a:ext uri="{9D8B030D-6E8A-4147-A177-3AD203B41FA5}">
                      <a16:colId xmlns:a16="http://schemas.microsoft.com/office/drawing/2014/main" val="20002"/>
                    </a:ext>
                  </a:extLst>
                </a:gridCol>
                <a:gridCol w="3416970">
                  <a:extLst>
                    <a:ext uri="{9D8B030D-6E8A-4147-A177-3AD203B41FA5}">
                      <a16:colId xmlns:a16="http://schemas.microsoft.com/office/drawing/2014/main" val="20003"/>
                    </a:ext>
                  </a:extLst>
                </a:gridCol>
              </a:tblGrid>
              <a:tr h="1821596">
                <a:tc>
                  <a:txBody>
                    <a:bodyPr/>
                    <a:lstStyle/>
                    <a:p>
                      <a:pPr algn="ctr"/>
                      <a:r>
                        <a:rPr lang="en-US" sz="2800">
                          <a:latin typeface="Times New Roman" pitchFamily="18" charset="0"/>
                          <a:cs typeface="Times New Roman" pitchFamily="18" charset="0"/>
                        </a:rPr>
                        <a:t>Số</a:t>
                      </a:r>
                      <a:r>
                        <a:rPr lang="en-US" sz="2800" baseline="0">
                          <a:latin typeface="Times New Roman" pitchFamily="18" charset="0"/>
                          <a:cs typeface="Times New Roman" pitchFamily="18" charset="0"/>
                        </a:rPr>
                        <a:t> quả nặng 50g móc vào lò xo</a:t>
                      </a:r>
                      <a:endParaRPr lang="en-US" sz="2800">
                        <a:latin typeface="Times New Roman" pitchFamily="18" charset="0"/>
                        <a:cs typeface="Times New Roman" pitchFamily="18" charset="0"/>
                      </a:endParaRPr>
                    </a:p>
                  </a:txBody>
                  <a:tcPr/>
                </a:tc>
                <a:tc>
                  <a:txBody>
                    <a:bodyPr/>
                    <a:lstStyle/>
                    <a:p>
                      <a:pPr algn="ctr"/>
                      <a:r>
                        <a:rPr lang="en-US" sz="2800">
                          <a:latin typeface="Times New Roman" pitchFamily="18" charset="0"/>
                          <a:cs typeface="Times New Roman" pitchFamily="18" charset="0"/>
                        </a:rPr>
                        <a:t>Tổng</a:t>
                      </a:r>
                      <a:r>
                        <a:rPr lang="en-US" sz="2800" baseline="0">
                          <a:latin typeface="Times New Roman" pitchFamily="18" charset="0"/>
                          <a:cs typeface="Times New Roman" pitchFamily="18" charset="0"/>
                        </a:rPr>
                        <a:t> khối lượng các quả nặng</a:t>
                      </a:r>
                      <a:endParaRPr lang="en-US" sz="2800">
                        <a:latin typeface="Times New Roman" pitchFamily="18" charset="0"/>
                        <a:cs typeface="Times New Roman" pitchFamily="18" charset="0"/>
                      </a:endParaRPr>
                    </a:p>
                  </a:txBody>
                  <a:tcPr/>
                </a:tc>
                <a:tc>
                  <a:txBody>
                    <a:bodyPr/>
                    <a:lstStyle/>
                    <a:p>
                      <a:pPr algn="ctr"/>
                      <a:r>
                        <a:rPr lang="en-US" sz="2800">
                          <a:latin typeface="Times New Roman" pitchFamily="18" charset="0"/>
                          <a:cs typeface="Times New Roman" pitchFamily="18" charset="0"/>
                        </a:rPr>
                        <a:t>Chiều</a:t>
                      </a:r>
                      <a:r>
                        <a:rPr lang="en-US" sz="2800" baseline="0">
                          <a:latin typeface="Times New Roman" pitchFamily="18" charset="0"/>
                          <a:cs typeface="Times New Roman" pitchFamily="18" charset="0"/>
                        </a:rPr>
                        <a:t> dài của lò xo</a:t>
                      </a:r>
                    </a:p>
                    <a:p>
                      <a:pPr algn="ctr"/>
                      <a:r>
                        <a:rPr lang="en-US" sz="2800" baseline="0">
                          <a:latin typeface="Times New Roman" pitchFamily="18" charset="0"/>
                          <a:cs typeface="Times New Roman" pitchFamily="18" charset="0"/>
                        </a:rPr>
                        <a:t>(cm)</a:t>
                      </a:r>
                      <a:endParaRPr lang="en-US" sz="2800">
                        <a:latin typeface="Times New Roman" pitchFamily="18" charset="0"/>
                        <a:cs typeface="Times New Roman" pitchFamily="18" charset="0"/>
                      </a:endParaRPr>
                    </a:p>
                  </a:txBody>
                  <a:tcPr/>
                </a:tc>
                <a:tc>
                  <a:txBody>
                    <a:bodyPr/>
                    <a:lstStyle/>
                    <a:p>
                      <a:pPr algn="ctr"/>
                      <a:r>
                        <a:rPr lang="en-US" sz="2800">
                          <a:latin typeface="Times New Roman" pitchFamily="18" charset="0"/>
                          <a:cs typeface="Times New Roman" pitchFamily="18" charset="0"/>
                        </a:rPr>
                        <a:t>Độ</a:t>
                      </a:r>
                      <a:r>
                        <a:rPr lang="en-US" sz="2800" baseline="0">
                          <a:latin typeface="Times New Roman" pitchFamily="18" charset="0"/>
                          <a:cs typeface="Times New Roman" pitchFamily="18" charset="0"/>
                        </a:rPr>
                        <a:t> dãn của lò xo</a:t>
                      </a:r>
                    </a:p>
                    <a:p>
                      <a:pPr algn="ctr"/>
                      <a:r>
                        <a:rPr lang="en-US" sz="2800" baseline="0">
                          <a:latin typeface="Times New Roman" pitchFamily="18" charset="0"/>
                          <a:cs typeface="Times New Roman" pitchFamily="18" charset="0"/>
                        </a:rPr>
                        <a:t>(cm)</a:t>
                      </a:r>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88158">
                <a:tc>
                  <a:txBody>
                    <a:bodyPr/>
                    <a:lstStyle/>
                    <a:p>
                      <a:r>
                        <a:rPr lang="en-US" sz="2800">
                          <a:latin typeface="Times New Roman" pitchFamily="18" charset="0"/>
                          <a:cs typeface="Times New Roman" pitchFamily="18" charset="0"/>
                        </a:rPr>
                        <a:t>0</a:t>
                      </a:r>
                    </a:p>
                  </a:txBody>
                  <a:tcPr/>
                </a:tc>
                <a:tc>
                  <a:txBody>
                    <a:bodyPr/>
                    <a:lstStyle/>
                    <a:p>
                      <a:pPr algn="ctr"/>
                      <a:r>
                        <a:rPr lang="en-US" sz="2800">
                          <a:solidFill>
                            <a:srgbClr val="7030A0"/>
                          </a:solidFill>
                          <a:latin typeface="Times New Roman" pitchFamily="18" charset="0"/>
                          <a:cs typeface="Times New Roman" pitchFamily="18" charset="0"/>
                        </a:rPr>
                        <a:t>0</a:t>
                      </a:r>
                    </a:p>
                  </a:txBody>
                  <a:tcPr/>
                </a:tc>
                <a:tc>
                  <a:txBody>
                    <a:bodyPr/>
                    <a:lstStyle/>
                    <a:p>
                      <a:pPr algn="ctr"/>
                      <a:r>
                        <a:rPr lang="en-US" sz="2800" i="1">
                          <a:solidFill>
                            <a:srgbClr val="300FD7"/>
                          </a:solidFill>
                          <a:latin typeface="Times New Roman" pitchFamily="18" charset="0"/>
                          <a:cs typeface="Times New Roman" pitchFamily="18" charset="0"/>
                        </a:rPr>
                        <a:t>l</a:t>
                      </a:r>
                      <a:r>
                        <a:rPr lang="en-US" sz="2800" i="1" baseline="-25000">
                          <a:solidFill>
                            <a:srgbClr val="300FD7"/>
                          </a:solidFill>
                          <a:latin typeface="Times New Roman" pitchFamily="18" charset="0"/>
                          <a:cs typeface="Times New Roman" pitchFamily="18" charset="0"/>
                        </a:rPr>
                        <a:t>o</a:t>
                      </a:r>
                      <a:r>
                        <a:rPr lang="en-US" sz="2800">
                          <a:solidFill>
                            <a:srgbClr val="300FD7"/>
                          </a:solidFill>
                          <a:latin typeface="Times New Roman" pitchFamily="18" charset="0"/>
                          <a:cs typeface="Times New Roman" pitchFamily="18" charset="0"/>
                        </a:rPr>
                        <a:t> = 8 cm</a:t>
                      </a:r>
                    </a:p>
                  </a:txBody>
                  <a:tcPr/>
                </a:tc>
                <a:tc>
                  <a:txBody>
                    <a:bodyPr/>
                    <a:lstStyle/>
                    <a:p>
                      <a:pPr algn="ctr"/>
                      <a:r>
                        <a:rPr lang="en-US" sz="2800" i="1">
                          <a:solidFill>
                            <a:srgbClr val="A50021"/>
                          </a:solidFill>
                          <a:latin typeface="Times New Roman" pitchFamily="18" charset="0"/>
                          <a:cs typeface="Times New Roman" pitchFamily="18" charset="0"/>
                        </a:rPr>
                        <a:t>0</a:t>
                      </a:r>
                      <a:endParaRPr lang="en-US" sz="2800">
                        <a:solidFill>
                          <a:srgbClr val="A5002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88158">
                <a:tc>
                  <a:txBody>
                    <a:bodyPr/>
                    <a:lstStyle/>
                    <a:p>
                      <a:r>
                        <a:rPr lang="en-US" sz="2800">
                          <a:latin typeface="Times New Roman" pitchFamily="18" charset="0"/>
                          <a:cs typeface="Times New Roman" pitchFamily="18" charset="0"/>
                        </a:rPr>
                        <a:t>1 </a:t>
                      </a:r>
                      <a:r>
                        <a:rPr lang="en-US" sz="2800" baseline="0">
                          <a:latin typeface="Times New Roman" pitchFamily="18" charset="0"/>
                          <a:cs typeface="Times New Roman" pitchFamily="18" charset="0"/>
                        </a:rPr>
                        <a:t>quả nặng </a:t>
                      </a:r>
                      <a:endParaRPr lang="en-US" sz="2800">
                        <a:latin typeface="Times New Roman" pitchFamily="18" charset="0"/>
                        <a:cs typeface="Times New Roman" pitchFamily="18" charset="0"/>
                      </a:endParaRPr>
                    </a:p>
                  </a:txBody>
                  <a:tcPr/>
                </a:tc>
                <a:tc>
                  <a:txBody>
                    <a:bodyPr/>
                    <a:lstStyle/>
                    <a:p>
                      <a:pPr algn="ctr"/>
                      <a:r>
                        <a:rPr lang="en-US" sz="2800">
                          <a:solidFill>
                            <a:srgbClr val="7030A0"/>
                          </a:solidFill>
                          <a:latin typeface="Times New Roman" pitchFamily="18" charset="0"/>
                          <a:cs typeface="Times New Roman" pitchFamily="18" charset="0"/>
                        </a:rPr>
                        <a:t>50g</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i="1">
                          <a:solidFill>
                            <a:srgbClr val="300FD7"/>
                          </a:solidFill>
                          <a:latin typeface="Times New Roman" pitchFamily="18" charset="0"/>
                          <a:cs typeface="Times New Roman" pitchFamily="18" charset="0"/>
                        </a:rPr>
                        <a:t>l</a:t>
                      </a:r>
                      <a:r>
                        <a:rPr lang="en-US" sz="2800" i="1" baseline="-25000">
                          <a:solidFill>
                            <a:srgbClr val="300FD7"/>
                          </a:solidFill>
                          <a:latin typeface="Times New Roman" pitchFamily="18" charset="0"/>
                          <a:cs typeface="Times New Roman" pitchFamily="18" charset="0"/>
                        </a:rPr>
                        <a:t>1</a:t>
                      </a:r>
                      <a:r>
                        <a:rPr lang="en-US" sz="2800">
                          <a:solidFill>
                            <a:srgbClr val="300FD7"/>
                          </a:solidFill>
                          <a:latin typeface="Times New Roman" pitchFamily="18" charset="0"/>
                          <a:cs typeface="Times New Roman" pitchFamily="18" charset="0"/>
                        </a:rPr>
                        <a:t> = 10 cm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i="1">
                          <a:solidFill>
                            <a:srgbClr val="A50021"/>
                          </a:solidFill>
                          <a:latin typeface="Times New Roman" pitchFamily="18" charset="0"/>
                          <a:cs typeface="Times New Roman" pitchFamily="18" charset="0"/>
                        </a:rPr>
                        <a:t>l</a:t>
                      </a:r>
                      <a:r>
                        <a:rPr lang="en-US" sz="2800" i="1" baseline="-25000">
                          <a:solidFill>
                            <a:srgbClr val="A50021"/>
                          </a:solidFill>
                          <a:latin typeface="Times New Roman" pitchFamily="18" charset="0"/>
                          <a:cs typeface="Times New Roman" pitchFamily="18" charset="0"/>
                        </a:rPr>
                        <a:t>1 </a:t>
                      </a:r>
                      <a:r>
                        <a:rPr lang="en-US" sz="2800" i="1" baseline="0">
                          <a:solidFill>
                            <a:srgbClr val="A50021"/>
                          </a:solidFill>
                          <a:latin typeface="Times New Roman" pitchFamily="18" charset="0"/>
                          <a:cs typeface="Times New Roman" pitchFamily="18" charset="0"/>
                        </a:rPr>
                        <a:t>- </a:t>
                      </a:r>
                      <a:r>
                        <a:rPr lang="en-US" sz="2800" i="1">
                          <a:solidFill>
                            <a:srgbClr val="A50021"/>
                          </a:solidFill>
                          <a:latin typeface="Times New Roman" pitchFamily="18" charset="0"/>
                          <a:cs typeface="Times New Roman" pitchFamily="18" charset="0"/>
                        </a:rPr>
                        <a:t>l</a:t>
                      </a:r>
                      <a:r>
                        <a:rPr lang="en-US" sz="2800" i="1" baseline="-25000">
                          <a:solidFill>
                            <a:srgbClr val="A50021"/>
                          </a:solidFill>
                          <a:latin typeface="Times New Roman" pitchFamily="18" charset="0"/>
                          <a:cs typeface="Times New Roman" pitchFamily="18" charset="0"/>
                        </a:rPr>
                        <a:t>o</a:t>
                      </a:r>
                      <a:r>
                        <a:rPr lang="en-US" sz="2800">
                          <a:solidFill>
                            <a:srgbClr val="A50021"/>
                          </a:solidFill>
                          <a:latin typeface="Times New Roman" pitchFamily="18" charset="0"/>
                          <a:cs typeface="Times New Roman" pitchFamily="18" charset="0"/>
                        </a:rPr>
                        <a:t> = 10</a:t>
                      </a:r>
                      <a:r>
                        <a:rPr lang="en-US" sz="2800" baseline="0">
                          <a:solidFill>
                            <a:srgbClr val="A50021"/>
                          </a:solidFill>
                          <a:latin typeface="Times New Roman" pitchFamily="18" charset="0"/>
                          <a:cs typeface="Times New Roman" pitchFamily="18" charset="0"/>
                        </a:rPr>
                        <a:t> – 8 = 2</a:t>
                      </a:r>
                      <a:endParaRPr lang="en-US" sz="2800">
                        <a:solidFill>
                          <a:srgbClr val="A50021"/>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88158">
                <a:tc>
                  <a:txBody>
                    <a:bodyPr/>
                    <a:lstStyle/>
                    <a:p>
                      <a:r>
                        <a:rPr lang="en-US" sz="2800">
                          <a:latin typeface="Times New Roman" pitchFamily="18" charset="0"/>
                          <a:cs typeface="Times New Roman" pitchFamily="18" charset="0"/>
                        </a:rPr>
                        <a:t>2 </a:t>
                      </a:r>
                      <a:r>
                        <a:rPr lang="en-US" sz="2800" baseline="0">
                          <a:latin typeface="Times New Roman" pitchFamily="18" charset="0"/>
                          <a:cs typeface="Times New Roman" pitchFamily="18" charset="0"/>
                        </a:rPr>
                        <a:t>quả nặng </a:t>
                      </a:r>
                      <a:endParaRPr lang="en-US" sz="2800">
                        <a:latin typeface="Times New Roman" pitchFamily="18" charset="0"/>
                        <a:cs typeface="Times New Roman" pitchFamily="18" charset="0"/>
                      </a:endParaRPr>
                    </a:p>
                  </a:txBody>
                  <a:tcPr/>
                </a:tc>
                <a:tc>
                  <a:txBody>
                    <a:bodyPr/>
                    <a:lstStyle/>
                    <a:p>
                      <a:pPr algn="ctr"/>
                      <a:r>
                        <a:rPr lang="en-US" sz="2800">
                          <a:solidFill>
                            <a:srgbClr val="7030A0"/>
                          </a:solidFill>
                          <a:latin typeface="Times New Roman" pitchFamily="18" charset="0"/>
                          <a:cs typeface="Times New Roman" pitchFamily="18" charset="0"/>
                        </a:rPr>
                        <a:t>100g</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i="1">
                          <a:solidFill>
                            <a:srgbClr val="300FD7"/>
                          </a:solidFill>
                          <a:latin typeface="Times New Roman" pitchFamily="18" charset="0"/>
                          <a:cs typeface="Times New Roman" pitchFamily="18" charset="0"/>
                        </a:rPr>
                        <a:t>l</a:t>
                      </a:r>
                      <a:r>
                        <a:rPr lang="en-US" sz="2800" i="1" baseline="-25000">
                          <a:solidFill>
                            <a:srgbClr val="300FD7"/>
                          </a:solidFill>
                          <a:latin typeface="Times New Roman" pitchFamily="18" charset="0"/>
                          <a:cs typeface="Times New Roman" pitchFamily="18" charset="0"/>
                        </a:rPr>
                        <a:t>2</a:t>
                      </a:r>
                      <a:r>
                        <a:rPr lang="en-US" sz="2800">
                          <a:solidFill>
                            <a:srgbClr val="300FD7"/>
                          </a:solidFill>
                          <a:latin typeface="Times New Roman" pitchFamily="18" charset="0"/>
                          <a:cs typeface="Times New Roman" pitchFamily="18" charset="0"/>
                        </a:rPr>
                        <a:t> = 12 cm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i="1">
                          <a:solidFill>
                            <a:srgbClr val="A50021"/>
                          </a:solidFill>
                          <a:latin typeface="Times New Roman" pitchFamily="18" charset="0"/>
                          <a:cs typeface="Times New Roman" pitchFamily="18" charset="0"/>
                        </a:rPr>
                        <a:t>l</a:t>
                      </a:r>
                      <a:r>
                        <a:rPr lang="en-US" sz="2800" i="1" baseline="-25000">
                          <a:solidFill>
                            <a:srgbClr val="A50021"/>
                          </a:solidFill>
                          <a:latin typeface="Times New Roman" pitchFamily="18" charset="0"/>
                          <a:cs typeface="Times New Roman" pitchFamily="18" charset="0"/>
                        </a:rPr>
                        <a:t>2 </a:t>
                      </a:r>
                      <a:r>
                        <a:rPr lang="en-US" sz="2800" i="1" baseline="0">
                          <a:solidFill>
                            <a:srgbClr val="A50021"/>
                          </a:solidFill>
                          <a:latin typeface="Times New Roman" pitchFamily="18" charset="0"/>
                          <a:cs typeface="Times New Roman" pitchFamily="18" charset="0"/>
                        </a:rPr>
                        <a:t>- </a:t>
                      </a:r>
                      <a:r>
                        <a:rPr lang="en-US" sz="2800" i="1">
                          <a:solidFill>
                            <a:srgbClr val="A50021"/>
                          </a:solidFill>
                          <a:latin typeface="Times New Roman" pitchFamily="18" charset="0"/>
                          <a:cs typeface="Times New Roman" pitchFamily="18" charset="0"/>
                        </a:rPr>
                        <a:t>l</a:t>
                      </a:r>
                      <a:r>
                        <a:rPr lang="en-US" sz="2800" i="1" baseline="-25000">
                          <a:solidFill>
                            <a:srgbClr val="A50021"/>
                          </a:solidFill>
                          <a:latin typeface="Times New Roman" pitchFamily="18" charset="0"/>
                          <a:cs typeface="Times New Roman" pitchFamily="18" charset="0"/>
                        </a:rPr>
                        <a:t>o</a:t>
                      </a:r>
                      <a:r>
                        <a:rPr lang="en-US" sz="2800">
                          <a:solidFill>
                            <a:srgbClr val="A50021"/>
                          </a:solidFill>
                          <a:latin typeface="Times New Roman" pitchFamily="18" charset="0"/>
                          <a:cs typeface="Times New Roman" pitchFamily="18" charset="0"/>
                        </a:rPr>
                        <a:t> = 12</a:t>
                      </a:r>
                      <a:r>
                        <a:rPr lang="en-US" sz="2800" baseline="0">
                          <a:solidFill>
                            <a:srgbClr val="A50021"/>
                          </a:solidFill>
                          <a:latin typeface="Times New Roman" pitchFamily="18" charset="0"/>
                          <a:cs typeface="Times New Roman" pitchFamily="18" charset="0"/>
                        </a:rPr>
                        <a:t> – 8 = 4</a:t>
                      </a:r>
                      <a:endParaRPr lang="en-US" sz="2800">
                        <a:solidFill>
                          <a:srgbClr val="A50021"/>
                        </a:solidFill>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688158">
                <a:tc>
                  <a:txBody>
                    <a:bodyPr/>
                    <a:lstStyle/>
                    <a:p>
                      <a:r>
                        <a:rPr lang="en-US" sz="2800">
                          <a:latin typeface="Times New Roman" pitchFamily="18" charset="0"/>
                          <a:cs typeface="Times New Roman" pitchFamily="18" charset="0"/>
                        </a:rPr>
                        <a:t>3 </a:t>
                      </a:r>
                      <a:r>
                        <a:rPr lang="en-US" sz="2800" baseline="0">
                          <a:latin typeface="Times New Roman" pitchFamily="18" charset="0"/>
                          <a:cs typeface="Times New Roman" pitchFamily="18" charset="0"/>
                        </a:rPr>
                        <a:t>quả nặng </a:t>
                      </a:r>
                      <a:endParaRPr lang="en-US" sz="2800">
                        <a:latin typeface="Times New Roman" pitchFamily="18" charset="0"/>
                        <a:cs typeface="Times New Roman" pitchFamily="18" charset="0"/>
                      </a:endParaRPr>
                    </a:p>
                  </a:txBody>
                  <a:tcPr/>
                </a:tc>
                <a:tc>
                  <a:txBody>
                    <a:bodyPr/>
                    <a:lstStyle/>
                    <a:p>
                      <a:pPr algn="ctr"/>
                      <a:r>
                        <a:rPr lang="en-US" sz="2800">
                          <a:solidFill>
                            <a:srgbClr val="7030A0"/>
                          </a:solidFill>
                          <a:latin typeface="Times New Roman" pitchFamily="18" charset="0"/>
                          <a:cs typeface="Times New Roman" pitchFamily="18" charset="0"/>
                        </a:rPr>
                        <a:t>150g</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i="1">
                          <a:solidFill>
                            <a:srgbClr val="300FD7"/>
                          </a:solidFill>
                          <a:latin typeface="Times New Roman" pitchFamily="18" charset="0"/>
                          <a:cs typeface="Times New Roman" pitchFamily="18" charset="0"/>
                        </a:rPr>
                        <a:t>l</a:t>
                      </a:r>
                      <a:r>
                        <a:rPr lang="en-US" sz="2800" i="1" baseline="-25000">
                          <a:solidFill>
                            <a:srgbClr val="300FD7"/>
                          </a:solidFill>
                          <a:latin typeface="Times New Roman" pitchFamily="18" charset="0"/>
                          <a:cs typeface="Times New Roman" pitchFamily="18" charset="0"/>
                        </a:rPr>
                        <a:t>3</a:t>
                      </a:r>
                      <a:r>
                        <a:rPr lang="en-US" sz="2800">
                          <a:solidFill>
                            <a:srgbClr val="300FD7"/>
                          </a:solidFill>
                          <a:latin typeface="Times New Roman" pitchFamily="18" charset="0"/>
                          <a:cs typeface="Times New Roman" pitchFamily="18" charset="0"/>
                        </a:rPr>
                        <a:t> = 14 cm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i="1">
                          <a:solidFill>
                            <a:srgbClr val="A50021"/>
                          </a:solidFill>
                          <a:latin typeface="Times New Roman" pitchFamily="18" charset="0"/>
                          <a:cs typeface="Times New Roman" pitchFamily="18" charset="0"/>
                        </a:rPr>
                        <a:t>l</a:t>
                      </a:r>
                      <a:r>
                        <a:rPr lang="en-US" sz="2800" i="1" baseline="-25000">
                          <a:solidFill>
                            <a:srgbClr val="A50021"/>
                          </a:solidFill>
                          <a:latin typeface="Times New Roman" pitchFamily="18" charset="0"/>
                          <a:cs typeface="Times New Roman" pitchFamily="18" charset="0"/>
                        </a:rPr>
                        <a:t>3 </a:t>
                      </a:r>
                      <a:r>
                        <a:rPr lang="en-US" sz="2800" i="1" baseline="0">
                          <a:solidFill>
                            <a:srgbClr val="A50021"/>
                          </a:solidFill>
                          <a:latin typeface="Times New Roman" pitchFamily="18" charset="0"/>
                          <a:cs typeface="Times New Roman" pitchFamily="18" charset="0"/>
                        </a:rPr>
                        <a:t>- </a:t>
                      </a:r>
                      <a:r>
                        <a:rPr lang="en-US" sz="2800" i="1">
                          <a:solidFill>
                            <a:srgbClr val="A50021"/>
                          </a:solidFill>
                          <a:latin typeface="Times New Roman" pitchFamily="18" charset="0"/>
                          <a:cs typeface="Times New Roman" pitchFamily="18" charset="0"/>
                        </a:rPr>
                        <a:t>l</a:t>
                      </a:r>
                      <a:r>
                        <a:rPr lang="en-US" sz="2800" i="1" baseline="-25000">
                          <a:solidFill>
                            <a:srgbClr val="A50021"/>
                          </a:solidFill>
                          <a:latin typeface="Times New Roman" pitchFamily="18" charset="0"/>
                          <a:cs typeface="Times New Roman" pitchFamily="18" charset="0"/>
                        </a:rPr>
                        <a:t>o</a:t>
                      </a:r>
                      <a:r>
                        <a:rPr lang="en-US" sz="2800">
                          <a:solidFill>
                            <a:srgbClr val="A50021"/>
                          </a:solidFill>
                          <a:latin typeface="Times New Roman" pitchFamily="18" charset="0"/>
                          <a:cs typeface="Times New Roman" pitchFamily="18" charset="0"/>
                        </a:rPr>
                        <a:t> = 14</a:t>
                      </a:r>
                      <a:r>
                        <a:rPr lang="en-US" sz="2800" baseline="0">
                          <a:solidFill>
                            <a:srgbClr val="A50021"/>
                          </a:solidFill>
                          <a:latin typeface="Times New Roman" pitchFamily="18" charset="0"/>
                          <a:cs typeface="Times New Roman" pitchFamily="18" charset="0"/>
                        </a:rPr>
                        <a:t> – 8 = 6</a:t>
                      </a:r>
                      <a:endParaRPr lang="en-US" sz="2800">
                        <a:solidFill>
                          <a:srgbClr val="A50021"/>
                        </a:solidFill>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5" name="Rectangle 4"/>
          <p:cNvSpPr/>
          <p:nvPr/>
        </p:nvSpPr>
        <p:spPr>
          <a:xfrm>
            <a:off x="2793071" y="191253"/>
            <a:ext cx="5908028" cy="905056"/>
          </a:xfrm>
          <a:prstGeom prst="rect">
            <a:avLst/>
          </a:prstGeom>
        </p:spPr>
        <p:txBody>
          <a:bodyPr wrap="none">
            <a:spAutoFit/>
          </a:bodyPr>
          <a:lstStyle/>
          <a:p>
            <a:pPr algn="ctr">
              <a:lnSpc>
                <a:spcPct val="150000"/>
              </a:lnSpc>
            </a:pPr>
            <a:r>
              <a:rPr lang="en-US" sz="4000" b="1">
                <a:solidFill>
                  <a:srgbClr val="FF0000"/>
                </a:solidFill>
                <a:latin typeface="Times New Roman" panose="02020603050405020304" pitchFamily="18" charset="0"/>
                <a:cs typeface="Times New Roman" panose="02020603050405020304" pitchFamily="18" charset="0"/>
              </a:rPr>
              <a:t>KẾT QUẢ THÍ NGHIỆM</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55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grpSp>
        <p:nvGrpSpPr>
          <p:cNvPr id="956" name="Google Shape;956;p51"/>
          <p:cNvGrpSpPr/>
          <p:nvPr/>
        </p:nvGrpSpPr>
        <p:grpSpPr>
          <a:xfrm>
            <a:off x="601736" y="763836"/>
            <a:ext cx="3798248" cy="5717504"/>
            <a:chOff x="2207566" y="927199"/>
            <a:chExt cx="2848686" cy="4288128"/>
          </a:xfrm>
        </p:grpSpPr>
        <p:grpSp>
          <p:nvGrpSpPr>
            <p:cNvPr id="957" name="Google Shape;957;p51"/>
            <p:cNvGrpSpPr/>
            <p:nvPr/>
          </p:nvGrpSpPr>
          <p:grpSpPr>
            <a:xfrm>
              <a:off x="2207566" y="927199"/>
              <a:ext cx="2848686" cy="4288128"/>
              <a:chOff x="2093900" y="310700"/>
              <a:chExt cx="3431325" cy="5165175"/>
            </a:xfrm>
          </p:grpSpPr>
          <p:sp>
            <p:nvSpPr>
              <p:cNvPr id="958" name="Google Shape;958;p51"/>
              <p:cNvSpPr/>
              <p:nvPr/>
            </p:nvSpPr>
            <p:spPr>
              <a:xfrm>
                <a:off x="2234900" y="3224125"/>
                <a:ext cx="392875" cy="878050"/>
              </a:xfrm>
              <a:custGeom>
                <a:avLst/>
                <a:gdLst/>
                <a:ahLst/>
                <a:cxnLst/>
                <a:rect l="l" t="t" r="r" b="b"/>
                <a:pathLst>
                  <a:path w="15715" h="35122" extrusionOk="0">
                    <a:moveTo>
                      <a:pt x="9804" y="0"/>
                    </a:moveTo>
                    <a:lnTo>
                      <a:pt x="9695" y="71"/>
                    </a:lnTo>
                    <a:lnTo>
                      <a:pt x="2431" y="4775"/>
                    </a:lnTo>
                    <a:lnTo>
                      <a:pt x="1" y="23049"/>
                    </a:lnTo>
                    <a:lnTo>
                      <a:pt x="3" y="23054"/>
                    </a:lnTo>
                    <a:lnTo>
                      <a:pt x="5316" y="34945"/>
                    </a:lnTo>
                    <a:lnTo>
                      <a:pt x="5396" y="35122"/>
                    </a:lnTo>
                    <a:lnTo>
                      <a:pt x="13157" y="25023"/>
                    </a:lnTo>
                    <a:lnTo>
                      <a:pt x="13159" y="25013"/>
                    </a:lnTo>
                    <a:lnTo>
                      <a:pt x="15684" y="6586"/>
                    </a:lnTo>
                    <a:lnTo>
                      <a:pt x="15715" y="6356"/>
                    </a:lnTo>
                    <a:lnTo>
                      <a:pt x="9804" y="0"/>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59" name="Google Shape;959;p51"/>
              <p:cNvGrpSpPr/>
              <p:nvPr/>
            </p:nvGrpSpPr>
            <p:grpSpPr>
              <a:xfrm>
                <a:off x="2093900" y="310700"/>
                <a:ext cx="3431325" cy="5165175"/>
                <a:chOff x="2093900" y="310700"/>
                <a:chExt cx="3431325" cy="5165175"/>
              </a:xfrm>
            </p:grpSpPr>
            <p:sp>
              <p:nvSpPr>
                <p:cNvPr id="960" name="Google Shape;960;p51"/>
                <p:cNvSpPr/>
                <p:nvPr/>
              </p:nvSpPr>
              <p:spPr>
                <a:xfrm>
                  <a:off x="2093900" y="3223450"/>
                  <a:ext cx="392675" cy="878075"/>
                </a:xfrm>
                <a:custGeom>
                  <a:avLst/>
                  <a:gdLst/>
                  <a:ahLst/>
                  <a:cxnLst/>
                  <a:rect l="l" t="t" r="r" b="b"/>
                  <a:pathLst>
                    <a:path w="15707" h="35123" extrusionOk="0">
                      <a:moveTo>
                        <a:pt x="15246" y="0"/>
                      </a:moveTo>
                      <a:lnTo>
                        <a:pt x="0" y="10003"/>
                      </a:lnTo>
                      <a:lnTo>
                        <a:pt x="10839" y="35123"/>
                      </a:lnTo>
                      <a:lnTo>
                        <a:pt x="11228" y="34629"/>
                      </a:lnTo>
                      <a:lnTo>
                        <a:pt x="15706" y="503"/>
                      </a:lnTo>
                      <a:lnTo>
                        <a:pt x="15246" y="0"/>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51"/>
                <p:cNvSpPr/>
                <p:nvPr/>
              </p:nvSpPr>
              <p:spPr>
                <a:xfrm>
                  <a:off x="2563875" y="3388775"/>
                  <a:ext cx="224825" cy="460675"/>
                </a:xfrm>
                <a:custGeom>
                  <a:avLst/>
                  <a:gdLst/>
                  <a:ahLst/>
                  <a:cxnLst/>
                  <a:rect l="l" t="t" r="r" b="b"/>
                  <a:pathLst>
                    <a:path w="8993" h="18427" extrusionOk="0">
                      <a:moveTo>
                        <a:pt x="2525" y="0"/>
                      </a:moveTo>
                      <a:lnTo>
                        <a:pt x="0" y="18427"/>
                      </a:lnTo>
                      <a:lnTo>
                        <a:pt x="0" y="18427"/>
                      </a:lnTo>
                      <a:lnTo>
                        <a:pt x="8992" y="7038"/>
                      </a:lnTo>
                      <a:lnTo>
                        <a:pt x="2525" y="0"/>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2" name="Google Shape;962;p51"/>
                <p:cNvSpPr/>
                <p:nvPr/>
              </p:nvSpPr>
              <p:spPr>
                <a:xfrm>
                  <a:off x="2093900" y="3343500"/>
                  <a:ext cx="201800" cy="456875"/>
                </a:xfrm>
                <a:custGeom>
                  <a:avLst/>
                  <a:gdLst/>
                  <a:ahLst/>
                  <a:cxnLst/>
                  <a:rect l="l" t="t" r="r" b="b"/>
                  <a:pathLst>
                    <a:path w="8072" h="18275" extrusionOk="0">
                      <a:moveTo>
                        <a:pt x="8071" y="0"/>
                      </a:moveTo>
                      <a:lnTo>
                        <a:pt x="0" y="5201"/>
                      </a:lnTo>
                      <a:lnTo>
                        <a:pt x="5641" y="18274"/>
                      </a:lnTo>
                      <a:lnTo>
                        <a:pt x="8071" y="0"/>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3" name="Google Shape;963;p51"/>
                <p:cNvSpPr/>
                <p:nvPr/>
              </p:nvSpPr>
              <p:spPr>
                <a:xfrm>
                  <a:off x="2234975" y="3800450"/>
                  <a:ext cx="132850" cy="301075"/>
                </a:xfrm>
                <a:custGeom>
                  <a:avLst/>
                  <a:gdLst/>
                  <a:ahLst/>
                  <a:cxnLst/>
                  <a:rect l="l" t="t" r="r" b="b"/>
                  <a:pathLst>
                    <a:path w="5314" h="12043" extrusionOk="0">
                      <a:moveTo>
                        <a:pt x="0" y="1"/>
                      </a:moveTo>
                      <a:lnTo>
                        <a:pt x="5196" y="12043"/>
                      </a:lnTo>
                      <a:lnTo>
                        <a:pt x="5313" y="11892"/>
                      </a:lnTo>
                      <a:lnTo>
                        <a:pt x="0" y="1"/>
                      </a:lnTo>
                      <a:close/>
                    </a:path>
                  </a:pathLst>
                </a:custGeom>
                <a:solidFill>
                  <a:srgbClr val="EFD7C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51"/>
                <p:cNvSpPr/>
                <p:nvPr/>
              </p:nvSpPr>
              <p:spPr>
                <a:xfrm>
                  <a:off x="2259125" y="3856425"/>
                  <a:ext cx="278500" cy="252225"/>
                </a:xfrm>
                <a:custGeom>
                  <a:avLst/>
                  <a:gdLst/>
                  <a:ahLst/>
                  <a:cxnLst/>
                  <a:rect l="l" t="t" r="r" b="b"/>
                  <a:pathLst>
                    <a:path w="11140" h="10089" extrusionOk="0">
                      <a:moveTo>
                        <a:pt x="0" y="1"/>
                      </a:moveTo>
                      <a:lnTo>
                        <a:pt x="4334" y="10089"/>
                      </a:lnTo>
                      <a:lnTo>
                        <a:pt x="11140" y="1096"/>
                      </a:lnTo>
                      <a:lnTo>
                        <a:pt x="0"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51"/>
                <p:cNvSpPr/>
                <p:nvPr/>
              </p:nvSpPr>
              <p:spPr>
                <a:xfrm>
                  <a:off x="2093900" y="310725"/>
                  <a:ext cx="1097275" cy="3370025"/>
                </a:xfrm>
                <a:custGeom>
                  <a:avLst/>
                  <a:gdLst/>
                  <a:ahLst/>
                  <a:cxnLst/>
                  <a:rect l="l" t="t" r="r" b="b"/>
                  <a:pathLst>
                    <a:path w="43891" h="134801" extrusionOk="0">
                      <a:moveTo>
                        <a:pt x="27125" y="1"/>
                      </a:moveTo>
                      <a:cubicBezTo>
                        <a:pt x="21184" y="1"/>
                        <a:pt x="16021" y="4405"/>
                        <a:pt x="15226" y="10456"/>
                      </a:cubicBezTo>
                      <a:lnTo>
                        <a:pt x="22" y="126311"/>
                      </a:lnTo>
                      <a:cubicBezTo>
                        <a:pt x="12" y="126379"/>
                        <a:pt x="8" y="126445"/>
                        <a:pt x="0" y="126512"/>
                      </a:cubicBezTo>
                      <a:lnTo>
                        <a:pt x="20220" y="129166"/>
                      </a:lnTo>
                      <a:cubicBezTo>
                        <a:pt x="20147" y="131683"/>
                        <a:pt x="21806" y="133953"/>
                        <a:pt x="24122" y="134801"/>
                      </a:cubicBezTo>
                      <a:lnTo>
                        <a:pt x="27770" y="130157"/>
                      </a:lnTo>
                      <a:lnTo>
                        <a:pt x="27790" y="130160"/>
                      </a:lnTo>
                      <a:cubicBezTo>
                        <a:pt x="27800" y="130094"/>
                        <a:pt x="27812" y="130028"/>
                        <a:pt x="27822" y="129961"/>
                      </a:cubicBezTo>
                      <a:lnTo>
                        <a:pt x="43028" y="14104"/>
                      </a:lnTo>
                      <a:cubicBezTo>
                        <a:pt x="43890" y="7524"/>
                        <a:pt x="39256" y="1488"/>
                        <a:pt x="32676" y="626"/>
                      </a:cubicBezTo>
                      <a:lnTo>
                        <a:pt x="28705" y="105"/>
                      </a:lnTo>
                      <a:cubicBezTo>
                        <a:pt x="28174" y="35"/>
                        <a:pt x="27647" y="1"/>
                        <a:pt x="2712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51"/>
                <p:cNvSpPr/>
                <p:nvPr/>
              </p:nvSpPr>
              <p:spPr>
                <a:xfrm>
                  <a:off x="2093900" y="314250"/>
                  <a:ext cx="746625" cy="3197588"/>
                </a:xfrm>
                <a:custGeom>
                  <a:avLst/>
                  <a:gdLst/>
                  <a:ahLst/>
                  <a:cxnLst/>
                  <a:rect l="l" t="t" r="r" b="b"/>
                  <a:pathLst>
                    <a:path w="29865" h="128948" extrusionOk="0">
                      <a:moveTo>
                        <a:pt x="27235" y="1"/>
                      </a:moveTo>
                      <a:cubicBezTo>
                        <a:pt x="21269" y="1"/>
                        <a:pt x="15993" y="4466"/>
                        <a:pt x="15198" y="10521"/>
                      </a:cubicBezTo>
                      <a:lnTo>
                        <a:pt x="0" y="126371"/>
                      </a:lnTo>
                      <a:lnTo>
                        <a:pt x="12980" y="128948"/>
                      </a:lnTo>
                      <a:lnTo>
                        <a:pt x="29865" y="242"/>
                      </a:lnTo>
                      <a:lnTo>
                        <a:pt x="28798" y="103"/>
                      </a:lnTo>
                      <a:cubicBezTo>
                        <a:pt x="28273" y="34"/>
                        <a:pt x="27752" y="1"/>
                        <a:pt x="272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51"/>
                <p:cNvSpPr/>
                <p:nvPr/>
              </p:nvSpPr>
              <p:spPr>
                <a:xfrm>
                  <a:off x="2437400" y="310700"/>
                  <a:ext cx="753775" cy="635700"/>
                </a:xfrm>
                <a:custGeom>
                  <a:avLst/>
                  <a:gdLst/>
                  <a:ahLst/>
                  <a:cxnLst/>
                  <a:rect l="l" t="t" r="r" b="b"/>
                  <a:pathLst>
                    <a:path w="30151" h="25428" extrusionOk="0">
                      <a:moveTo>
                        <a:pt x="13385" y="1"/>
                      </a:moveTo>
                      <a:cubicBezTo>
                        <a:pt x="7444" y="1"/>
                        <a:pt x="2281" y="4406"/>
                        <a:pt x="1486" y="10455"/>
                      </a:cubicBezTo>
                      <a:lnTo>
                        <a:pt x="0" y="21779"/>
                      </a:lnTo>
                      <a:lnTo>
                        <a:pt x="27801" y="25428"/>
                      </a:lnTo>
                      <a:lnTo>
                        <a:pt x="29288" y="14104"/>
                      </a:lnTo>
                      <a:cubicBezTo>
                        <a:pt x="30150" y="7524"/>
                        <a:pt x="25516" y="1489"/>
                        <a:pt x="18936" y="627"/>
                      </a:cubicBezTo>
                      <a:lnTo>
                        <a:pt x="14964" y="104"/>
                      </a:lnTo>
                      <a:cubicBezTo>
                        <a:pt x="14433" y="35"/>
                        <a:pt x="13906" y="1"/>
                        <a:pt x="1338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51"/>
                <p:cNvSpPr/>
                <p:nvPr/>
              </p:nvSpPr>
              <p:spPr>
                <a:xfrm>
                  <a:off x="2437400" y="310725"/>
                  <a:ext cx="400800" cy="587075"/>
                </a:xfrm>
                <a:custGeom>
                  <a:avLst/>
                  <a:gdLst/>
                  <a:ahLst/>
                  <a:cxnLst/>
                  <a:rect l="l" t="t" r="r" b="b"/>
                  <a:pathLst>
                    <a:path w="16032" h="23483" extrusionOk="0">
                      <a:moveTo>
                        <a:pt x="13385" y="1"/>
                      </a:moveTo>
                      <a:cubicBezTo>
                        <a:pt x="7444" y="1"/>
                        <a:pt x="2281" y="4405"/>
                        <a:pt x="1486" y="10456"/>
                      </a:cubicBezTo>
                      <a:lnTo>
                        <a:pt x="0" y="21780"/>
                      </a:lnTo>
                      <a:lnTo>
                        <a:pt x="12982" y="23482"/>
                      </a:lnTo>
                      <a:lnTo>
                        <a:pt x="16032" y="245"/>
                      </a:lnTo>
                      <a:lnTo>
                        <a:pt x="14965" y="105"/>
                      </a:lnTo>
                      <a:cubicBezTo>
                        <a:pt x="14434" y="35"/>
                        <a:pt x="13907" y="1"/>
                        <a:pt x="1338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51"/>
                <p:cNvSpPr/>
                <p:nvPr/>
              </p:nvSpPr>
              <p:spPr>
                <a:xfrm>
                  <a:off x="2448500" y="310725"/>
                  <a:ext cx="742675" cy="551200"/>
                </a:xfrm>
                <a:custGeom>
                  <a:avLst/>
                  <a:gdLst/>
                  <a:ahLst/>
                  <a:cxnLst/>
                  <a:rect l="l" t="t" r="r" b="b"/>
                  <a:pathLst>
                    <a:path w="29707" h="22048" extrusionOk="0">
                      <a:moveTo>
                        <a:pt x="12941" y="1"/>
                      </a:moveTo>
                      <a:cubicBezTo>
                        <a:pt x="7000" y="1"/>
                        <a:pt x="1837" y="4405"/>
                        <a:pt x="1042" y="10456"/>
                      </a:cubicBezTo>
                      <a:lnTo>
                        <a:pt x="0" y="18399"/>
                      </a:lnTo>
                      <a:lnTo>
                        <a:pt x="27802" y="22048"/>
                      </a:lnTo>
                      <a:lnTo>
                        <a:pt x="28844" y="14104"/>
                      </a:lnTo>
                      <a:cubicBezTo>
                        <a:pt x="29706" y="7524"/>
                        <a:pt x="25072" y="1488"/>
                        <a:pt x="18492" y="626"/>
                      </a:cubicBezTo>
                      <a:lnTo>
                        <a:pt x="14521" y="105"/>
                      </a:lnTo>
                      <a:cubicBezTo>
                        <a:pt x="13990" y="35"/>
                        <a:pt x="13463" y="1"/>
                        <a:pt x="12941"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51"/>
                <p:cNvSpPr/>
                <p:nvPr/>
              </p:nvSpPr>
              <p:spPr>
                <a:xfrm>
                  <a:off x="2343800" y="3965575"/>
                  <a:ext cx="3181425" cy="1510300"/>
                </a:xfrm>
                <a:custGeom>
                  <a:avLst/>
                  <a:gdLst/>
                  <a:ahLst/>
                  <a:cxnLst/>
                  <a:rect l="l" t="t" r="r" b="b"/>
                  <a:pathLst>
                    <a:path w="127257" h="60412" extrusionOk="0">
                      <a:moveTo>
                        <a:pt x="58719" y="42257"/>
                      </a:moveTo>
                      <a:cubicBezTo>
                        <a:pt x="59597" y="43457"/>
                        <a:pt x="60245" y="44765"/>
                        <a:pt x="60394" y="46163"/>
                      </a:cubicBezTo>
                      <a:cubicBezTo>
                        <a:pt x="60576" y="47884"/>
                        <a:pt x="59645" y="48536"/>
                        <a:pt x="58490" y="48536"/>
                      </a:cubicBezTo>
                      <a:cubicBezTo>
                        <a:pt x="57392" y="48536"/>
                        <a:pt x="56092" y="47946"/>
                        <a:pt x="55355" y="47123"/>
                      </a:cubicBezTo>
                      <a:cubicBezTo>
                        <a:pt x="53539" y="45096"/>
                        <a:pt x="56061" y="43366"/>
                        <a:pt x="58719" y="42257"/>
                      </a:cubicBezTo>
                      <a:close/>
                      <a:moveTo>
                        <a:pt x="1853" y="1"/>
                      </a:moveTo>
                      <a:cubicBezTo>
                        <a:pt x="1574" y="1"/>
                        <a:pt x="1281" y="180"/>
                        <a:pt x="1253" y="536"/>
                      </a:cubicBezTo>
                      <a:cubicBezTo>
                        <a:pt x="460" y="10763"/>
                        <a:pt x="0" y="26455"/>
                        <a:pt x="11110" y="31677"/>
                      </a:cubicBezTo>
                      <a:cubicBezTo>
                        <a:pt x="14132" y="33097"/>
                        <a:pt x="17411" y="33565"/>
                        <a:pt x="20763" y="33565"/>
                      </a:cubicBezTo>
                      <a:cubicBezTo>
                        <a:pt x="25777" y="33565"/>
                        <a:pt x="30955" y="32518"/>
                        <a:pt x="35678" y="32046"/>
                      </a:cubicBezTo>
                      <a:cubicBezTo>
                        <a:pt x="37218" y="31893"/>
                        <a:pt x="38841" y="31743"/>
                        <a:pt x="40460" y="31743"/>
                      </a:cubicBezTo>
                      <a:cubicBezTo>
                        <a:pt x="42540" y="31743"/>
                        <a:pt x="44612" y="31990"/>
                        <a:pt x="46488" y="32795"/>
                      </a:cubicBezTo>
                      <a:cubicBezTo>
                        <a:pt x="49314" y="34005"/>
                        <a:pt x="51932" y="35937"/>
                        <a:pt x="54291" y="37873"/>
                      </a:cubicBezTo>
                      <a:cubicBezTo>
                        <a:pt x="55463" y="38835"/>
                        <a:pt x="56815" y="39991"/>
                        <a:pt x="57952" y="41300"/>
                      </a:cubicBezTo>
                      <a:cubicBezTo>
                        <a:pt x="55838" y="42264"/>
                        <a:pt x="53446" y="43889"/>
                        <a:pt x="53803" y="46417"/>
                      </a:cubicBezTo>
                      <a:cubicBezTo>
                        <a:pt x="54064" y="48277"/>
                        <a:pt x="56358" y="49532"/>
                        <a:pt x="58047" y="49679"/>
                      </a:cubicBezTo>
                      <a:cubicBezTo>
                        <a:pt x="58183" y="49691"/>
                        <a:pt x="58316" y="49697"/>
                        <a:pt x="58444" y="49697"/>
                      </a:cubicBezTo>
                      <a:cubicBezTo>
                        <a:pt x="60340" y="49697"/>
                        <a:pt x="61457" y="48429"/>
                        <a:pt x="61518" y="46463"/>
                      </a:cubicBezTo>
                      <a:cubicBezTo>
                        <a:pt x="61570" y="44823"/>
                        <a:pt x="60779" y="43251"/>
                        <a:pt x="59750" y="41857"/>
                      </a:cubicBezTo>
                      <a:cubicBezTo>
                        <a:pt x="61060" y="41386"/>
                        <a:pt x="62270" y="41077"/>
                        <a:pt x="62850" y="40977"/>
                      </a:cubicBezTo>
                      <a:cubicBezTo>
                        <a:pt x="63836" y="40805"/>
                        <a:pt x="64818" y="40726"/>
                        <a:pt x="65794" y="40726"/>
                      </a:cubicBezTo>
                      <a:cubicBezTo>
                        <a:pt x="72698" y="40726"/>
                        <a:pt x="79296" y="44710"/>
                        <a:pt x="84915" y="48312"/>
                      </a:cubicBezTo>
                      <a:cubicBezTo>
                        <a:pt x="91902" y="52792"/>
                        <a:pt x="98970" y="58535"/>
                        <a:pt x="107374" y="59956"/>
                      </a:cubicBezTo>
                      <a:cubicBezTo>
                        <a:pt x="109363" y="60292"/>
                        <a:pt x="111366" y="60411"/>
                        <a:pt x="113378" y="60411"/>
                      </a:cubicBezTo>
                      <a:cubicBezTo>
                        <a:pt x="117986" y="60411"/>
                        <a:pt x="122638" y="59787"/>
                        <a:pt x="127255" y="59721"/>
                      </a:cubicBezTo>
                      <a:lnTo>
                        <a:pt x="127256" y="58573"/>
                      </a:lnTo>
                      <a:lnTo>
                        <a:pt x="127256" y="58573"/>
                      </a:lnTo>
                      <a:cubicBezTo>
                        <a:pt x="122298" y="58577"/>
                        <a:pt x="117287" y="59164"/>
                        <a:pt x="112352" y="59164"/>
                      </a:cubicBezTo>
                      <a:cubicBezTo>
                        <a:pt x="111782" y="59164"/>
                        <a:pt x="111213" y="59156"/>
                        <a:pt x="110645" y="59139"/>
                      </a:cubicBezTo>
                      <a:cubicBezTo>
                        <a:pt x="102880" y="58900"/>
                        <a:pt x="96250" y="54437"/>
                        <a:pt x="89974" y="50301"/>
                      </a:cubicBezTo>
                      <a:cubicBezTo>
                        <a:pt x="83611" y="46107"/>
                        <a:pt x="77045" y="41414"/>
                        <a:pt x="69401" y="39989"/>
                      </a:cubicBezTo>
                      <a:cubicBezTo>
                        <a:pt x="68187" y="39762"/>
                        <a:pt x="66950" y="39647"/>
                        <a:pt x="65713" y="39647"/>
                      </a:cubicBezTo>
                      <a:cubicBezTo>
                        <a:pt x="63412" y="39647"/>
                        <a:pt x="61113" y="40046"/>
                        <a:pt x="58967" y="40875"/>
                      </a:cubicBezTo>
                      <a:cubicBezTo>
                        <a:pt x="58437" y="40256"/>
                        <a:pt x="57887" y="39681"/>
                        <a:pt x="57379" y="39166"/>
                      </a:cubicBezTo>
                      <a:cubicBezTo>
                        <a:pt x="55004" y="36763"/>
                        <a:pt x="52190" y="34725"/>
                        <a:pt x="49292" y="33003"/>
                      </a:cubicBezTo>
                      <a:cubicBezTo>
                        <a:pt x="46264" y="31203"/>
                        <a:pt x="42948" y="30639"/>
                        <a:pt x="39545" y="30639"/>
                      </a:cubicBezTo>
                      <a:cubicBezTo>
                        <a:pt x="35100" y="30639"/>
                        <a:pt x="30508" y="31602"/>
                        <a:pt x="26218" y="32030"/>
                      </a:cubicBezTo>
                      <a:cubicBezTo>
                        <a:pt x="24417" y="32210"/>
                        <a:pt x="22534" y="32353"/>
                        <a:pt x="20649" y="32353"/>
                      </a:cubicBezTo>
                      <a:cubicBezTo>
                        <a:pt x="16250" y="32353"/>
                        <a:pt x="11840" y="31571"/>
                        <a:pt x="8440" y="28641"/>
                      </a:cubicBezTo>
                      <a:cubicBezTo>
                        <a:pt x="5552" y="26149"/>
                        <a:pt x="4035" y="22499"/>
                        <a:pt x="3153" y="18873"/>
                      </a:cubicBezTo>
                      <a:cubicBezTo>
                        <a:pt x="1703" y="12925"/>
                        <a:pt x="1898" y="6592"/>
                        <a:pt x="2367" y="536"/>
                      </a:cubicBezTo>
                      <a:cubicBezTo>
                        <a:pt x="2394" y="178"/>
                        <a:pt x="2131" y="1"/>
                        <a:pt x="185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51"/>
                <p:cNvSpPr/>
                <p:nvPr/>
              </p:nvSpPr>
              <p:spPr>
                <a:xfrm>
                  <a:off x="2094400" y="3320850"/>
                  <a:ext cx="193325" cy="288450"/>
                </a:xfrm>
                <a:custGeom>
                  <a:avLst/>
                  <a:gdLst/>
                  <a:ahLst/>
                  <a:cxnLst/>
                  <a:rect l="l" t="t" r="r" b="b"/>
                  <a:pathLst>
                    <a:path w="7733" h="11538" extrusionOk="0">
                      <a:moveTo>
                        <a:pt x="1875" y="1"/>
                      </a:moveTo>
                      <a:cubicBezTo>
                        <a:pt x="1528" y="1"/>
                        <a:pt x="1186" y="35"/>
                        <a:pt x="799" y="95"/>
                      </a:cubicBezTo>
                      <a:lnTo>
                        <a:pt x="36" y="5912"/>
                      </a:lnTo>
                      <a:cubicBezTo>
                        <a:pt x="28" y="5979"/>
                        <a:pt x="8" y="6044"/>
                        <a:pt x="1" y="6110"/>
                      </a:cubicBezTo>
                      <a:lnTo>
                        <a:pt x="2328" y="11537"/>
                      </a:lnTo>
                      <a:cubicBezTo>
                        <a:pt x="5006" y="11305"/>
                        <a:pt x="6958" y="9239"/>
                        <a:pt x="7317" y="6504"/>
                      </a:cubicBezTo>
                      <a:cubicBezTo>
                        <a:pt x="7732" y="3338"/>
                        <a:pt x="5786" y="470"/>
                        <a:pt x="2570" y="47"/>
                      </a:cubicBezTo>
                      <a:cubicBezTo>
                        <a:pt x="2327" y="15"/>
                        <a:pt x="2100" y="1"/>
                        <a:pt x="187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972" name="Google Shape;972;p51"/>
            <p:cNvSpPr/>
            <p:nvPr/>
          </p:nvSpPr>
          <p:spPr>
            <a:xfrm>
              <a:off x="2220050" y="3468700"/>
              <a:ext cx="256800" cy="119100"/>
            </a:xfrm>
            <a:custGeom>
              <a:avLst/>
              <a:gdLst/>
              <a:ahLst/>
              <a:cxnLst/>
              <a:rect l="l" t="t" r="r" b="b"/>
              <a:pathLst>
                <a:path w="10272" h="4764" extrusionOk="0">
                  <a:moveTo>
                    <a:pt x="10272" y="4764"/>
                  </a:moveTo>
                  <a:lnTo>
                    <a:pt x="0" y="3424"/>
                  </a:lnTo>
                  <a:lnTo>
                    <a:pt x="3721" y="0"/>
                  </a:lnTo>
                  <a:lnTo>
                    <a:pt x="7964" y="1042"/>
                  </a:lnTo>
                  <a:close/>
                </a:path>
              </a:pathLst>
            </a:custGeom>
            <a:solidFill>
              <a:srgbClr val="FFB94D"/>
            </a:solidFill>
            <a:ln>
              <a:noFill/>
            </a:ln>
          </p:spPr>
        </p:sp>
      </p:grpSp>
      <p:pic>
        <p:nvPicPr>
          <p:cNvPr id="973" name="Google Shape;973;p51">
            <a:hlinkClick r:id="rId3"/>
          </p:cNvPr>
          <p:cNvPicPr preferRelativeResize="0"/>
          <p:nvPr/>
        </p:nvPicPr>
        <p:blipFill>
          <a:blip r:embed="rId4">
            <a:alphaModFix/>
          </a:blip>
          <a:stretch>
            <a:fillRect/>
          </a:stretch>
        </p:blipFill>
        <p:spPr>
          <a:xfrm>
            <a:off x="0" y="5905501"/>
            <a:ext cx="12192000" cy="952500"/>
          </a:xfrm>
          <a:prstGeom prst="rect">
            <a:avLst/>
          </a:prstGeom>
          <a:noFill/>
          <a:ln>
            <a:noFill/>
          </a:ln>
        </p:spPr>
      </p:pic>
      <p:sp>
        <p:nvSpPr>
          <p:cNvPr id="974" name="Google Shape;974;p51">
            <a:hlinkClick r:id="rId5"/>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 name="Rectangle 4"/>
          <p:cNvSpPr/>
          <p:nvPr/>
        </p:nvSpPr>
        <p:spPr>
          <a:xfrm>
            <a:off x="1032095" y="6409853"/>
            <a:ext cx="3367889" cy="380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655113" y="6381751"/>
            <a:ext cx="3367889" cy="380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155999432"/>
              </p:ext>
            </p:extLst>
          </p:nvPr>
        </p:nvGraphicFramePr>
        <p:xfrm>
          <a:off x="2306559" y="128789"/>
          <a:ext cx="9689282" cy="4557986"/>
        </p:xfrm>
        <a:graphic>
          <a:graphicData uri="http://schemas.openxmlformats.org/drawingml/2006/table">
            <a:tbl>
              <a:tblPr firstRow="1" bandRow="1">
                <a:tableStyleId>{5C22544A-7EE6-4342-B048-85BDC9FD1C3A}</a:tableStyleId>
              </a:tblPr>
              <a:tblGrid>
                <a:gridCol w="4844641">
                  <a:extLst>
                    <a:ext uri="{9D8B030D-6E8A-4147-A177-3AD203B41FA5}">
                      <a16:colId xmlns:a16="http://schemas.microsoft.com/office/drawing/2014/main" val="20000"/>
                    </a:ext>
                  </a:extLst>
                </a:gridCol>
                <a:gridCol w="4844641">
                  <a:extLst>
                    <a:ext uri="{9D8B030D-6E8A-4147-A177-3AD203B41FA5}">
                      <a16:colId xmlns:a16="http://schemas.microsoft.com/office/drawing/2014/main" val="20001"/>
                    </a:ext>
                  </a:extLst>
                </a:gridCol>
              </a:tblGrid>
              <a:tr h="631065">
                <a:tc>
                  <a:txBody>
                    <a:bodyPr/>
                    <a:lstStyle/>
                    <a:p>
                      <a:pPr algn="ctr">
                        <a:lnSpc>
                          <a:spcPct val="120000"/>
                        </a:lnSpc>
                      </a:pPr>
                      <a:r>
                        <a:rPr lang="vi-VN" sz="2400" noProof="0" dirty="0">
                          <a:latin typeface="+mj-lt"/>
                        </a:rPr>
                        <a:t>CÂU</a:t>
                      </a:r>
                      <a:r>
                        <a:rPr lang="vi-VN" sz="2400" baseline="0" noProof="0" dirty="0">
                          <a:latin typeface="+mj-lt"/>
                        </a:rPr>
                        <a:t> HỎI</a:t>
                      </a:r>
                      <a:endParaRPr lang="vi-VN" sz="2400" noProof="0" dirty="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lnSpc>
                          <a:spcPct val="120000"/>
                        </a:lnSpc>
                      </a:pPr>
                      <a:r>
                        <a:rPr lang="vi-VN" sz="2400" noProof="0" dirty="0">
                          <a:latin typeface="+mj-lt"/>
                        </a:rPr>
                        <a:t>TRẢ LỜI</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15166">
                <a:tc>
                  <a:txBody>
                    <a:bodyPr/>
                    <a:lstStyle/>
                    <a:p>
                      <a:pPr algn="just">
                        <a:lnSpc>
                          <a:spcPct val="120000"/>
                        </a:lnSpc>
                      </a:pPr>
                      <a:r>
                        <a:rPr lang="en-US" sz="2800" b="0" i="0" u="none" strike="noStrike" cap="none">
                          <a:solidFill>
                            <a:schemeClr val="tx1"/>
                          </a:solidFill>
                          <a:effectLst/>
                          <a:latin typeface="Times New Roman" pitchFamily="18" charset="0"/>
                          <a:ea typeface="+mn-ea"/>
                          <a:cs typeface="Times New Roman" pitchFamily="18" charset="0"/>
                          <a:sym typeface="Arial"/>
                        </a:rPr>
                        <a:t>C</a:t>
                      </a:r>
                      <a:r>
                        <a:rPr lang="vi-VN" sz="2800" b="0" i="0" u="none" strike="noStrike" cap="none">
                          <a:solidFill>
                            <a:schemeClr val="tx1"/>
                          </a:solidFill>
                          <a:effectLst/>
                          <a:latin typeface="+mj-lt"/>
                          <a:ea typeface="+mn-ea"/>
                          <a:cs typeface="+mn-cs"/>
                          <a:sym typeface="Arial"/>
                        </a:rPr>
                        <a:t>ho biết</a:t>
                      </a:r>
                      <a:r>
                        <a:rPr lang="en-US" sz="2800" b="0" i="0" u="none" strike="noStrike" cap="none" baseline="0">
                          <a:solidFill>
                            <a:schemeClr val="tx1"/>
                          </a:solidFill>
                          <a:effectLst/>
                          <a:latin typeface="+mj-lt"/>
                          <a:ea typeface="+mn-ea"/>
                          <a:cs typeface="+mn-cs"/>
                          <a:sym typeface="Arial"/>
                        </a:rPr>
                        <a:t> </a:t>
                      </a:r>
                      <a:r>
                        <a:rPr lang="en-US" sz="2800" b="0" i="0" u="none" strike="noStrike" cap="none" baseline="0">
                          <a:solidFill>
                            <a:schemeClr val="tx1"/>
                          </a:solidFill>
                          <a:effectLst/>
                          <a:latin typeface="Times New Roman" panose="02020603050405020304" pitchFamily="18" charset="0"/>
                          <a:ea typeface="+mn-ea"/>
                          <a:cs typeface="Times New Roman" panose="02020603050405020304" pitchFamily="18" charset="0"/>
                          <a:sym typeface="Arial"/>
                        </a:rPr>
                        <a:t>sự thay đổi chiều dài của lò xo trong quá trình làm thí nghiệm.</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just">
                        <a:lnSpc>
                          <a:spcPct val="120000"/>
                        </a:lnSpc>
                      </a:pPr>
                      <a:endParaRPr lang="en-US" dirty="0">
                        <a:latin typeface="Acumin Pro Condensed" panose="020B0806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11755">
                <a:tc>
                  <a:txBody>
                    <a:bodyPr/>
                    <a:lstStyle/>
                    <a:p>
                      <a:pPr algn="just">
                        <a:lnSpc>
                          <a:spcPct val="120000"/>
                        </a:lnSpc>
                      </a:pPr>
                      <a:r>
                        <a:rPr lang="en-US" sz="2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Em có</a:t>
                      </a:r>
                      <a:r>
                        <a:rPr lang="en-US" sz="2800" b="0" i="0" u="none" strike="noStrike" cap="none" baseline="0">
                          <a:solidFill>
                            <a:schemeClr val="tx1"/>
                          </a:solidFill>
                          <a:effectLst/>
                          <a:latin typeface="Times New Roman" panose="02020603050405020304" pitchFamily="18" charset="0"/>
                          <a:ea typeface="+mn-ea"/>
                          <a:cs typeface="Times New Roman" panose="02020603050405020304" pitchFamily="18" charset="0"/>
                          <a:sym typeface="Arial"/>
                        </a:rPr>
                        <a:t> n</a:t>
                      </a:r>
                      <a:r>
                        <a:rPr lang="en-US" sz="2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hận</a:t>
                      </a:r>
                      <a:r>
                        <a:rPr lang="en-US" sz="2800" b="0" i="0" u="none" strike="noStrike" cap="none" baseline="0">
                          <a:solidFill>
                            <a:schemeClr val="tx1"/>
                          </a:solidFill>
                          <a:effectLst/>
                          <a:latin typeface="Times New Roman" panose="02020603050405020304" pitchFamily="18" charset="0"/>
                          <a:ea typeface="+mn-ea"/>
                          <a:cs typeface="Times New Roman" panose="02020603050405020304" pitchFamily="18" charset="0"/>
                          <a:sym typeface="Arial"/>
                        </a:rPr>
                        <a:t> xét gì về sự về mối quan hệ độ dãn của lò xo và khối lượng vật treo.</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just">
                        <a:lnSpc>
                          <a:spcPct val="120000"/>
                        </a:lnSpc>
                      </a:pPr>
                      <a:endParaRPr lang="en-US" dirty="0">
                        <a:latin typeface="Acumin Pro Condensed" panose="020B0806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cxnSp>
        <p:nvCxnSpPr>
          <p:cNvPr id="8" name="Straight Connector 7"/>
          <p:cNvCxnSpPr/>
          <p:nvPr/>
        </p:nvCxnSpPr>
        <p:spPr>
          <a:xfrm>
            <a:off x="7134131" y="0"/>
            <a:ext cx="18107" cy="600509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52345" y="841954"/>
            <a:ext cx="4762014" cy="2160591"/>
          </a:xfrm>
          <a:prstGeom prst="rect">
            <a:avLst/>
          </a:prstGeom>
        </p:spPr>
        <p:txBody>
          <a:bodyPr wrap="square">
            <a:spAutoFit/>
          </a:bodyPr>
          <a:lstStyle/>
          <a:p>
            <a:pPr algn="just">
              <a:lnSpc>
                <a:spcPct val="120000"/>
              </a:lnSpc>
            </a:pPr>
            <a:r>
              <a:rPr lang="de-DE" sz="2800">
                <a:solidFill>
                  <a:srgbClr val="FF0000"/>
                </a:solidFill>
                <a:latin typeface="Times New Roman" panose="02020603050405020304" pitchFamily="18" charset="0"/>
                <a:cs typeface="Times New Roman" panose="02020603050405020304" pitchFamily="18" charset="0"/>
              </a:rPr>
              <a:t>Khi treo vật vào lò xo thì lò xo dãn ra. Bỏ quả nặng khỏi lò xo thì lò xo trở về chiều dài ban đầu.</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260988" y="3045190"/>
            <a:ext cx="4762014" cy="1643527"/>
          </a:xfrm>
          <a:prstGeom prst="rect">
            <a:avLst/>
          </a:prstGeom>
        </p:spPr>
        <p:txBody>
          <a:bodyPr wrap="square">
            <a:spAutoFit/>
          </a:bodyPr>
          <a:lstStyle/>
          <a:p>
            <a:pPr algn="just">
              <a:lnSpc>
                <a:spcPct val="120000"/>
              </a:lnSpc>
            </a:pPr>
            <a:r>
              <a:rPr lang="de-DE" sz="2800">
                <a:solidFill>
                  <a:srgbClr val="00B0F0"/>
                </a:solidFill>
                <a:latin typeface="Times New Roman" panose="02020603050405020304" pitchFamily="18" charset="0"/>
                <a:cs typeface="Times New Roman" panose="02020603050405020304" pitchFamily="18" charset="0"/>
                <a:sym typeface="Wingdings"/>
              </a:rPr>
              <a:t> </a:t>
            </a:r>
            <a:r>
              <a:rPr lang="de-DE" sz="2800">
                <a:solidFill>
                  <a:srgbClr val="FF0000"/>
                </a:solidFill>
                <a:latin typeface="Times New Roman" panose="02020603050405020304" pitchFamily="18" charset="0"/>
                <a:cs typeface="Times New Roman" panose="02020603050405020304" pitchFamily="18" charset="0"/>
              </a:rPr>
              <a:t>Độ dãn của lò xo treo theo phương thẳng đứng tỉ lệ với khối lượng vật treo.</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3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46;p58"/>
          <p:cNvSpPr txBox="1">
            <a:spLocks noGrp="1"/>
          </p:cNvSpPr>
          <p:nvPr>
            <p:ph type="title"/>
          </p:nvPr>
        </p:nvSpPr>
        <p:spPr>
          <a:xfrm>
            <a:off x="175978" y="653245"/>
            <a:ext cx="5045728" cy="685800"/>
          </a:xfrm>
          <a:prstGeom prst="rect">
            <a:avLst/>
          </a:prstGeom>
        </p:spPr>
        <p:txBody>
          <a:bodyPr spcFirstLastPara="1" wrap="square" lIns="121900" tIns="121900" rIns="121900" bIns="121900" anchor="ctr" anchorCtr="0">
            <a:noAutofit/>
          </a:bodyPr>
          <a:lstStyle/>
          <a:p>
            <a:r>
              <a:rPr lang="de-DE" sz="3600" b="1">
                <a:solidFill>
                  <a:srgbClr val="300FD7"/>
                </a:solidFill>
                <a:latin typeface="Times New Roman" panose="02020603050405020304" pitchFamily="18" charset="0"/>
                <a:cs typeface="Times New Roman" panose="02020603050405020304" pitchFamily="18" charset="0"/>
              </a:rPr>
              <a:t>1. Biến dạng của lò xo </a:t>
            </a:r>
            <a:endParaRPr sz="3600" dirty="0">
              <a:solidFill>
                <a:srgbClr val="300FD7"/>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826" y="19225"/>
            <a:ext cx="12174174" cy="634020"/>
          </a:xfrm>
          <a:prstGeom prst="rect">
            <a:avLst/>
          </a:prstGeom>
          <a:noFill/>
        </p:spPr>
        <p:txBody>
          <a:bodyPr wrap="square" rtlCol="0">
            <a:spAutoFit/>
          </a:bodyPr>
          <a:lstStyle/>
          <a:p>
            <a:pPr algn="ctr">
              <a:lnSpc>
                <a:spcPct val="110000"/>
              </a:lnSpc>
            </a:pPr>
            <a:r>
              <a:rPr lang="en-US" sz="3200" u="sng">
                <a:solidFill>
                  <a:srgbClr val="FF0000"/>
                </a:solidFill>
                <a:latin typeface="Times New Roman" panose="02020603050405020304" pitchFamily="18" charset="0"/>
                <a:cs typeface="Times New Roman" panose="02020603050405020304" pitchFamily="18" charset="0"/>
              </a:rPr>
              <a:t>BÀI 39: </a:t>
            </a:r>
            <a:r>
              <a:rPr lang="en-US" sz="3200" b="1">
                <a:solidFill>
                  <a:srgbClr val="FF0000"/>
                </a:solidFill>
                <a:latin typeface="Times New Roman" panose="02020603050405020304" pitchFamily="18" charset="0"/>
                <a:cs typeface="Times New Roman" panose="02020603050405020304" pitchFamily="18" charset="0"/>
              </a:rPr>
              <a:t>BIẾN DẠNG CỦA LÒ XO. PHÉP ĐO LỰC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0202" y="1414140"/>
            <a:ext cx="11209422" cy="2751522"/>
          </a:xfrm>
          <a:prstGeom prst="rect">
            <a:avLst/>
          </a:prstGeom>
        </p:spPr>
        <p:txBody>
          <a:bodyPr wrap="square">
            <a:spAutoFit/>
          </a:bodyPr>
          <a:lstStyle/>
          <a:p>
            <a:pPr marL="571500" indent="-571500" algn="just">
              <a:lnSpc>
                <a:spcPct val="120000"/>
              </a:lnSpc>
              <a:buFontTx/>
              <a:buChar char="-"/>
            </a:pPr>
            <a:r>
              <a:rPr lang="de-DE" sz="3600" b="1">
                <a:latin typeface="Times New Roman" panose="02020603050405020304" pitchFamily="18" charset="0"/>
                <a:cs typeface="Times New Roman" panose="02020603050405020304" pitchFamily="18" charset="0"/>
              </a:rPr>
              <a:t>Độ dãn của lò xo treo theo phương thẳng đứng tỉ lệ với khối lượng vật treo.</a:t>
            </a:r>
          </a:p>
          <a:p>
            <a:pPr marL="571500" indent="-571500" algn="just">
              <a:lnSpc>
                <a:spcPct val="120000"/>
              </a:lnSpc>
              <a:buFontTx/>
              <a:buChar char="-"/>
            </a:pPr>
            <a:r>
              <a:rPr lang="de-DE" sz="3600" b="1">
                <a:latin typeface="Times New Roman" panose="02020603050405020304" pitchFamily="18" charset="0"/>
                <a:cs typeface="Times New Roman" panose="02020603050405020304" pitchFamily="18" charset="0"/>
              </a:rPr>
              <a:t>Độ dãn của lò xo là hiệu giữa chiều dài khi biến dạng (</a:t>
            </a:r>
            <a:r>
              <a:rPr lang="de-DE" sz="3600" b="1" i="1">
                <a:latin typeface="Times New Roman" panose="02020603050405020304" pitchFamily="18" charset="0"/>
                <a:cs typeface="Times New Roman" panose="02020603050405020304" pitchFamily="18" charset="0"/>
              </a:rPr>
              <a:t>l</a:t>
            </a:r>
            <a:r>
              <a:rPr lang="de-DE" sz="3600" b="1">
                <a:latin typeface="Times New Roman" panose="02020603050405020304" pitchFamily="18" charset="0"/>
                <a:cs typeface="Times New Roman" panose="02020603050405020304" pitchFamily="18" charset="0"/>
              </a:rPr>
              <a:t>) và chiều dài tự nhiên của lò xo (</a:t>
            </a:r>
            <a:r>
              <a:rPr lang="de-DE" sz="3600" b="1" i="1">
                <a:latin typeface="Times New Roman" panose="02020603050405020304" pitchFamily="18" charset="0"/>
                <a:cs typeface="Times New Roman" panose="02020603050405020304" pitchFamily="18" charset="0"/>
              </a:rPr>
              <a:t>l</a:t>
            </a:r>
            <a:r>
              <a:rPr lang="de-DE" sz="3600" b="1" i="1" baseline="-25000">
                <a:latin typeface="Times New Roman" panose="02020603050405020304" pitchFamily="18" charset="0"/>
                <a:cs typeface="Times New Roman" panose="02020603050405020304" pitchFamily="18" charset="0"/>
              </a:rPr>
              <a:t>o</a:t>
            </a:r>
            <a:r>
              <a:rPr lang="de-DE" sz="3600" b="1">
                <a:latin typeface="Times New Roman" panose="02020603050405020304" pitchFamily="18" charset="0"/>
                <a:cs typeface="Times New Roman" panose="02020603050405020304" pitchFamily="18" charset="0"/>
              </a:rPr>
              <a:t>): </a:t>
            </a:r>
            <a:r>
              <a:rPr lang="de-DE" sz="3600" b="1" i="1">
                <a:latin typeface="Times New Roman" panose="02020603050405020304" pitchFamily="18" charset="0"/>
                <a:cs typeface="Times New Roman" panose="02020603050405020304" pitchFamily="18" charset="0"/>
              </a:rPr>
              <a:t>l - l</a:t>
            </a:r>
            <a:r>
              <a:rPr lang="de-DE" sz="3600" b="1" i="1" baseline="-25000">
                <a:latin typeface="Times New Roman" panose="02020603050405020304" pitchFamily="18" charset="0"/>
                <a:cs typeface="Times New Roman" panose="02020603050405020304" pitchFamily="18" charset="0"/>
              </a:rPr>
              <a:t>o</a:t>
            </a:r>
            <a:endParaRPr lang="en-US" sz="3600" b="1" i="1" baseline="-25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15906"/>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pic>
        <p:nvPicPr>
          <p:cNvPr id="973" name="Google Shape;973;p51">
            <a:hlinkClick r:id="rId3"/>
          </p:cNvPr>
          <p:cNvPicPr preferRelativeResize="0"/>
          <p:nvPr/>
        </p:nvPicPr>
        <p:blipFill>
          <a:blip r:embed="rId4">
            <a:alphaModFix/>
          </a:blip>
          <a:stretch>
            <a:fillRect/>
          </a:stretch>
        </p:blipFill>
        <p:spPr>
          <a:xfrm>
            <a:off x="0" y="5905501"/>
            <a:ext cx="12192000" cy="952500"/>
          </a:xfrm>
          <a:prstGeom prst="rect">
            <a:avLst/>
          </a:prstGeom>
          <a:noFill/>
          <a:ln>
            <a:noFill/>
          </a:ln>
        </p:spPr>
      </p:pic>
      <p:sp>
        <p:nvSpPr>
          <p:cNvPr id="974" name="Google Shape;974;p51">
            <a:hlinkClick r:id="rId5"/>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 name="Rectangle 4"/>
          <p:cNvSpPr/>
          <p:nvPr/>
        </p:nvSpPr>
        <p:spPr>
          <a:xfrm>
            <a:off x="1032095" y="6409853"/>
            <a:ext cx="3367889" cy="380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655113" y="6381751"/>
            <a:ext cx="3367889" cy="3802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528046" y="154546"/>
            <a:ext cx="18107" cy="600509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1129516982"/>
              </p:ext>
            </p:extLst>
          </p:nvPr>
        </p:nvGraphicFramePr>
        <p:xfrm>
          <a:off x="1816346" y="91187"/>
          <a:ext cx="10328431" cy="6232340"/>
        </p:xfrm>
        <a:graphic>
          <a:graphicData uri="http://schemas.openxmlformats.org/drawingml/2006/table">
            <a:tbl>
              <a:tblPr firstRow="1" bandRow="1">
                <a:tableStyleId>{5C22544A-7EE6-4342-B048-85BDC9FD1C3A}</a:tableStyleId>
              </a:tblPr>
              <a:tblGrid>
                <a:gridCol w="862460">
                  <a:extLst>
                    <a:ext uri="{9D8B030D-6E8A-4147-A177-3AD203B41FA5}">
                      <a16:colId xmlns:a16="http://schemas.microsoft.com/office/drawing/2014/main" val="20000"/>
                    </a:ext>
                  </a:extLst>
                </a:gridCol>
                <a:gridCol w="9465971">
                  <a:extLst>
                    <a:ext uri="{9D8B030D-6E8A-4147-A177-3AD203B41FA5}">
                      <a16:colId xmlns:a16="http://schemas.microsoft.com/office/drawing/2014/main" val="20001"/>
                    </a:ext>
                  </a:extLst>
                </a:gridCol>
              </a:tblGrid>
              <a:tr h="2748527">
                <a:tc>
                  <a:txBody>
                    <a:bodyPr/>
                    <a:lstStyle/>
                    <a:p>
                      <a:r>
                        <a:rPr lang="en-US" sz="2800">
                          <a:solidFill>
                            <a:srgbClr val="00B0F0"/>
                          </a:solidFill>
                          <a:latin typeface="Times New Roman" panose="02020603050405020304" pitchFamily="18" charset="0"/>
                          <a:cs typeface="Times New Roman" panose="02020603050405020304" pitchFamily="18" charset="0"/>
                        </a:rPr>
                        <a:t>Bài</a:t>
                      </a:r>
                      <a:r>
                        <a:rPr lang="en-US" sz="2800" baseline="0">
                          <a:solidFill>
                            <a:srgbClr val="00B0F0"/>
                          </a:solidFill>
                          <a:latin typeface="Times New Roman" panose="02020603050405020304" pitchFamily="18" charset="0"/>
                          <a:cs typeface="Times New Roman" panose="02020603050405020304" pitchFamily="18" charset="0"/>
                        </a:rPr>
                        <a:t> tập</a:t>
                      </a:r>
                      <a:endParaRPr lang="en-US" sz="2800">
                        <a:solidFill>
                          <a:srgbClr val="00B0F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a:p>
                  </a:txBody>
                  <a:tcPr/>
                </a:tc>
                <a:extLst>
                  <a:ext uri="{0D108BD9-81ED-4DB2-BD59-A6C34878D82A}">
                    <a16:rowId xmlns:a16="http://schemas.microsoft.com/office/drawing/2014/main" val="10000"/>
                  </a:ext>
                </a:extLst>
              </a:tr>
              <a:tr h="3483813">
                <a:tc>
                  <a:txBody>
                    <a:bodyPr/>
                    <a:lstStyle/>
                    <a:p>
                      <a:r>
                        <a:rPr lang="en-US" sz="2800" b="1">
                          <a:solidFill>
                            <a:srgbClr val="00B0F0"/>
                          </a:solidFill>
                          <a:latin typeface="Times New Roman" panose="02020603050405020304" pitchFamily="18" charset="0"/>
                          <a:cs typeface="Times New Roman" panose="02020603050405020304" pitchFamily="18" charset="0"/>
                        </a:rPr>
                        <a:t>Giải</a:t>
                      </a:r>
                    </a:p>
                  </a:txBody>
                  <a:tcPr>
                    <a:solidFill>
                      <a:schemeClr val="bg1"/>
                    </a:solidFill>
                  </a:tcPr>
                </a:tc>
                <a:tc>
                  <a:txBody>
                    <a:bodyPr/>
                    <a:lstStyle/>
                    <a:p>
                      <a:pPr marL="0" indent="0" algn="just">
                        <a:buFontTx/>
                        <a:buNone/>
                      </a:pPr>
                      <a:endParaRPr lang="en-US" sz="2400" b="1">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pic>
        <p:nvPicPr>
          <p:cNvPr id="4098"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16038" y="237585"/>
            <a:ext cx="9306963" cy="245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16038" y="2833352"/>
            <a:ext cx="9306963" cy="342578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300FD7"/>
                </a:solidFill>
                <a:latin typeface="Times New Roman" panose="02020603050405020304" pitchFamily="18" charset="0"/>
                <a:cs typeface="Times New Roman" panose="02020603050405020304" pitchFamily="18" charset="0"/>
                <a:sym typeface="Arial"/>
              </a:rPr>
              <a:t>- </a:t>
            </a:r>
            <a:r>
              <a:rPr lang="vi-VN" sz="2400" b="1">
                <a:solidFill>
                  <a:srgbClr val="300FD7"/>
                </a:solidFill>
                <a:latin typeface="Times New Roman" panose="02020603050405020304" pitchFamily="18" charset="0"/>
                <a:cs typeface="Times New Roman" panose="02020603050405020304" pitchFamily="18" charset="0"/>
                <a:sym typeface="Arial"/>
              </a:rPr>
              <a:t>Độ dãn của lò xo khi treo quả nặng có khối lượng 50 g là: </a:t>
            </a:r>
            <a:endParaRPr lang="en-US" sz="2400" b="1">
              <a:solidFill>
                <a:srgbClr val="300FD7"/>
              </a:solidFill>
              <a:latin typeface="Times New Roman" panose="02020603050405020304" pitchFamily="18" charset="0"/>
              <a:cs typeface="Times New Roman" panose="02020603050405020304" pitchFamily="18" charset="0"/>
              <a:sym typeface="Arial"/>
            </a:endParaRPr>
          </a:p>
          <a:p>
            <a:pPr algn="ctr"/>
            <a:r>
              <a:rPr lang="vi-VN" sz="2400" b="1">
                <a:solidFill>
                  <a:srgbClr val="FF0000"/>
                </a:solidFill>
                <a:latin typeface="Times New Roman" panose="02020603050405020304" pitchFamily="18" charset="0"/>
                <a:cs typeface="Times New Roman" panose="02020603050405020304" pitchFamily="18" charset="0"/>
                <a:sym typeface="Arial"/>
              </a:rPr>
              <a:t>15 - 12 = 3 cm.</a:t>
            </a:r>
            <a:endParaRPr lang="en-US" sz="2400" b="1">
              <a:solidFill>
                <a:srgbClr val="FF0000"/>
              </a:solidFill>
              <a:latin typeface="Times New Roman" panose="02020603050405020304" pitchFamily="18" charset="0"/>
              <a:cs typeface="Times New Roman" panose="02020603050405020304" pitchFamily="18" charset="0"/>
              <a:sym typeface="Arial"/>
            </a:endParaRPr>
          </a:p>
          <a:p>
            <a:pPr algn="just"/>
            <a:r>
              <a:rPr lang="vi-VN" sz="2400" b="1">
                <a:solidFill>
                  <a:srgbClr val="300FD7"/>
                </a:solidFill>
                <a:latin typeface="Times New Roman" panose="02020603050405020304" pitchFamily="18" charset="0"/>
                <a:cs typeface="Times New Roman" panose="02020603050405020304" pitchFamily="18" charset="0"/>
                <a:sym typeface="Arial"/>
              </a:rPr>
              <a:t>Do độ dãn của lò xo tỉ lệ thuận </a:t>
            </a:r>
            <a:r>
              <a:rPr lang="de-DE" sz="2400" b="1">
                <a:solidFill>
                  <a:srgbClr val="300FD7"/>
                </a:solidFill>
                <a:latin typeface="Times New Roman" panose="02020603050405020304" pitchFamily="18" charset="0"/>
                <a:cs typeface="Times New Roman" panose="02020603050405020304" pitchFamily="18" charset="0"/>
                <a:sym typeface="Arial"/>
              </a:rPr>
              <a:t>với </a:t>
            </a:r>
            <a:r>
              <a:rPr lang="vi-VN" sz="2400" b="1">
                <a:solidFill>
                  <a:srgbClr val="300FD7"/>
                </a:solidFill>
                <a:latin typeface="Times New Roman" panose="02020603050405020304" pitchFamily="18" charset="0"/>
                <a:cs typeface="Times New Roman" panose="02020603050405020304" pitchFamily="18" charset="0"/>
                <a:sym typeface="Arial"/>
              </a:rPr>
              <a:t> khối lượng vật treo, mà khối </a:t>
            </a:r>
            <a:r>
              <a:rPr lang="vi-VN" sz="2400" b="1">
                <a:solidFill>
                  <a:schemeClr val="accent6">
                    <a:lumMod val="50000"/>
                  </a:schemeClr>
                </a:solidFill>
                <a:latin typeface="Times New Roman" panose="02020603050405020304" pitchFamily="18" charset="0"/>
                <a:cs typeface="Times New Roman" panose="02020603050405020304" pitchFamily="18" charset="0"/>
                <a:sym typeface="Arial"/>
              </a:rPr>
              <a:t>lượng quả nặng sau nặng gấp đôi khối lượng quả nặng đầu </a:t>
            </a:r>
            <a:r>
              <a:rPr lang="vi-VN" sz="2400" b="1">
                <a:solidFill>
                  <a:srgbClr val="300FD7"/>
                </a:solidFill>
                <a:latin typeface="Times New Roman" panose="02020603050405020304" pitchFamily="18" charset="0"/>
                <a:cs typeface="Times New Roman" panose="02020603050405020304" pitchFamily="18" charset="0"/>
                <a:sym typeface="Arial"/>
              </a:rPr>
              <a:t>nên </a:t>
            </a:r>
            <a:r>
              <a:rPr lang="vi-VN" sz="2400" b="1">
                <a:solidFill>
                  <a:srgbClr val="00B050"/>
                </a:solidFill>
                <a:latin typeface="Times New Roman" panose="02020603050405020304" pitchFamily="18" charset="0"/>
                <a:cs typeface="Times New Roman" panose="02020603050405020304" pitchFamily="18" charset="0"/>
                <a:sym typeface="Arial"/>
              </a:rPr>
              <a:t>độ dãn lò xo lúc sau cũng gấp đôi độ dãn lò xo lúc đầu</a:t>
            </a:r>
            <a:r>
              <a:rPr lang="vi-VN" sz="2400" b="1">
                <a:solidFill>
                  <a:srgbClr val="300FD7"/>
                </a:solidFill>
                <a:latin typeface="Times New Roman" panose="02020603050405020304" pitchFamily="18" charset="0"/>
                <a:cs typeface="Times New Roman" panose="02020603050405020304" pitchFamily="18" charset="0"/>
                <a:sym typeface="Arial"/>
              </a:rPr>
              <a:t>.</a:t>
            </a:r>
            <a:endParaRPr lang="en-US" sz="2400" b="1">
              <a:solidFill>
                <a:srgbClr val="300FD7"/>
              </a:solidFill>
              <a:latin typeface="Times New Roman" panose="02020603050405020304" pitchFamily="18" charset="0"/>
              <a:cs typeface="Times New Roman" panose="02020603050405020304" pitchFamily="18" charset="0"/>
              <a:sym typeface="Arial"/>
            </a:endParaRPr>
          </a:p>
          <a:p>
            <a:pPr algn="just"/>
            <a:r>
              <a:rPr lang="en-US" sz="2400" b="1">
                <a:solidFill>
                  <a:srgbClr val="300FD7"/>
                </a:solidFill>
                <a:latin typeface="Times New Roman" panose="02020603050405020304" pitchFamily="18" charset="0"/>
                <a:cs typeface="Times New Roman" panose="02020603050405020304" pitchFamily="18" charset="0"/>
                <a:sym typeface="Arial"/>
              </a:rPr>
              <a:t>- </a:t>
            </a:r>
            <a:r>
              <a:rPr lang="vi-VN" sz="2400" b="1">
                <a:solidFill>
                  <a:srgbClr val="300FD7"/>
                </a:solidFill>
                <a:latin typeface="Times New Roman" panose="02020603050405020304" pitchFamily="18" charset="0"/>
                <a:cs typeface="Times New Roman" panose="02020603050405020304" pitchFamily="18" charset="0"/>
                <a:sym typeface="Arial"/>
              </a:rPr>
              <a:t>Vậy, độ dãn lò xo khi treo quả nặng có khối lượng 100 g là: </a:t>
            </a:r>
            <a:endParaRPr lang="en-US" sz="2400" b="1">
              <a:solidFill>
                <a:srgbClr val="300FD7"/>
              </a:solidFill>
              <a:latin typeface="Times New Roman" panose="02020603050405020304" pitchFamily="18" charset="0"/>
              <a:cs typeface="Times New Roman" panose="02020603050405020304" pitchFamily="18" charset="0"/>
              <a:sym typeface="Arial"/>
            </a:endParaRPr>
          </a:p>
          <a:p>
            <a:pPr algn="ctr"/>
            <a:r>
              <a:rPr lang="vi-VN" sz="2400" b="1">
                <a:solidFill>
                  <a:srgbClr val="FF0000"/>
                </a:solidFill>
                <a:latin typeface="Times New Roman" panose="02020603050405020304" pitchFamily="18" charset="0"/>
                <a:cs typeface="Times New Roman" panose="02020603050405020304" pitchFamily="18" charset="0"/>
                <a:sym typeface="Arial"/>
              </a:rPr>
              <a:t>2</a:t>
            </a:r>
            <a:r>
              <a:rPr lang="en-US" sz="2400" b="1">
                <a:solidFill>
                  <a:srgbClr val="FF0000"/>
                </a:solidFill>
                <a:latin typeface="Times New Roman" panose="02020603050405020304" pitchFamily="18" charset="0"/>
                <a:cs typeface="Times New Roman" panose="02020603050405020304" pitchFamily="18" charset="0"/>
                <a:sym typeface="Arial"/>
              </a:rPr>
              <a:t> </a:t>
            </a:r>
            <a:r>
              <a:rPr lang="vi-VN" sz="2400" b="1">
                <a:solidFill>
                  <a:srgbClr val="FF0000"/>
                </a:solidFill>
                <a:latin typeface="Times New Roman" panose="02020603050405020304" pitchFamily="18" charset="0"/>
                <a:cs typeface="Times New Roman" panose="02020603050405020304" pitchFamily="18" charset="0"/>
                <a:sym typeface="Arial"/>
              </a:rPr>
              <a:t>.</a:t>
            </a:r>
            <a:r>
              <a:rPr lang="en-US" sz="2400" b="1">
                <a:solidFill>
                  <a:srgbClr val="FF0000"/>
                </a:solidFill>
                <a:latin typeface="Times New Roman" panose="02020603050405020304" pitchFamily="18" charset="0"/>
                <a:cs typeface="Times New Roman" panose="02020603050405020304" pitchFamily="18" charset="0"/>
                <a:sym typeface="Arial"/>
              </a:rPr>
              <a:t> </a:t>
            </a:r>
            <a:r>
              <a:rPr lang="vi-VN" sz="2400" b="1">
                <a:solidFill>
                  <a:srgbClr val="FF0000"/>
                </a:solidFill>
                <a:latin typeface="Times New Roman" panose="02020603050405020304" pitchFamily="18" charset="0"/>
                <a:cs typeface="Times New Roman" panose="02020603050405020304" pitchFamily="18" charset="0"/>
                <a:sym typeface="Arial"/>
              </a:rPr>
              <a:t>3 = 6 cm.</a:t>
            </a:r>
            <a:endParaRPr lang="en-US" sz="2400" b="1">
              <a:solidFill>
                <a:srgbClr val="FF0000"/>
              </a:solidFill>
              <a:latin typeface="Times New Roman" panose="02020603050405020304" pitchFamily="18" charset="0"/>
              <a:cs typeface="Times New Roman" panose="02020603050405020304" pitchFamily="18" charset="0"/>
              <a:sym typeface="Arial"/>
            </a:endParaRPr>
          </a:p>
          <a:p>
            <a:pPr algn="just"/>
            <a:r>
              <a:rPr lang="vi-VN" sz="2400" b="1">
                <a:solidFill>
                  <a:srgbClr val="300FD7"/>
                </a:solidFill>
                <a:latin typeface="Times New Roman" panose="02020603050405020304" pitchFamily="18" charset="0"/>
                <a:cs typeface="Times New Roman" panose="02020603050405020304" pitchFamily="18" charset="0"/>
                <a:sym typeface="Arial"/>
              </a:rPr>
              <a:t>Su</a:t>
            </a:r>
            <a:r>
              <a:rPr lang="en-US" sz="2400" b="1">
                <a:solidFill>
                  <a:srgbClr val="300FD7"/>
                </a:solidFill>
                <a:latin typeface="Times New Roman" panose="02020603050405020304" pitchFamily="18" charset="0"/>
                <a:cs typeface="Times New Roman" panose="02020603050405020304" pitchFamily="18" charset="0"/>
                <a:sym typeface="Arial"/>
              </a:rPr>
              <a:t>y</a:t>
            </a:r>
            <a:r>
              <a:rPr lang="vi-VN" sz="2400" b="1">
                <a:solidFill>
                  <a:srgbClr val="300FD7"/>
                </a:solidFill>
                <a:latin typeface="Times New Roman" panose="02020603050405020304" pitchFamily="18" charset="0"/>
                <a:cs typeface="Times New Roman" panose="02020603050405020304" pitchFamily="18" charset="0"/>
                <a:sym typeface="Arial"/>
              </a:rPr>
              <a:t> ra, chiều dài lò xo khi treo quả nặng có khối lượng 100 g là: </a:t>
            </a:r>
            <a:endParaRPr lang="en-US" sz="2400" b="1">
              <a:solidFill>
                <a:srgbClr val="300FD7"/>
              </a:solidFill>
              <a:latin typeface="Times New Roman" panose="02020603050405020304" pitchFamily="18" charset="0"/>
              <a:cs typeface="Times New Roman" panose="02020603050405020304" pitchFamily="18" charset="0"/>
              <a:sym typeface="Arial"/>
            </a:endParaRPr>
          </a:p>
          <a:p>
            <a:pPr algn="ctr"/>
            <a:r>
              <a:rPr lang="vi-VN" sz="2400" b="1">
                <a:solidFill>
                  <a:srgbClr val="FF0000"/>
                </a:solidFill>
                <a:latin typeface="Times New Roman" panose="02020603050405020304" pitchFamily="18" charset="0"/>
                <a:cs typeface="Times New Roman" panose="02020603050405020304" pitchFamily="18" charset="0"/>
                <a:sym typeface="Arial"/>
              </a:rPr>
              <a:t>12 + 6 = 18 cm. </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30" name="Picture 8" descr="Hỏi đáp bạn đọ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808" y="1604918"/>
            <a:ext cx="2769009" cy="2769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6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3E08AB16-2845-42A9-A02A-F5CC4BDDB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 y="0"/>
            <a:ext cx="12183087" cy="6858000"/>
          </a:xfrm>
          <a:prstGeom prst="rect">
            <a:avLst/>
          </a:prstGeom>
        </p:spPr>
      </p:pic>
      <p:sp>
        <p:nvSpPr>
          <p:cNvPr id="5" name="TextBox 4"/>
          <p:cNvSpPr txBox="1"/>
          <p:nvPr/>
        </p:nvSpPr>
        <p:spPr>
          <a:xfrm>
            <a:off x="184485" y="895299"/>
            <a:ext cx="7451952" cy="646331"/>
          </a:xfrm>
          <a:prstGeom prst="rect">
            <a:avLst/>
          </a:prstGeom>
          <a:noFill/>
        </p:spPr>
        <p:txBody>
          <a:bodyPr wrap="square" rtlCol="0">
            <a:spAutoFit/>
          </a:bodyPr>
          <a:lstStyle/>
          <a:p>
            <a:r>
              <a:rPr lang="en-US" sz="3600" b="1">
                <a:solidFill>
                  <a:srgbClr val="300FD7"/>
                </a:solidFill>
                <a:latin typeface="Times New Roman" panose="02020603050405020304" pitchFamily="18" charset="0"/>
                <a:cs typeface="Times New Roman" panose="02020603050405020304" pitchFamily="18" charset="0"/>
              </a:rPr>
              <a:t>a. Tìm hiểu lực kế</a:t>
            </a:r>
            <a:endParaRPr lang="en-US" sz="3600">
              <a:solidFill>
                <a:srgbClr val="300FD7"/>
              </a:solidFill>
              <a:latin typeface="Times New Roman" panose="02020603050405020304" pitchFamily="18" charset="0"/>
              <a:cs typeface="Times New Roman" panose="02020603050405020304" pitchFamily="18" charset="0"/>
            </a:endParaRPr>
          </a:p>
        </p:txBody>
      </p:sp>
      <p:sp>
        <p:nvSpPr>
          <p:cNvPr id="4" name="Rectangle 3"/>
          <p:cNvSpPr/>
          <p:nvPr/>
        </p:nvSpPr>
        <p:spPr>
          <a:xfrm>
            <a:off x="184485" y="196971"/>
            <a:ext cx="10246894" cy="584775"/>
          </a:xfrm>
          <a:prstGeom prst="rect">
            <a:avLst/>
          </a:prstGeom>
        </p:spPr>
        <p:txBody>
          <a:bodyPr wrap="square">
            <a:spAutoFit/>
          </a:bodyPr>
          <a:lstStyle/>
          <a:p>
            <a:r>
              <a:rPr lang="de-DE" sz="3200" b="1">
                <a:solidFill>
                  <a:srgbClr val="FF0000"/>
                </a:solidFill>
                <a:latin typeface="Times New Roman" panose="02020603050405020304" pitchFamily="18" charset="0"/>
                <a:cs typeface="Times New Roman" panose="02020603050405020304" pitchFamily="18" charset="0"/>
              </a:rPr>
              <a:t>2. THỰC HÀNH ĐO LỰC BẰNG LỰC KẾ</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1436" y="1716322"/>
            <a:ext cx="7125670" cy="646331"/>
          </a:xfrm>
          <a:prstGeom prst="rect">
            <a:avLst/>
          </a:prstGeom>
        </p:spPr>
        <p:txBody>
          <a:bodyPr wrap="none">
            <a:spAutoFit/>
          </a:bodyPr>
          <a:lstStyle/>
          <a:p>
            <a:pPr algn="ctr"/>
            <a:r>
              <a:rPr lang="en-US" sz="3600" b="1">
                <a:latin typeface="Times New Roman" panose="02020603050405020304" pitchFamily="18" charset="0"/>
                <a:cs typeface="Times New Roman" panose="02020603050405020304" pitchFamily="18" charset="0"/>
              </a:rPr>
              <a:t>- Lực kế là dụng cụ dùng để đo lực.</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989" y="577515"/>
            <a:ext cx="2497851" cy="570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835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875628f2c63ac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8" y="0"/>
            <a:ext cx="122275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ADMIN\Desktop\Doreamon cau ca\0x0ss-8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1" y="1730826"/>
            <a:ext cx="5050975" cy="5050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Kết quả hình ảnh cho fish cartoon 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0297" y1="44282" x2="72079" y2="47214"/>
                        <a14:foregroundMark x1="21980" y1="28446" x2="28317" y2="68915"/>
                        <a14:foregroundMark x1="26139" y1="25513" x2="32475" y2="78886"/>
                        <a14:foregroundMark x1="26733" y1="26100" x2="34851" y2="53666"/>
                        <a14:foregroundMark x1="41386" y1="25220" x2="62772" y2="58065"/>
                        <a14:foregroundMark x1="52475" y1="25220" x2="59406" y2="43109"/>
                        <a14:foregroundMark x1="58614" y1="29619" x2="39406" y2="50147"/>
                        <a14:foregroundMark x1="52277" y1="30205" x2="38218" y2="43988"/>
                        <a14:foregroundMark x1="56040" y1="23754" x2="63168" y2="53079"/>
                        <a14:foregroundMark x1="29901" y1="21994" x2="14455" y2="29912"/>
                        <a14:foregroundMark x1="16634" y1="36070" x2="11287" y2="56012"/>
                        <a14:foregroundMark x1="14455" y1="34604" x2="12871" y2="43695"/>
                        <a14:foregroundMark x1="80000" y1="46628" x2="91881" y2="40469"/>
                      </a14:backgroundRemoval>
                    </a14:imgEffect>
                  </a14:imgLayer>
                </a14:imgProps>
              </a:ext>
              <a:ext uri="{28A0092B-C50C-407E-A947-70E740481C1C}">
                <a14:useLocalDpi xmlns:a14="http://schemas.microsoft.com/office/drawing/2010/main" val="0"/>
              </a:ext>
            </a:extLst>
          </a:blip>
          <a:srcRect/>
          <a:stretch>
            <a:fillRect/>
          </a:stretch>
        </p:blipFill>
        <p:spPr bwMode="auto">
          <a:xfrm rot="4154894">
            <a:off x="3064777" y="2448297"/>
            <a:ext cx="3281545" cy="22158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ADMIN\Desktop\Tai nguyen thiet ke tro choi\Angry birds epic birds\1505573783630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84282" y="38815"/>
            <a:ext cx="5221943" cy="1764585"/>
          </a:xfrm>
          <a:prstGeom prst="rect">
            <a:avLst/>
          </a:prstGeom>
          <a:noFill/>
        </p:spPr>
        <p:txBody>
          <a:bodyPr wrap="none" lIns="121917" tIns="60958" rIns="121917" bIns="60958" rtlCol="0">
            <a:spAutoFit/>
          </a:bodyPr>
          <a:lstStyle/>
          <a:p>
            <a:pPr algn="ctr"/>
            <a:r>
              <a:rPr lang="en-US" sz="5300" dirty="0">
                <a:solidFill>
                  <a:srgbClr val="0033CC"/>
                </a:solidFill>
                <a:latin typeface="Arial" panose="020B0604020202020204" pitchFamily="34" charset="0"/>
                <a:cs typeface="Arial" panose="020B0604020202020204" pitchFamily="34" charset="0"/>
              </a:rPr>
              <a:t>CÂU CÁ CÙNG </a:t>
            </a:r>
          </a:p>
          <a:p>
            <a:pPr algn="ctr"/>
            <a:r>
              <a:rPr lang="en-US" sz="5300" dirty="0">
                <a:solidFill>
                  <a:srgbClr val="0033CC"/>
                </a:solidFill>
                <a:latin typeface="Arial" panose="020B0604020202020204" pitchFamily="34" charset="0"/>
                <a:cs typeface="Arial" panose="020B0604020202020204" pitchFamily="34" charset="0"/>
              </a:rPr>
              <a:t>DORAEMON</a:t>
            </a:r>
          </a:p>
        </p:txBody>
      </p:sp>
      <p:pic>
        <p:nvPicPr>
          <p:cNvPr id="7"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30704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par>
                                <p:cTn id="19" presetID="27" presetClass="emph" presetSubtype="0" repeatCount="4000" fill="remove" nodeType="withEffect">
                                  <p:stCondLst>
                                    <p:cond delay="0"/>
                                  </p:stCondLst>
                                  <p:childTnLst>
                                    <p:animClr clrSpc="rgb" dir="cw">
                                      <p:cBhvr override="childStyle">
                                        <p:cTn id="20" dur="250" autoRev="1" fill="remove"/>
                                        <p:tgtEl>
                                          <p:spTgt spid="6">
                                            <p:txEl>
                                              <p:pRg st="1" end="1"/>
                                            </p:txEl>
                                          </p:spTgt>
                                        </p:tgtEl>
                                        <p:attrNameLst>
                                          <p:attrName>style.color</p:attrName>
                                        </p:attrNameLst>
                                      </p:cBhvr>
                                      <p:to>
                                        <a:schemeClr val="bg1"/>
                                      </p:to>
                                    </p:animClr>
                                    <p:animClr clrSpc="rgb" dir="cw">
                                      <p:cBhvr>
                                        <p:cTn id="21" dur="250" autoRev="1" fill="remove"/>
                                        <p:tgtEl>
                                          <p:spTgt spid="6">
                                            <p:txEl>
                                              <p:pRg st="1" end="1"/>
                                            </p:txEl>
                                          </p:spTgt>
                                        </p:tgtEl>
                                        <p:attrNameLst>
                                          <p:attrName>fillcolor</p:attrName>
                                        </p:attrNameLst>
                                      </p:cBhvr>
                                      <p:to>
                                        <a:schemeClr val="bg1"/>
                                      </p:to>
                                    </p:animClr>
                                    <p:set>
                                      <p:cBhvr>
                                        <p:cTn id="22" dur="250" autoRev="1" fill="remove"/>
                                        <p:tgtEl>
                                          <p:spTgt spid="6">
                                            <p:txEl>
                                              <p:pRg st="1" end="1"/>
                                            </p:txEl>
                                          </p:spTgt>
                                        </p:tgtEl>
                                        <p:attrNameLst>
                                          <p:attrName>fill.type</p:attrName>
                                        </p:attrNameLst>
                                      </p:cBhvr>
                                      <p:to>
                                        <p:strVal val="solid"/>
                                      </p:to>
                                    </p:set>
                                    <p:set>
                                      <p:cBhvr>
                                        <p:cTn id="23"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47170" numSld="50">
                <p:cTn id="24"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738" y="4295691"/>
            <a:ext cx="7246534" cy="22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7670">
            <a:off x="391322" y="201064"/>
            <a:ext cx="1733550" cy="3957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7801">
            <a:off x="9223765" y="947853"/>
            <a:ext cx="2562225" cy="356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977094" y="1533602"/>
            <a:ext cx="7251127" cy="226668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rgbClr val="FF0000"/>
                </a:solidFill>
                <a:latin typeface="Times New Roman" panose="02020603050405020304" pitchFamily="18" charset="0"/>
                <a:cs typeface="Times New Roman" panose="02020603050405020304" pitchFamily="18" charset="0"/>
              </a:rPr>
              <a:t>Có nhiều loại lực kế, loại lực kế thường dùng là lực kế lò xo, có đơn vị là Niu tơn, kí hiệu là N.</a:t>
            </a:r>
            <a:endParaRPr lang="en-US">
              <a:solidFill>
                <a:srgbClr val="FF0000"/>
              </a:solidFill>
            </a:endParaRPr>
          </a:p>
        </p:txBody>
      </p:sp>
    </p:spTree>
    <p:extLst>
      <p:ext uri="{BB962C8B-B14F-4D97-AF65-F5344CB8AC3E}">
        <p14:creationId xmlns:p14="http://schemas.microsoft.com/office/powerpoint/2010/main" val="1757819556"/>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011512" y="154691"/>
            <a:ext cx="2220525" cy="461665"/>
          </a:xfrm>
          <a:prstGeom prst="rect">
            <a:avLst/>
          </a:prstGeom>
          <a:solidFill>
            <a:schemeClr val="accent1">
              <a:lumMod val="60000"/>
              <a:lumOff val="40000"/>
            </a:schemeClr>
          </a:solid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Móc treo lực kế</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805342" y="833319"/>
            <a:ext cx="1799940" cy="461665"/>
          </a:xfrm>
          <a:prstGeom prst="rect">
            <a:avLst/>
          </a:prstGeom>
          <a:solidFill>
            <a:srgbClr val="300FD7"/>
          </a:solid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Lò xo</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830079" y="1502008"/>
            <a:ext cx="2373613" cy="461665"/>
          </a:xfrm>
          <a:prstGeom prst="rect">
            <a:avLst/>
          </a:prstGeom>
          <a:solidFill>
            <a:schemeClr val="accent5">
              <a:lumMod val="75000"/>
            </a:schemeClr>
          </a:solid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Kim chỉ thị</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064187" y="5398704"/>
            <a:ext cx="7641125" cy="987138"/>
          </a:xfrm>
          <a:prstGeom prst="rect">
            <a:avLst/>
          </a:prstGeom>
          <a:solidFill>
            <a:srgbClr val="32A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CẤU </a:t>
            </a:r>
            <a:r>
              <a:rPr lang="en-US" sz="3600">
                <a:solidFill>
                  <a:srgbClr val="FF0000"/>
                </a:solidFill>
                <a:latin typeface="Times New Roman" panose="02020603050405020304" pitchFamily="18" charset="0"/>
                <a:cs typeface="Times New Roman" panose="02020603050405020304" pitchFamily="18" charset="0"/>
              </a:rPr>
              <a:t>TẠO LỰC </a:t>
            </a:r>
            <a:r>
              <a:rPr lang="en-US" sz="3600" dirty="0">
                <a:solidFill>
                  <a:srgbClr val="FF0000"/>
                </a:solidFill>
                <a:latin typeface="Times New Roman" panose="02020603050405020304" pitchFamily="18" charset="0"/>
                <a:cs typeface="Times New Roman" panose="02020603050405020304" pitchFamily="18" charset="0"/>
              </a:rPr>
              <a:t>KẾ</a:t>
            </a:r>
          </a:p>
        </p:txBody>
      </p:sp>
      <p:sp>
        <p:nvSpPr>
          <p:cNvPr id="25" name="TextBox 24"/>
          <p:cNvSpPr txBox="1"/>
          <p:nvPr/>
        </p:nvSpPr>
        <p:spPr>
          <a:xfrm>
            <a:off x="7758182" y="4701936"/>
            <a:ext cx="3123446" cy="523220"/>
          </a:xfrm>
          <a:prstGeom prst="rect">
            <a:avLst/>
          </a:prstGeom>
          <a:noFill/>
        </p:spPr>
        <p:txBody>
          <a:bodyPr wrap="square" rtlCol="0">
            <a:spAutoFit/>
          </a:bodyPr>
          <a:lstStyle/>
          <a:p>
            <a:pPr algn="ctr"/>
            <a:r>
              <a:rPr lang="vi-VN" sz="2800" b="1" dirty="0">
                <a:solidFill>
                  <a:schemeClr val="bg1"/>
                </a:solidFill>
                <a:latin typeface="Times New Roman" panose="02020603050405020304" pitchFamily="18" charset="0"/>
                <a:cs typeface="Times New Roman" panose="02020603050405020304" pitchFamily="18" charset="0"/>
              </a:rPr>
              <a:t>Hình</a:t>
            </a:r>
            <a:r>
              <a:rPr lang="vi-VN" sz="2800" b="1">
                <a:solidFill>
                  <a:schemeClr val="bg1"/>
                </a:solidFill>
                <a:latin typeface="Times New Roman" panose="02020603050405020304" pitchFamily="18" charset="0"/>
                <a:cs typeface="Times New Roman" panose="02020603050405020304" pitchFamily="18" charset="0"/>
              </a:rPr>
              <a:t>. </a:t>
            </a:r>
            <a:r>
              <a:rPr lang="en-US" sz="2800" b="1">
                <a:solidFill>
                  <a:schemeClr val="bg1"/>
                </a:solidFill>
                <a:latin typeface="Times New Roman" panose="02020603050405020304" pitchFamily="18" charset="0"/>
                <a:cs typeface="Times New Roman" panose="02020603050405020304" pitchFamily="18" charset="0"/>
              </a:rPr>
              <a:t>Lực kế lò xo</a:t>
            </a:r>
            <a:endParaRPr lang="vi-VN" sz="2800" b="1" dirty="0">
              <a:solidFill>
                <a:schemeClr val="bg1"/>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138" y="0"/>
            <a:ext cx="1824508" cy="444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8538693" y="2709392"/>
            <a:ext cx="3653307" cy="830997"/>
          </a:xfrm>
          <a:prstGeom prst="rect">
            <a:avLst/>
          </a:prstGeom>
          <a:solidFill>
            <a:schemeClr val="accent4"/>
          </a:solid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Vỏ lực kế </a:t>
            </a:r>
          </a:p>
          <a:p>
            <a:pPr algn="ctr"/>
            <a:r>
              <a:rPr lang="en-US" sz="2400" b="1">
                <a:solidFill>
                  <a:schemeClr val="bg1"/>
                </a:solidFill>
                <a:latin typeface="Times New Roman" panose="02020603050405020304" pitchFamily="18" charset="0"/>
                <a:cs typeface="Times New Roman" panose="02020603050405020304" pitchFamily="18" charset="0"/>
              </a:rPr>
              <a:t>(trên mặt có bảng chia độ)</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646516" y="4038911"/>
            <a:ext cx="2530306" cy="461665"/>
          </a:xfrm>
          <a:prstGeom prst="rect">
            <a:avLst/>
          </a:prstGeom>
          <a:solidFill>
            <a:srgbClr val="00B050"/>
          </a:solidFill>
        </p:spPr>
        <p:txBody>
          <a:bodyPr wrap="square" rtlCol="0">
            <a:spAutoFit/>
          </a:bodyPr>
          <a:lstStyle/>
          <a:p>
            <a:pPr algn="ctr"/>
            <a:r>
              <a:rPr lang="en-US" sz="2400" b="1">
                <a:solidFill>
                  <a:schemeClr val="bg1"/>
                </a:solidFill>
                <a:latin typeface="Times New Roman" panose="02020603050405020304" pitchFamily="18" charset="0"/>
                <a:cs typeface="Times New Roman" panose="02020603050405020304" pitchFamily="18" charset="0"/>
              </a:rPr>
              <a:t>Móc treo vật</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09" y="339357"/>
            <a:ext cx="2865884" cy="2002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63" y="2341798"/>
            <a:ext cx="3966750" cy="210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2763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146"/>
                                        </p:tgtEl>
                                        <p:attrNameLst>
                                          <p:attrName>style.visibility</p:attrName>
                                        </p:attrNameLst>
                                      </p:cBhvr>
                                      <p:to>
                                        <p:strVal val="visible"/>
                                      </p:to>
                                    </p:set>
                                    <p:anim calcmode="lin" valueType="num">
                                      <p:cBhvr additive="base">
                                        <p:cTn id="40" dur="500" fill="hold"/>
                                        <p:tgtEl>
                                          <p:spTgt spid="6146"/>
                                        </p:tgtEl>
                                        <p:attrNameLst>
                                          <p:attrName>ppt_x</p:attrName>
                                        </p:attrNameLst>
                                      </p:cBhvr>
                                      <p:tavLst>
                                        <p:tav tm="0">
                                          <p:val>
                                            <p:strVal val="#ppt_x"/>
                                          </p:val>
                                        </p:tav>
                                        <p:tav tm="100000">
                                          <p:val>
                                            <p:strVal val="#ppt_x"/>
                                          </p:val>
                                        </p:tav>
                                      </p:tavLst>
                                    </p:anim>
                                    <p:anim calcmode="lin" valueType="num">
                                      <p:cBhvr additive="base">
                                        <p:cTn id="41"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25" grpId="0"/>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3E08AB16-2845-42A9-A02A-F5CC4BDDB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 y="0"/>
            <a:ext cx="12183087" cy="6858000"/>
          </a:xfrm>
          <a:prstGeom prst="rect">
            <a:avLst/>
          </a:prstGeom>
        </p:spPr>
      </p:pic>
      <p:sp>
        <p:nvSpPr>
          <p:cNvPr id="5" name="TextBox 4"/>
          <p:cNvSpPr txBox="1"/>
          <p:nvPr/>
        </p:nvSpPr>
        <p:spPr>
          <a:xfrm>
            <a:off x="184485" y="601272"/>
            <a:ext cx="7451952" cy="646331"/>
          </a:xfrm>
          <a:prstGeom prst="rect">
            <a:avLst/>
          </a:prstGeom>
          <a:noFill/>
        </p:spPr>
        <p:txBody>
          <a:bodyPr wrap="square" rtlCol="0">
            <a:spAutoFit/>
          </a:bodyPr>
          <a:lstStyle/>
          <a:p>
            <a:r>
              <a:rPr lang="en-US" sz="3600" b="1">
                <a:solidFill>
                  <a:srgbClr val="300FD7"/>
                </a:solidFill>
                <a:latin typeface="Times New Roman" panose="02020603050405020304" pitchFamily="18" charset="0"/>
                <a:cs typeface="Times New Roman" panose="02020603050405020304" pitchFamily="18" charset="0"/>
              </a:rPr>
              <a:t>a. Tìm hiểu lực kế</a:t>
            </a:r>
            <a:endParaRPr lang="en-US" sz="3600">
              <a:solidFill>
                <a:srgbClr val="300FD7"/>
              </a:solidFill>
              <a:latin typeface="Times New Roman" panose="02020603050405020304" pitchFamily="18" charset="0"/>
              <a:cs typeface="Times New Roman" panose="02020603050405020304" pitchFamily="18" charset="0"/>
            </a:endParaRPr>
          </a:p>
        </p:txBody>
      </p:sp>
      <p:sp>
        <p:nvSpPr>
          <p:cNvPr id="4" name="Rectangle 3"/>
          <p:cNvSpPr/>
          <p:nvPr/>
        </p:nvSpPr>
        <p:spPr>
          <a:xfrm>
            <a:off x="184485" y="16497"/>
            <a:ext cx="10246894" cy="584775"/>
          </a:xfrm>
          <a:prstGeom prst="rect">
            <a:avLst/>
          </a:prstGeom>
        </p:spPr>
        <p:txBody>
          <a:bodyPr wrap="square">
            <a:spAutoFit/>
          </a:bodyPr>
          <a:lstStyle/>
          <a:p>
            <a:r>
              <a:rPr lang="de-DE" sz="3200" b="1">
                <a:solidFill>
                  <a:srgbClr val="FF0000"/>
                </a:solidFill>
                <a:latin typeface="Times New Roman" panose="02020603050405020304" pitchFamily="18" charset="0"/>
                <a:cs typeface="Times New Roman" panose="02020603050405020304" pitchFamily="18" charset="0"/>
              </a:rPr>
              <a:t>2. THỰC HÀNH ĐO LỰC BẰNG LỰC KẾ</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5713" y="1118546"/>
            <a:ext cx="6353021" cy="584775"/>
          </a:xfrm>
          <a:prstGeom prst="rect">
            <a:avLst/>
          </a:prstGeom>
        </p:spPr>
        <p:txBody>
          <a:bodyPr wrap="none">
            <a:spAutoFit/>
          </a:bodyPr>
          <a:lstStyle/>
          <a:p>
            <a:pPr algn="ctr"/>
            <a:r>
              <a:rPr lang="en-US" sz="3200" b="1">
                <a:solidFill>
                  <a:srgbClr val="7030A0"/>
                </a:solidFill>
                <a:latin typeface="Times New Roman" panose="02020603050405020304" pitchFamily="18" charset="0"/>
                <a:cs typeface="Times New Roman" panose="02020603050405020304" pitchFamily="18" charset="0"/>
              </a:rPr>
              <a:t>- Lực kế là dụng cụ dùng để đo lực.</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453" y="509221"/>
            <a:ext cx="2497851" cy="570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Google Shape;265;p22"/>
          <p:cNvSpPr txBox="1">
            <a:spLocks noGrp="1"/>
          </p:cNvSpPr>
          <p:nvPr>
            <p:ph type="subTitle" idx="1"/>
          </p:nvPr>
        </p:nvSpPr>
        <p:spPr>
          <a:xfrm>
            <a:off x="-84455" y="1703321"/>
            <a:ext cx="9524290" cy="4184506"/>
          </a:xfrm>
          <a:prstGeom prst="rect">
            <a:avLst/>
          </a:prstGeom>
        </p:spPr>
        <p:txBody>
          <a:bodyPr spcFirstLastPara="1" wrap="square" lIns="121900" tIns="121900" rIns="121900" bIns="121900" anchor="ctr" anchorCtr="0">
            <a:noAutofit/>
          </a:bodyPr>
          <a:lstStyle/>
          <a:p>
            <a:pPr marL="342900" algn="just">
              <a:spcBef>
                <a:spcPts val="0"/>
              </a:spcBef>
              <a:buSzPct val="70000"/>
            </a:pPr>
            <a:r>
              <a:rPr lang="en-US" sz="3200" b="1">
                <a:solidFill>
                  <a:srgbClr val="AA29AD"/>
                </a:solidFill>
                <a:latin typeface="Times New Roman" panose="02020603050405020304" pitchFamily="18" charset="0"/>
                <a:cs typeface="Times New Roman" panose="02020603050405020304" pitchFamily="18" charset="0"/>
              </a:rPr>
              <a:t>- Các bươc đo lực bằng lực kế</a:t>
            </a:r>
            <a:endParaRPr lang="es" sz="3200" b="1" dirty="0">
              <a:solidFill>
                <a:schemeClr val="tx1"/>
              </a:solidFill>
              <a:latin typeface="Acumin Pro Condensed" panose="020B0806020202020204" pitchFamily="34" charset="0"/>
            </a:endParaRPr>
          </a:p>
          <a:p>
            <a:pPr marL="342900" lvl="0" algn="just">
              <a:spcBef>
                <a:spcPts val="0"/>
              </a:spcBef>
              <a:buSzPct val="70000"/>
            </a:pPr>
            <a:r>
              <a:rPr lang="en-US" sz="3200" b="1">
                <a:solidFill>
                  <a:schemeClr val="tx1"/>
                </a:solidFill>
                <a:latin typeface="Times New Roman" panose="02020603050405020304" pitchFamily="18" charset="0"/>
                <a:cs typeface="Times New Roman" panose="02020603050405020304" pitchFamily="18" charset="0"/>
              </a:rPr>
              <a:t>+ Ước lượng giá trị lực cần đo.</a:t>
            </a:r>
          </a:p>
          <a:p>
            <a:pPr marL="342900" lvl="0" algn="just">
              <a:spcBef>
                <a:spcPts val="0"/>
              </a:spcBef>
              <a:buSzPct val="70000"/>
            </a:pPr>
            <a:r>
              <a:rPr lang="en-US" sz="3200" b="1">
                <a:solidFill>
                  <a:schemeClr val="tx1"/>
                </a:solidFill>
                <a:latin typeface="Times New Roman" panose="02020603050405020304" pitchFamily="18" charset="0"/>
                <a:cs typeface="Times New Roman" panose="02020603050405020304" pitchFamily="18" charset="0"/>
              </a:rPr>
              <a:t>+ Lựa chọn lực kế phù hợp.</a:t>
            </a:r>
          </a:p>
          <a:p>
            <a:pPr marL="342900" lvl="0" algn="just">
              <a:spcBef>
                <a:spcPts val="0"/>
              </a:spcBef>
              <a:buSzPct val="70000"/>
            </a:pPr>
            <a:r>
              <a:rPr lang="en-US" sz="3200" b="1">
                <a:solidFill>
                  <a:schemeClr val="tx1"/>
                </a:solidFill>
                <a:latin typeface="Times New Roman" panose="02020603050405020304" pitchFamily="18" charset="0"/>
                <a:cs typeface="Times New Roman" panose="02020603050405020304" pitchFamily="18" charset="0"/>
              </a:rPr>
              <a:t>+ Hiệu chỉnh lực kế (khi chưa có lực tác dụng thì </a:t>
            </a:r>
          </a:p>
          <a:p>
            <a:pPr marL="342900" lvl="0" algn="just">
              <a:spcBef>
                <a:spcPts val="0"/>
              </a:spcBef>
              <a:buSzPct val="70000"/>
            </a:pPr>
            <a:r>
              <a:rPr lang="en-US" sz="3200" b="1">
                <a:solidFill>
                  <a:schemeClr val="tx1"/>
                </a:solidFill>
                <a:latin typeface="Times New Roman" panose="02020603050405020304" pitchFamily="18" charset="0"/>
                <a:cs typeface="Times New Roman" panose="02020603050405020304" pitchFamily="18" charset="0"/>
              </a:rPr>
              <a:t>kim chỉ thị ở vị trí số 0).</a:t>
            </a:r>
          </a:p>
          <a:p>
            <a:pPr marL="342900" lvl="0" algn="just">
              <a:spcBef>
                <a:spcPts val="0"/>
              </a:spcBef>
              <a:buSzPct val="70000"/>
            </a:pPr>
            <a:r>
              <a:rPr lang="en-US" sz="3200" b="1">
                <a:solidFill>
                  <a:schemeClr val="tx1"/>
                </a:solidFill>
                <a:latin typeface="Times New Roman" panose="02020603050405020304" pitchFamily="18" charset="0"/>
                <a:cs typeface="Times New Roman" panose="02020603050405020304" pitchFamily="18" charset="0"/>
              </a:rPr>
              <a:t>+ Thực hiện phép đo (cầm lực kế sao cho lò xo nằm dọc theo phương của lực cần đo).</a:t>
            </a:r>
          </a:p>
          <a:p>
            <a:pPr marL="342900" lvl="0" algn="just">
              <a:spcBef>
                <a:spcPts val="0"/>
              </a:spcBef>
              <a:buSzPct val="70000"/>
            </a:pPr>
            <a:r>
              <a:rPr lang="en-US" sz="3200" b="1">
                <a:solidFill>
                  <a:schemeClr val="tx1"/>
                </a:solidFill>
                <a:latin typeface="Times New Roman" panose="02020603050405020304" pitchFamily="18" charset="0"/>
                <a:cs typeface="Times New Roman" panose="02020603050405020304" pitchFamily="18" charset="0"/>
              </a:rPr>
              <a:t>+ Đọc và ghi kết quả đo.</a:t>
            </a:r>
          </a:p>
        </p:txBody>
      </p:sp>
    </p:spTree>
    <p:extLst>
      <p:ext uri="{BB962C8B-B14F-4D97-AF65-F5344CB8AC3E}">
        <p14:creationId xmlns:p14="http://schemas.microsoft.com/office/powerpoint/2010/main" val="2529928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293718479"/>
              </p:ext>
            </p:extLst>
          </p:nvPr>
        </p:nvGraphicFramePr>
        <p:xfrm>
          <a:off x="4003801" y="2500577"/>
          <a:ext cx="4184399" cy="2790459"/>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6"/>
          <p:cNvSpPr>
            <a:spLocks/>
          </p:cNvSpPr>
          <p:nvPr/>
        </p:nvSpPr>
        <p:spPr bwMode="auto">
          <a:xfrm>
            <a:off x="5556418" y="3356057"/>
            <a:ext cx="1079167" cy="1079500"/>
          </a:xfrm>
          <a:custGeom>
            <a:avLst/>
            <a:gdLst>
              <a:gd name="T0" fmla="*/ 155 w 287"/>
              <a:gd name="T1" fmla="*/ 230 h 287"/>
              <a:gd name="T2" fmla="*/ 224 w 287"/>
              <a:gd name="T3" fmla="*/ 161 h 287"/>
              <a:gd name="T4" fmla="*/ 279 w 287"/>
              <a:gd name="T5" fmla="*/ 190 h 287"/>
              <a:gd name="T6" fmla="*/ 287 w 287"/>
              <a:gd name="T7" fmla="*/ 143 h 287"/>
              <a:gd name="T8" fmla="*/ 144 w 287"/>
              <a:gd name="T9" fmla="*/ 0 h 287"/>
              <a:gd name="T10" fmla="*/ 0 w 287"/>
              <a:gd name="T11" fmla="*/ 143 h 287"/>
              <a:gd name="T12" fmla="*/ 144 w 287"/>
              <a:gd name="T13" fmla="*/ 287 h 287"/>
              <a:gd name="T14" fmla="*/ 180 w 287"/>
              <a:gd name="T15" fmla="*/ 282 h 287"/>
              <a:gd name="T16" fmla="*/ 155 w 287"/>
              <a:gd name="T17" fmla="*/ 23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287">
                <a:moveTo>
                  <a:pt x="155" y="230"/>
                </a:moveTo>
                <a:cubicBezTo>
                  <a:pt x="155" y="192"/>
                  <a:pt x="186" y="161"/>
                  <a:pt x="224" y="161"/>
                </a:cubicBezTo>
                <a:cubicBezTo>
                  <a:pt x="247" y="161"/>
                  <a:pt x="267" y="173"/>
                  <a:pt x="279" y="190"/>
                </a:cubicBezTo>
                <a:cubicBezTo>
                  <a:pt x="285" y="175"/>
                  <a:pt x="287" y="160"/>
                  <a:pt x="287" y="143"/>
                </a:cubicBezTo>
                <a:cubicBezTo>
                  <a:pt x="287" y="64"/>
                  <a:pt x="223" y="0"/>
                  <a:pt x="144" y="0"/>
                </a:cubicBezTo>
                <a:cubicBezTo>
                  <a:pt x="65" y="0"/>
                  <a:pt x="0" y="64"/>
                  <a:pt x="0" y="143"/>
                </a:cubicBezTo>
                <a:cubicBezTo>
                  <a:pt x="0" y="222"/>
                  <a:pt x="65" y="287"/>
                  <a:pt x="144" y="287"/>
                </a:cubicBezTo>
                <a:cubicBezTo>
                  <a:pt x="156" y="287"/>
                  <a:pt x="168" y="285"/>
                  <a:pt x="180" y="282"/>
                </a:cubicBezTo>
                <a:cubicBezTo>
                  <a:pt x="165" y="270"/>
                  <a:pt x="155" y="251"/>
                  <a:pt x="155" y="230"/>
                </a:cubicBezTo>
                <a:close/>
              </a:path>
            </a:pathLst>
          </a:cu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17" tIns="45709" rIns="91417" bIns="45709" numCol="1" anchor="t" anchorCtr="0" compatLnSpc="1">
            <a:prstTxWarp prst="textNoShape">
              <a:avLst/>
            </a:prstTxWarp>
          </a:bodyPr>
          <a:lstStyle/>
          <a:p>
            <a:pPr defTabSz="914160"/>
            <a:endParaRPr lang="id-ID" sz="1733" dirty="0">
              <a:solidFill>
                <a:srgbClr val="0A0A0A"/>
              </a:solidFill>
            </a:endParaRPr>
          </a:p>
        </p:txBody>
      </p:sp>
      <p:cxnSp>
        <p:nvCxnSpPr>
          <p:cNvPr id="31" name="Elbow Connector 30"/>
          <p:cNvCxnSpPr/>
          <p:nvPr/>
        </p:nvCxnSpPr>
        <p:spPr>
          <a:xfrm rot="10800000" flipV="1">
            <a:off x="3631302" y="4675090"/>
            <a:ext cx="1366226" cy="836976"/>
          </a:xfrm>
          <a:prstGeom prst="bentConnector3">
            <a:avLst>
              <a:gd name="adj1" fmla="val -1249"/>
            </a:avLst>
          </a:prstGeom>
          <a:ln w="19050">
            <a:solidFill>
              <a:srgbClr val="FF0000"/>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flipH="1">
            <a:off x="7384111" y="3855193"/>
            <a:ext cx="1458354" cy="1335299"/>
          </a:xfrm>
          <a:prstGeom prst="bentConnector3">
            <a:avLst>
              <a:gd name="adj1" fmla="val 640"/>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flipV="1">
            <a:off x="5653140" y="2044729"/>
            <a:ext cx="2657128" cy="621816"/>
          </a:xfrm>
          <a:prstGeom prst="bentConnector3">
            <a:avLst>
              <a:gd name="adj1" fmla="val -140"/>
            </a:avLst>
          </a:prstGeom>
          <a:ln w="19050">
            <a:solidFill>
              <a:srgbClr val="FFFF00"/>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3631301" y="2481590"/>
            <a:ext cx="1377439" cy="667281"/>
          </a:xfrm>
          <a:prstGeom prst="bentConnector3">
            <a:avLst>
              <a:gd name="adj1" fmla="val -832"/>
            </a:avLst>
          </a:prstGeom>
          <a:ln w="19050">
            <a:solidFill>
              <a:srgbClr val="AA29AD"/>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Group 39"/>
          <p:cNvGrpSpPr/>
          <p:nvPr/>
        </p:nvGrpSpPr>
        <p:grpSpPr>
          <a:xfrm>
            <a:off x="7929982" y="1763980"/>
            <a:ext cx="3815320" cy="1050259"/>
            <a:chOff x="6389595" y="2164301"/>
            <a:chExt cx="3816498" cy="1050260"/>
          </a:xfrm>
        </p:grpSpPr>
        <p:sp>
          <p:nvSpPr>
            <p:cNvPr id="41" name="TextBox 40"/>
            <p:cNvSpPr txBox="1"/>
            <p:nvPr/>
          </p:nvSpPr>
          <p:spPr>
            <a:xfrm>
              <a:off x="7477361" y="2164301"/>
              <a:ext cx="1538075" cy="646332"/>
            </a:xfrm>
            <a:prstGeom prst="rect">
              <a:avLst/>
            </a:prstGeom>
            <a:noFill/>
          </p:spPr>
          <p:txBody>
            <a:bodyPr wrap="none" rtlCol="0">
              <a:spAutoFit/>
            </a:bodyPr>
            <a:lstStyle/>
            <a:p>
              <a:pPr defTabSz="914160"/>
              <a:r>
                <a:rPr lang="vi-VN" altLang="zh-CN" sz="3600" dirty="0">
                  <a:solidFill>
                    <a:srgbClr val="FFFF00"/>
                  </a:solidFill>
                  <a:latin typeface="Times New Roman" panose="02020603050405020304" pitchFamily="18" charset="0"/>
                  <a:cs typeface="Times New Roman" panose="02020603050405020304" pitchFamily="18" charset="0"/>
                </a:rPr>
                <a:t>Bước 1</a:t>
              </a:r>
              <a:endParaRPr lang="vi-VN" sz="3600" b="1" dirty="0">
                <a:solidFill>
                  <a:srgbClr val="FFFF0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6389595" y="2754435"/>
              <a:ext cx="3816498" cy="460126"/>
            </a:xfrm>
            <a:prstGeom prst="rect">
              <a:avLst/>
            </a:prstGeom>
            <a:noFill/>
          </p:spPr>
          <p:txBody>
            <a:bodyPr wrap="square" rtlCol="0">
              <a:spAutoFit/>
            </a:bodyPr>
            <a:lstStyle/>
            <a:p>
              <a:pPr algn="ctr" defTabSz="914160">
                <a:lnSpc>
                  <a:spcPct val="120000"/>
                </a:lnSpc>
              </a:pPr>
              <a:endParaRPr lang="vi-VN" sz="2200" b="1" dirty="0">
                <a:solidFill>
                  <a:prstClr val="white"/>
                </a:solidFill>
                <a:latin typeface="Acumin Pro Condensed" panose="020B0806020202020204" pitchFamily="34" charset="0"/>
              </a:endParaRPr>
            </a:p>
          </p:txBody>
        </p:sp>
      </p:grpSp>
      <p:grpSp>
        <p:nvGrpSpPr>
          <p:cNvPr id="3" name="Group 42"/>
          <p:cNvGrpSpPr/>
          <p:nvPr/>
        </p:nvGrpSpPr>
        <p:grpSpPr>
          <a:xfrm>
            <a:off x="8113288" y="5288556"/>
            <a:ext cx="3632014" cy="1480315"/>
            <a:chOff x="6457154" y="3040671"/>
            <a:chExt cx="3633135" cy="1480317"/>
          </a:xfrm>
        </p:grpSpPr>
        <p:sp>
          <p:nvSpPr>
            <p:cNvPr id="44" name="TextBox 43"/>
            <p:cNvSpPr txBox="1"/>
            <p:nvPr/>
          </p:nvSpPr>
          <p:spPr>
            <a:xfrm>
              <a:off x="7383041" y="3040671"/>
              <a:ext cx="1538075" cy="646332"/>
            </a:xfrm>
            <a:prstGeom prst="rect">
              <a:avLst/>
            </a:prstGeom>
            <a:noFill/>
          </p:spPr>
          <p:txBody>
            <a:bodyPr wrap="none" rtlCol="0">
              <a:spAutoFit/>
            </a:bodyPr>
            <a:lstStyle/>
            <a:p>
              <a:pPr defTabSz="914160"/>
              <a:r>
                <a:rPr lang="vi-VN" altLang="zh-CN" sz="3600" dirty="0">
                  <a:solidFill>
                    <a:prstClr val="white"/>
                  </a:solidFill>
                  <a:latin typeface="Times New Roman" panose="02020603050405020304" pitchFamily="18" charset="0"/>
                  <a:cs typeface="Times New Roman" panose="02020603050405020304" pitchFamily="18" charset="0"/>
                </a:rPr>
                <a:t>Bước 2</a:t>
              </a:r>
              <a:endParaRPr lang="vi-VN" sz="3600" dirty="0">
                <a:solidFill>
                  <a:prstClr val="white"/>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6457154" y="3579191"/>
              <a:ext cx="3633135" cy="941797"/>
            </a:xfrm>
            <a:prstGeom prst="rect">
              <a:avLst/>
            </a:prstGeom>
            <a:noFill/>
          </p:spPr>
          <p:txBody>
            <a:bodyPr wrap="square" rtlCol="0">
              <a:spAutoFit/>
            </a:bodyPr>
            <a:lstStyle/>
            <a:p>
              <a:pPr lvl="0" algn="ctr" defTabSz="914160">
                <a:lnSpc>
                  <a:spcPct val="120000"/>
                </a:lnSpc>
              </a:pPr>
              <a:r>
                <a:rPr lang="en-US" sz="2400">
                  <a:solidFill>
                    <a:schemeClr val="bg1">
                      <a:lumMod val="95000"/>
                    </a:schemeClr>
                  </a:solidFill>
                  <a:latin typeface="Times New Roman" panose="02020603050405020304" pitchFamily="18" charset="0"/>
                  <a:cs typeface="Times New Roman" panose="02020603050405020304" pitchFamily="18" charset="0"/>
                </a:rPr>
                <a:t>Lựa chọn lực kế phù hợp.</a:t>
              </a:r>
            </a:p>
            <a:p>
              <a:pPr algn="ctr" defTabSz="914160">
                <a:lnSpc>
                  <a:spcPct val="120000"/>
                </a:lnSpc>
              </a:pPr>
              <a:endParaRPr lang="vi-VN" sz="2200" dirty="0">
                <a:solidFill>
                  <a:prstClr val="white"/>
                </a:solidFill>
                <a:latin typeface="Acumin Pro Condensed" panose="020B0806020202020204" pitchFamily="34" charset="0"/>
              </a:endParaRPr>
            </a:p>
          </p:txBody>
        </p:sp>
      </p:grpSp>
      <p:sp>
        <p:nvSpPr>
          <p:cNvPr id="47" name="TextBox 46"/>
          <p:cNvSpPr txBox="1"/>
          <p:nvPr/>
        </p:nvSpPr>
        <p:spPr>
          <a:xfrm>
            <a:off x="1763813" y="2139446"/>
            <a:ext cx="1537554" cy="646309"/>
          </a:xfrm>
          <a:prstGeom prst="rect">
            <a:avLst/>
          </a:prstGeom>
          <a:noFill/>
        </p:spPr>
        <p:txBody>
          <a:bodyPr wrap="none" lIns="91417" tIns="45709" rIns="91417" bIns="45709" rtlCol="0">
            <a:spAutoFit/>
          </a:bodyPr>
          <a:lstStyle/>
          <a:p>
            <a:pPr defTabSz="914160"/>
            <a:r>
              <a:rPr lang="vi-VN" altLang="zh-CN" sz="3600" dirty="0">
                <a:solidFill>
                  <a:schemeClr val="accent4">
                    <a:lumMod val="40000"/>
                    <a:lumOff val="60000"/>
                  </a:schemeClr>
                </a:solidFill>
                <a:latin typeface="Times New Roman" panose="02020603050405020304" pitchFamily="18" charset="0"/>
                <a:cs typeface="Times New Roman" panose="02020603050405020304" pitchFamily="18" charset="0"/>
              </a:rPr>
              <a:t>Bước 3</a:t>
            </a:r>
            <a:endParaRPr lang="vi-VN" sz="36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171261" y="2609646"/>
            <a:ext cx="4696829" cy="978707"/>
          </a:xfrm>
          <a:prstGeom prst="rect">
            <a:avLst/>
          </a:prstGeom>
          <a:noFill/>
        </p:spPr>
        <p:txBody>
          <a:bodyPr wrap="square" lIns="91417" tIns="45709" rIns="91417" bIns="45709" rtlCol="0">
            <a:spAutoFit/>
          </a:bodyPr>
          <a:lstStyle/>
          <a:p>
            <a:pPr algn="ctr" defTabSz="914160">
              <a:lnSpc>
                <a:spcPct val="120000"/>
              </a:lnSpc>
            </a:pPr>
            <a:r>
              <a:rPr lang="en-US" sz="2400">
                <a:solidFill>
                  <a:srgbClr val="FFFF00"/>
                </a:solidFill>
                <a:latin typeface="Times New Roman" panose="02020603050405020304" pitchFamily="18" charset="0"/>
                <a:cs typeface="Times New Roman" panose="02020603050405020304" pitchFamily="18" charset="0"/>
              </a:rPr>
              <a:t>Hiệu chỉnh lực kế </a:t>
            </a:r>
          </a:p>
          <a:p>
            <a:pPr algn="ctr" defTabSz="914160">
              <a:lnSpc>
                <a:spcPct val="120000"/>
              </a:lnSpc>
            </a:pPr>
            <a:r>
              <a:rPr lang="en-US" sz="2400">
                <a:solidFill>
                  <a:srgbClr val="FFFF00"/>
                </a:solidFill>
                <a:latin typeface="Times New Roman" panose="02020603050405020304" pitchFamily="18" charset="0"/>
                <a:cs typeface="Times New Roman" panose="02020603050405020304" pitchFamily="18" charset="0"/>
              </a:rPr>
              <a:t>(kim chỉ thị ở vị trí số 0)</a:t>
            </a:r>
            <a:endParaRPr lang="vi-VN" sz="2200" dirty="0">
              <a:solidFill>
                <a:srgbClr val="FFFF00"/>
              </a:solidFill>
              <a:latin typeface="Acumin Pro Condensed" panose="020B0806020202020204" pitchFamily="34" charset="0"/>
            </a:endParaRPr>
          </a:p>
        </p:txBody>
      </p:sp>
      <p:sp>
        <p:nvSpPr>
          <p:cNvPr id="50" name="TextBox 49"/>
          <p:cNvSpPr txBox="1"/>
          <p:nvPr/>
        </p:nvSpPr>
        <p:spPr>
          <a:xfrm>
            <a:off x="1577802" y="5138203"/>
            <a:ext cx="1537554" cy="646309"/>
          </a:xfrm>
          <a:prstGeom prst="rect">
            <a:avLst/>
          </a:prstGeom>
          <a:noFill/>
        </p:spPr>
        <p:txBody>
          <a:bodyPr wrap="none" lIns="91417" tIns="45709" rIns="91417" bIns="45709" rtlCol="0">
            <a:spAutoFit/>
          </a:bodyPr>
          <a:lstStyle>
            <a:defPPr>
              <a:defRPr lang="en-US"/>
            </a:defPPr>
            <a:lvl1pPr defTabSz="914160">
              <a:defRPr sz="2400">
                <a:solidFill>
                  <a:prstClr val="white"/>
                </a:solidFill>
                <a:latin typeface="000 Marvin [TeddyBear]" panose="02000000000000000000" pitchFamily="2" charset="0"/>
              </a:defRPr>
            </a:lvl1pPr>
          </a:lstStyle>
          <a:p>
            <a:r>
              <a:rPr lang="vi-VN" altLang="zh-CN" sz="3600" dirty="0">
                <a:solidFill>
                  <a:srgbClr val="FF0000"/>
                </a:solidFill>
                <a:latin typeface="Times New Roman" panose="02020603050405020304" pitchFamily="18" charset="0"/>
                <a:cs typeface="Times New Roman" panose="02020603050405020304" pitchFamily="18" charset="0"/>
              </a:rPr>
              <a:t>Bước 5</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321972" y="5711652"/>
            <a:ext cx="3880132" cy="535509"/>
          </a:xfrm>
          <a:prstGeom prst="rect">
            <a:avLst/>
          </a:prstGeom>
          <a:noFill/>
        </p:spPr>
        <p:txBody>
          <a:bodyPr wrap="square" lIns="91417" tIns="45709" rIns="91417" bIns="45709" rtlCol="0">
            <a:spAutoFit/>
          </a:bodyPr>
          <a:lstStyle>
            <a:defPPr>
              <a:defRPr lang="en-US"/>
            </a:defPPr>
            <a:lvl1pPr algn="ctr" defTabSz="914160">
              <a:lnSpc>
                <a:spcPct val="120000"/>
              </a:lnSpc>
              <a:defRPr sz="2200">
                <a:solidFill>
                  <a:prstClr val="white"/>
                </a:solidFill>
                <a:latin typeface="Acumin Pro Condensed" panose="020B0806020202020204" pitchFamily="34" charset="0"/>
              </a:defRPr>
            </a:lvl1pPr>
          </a:lstStyle>
          <a:p>
            <a:r>
              <a:rPr lang="vi-VN" sz="2400" dirty="0">
                <a:latin typeface="Times New Roman" panose="02020603050405020304" pitchFamily="18" charset="0"/>
                <a:cs typeface="Times New Roman" panose="02020603050405020304" pitchFamily="18" charset="0"/>
              </a:rPr>
              <a:t>Đọc và ghi kết quả mỗi lần đo</a:t>
            </a:r>
          </a:p>
        </p:txBody>
      </p:sp>
      <p:grpSp>
        <p:nvGrpSpPr>
          <p:cNvPr id="5" name="Group 51"/>
          <p:cNvGrpSpPr/>
          <p:nvPr/>
        </p:nvGrpSpPr>
        <p:grpSpPr>
          <a:xfrm>
            <a:off x="3101305" y="5261846"/>
            <a:ext cx="349363" cy="399024"/>
            <a:chOff x="6711950" y="3309938"/>
            <a:chExt cx="212725" cy="242888"/>
          </a:xfrm>
          <a:solidFill>
            <a:schemeClr val="accent1"/>
          </a:solidFill>
        </p:grpSpPr>
        <p:sp>
          <p:nvSpPr>
            <p:cNvPr id="53" name="Freeform 5"/>
            <p:cNvSpPr>
              <a:spLocks noEditPoints="1"/>
            </p:cNvSpPr>
            <p:nvPr/>
          </p:nvSpPr>
          <p:spPr bwMode="auto">
            <a:xfrm>
              <a:off x="6711950" y="3309938"/>
              <a:ext cx="212725" cy="242888"/>
            </a:xfrm>
            <a:custGeom>
              <a:avLst/>
              <a:gdLst>
                <a:gd name="T0" fmla="*/ 91 w 134"/>
                <a:gd name="T1" fmla="*/ 0 h 153"/>
                <a:gd name="T2" fmla="*/ 0 w 134"/>
                <a:gd name="T3" fmla="*/ 0 h 153"/>
                <a:gd name="T4" fmla="*/ 0 w 134"/>
                <a:gd name="T5" fmla="*/ 153 h 153"/>
                <a:gd name="T6" fmla="*/ 134 w 134"/>
                <a:gd name="T7" fmla="*/ 153 h 153"/>
                <a:gd name="T8" fmla="*/ 134 w 134"/>
                <a:gd name="T9" fmla="*/ 43 h 153"/>
                <a:gd name="T10" fmla="*/ 91 w 134"/>
                <a:gd name="T11" fmla="*/ 0 h 153"/>
                <a:gd name="T12" fmla="*/ 115 w 134"/>
                <a:gd name="T13" fmla="*/ 134 h 153"/>
                <a:gd name="T14" fmla="*/ 19 w 134"/>
                <a:gd name="T15" fmla="*/ 134 h 153"/>
                <a:gd name="T16" fmla="*/ 19 w 134"/>
                <a:gd name="T17" fmla="*/ 19 h 153"/>
                <a:gd name="T18" fmla="*/ 81 w 134"/>
                <a:gd name="T19" fmla="*/ 19 h 153"/>
                <a:gd name="T20" fmla="*/ 115 w 134"/>
                <a:gd name="T21" fmla="*/ 52 h 153"/>
                <a:gd name="T22" fmla="*/ 115 w 134"/>
                <a:gd name="T23" fmla="*/ 13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3">
                  <a:moveTo>
                    <a:pt x="91" y="0"/>
                  </a:moveTo>
                  <a:lnTo>
                    <a:pt x="0" y="0"/>
                  </a:lnTo>
                  <a:lnTo>
                    <a:pt x="0" y="153"/>
                  </a:lnTo>
                  <a:lnTo>
                    <a:pt x="134" y="153"/>
                  </a:lnTo>
                  <a:lnTo>
                    <a:pt x="134" y="43"/>
                  </a:lnTo>
                  <a:lnTo>
                    <a:pt x="91" y="0"/>
                  </a:lnTo>
                  <a:close/>
                  <a:moveTo>
                    <a:pt x="115" y="134"/>
                  </a:moveTo>
                  <a:lnTo>
                    <a:pt x="19" y="134"/>
                  </a:lnTo>
                  <a:lnTo>
                    <a:pt x="19" y="19"/>
                  </a:lnTo>
                  <a:lnTo>
                    <a:pt x="81" y="19"/>
                  </a:lnTo>
                  <a:lnTo>
                    <a:pt x="115" y="52"/>
                  </a:lnTo>
                  <a:lnTo>
                    <a:pt x="115"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54" name="Freeform 6"/>
            <p:cNvSpPr>
              <a:spLocks/>
            </p:cNvSpPr>
            <p:nvPr/>
          </p:nvSpPr>
          <p:spPr bwMode="auto">
            <a:xfrm>
              <a:off x="6757988" y="3400426"/>
              <a:ext cx="44450" cy="90488"/>
            </a:xfrm>
            <a:custGeom>
              <a:avLst/>
              <a:gdLst>
                <a:gd name="T0" fmla="*/ 0 w 28"/>
                <a:gd name="T1" fmla="*/ 29 h 57"/>
                <a:gd name="T2" fmla="*/ 28 w 28"/>
                <a:gd name="T3" fmla="*/ 57 h 57"/>
                <a:gd name="T4" fmla="*/ 28 w 28"/>
                <a:gd name="T5" fmla="*/ 46 h 57"/>
                <a:gd name="T6" fmla="*/ 14 w 28"/>
                <a:gd name="T7" fmla="*/ 29 h 57"/>
                <a:gd name="T8" fmla="*/ 28 w 28"/>
                <a:gd name="T9" fmla="*/ 14 h 57"/>
                <a:gd name="T10" fmla="*/ 28 w 28"/>
                <a:gd name="T11" fmla="*/ 0 h 57"/>
                <a:gd name="T12" fmla="*/ 7 w 28"/>
                <a:gd name="T13" fmla="*/ 22 h 57"/>
                <a:gd name="T14" fmla="*/ 0 w 28"/>
                <a:gd name="T15" fmla="*/ 29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57">
                  <a:moveTo>
                    <a:pt x="0" y="29"/>
                  </a:moveTo>
                  <a:lnTo>
                    <a:pt x="28" y="57"/>
                  </a:lnTo>
                  <a:lnTo>
                    <a:pt x="28" y="46"/>
                  </a:lnTo>
                  <a:lnTo>
                    <a:pt x="14" y="29"/>
                  </a:lnTo>
                  <a:lnTo>
                    <a:pt x="28" y="14"/>
                  </a:lnTo>
                  <a:lnTo>
                    <a:pt x="28" y="0"/>
                  </a:lnTo>
                  <a:lnTo>
                    <a:pt x="7" y="22"/>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55" name="Freeform 7"/>
            <p:cNvSpPr>
              <a:spLocks/>
            </p:cNvSpPr>
            <p:nvPr/>
          </p:nvSpPr>
          <p:spPr bwMode="auto">
            <a:xfrm>
              <a:off x="6834188" y="3400426"/>
              <a:ext cx="44450" cy="90488"/>
            </a:xfrm>
            <a:custGeom>
              <a:avLst/>
              <a:gdLst>
                <a:gd name="T0" fmla="*/ 0 w 28"/>
                <a:gd name="T1" fmla="*/ 12 h 57"/>
                <a:gd name="T2" fmla="*/ 14 w 28"/>
                <a:gd name="T3" fmla="*/ 29 h 57"/>
                <a:gd name="T4" fmla="*/ 0 w 28"/>
                <a:gd name="T5" fmla="*/ 43 h 57"/>
                <a:gd name="T6" fmla="*/ 0 w 28"/>
                <a:gd name="T7" fmla="*/ 57 h 57"/>
                <a:gd name="T8" fmla="*/ 21 w 28"/>
                <a:gd name="T9" fmla="*/ 34 h 57"/>
                <a:gd name="T10" fmla="*/ 28 w 28"/>
                <a:gd name="T11" fmla="*/ 29 h 57"/>
                <a:gd name="T12" fmla="*/ 0 w 28"/>
                <a:gd name="T13" fmla="*/ 0 h 57"/>
                <a:gd name="T14" fmla="*/ 0 w 28"/>
                <a:gd name="T15" fmla="*/ 1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57">
                  <a:moveTo>
                    <a:pt x="0" y="12"/>
                  </a:moveTo>
                  <a:lnTo>
                    <a:pt x="14" y="29"/>
                  </a:lnTo>
                  <a:lnTo>
                    <a:pt x="0" y="43"/>
                  </a:lnTo>
                  <a:lnTo>
                    <a:pt x="0" y="57"/>
                  </a:lnTo>
                  <a:lnTo>
                    <a:pt x="21" y="34"/>
                  </a:lnTo>
                  <a:lnTo>
                    <a:pt x="28" y="29"/>
                  </a:lnTo>
                  <a:lnTo>
                    <a:pt x="0" y="0"/>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grpSp>
      <p:grpSp>
        <p:nvGrpSpPr>
          <p:cNvPr id="6" name="Group 55"/>
          <p:cNvGrpSpPr/>
          <p:nvPr/>
        </p:nvGrpSpPr>
        <p:grpSpPr>
          <a:xfrm>
            <a:off x="3193982" y="2324418"/>
            <a:ext cx="341501" cy="343855"/>
            <a:chOff x="5264150" y="3794126"/>
            <a:chExt cx="241300" cy="242888"/>
          </a:xfrm>
          <a:solidFill>
            <a:schemeClr val="accent1"/>
          </a:solidFill>
        </p:grpSpPr>
        <p:sp>
          <p:nvSpPr>
            <p:cNvPr id="57" name="Freeform 8"/>
            <p:cNvSpPr>
              <a:spLocks noEditPoints="1"/>
            </p:cNvSpPr>
            <p:nvPr/>
          </p:nvSpPr>
          <p:spPr bwMode="auto">
            <a:xfrm>
              <a:off x="5264150" y="3870326"/>
              <a:ext cx="166688" cy="166688"/>
            </a:xfrm>
            <a:custGeom>
              <a:avLst/>
              <a:gdLst>
                <a:gd name="T0" fmla="*/ 42 w 44"/>
                <a:gd name="T1" fmla="*/ 18 h 44"/>
                <a:gd name="T2" fmla="*/ 35 w 44"/>
                <a:gd name="T3" fmla="*/ 18 h 44"/>
                <a:gd name="T4" fmla="*/ 34 w 44"/>
                <a:gd name="T5" fmla="*/ 14 h 44"/>
                <a:gd name="T6" fmla="*/ 38 w 44"/>
                <a:gd name="T7" fmla="*/ 10 h 44"/>
                <a:gd name="T8" fmla="*/ 38 w 44"/>
                <a:gd name="T9" fmla="*/ 7 h 44"/>
                <a:gd name="T10" fmla="*/ 36 w 44"/>
                <a:gd name="T11" fmla="*/ 5 h 44"/>
                <a:gd name="T12" fmla="*/ 33 w 44"/>
                <a:gd name="T13" fmla="*/ 5 h 44"/>
                <a:gd name="T14" fmla="*/ 29 w 44"/>
                <a:gd name="T15" fmla="*/ 9 h 44"/>
                <a:gd name="T16" fmla="*/ 25 w 44"/>
                <a:gd name="T17" fmla="*/ 8 h 44"/>
                <a:gd name="T18" fmla="*/ 25 w 44"/>
                <a:gd name="T19" fmla="*/ 2 h 44"/>
                <a:gd name="T20" fmla="*/ 23 w 44"/>
                <a:gd name="T21" fmla="*/ 0 h 44"/>
                <a:gd name="T22" fmla="*/ 20 w 44"/>
                <a:gd name="T23" fmla="*/ 0 h 44"/>
                <a:gd name="T24" fmla="*/ 18 w 44"/>
                <a:gd name="T25" fmla="*/ 2 h 44"/>
                <a:gd name="T26" fmla="*/ 18 w 44"/>
                <a:gd name="T27" fmla="*/ 8 h 44"/>
                <a:gd name="T28" fmla="*/ 14 w 44"/>
                <a:gd name="T29" fmla="*/ 9 h 44"/>
                <a:gd name="T30" fmla="*/ 10 w 44"/>
                <a:gd name="T31" fmla="*/ 6 h 44"/>
                <a:gd name="T32" fmla="*/ 7 w 44"/>
                <a:gd name="T33" fmla="*/ 6 h 44"/>
                <a:gd name="T34" fmla="*/ 5 w 44"/>
                <a:gd name="T35" fmla="*/ 8 h 44"/>
                <a:gd name="T36" fmla="*/ 5 w 44"/>
                <a:gd name="T37" fmla="*/ 11 h 44"/>
                <a:gd name="T38" fmla="*/ 9 w 44"/>
                <a:gd name="T39" fmla="*/ 15 h 44"/>
                <a:gd name="T40" fmla="*/ 7 w 44"/>
                <a:gd name="T41" fmla="*/ 19 h 44"/>
                <a:gd name="T42" fmla="*/ 2 w 44"/>
                <a:gd name="T43" fmla="*/ 19 h 44"/>
                <a:gd name="T44" fmla="*/ 0 w 44"/>
                <a:gd name="T45" fmla="*/ 21 h 44"/>
                <a:gd name="T46" fmla="*/ 0 w 44"/>
                <a:gd name="T47" fmla="*/ 24 h 44"/>
                <a:gd name="T48" fmla="*/ 2 w 44"/>
                <a:gd name="T49" fmla="*/ 26 h 44"/>
                <a:gd name="T50" fmla="*/ 7 w 44"/>
                <a:gd name="T51" fmla="*/ 26 h 44"/>
                <a:gd name="T52" fmla="*/ 9 w 44"/>
                <a:gd name="T53" fmla="*/ 30 h 44"/>
                <a:gd name="T54" fmla="*/ 6 w 44"/>
                <a:gd name="T55" fmla="*/ 34 h 44"/>
                <a:gd name="T56" fmla="*/ 6 w 44"/>
                <a:gd name="T57" fmla="*/ 37 h 44"/>
                <a:gd name="T58" fmla="*/ 8 w 44"/>
                <a:gd name="T59" fmla="*/ 39 h 44"/>
                <a:gd name="T60" fmla="*/ 11 w 44"/>
                <a:gd name="T61" fmla="*/ 39 h 44"/>
                <a:gd name="T62" fmla="*/ 15 w 44"/>
                <a:gd name="T63" fmla="*/ 35 h 44"/>
                <a:gd name="T64" fmla="*/ 19 w 44"/>
                <a:gd name="T65" fmla="*/ 36 h 44"/>
                <a:gd name="T66" fmla="*/ 19 w 44"/>
                <a:gd name="T67" fmla="*/ 42 h 44"/>
                <a:gd name="T68" fmla="*/ 21 w 44"/>
                <a:gd name="T69" fmla="*/ 44 h 44"/>
                <a:gd name="T70" fmla="*/ 24 w 44"/>
                <a:gd name="T71" fmla="*/ 44 h 44"/>
                <a:gd name="T72" fmla="*/ 26 w 44"/>
                <a:gd name="T73" fmla="*/ 42 h 44"/>
                <a:gd name="T74" fmla="*/ 26 w 44"/>
                <a:gd name="T75" fmla="*/ 36 h 44"/>
                <a:gd name="T76" fmla="*/ 30 w 44"/>
                <a:gd name="T77" fmla="*/ 34 h 44"/>
                <a:gd name="T78" fmla="*/ 34 w 44"/>
                <a:gd name="T79" fmla="*/ 38 h 44"/>
                <a:gd name="T80" fmla="*/ 37 w 44"/>
                <a:gd name="T81" fmla="*/ 38 h 44"/>
                <a:gd name="T82" fmla="*/ 39 w 44"/>
                <a:gd name="T83" fmla="*/ 36 h 44"/>
                <a:gd name="T84" fmla="*/ 39 w 44"/>
                <a:gd name="T85" fmla="*/ 33 h 44"/>
                <a:gd name="T86" fmla="*/ 35 w 44"/>
                <a:gd name="T87" fmla="*/ 28 h 44"/>
                <a:gd name="T88" fmla="*/ 36 w 44"/>
                <a:gd name="T89" fmla="*/ 25 h 44"/>
                <a:gd name="T90" fmla="*/ 42 w 44"/>
                <a:gd name="T91" fmla="*/ 25 h 44"/>
                <a:gd name="T92" fmla="*/ 44 w 44"/>
                <a:gd name="T93" fmla="*/ 23 h 44"/>
                <a:gd name="T94" fmla="*/ 44 w 44"/>
                <a:gd name="T95" fmla="*/ 20 h 44"/>
                <a:gd name="T96" fmla="*/ 42 w 44"/>
                <a:gd name="T97" fmla="*/ 18 h 44"/>
                <a:gd name="T98" fmla="*/ 21 w 44"/>
                <a:gd name="T99" fmla="*/ 28 h 44"/>
                <a:gd name="T100" fmla="*/ 15 w 44"/>
                <a:gd name="T101" fmla="*/ 22 h 44"/>
                <a:gd name="T102" fmla="*/ 21 w 44"/>
                <a:gd name="T103" fmla="*/ 16 h 44"/>
                <a:gd name="T104" fmla="*/ 28 w 44"/>
                <a:gd name="T105" fmla="*/ 22 h 44"/>
                <a:gd name="T106" fmla="*/ 21 w 44"/>
                <a:gd name="T107"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44">
                  <a:moveTo>
                    <a:pt x="42" y="18"/>
                  </a:moveTo>
                  <a:cubicBezTo>
                    <a:pt x="35" y="18"/>
                    <a:pt x="35" y="18"/>
                    <a:pt x="35" y="18"/>
                  </a:cubicBezTo>
                  <a:cubicBezTo>
                    <a:pt x="35" y="17"/>
                    <a:pt x="35" y="15"/>
                    <a:pt x="34" y="14"/>
                  </a:cubicBezTo>
                  <a:cubicBezTo>
                    <a:pt x="38" y="10"/>
                    <a:pt x="38" y="10"/>
                    <a:pt x="38" y="10"/>
                  </a:cubicBezTo>
                  <a:cubicBezTo>
                    <a:pt x="39" y="9"/>
                    <a:pt x="39" y="8"/>
                    <a:pt x="38" y="7"/>
                  </a:cubicBezTo>
                  <a:cubicBezTo>
                    <a:pt x="36" y="5"/>
                    <a:pt x="36" y="5"/>
                    <a:pt x="36" y="5"/>
                  </a:cubicBezTo>
                  <a:cubicBezTo>
                    <a:pt x="35" y="4"/>
                    <a:pt x="34" y="4"/>
                    <a:pt x="33" y="5"/>
                  </a:cubicBezTo>
                  <a:cubicBezTo>
                    <a:pt x="29" y="9"/>
                    <a:pt x="29" y="9"/>
                    <a:pt x="29" y="9"/>
                  </a:cubicBezTo>
                  <a:cubicBezTo>
                    <a:pt x="28" y="9"/>
                    <a:pt x="26" y="8"/>
                    <a:pt x="25" y="8"/>
                  </a:cubicBezTo>
                  <a:cubicBezTo>
                    <a:pt x="25" y="2"/>
                    <a:pt x="25" y="2"/>
                    <a:pt x="25" y="2"/>
                  </a:cubicBezTo>
                  <a:cubicBezTo>
                    <a:pt x="25" y="1"/>
                    <a:pt x="24" y="0"/>
                    <a:pt x="23" y="0"/>
                  </a:cubicBezTo>
                  <a:cubicBezTo>
                    <a:pt x="20" y="0"/>
                    <a:pt x="20" y="0"/>
                    <a:pt x="20" y="0"/>
                  </a:cubicBezTo>
                  <a:cubicBezTo>
                    <a:pt x="19" y="0"/>
                    <a:pt x="18" y="1"/>
                    <a:pt x="18" y="2"/>
                  </a:cubicBezTo>
                  <a:cubicBezTo>
                    <a:pt x="18" y="8"/>
                    <a:pt x="18" y="8"/>
                    <a:pt x="18" y="8"/>
                  </a:cubicBezTo>
                  <a:cubicBezTo>
                    <a:pt x="16" y="8"/>
                    <a:pt x="15" y="9"/>
                    <a:pt x="14" y="9"/>
                  </a:cubicBezTo>
                  <a:cubicBezTo>
                    <a:pt x="10" y="6"/>
                    <a:pt x="10" y="6"/>
                    <a:pt x="10" y="6"/>
                  </a:cubicBezTo>
                  <a:cubicBezTo>
                    <a:pt x="9" y="5"/>
                    <a:pt x="8" y="5"/>
                    <a:pt x="7" y="6"/>
                  </a:cubicBezTo>
                  <a:cubicBezTo>
                    <a:pt x="5" y="8"/>
                    <a:pt x="5" y="8"/>
                    <a:pt x="5" y="8"/>
                  </a:cubicBezTo>
                  <a:cubicBezTo>
                    <a:pt x="4" y="9"/>
                    <a:pt x="4" y="10"/>
                    <a:pt x="5" y="11"/>
                  </a:cubicBezTo>
                  <a:cubicBezTo>
                    <a:pt x="9" y="15"/>
                    <a:pt x="9" y="15"/>
                    <a:pt x="9" y="15"/>
                  </a:cubicBezTo>
                  <a:cubicBezTo>
                    <a:pt x="8" y="16"/>
                    <a:pt x="7" y="17"/>
                    <a:pt x="7" y="19"/>
                  </a:cubicBezTo>
                  <a:cubicBezTo>
                    <a:pt x="2" y="19"/>
                    <a:pt x="2" y="19"/>
                    <a:pt x="2" y="19"/>
                  </a:cubicBezTo>
                  <a:cubicBezTo>
                    <a:pt x="1" y="19"/>
                    <a:pt x="0" y="20"/>
                    <a:pt x="0" y="21"/>
                  </a:cubicBezTo>
                  <a:cubicBezTo>
                    <a:pt x="0" y="24"/>
                    <a:pt x="0" y="24"/>
                    <a:pt x="0" y="24"/>
                  </a:cubicBezTo>
                  <a:cubicBezTo>
                    <a:pt x="0" y="25"/>
                    <a:pt x="1" y="26"/>
                    <a:pt x="2" y="26"/>
                  </a:cubicBezTo>
                  <a:cubicBezTo>
                    <a:pt x="7" y="26"/>
                    <a:pt x="7" y="26"/>
                    <a:pt x="7" y="26"/>
                  </a:cubicBezTo>
                  <a:cubicBezTo>
                    <a:pt x="8" y="28"/>
                    <a:pt x="8" y="29"/>
                    <a:pt x="9" y="30"/>
                  </a:cubicBezTo>
                  <a:cubicBezTo>
                    <a:pt x="6" y="34"/>
                    <a:pt x="6" y="34"/>
                    <a:pt x="6" y="34"/>
                  </a:cubicBezTo>
                  <a:cubicBezTo>
                    <a:pt x="5" y="35"/>
                    <a:pt x="5" y="36"/>
                    <a:pt x="6" y="37"/>
                  </a:cubicBezTo>
                  <a:cubicBezTo>
                    <a:pt x="8" y="39"/>
                    <a:pt x="8" y="39"/>
                    <a:pt x="8" y="39"/>
                  </a:cubicBezTo>
                  <a:cubicBezTo>
                    <a:pt x="9" y="40"/>
                    <a:pt x="10" y="40"/>
                    <a:pt x="11" y="39"/>
                  </a:cubicBezTo>
                  <a:cubicBezTo>
                    <a:pt x="15" y="35"/>
                    <a:pt x="15" y="35"/>
                    <a:pt x="15" y="35"/>
                  </a:cubicBezTo>
                  <a:cubicBezTo>
                    <a:pt x="16" y="36"/>
                    <a:pt x="18" y="36"/>
                    <a:pt x="19" y="36"/>
                  </a:cubicBezTo>
                  <a:cubicBezTo>
                    <a:pt x="19" y="42"/>
                    <a:pt x="19" y="42"/>
                    <a:pt x="19" y="42"/>
                  </a:cubicBezTo>
                  <a:cubicBezTo>
                    <a:pt x="19" y="43"/>
                    <a:pt x="20" y="44"/>
                    <a:pt x="21" y="44"/>
                  </a:cubicBezTo>
                  <a:cubicBezTo>
                    <a:pt x="24" y="44"/>
                    <a:pt x="24" y="44"/>
                    <a:pt x="24" y="44"/>
                  </a:cubicBezTo>
                  <a:cubicBezTo>
                    <a:pt x="25" y="44"/>
                    <a:pt x="26" y="43"/>
                    <a:pt x="26" y="42"/>
                  </a:cubicBezTo>
                  <a:cubicBezTo>
                    <a:pt x="26" y="36"/>
                    <a:pt x="26" y="36"/>
                    <a:pt x="26" y="36"/>
                  </a:cubicBezTo>
                  <a:cubicBezTo>
                    <a:pt x="28" y="35"/>
                    <a:pt x="29" y="35"/>
                    <a:pt x="30" y="34"/>
                  </a:cubicBezTo>
                  <a:cubicBezTo>
                    <a:pt x="34" y="38"/>
                    <a:pt x="34" y="38"/>
                    <a:pt x="34" y="38"/>
                  </a:cubicBezTo>
                  <a:cubicBezTo>
                    <a:pt x="35" y="39"/>
                    <a:pt x="36" y="39"/>
                    <a:pt x="37" y="38"/>
                  </a:cubicBezTo>
                  <a:cubicBezTo>
                    <a:pt x="39" y="36"/>
                    <a:pt x="39" y="36"/>
                    <a:pt x="39" y="36"/>
                  </a:cubicBezTo>
                  <a:cubicBezTo>
                    <a:pt x="40" y="35"/>
                    <a:pt x="40" y="34"/>
                    <a:pt x="39" y="33"/>
                  </a:cubicBezTo>
                  <a:cubicBezTo>
                    <a:pt x="35" y="28"/>
                    <a:pt x="35" y="28"/>
                    <a:pt x="35" y="28"/>
                  </a:cubicBezTo>
                  <a:cubicBezTo>
                    <a:pt x="35" y="27"/>
                    <a:pt x="35" y="26"/>
                    <a:pt x="36" y="25"/>
                  </a:cubicBezTo>
                  <a:cubicBezTo>
                    <a:pt x="42" y="25"/>
                    <a:pt x="42" y="25"/>
                    <a:pt x="42" y="25"/>
                  </a:cubicBezTo>
                  <a:cubicBezTo>
                    <a:pt x="43" y="25"/>
                    <a:pt x="44" y="24"/>
                    <a:pt x="44" y="23"/>
                  </a:cubicBezTo>
                  <a:cubicBezTo>
                    <a:pt x="44" y="20"/>
                    <a:pt x="44" y="20"/>
                    <a:pt x="44" y="20"/>
                  </a:cubicBezTo>
                  <a:cubicBezTo>
                    <a:pt x="44" y="19"/>
                    <a:pt x="43" y="18"/>
                    <a:pt x="42" y="18"/>
                  </a:cubicBezTo>
                  <a:close/>
                  <a:moveTo>
                    <a:pt x="21" y="28"/>
                  </a:moveTo>
                  <a:cubicBezTo>
                    <a:pt x="18" y="28"/>
                    <a:pt x="15" y="25"/>
                    <a:pt x="15" y="22"/>
                  </a:cubicBezTo>
                  <a:cubicBezTo>
                    <a:pt x="15" y="19"/>
                    <a:pt x="18" y="16"/>
                    <a:pt x="21" y="16"/>
                  </a:cubicBezTo>
                  <a:cubicBezTo>
                    <a:pt x="25" y="16"/>
                    <a:pt x="28" y="19"/>
                    <a:pt x="28" y="22"/>
                  </a:cubicBezTo>
                  <a:cubicBezTo>
                    <a:pt x="28" y="25"/>
                    <a:pt x="25" y="28"/>
                    <a:pt x="2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58" name="Freeform 9"/>
            <p:cNvSpPr>
              <a:spLocks noEditPoints="1"/>
            </p:cNvSpPr>
            <p:nvPr/>
          </p:nvSpPr>
          <p:spPr bwMode="auto">
            <a:xfrm>
              <a:off x="5400675" y="3794126"/>
              <a:ext cx="104775" cy="106363"/>
            </a:xfrm>
            <a:custGeom>
              <a:avLst/>
              <a:gdLst>
                <a:gd name="T0" fmla="*/ 26 w 28"/>
                <a:gd name="T1" fmla="*/ 11 h 28"/>
                <a:gd name="T2" fmla="*/ 23 w 28"/>
                <a:gd name="T3" fmla="*/ 11 h 28"/>
                <a:gd name="T4" fmla="*/ 22 w 28"/>
                <a:gd name="T5" fmla="*/ 9 h 28"/>
                <a:gd name="T6" fmla="*/ 24 w 28"/>
                <a:gd name="T7" fmla="*/ 7 h 28"/>
                <a:gd name="T8" fmla="*/ 24 w 28"/>
                <a:gd name="T9" fmla="*/ 4 h 28"/>
                <a:gd name="T10" fmla="*/ 23 w 28"/>
                <a:gd name="T11" fmla="*/ 3 h 28"/>
                <a:gd name="T12" fmla="*/ 21 w 28"/>
                <a:gd name="T13" fmla="*/ 3 h 28"/>
                <a:gd name="T14" fmla="*/ 18 w 28"/>
                <a:gd name="T15" fmla="*/ 6 h 28"/>
                <a:gd name="T16" fmla="*/ 16 w 28"/>
                <a:gd name="T17" fmla="*/ 5 h 28"/>
                <a:gd name="T18" fmla="*/ 16 w 28"/>
                <a:gd name="T19" fmla="*/ 2 h 28"/>
                <a:gd name="T20" fmla="*/ 14 w 28"/>
                <a:gd name="T21" fmla="*/ 0 h 28"/>
                <a:gd name="T22" fmla="*/ 13 w 28"/>
                <a:gd name="T23" fmla="*/ 0 h 28"/>
                <a:gd name="T24" fmla="*/ 11 w 28"/>
                <a:gd name="T25" fmla="*/ 2 h 28"/>
                <a:gd name="T26" fmla="*/ 11 w 28"/>
                <a:gd name="T27" fmla="*/ 5 h 28"/>
                <a:gd name="T28" fmla="*/ 9 w 28"/>
                <a:gd name="T29" fmla="*/ 6 h 28"/>
                <a:gd name="T30" fmla="*/ 7 w 28"/>
                <a:gd name="T31" fmla="*/ 4 h 28"/>
                <a:gd name="T32" fmla="*/ 4 w 28"/>
                <a:gd name="T33" fmla="*/ 4 h 28"/>
                <a:gd name="T34" fmla="*/ 3 w 28"/>
                <a:gd name="T35" fmla="*/ 5 h 28"/>
                <a:gd name="T36" fmla="*/ 3 w 28"/>
                <a:gd name="T37" fmla="*/ 7 h 28"/>
                <a:gd name="T38" fmla="*/ 6 w 28"/>
                <a:gd name="T39" fmla="*/ 9 h 28"/>
                <a:gd name="T40" fmla="*/ 4 w 28"/>
                <a:gd name="T41" fmla="*/ 12 h 28"/>
                <a:gd name="T42" fmla="*/ 2 w 28"/>
                <a:gd name="T43" fmla="*/ 12 h 28"/>
                <a:gd name="T44" fmla="*/ 0 w 28"/>
                <a:gd name="T45" fmla="*/ 14 h 28"/>
                <a:gd name="T46" fmla="*/ 0 w 28"/>
                <a:gd name="T47" fmla="*/ 15 h 28"/>
                <a:gd name="T48" fmla="*/ 2 w 28"/>
                <a:gd name="T49" fmla="*/ 17 h 28"/>
                <a:gd name="T50" fmla="*/ 5 w 28"/>
                <a:gd name="T51" fmla="*/ 17 h 28"/>
                <a:gd name="T52" fmla="*/ 6 w 28"/>
                <a:gd name="T53" fmla="*/ 19 h 28"/>
                <a:gd name="T54" fmla="*/ 4 w 28"/>
                <a:gd name="T55" fmla="*/ 21 h 28"/>
                <a:gd name="T56" fmla="*/ 4 w 28"/>
                <a:gd name="T57" fmla="*/ 24 h 28"/>
                <a:gd name="T58" fmla="*/ 5 w 28"/>
                <a:gd name="T59" fmla="*/ 25 h 28"/>
                <a:gd name="T60" fmla="*/ 7 w 28"/>
                <a:gd name="T61" fmla="*/ 25 h 28"/>
                <a:gd name="T62" fmla="*/ 9 w 28"/>
                <a:gd name="T63" fmla="*/ 22 h 28"/>
                <a:gd name="T64" fmla="*/ 12 w 28"/>
                <a:gd name="T65" fmla="*/ 23 h 28"/>
                <a:gd name="T66" fmla="*/ 12 w 28"/>
                <a:gd name="T67" fmla="*/ 26 h 28"/>
                <a:gd name="T68" fmla="*/ 14 w 28"/>
                <a:gd name="T69" fmla="*/ 28 h 28"/>
                <a:gd name="T70" fmla="*/ 15 w 28"/>
                <a:gd name="T71" fmla="*/ 28 h 28"/>
                <a:gd name="T72" fmla="*/ 17 w 28"/>
                <a:gd name="T73" fmla="*/ 26 h 28"/>
                <a:gd name="T74" fmla="*/ 17 w 28"/>
                <a:gd name="T75" fmla="*/ 23 h 28"/>
                <a:gd name="T76" fmla="*/ 19 w 28"/>
                <a:gd name="T77" fmla="*/ 22 h 28"/>
                <a:gd name="T78" fmla="*/ 21 w 28"/>
                <a:gd name="T79" fmla="*/ 24 h 28"/>
                <a:gd name="T80" fmla="*/ 24 w 28"/>
                <a:gd name="T81" fmla="*/ 24 h 28"/>
                <a:gd name="T82" fmla="*/ 25 w 28"/>
                <a:gd name="T83" fmla="*/ 23 h 28"/>
                <a:gd name="T84" fmla="*/ 25 w 28"/>
                <a:gd name="T85" fmla="*/ 21 h 28"/>
                <a:gd name="T86" fmla="*/ 22 w 28"/>
                <a:gd name="T87" fmla="*/ 18 h 28"/>
                <a:gd name="T88" fmla="*/ 23 w 28"/>
                <a:gd name="T89" fmla="*/ 16 h 28"/>
                <a:gd name="T90" fmla="*/ 26 w 28"/>
                <a:gd name="T91" fmla="*/ 16 h 28"/>
                <a:gd name="T92" fmla="*/ 28 w 28"/>
                <a:gd name="T93" fmla="*/ 14 h 28"/>
                <a:gd name="T94" fmla="*/ 28 w 28"/>
                <a:gd name="T95" fmla="*/ 13 h 28"/>
                <a:gd name="T96" fmla="*/ 26 w 28"/>
                <a:gd name="T97" fmla="*/ 11 h 28"/>
                <a:gd name="T98" fmla="*/ 14 w 28"/>
                <a:gd name="T99" fmla="*/ 18 h 28"/>
                <a:gd name="T100" fmla="*/ 10 w 28"/>
                <a:gd name="T101" fmla="*/ 14 h 28"/>
                <a:gd name="T102" fmla="*/ 14 w 28"/>
                <a:gd name="T103" fmla="*/ 10 h 28"/>
                <a:gd name="T104" fmla="*/ 18 w 28"/>
                <a:gd name="T105" fmla="*/ 14 h 28"/>
                <a:gd name="T106" fmla="*/ 14 w 28"/>
                <a:gd name="T10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8">
                  <a:moveTo>
                    <a:pt x="26" y="11"/>
                  </a:moveTo>
                  <a:cubicBezTo>
                    <a:pt x="23" y="11"/>
                    <a:pt x="23" y="11"/>
                    <a:pt x="23" y="11"/>
                  </a:cubicBezTo>
                  <a:cubicBezTo>
                    <a:pt x="22" y="11"/>
                    <a:pt x="22" y="10"/>
                    <a:pt x="22" y="9"/>
                  </a:cubicBezTo>
                  <a:cubicBezTo>
                    <a:pt x="24" y="7"/>
                    <a:pt x="24" y="7"/>
                    <a:pt x="24" y="7"/>
                  </a:cubicBezTo>
                  <a:cubicBezTo>
                    <a:pt x="25" y="6"/>
                    <a:pt x="25" y="5"/>
                    <a:pt x="24" y="4"/>
                  </a:cubicBezTo>
                  <a:cubicBezTo>
                    <a:pt x="23" y="3"/>
                    <a:pt x="23" y="3"/>
                    <a:pt x="23" y="3"/>
                  </a:cubicBezTo>
                  <a:cubicBezTo>
                    <a:pt x="22" y="3"/>
                    <a:pt x="21" y="3"/>
                    <a:pt x="21" y="3"/>
                  </a:cubicBezTo>
                  <a:cubicBezTo>
                    <a:pt x="18" y="6"/>
                    <a:pt x="18" y="6"/>
                    <a:pt x="18" y="6"/>
                  </a:cubicBezTo>
                  <a:cubicBezTo>
                    <a:pt x="18" y="5"/>
                    <a:pt x="17" y="5"/>
                    <a:pt x="16" y="5"/>
                  </a:cubicBezTo>
                  <a:cubicBezTo>
                    <a:pt x="16" y="2"/>
                    <a:pt x="16" y="2"/>
                    <a:pt x="16" y="2"/>
                  </a:cubicBezTo>
                  <a:cubicBezTo>
                    <a:pt x="16" y="1"/>
                    <a:pt x="15" y="0"/>
                    <a:pt x="14" y="0"/>
                  </a:cubicBezTo>
                  <a:cubicBezTo>
                    <a:pt x="13" y="0"/>
                    <a:pt x="13" y="0"/>
                    <a:pt x="13" y="0"/>
                  </a:cubicBezTo>
                  <a:cubicBezTo>
                    <a:pt x="12" y="0"/>
                    <a:pt x="11" y="1"/>
                    <a:pt x="11" y="2"/>
                  </a:cubicBezTo>
                  <a:cubicBezTo>
                    <a:pt x="11" y="5"/>
                    <a:pt x="11" y="5"/>
                    <a:pt x="11" y="5"/>
                  </a:cubicBezTo>
                  <a:cubicBezTo>
                    <a:pt x="10" y="5"/>
                    <a:pt x="10" y="6"/>
                    <a:pt x="9" y="6"/>
                  </a:cubicBezTo>
                  <a:cubicBezTo>
                    <a:pt x="7" y="4"/>
                    <a:pt x="7" y="4"/>
                    <a:pt x="7" y="4"/>
                  </a:cubicBezTo>
                  <a:cubicBezTo>
                    <a:pt x="6" y="3"/>
                    <a:pt x="5" y="3"/>
                    <a:pt x="4" y="4"/>
                  </a:cubicBezTo>
                  <a:cubicBezTo>
                    <a:pt x="3" y="5"/>
                    <a:pt x="3" y="5"/>
                    <a:pt x="3" y="5"/>
                  </a:cubicBezTo>
                  <a:cubicBezTo>
                    <a:pt x="3" y="6"/>
                    <a:pt x="3" y="7"/>
                    <a:pt x="3" y="7"/>
                  </a:cubicBezTo>
                  <a:cubicBezTo>
                    <a:pt x="6" y="9"/>
                    <a:pt x="6" y="9"/>
                    <a:pt x="6" y="9"/>
                  </a:cubicBezTo>
                  <a:cubicBezTo>
                    <a:pt x="5" y="10"/>
                    <a:pt x="5" y="11"/>
                    <a:pt x="4" y="12"/>
                  </a:cubicBezTo>
                  <a:cubicBezTo>
                    <a:pt x="2" y="12"/>
                    <a:pt x="2" y="12"/>
                    <a:pt x="2" y="12"/>
                  </a:cubicBezTo>
                  <a:cubicBezTo>
                    <a:pt x="1" y="12"/>
                    <a:pt x="0" y="13"/>
                    <a:pt x="0" y="14"/>
                  </a:cubicBezTo>
                  <a:cubicBezTo>
                    <a:pt x="0" y="15"/>
                    <a:pt x="0" y="15"/>
                    <a:pt x="0" y="15"/>
                  </a:cubicBezTo>
                  <a:cubicBezTo>
                    <a:pt x="0" y="16"/>
                    <a:pt x="1" y="17"/>
                    <a:pt x="2" y="17"/>
                  </a:cubicBezTo>
                  <a:cubicBezTo>
                    <a:pt x="5" y="17"/>
                    <a:pt x="5" y="17"/>
                    <a:pt x="5" y="17"/>
                  </a:cubicBezTo>
                  <a:cubicBezTo>
                    <a:pt x="5" y="18"/>
                    <a:pt x="5" y="19"/>
                    <a:pt x="6" y="19"/>
                  </a:cubicBezTo>
                  <a:cubicBezTo>
                    <a:pt x="4" y="21"/>
                    <a:pt x="4" y="21"/>
                    <a:pt x="4" y="21"/>
                  </a:cubicBezTo>
                  <a:cubicBezTo>
                    <a:pt x="3" y="22"/>
                    <a:pt x="3" y="23"/>
                    <a:pt x="4" y="24"/>
                  </a:cubicBezTo>
                  <a:cubicBezTo>
                    <a:pt x="5" y="25"/>
                    <a:pt x="5" y="25"/>
                    <a:pt x="5" y="25"/>
                  </a:cubicBezTo>
                  <a:cubicBezTo>
                    <a:pt x="6" y="25"/>
                    <a:pt x="7" y="25"/>
                    <a:pt x="7" y="25"/>
                  </a:cubicBezTo>
                  <a:cubicBezTo>
                    <a:pt x="9" y="22"/>
                    <a:pt x="9" y="22"/>
                    <a:pt x="9" y="22"/>
                  </a:cubicBezTo>
                  <a:cubicBezTo>
                    <a:pt x="10" y="23"/>
                    <a:pt x="11" y="23"/>
                    <a:pt x="12" y="23"/>
                  </a:cubicBezTo>
                  <a:cubicBezTo>
                    <a:pt x="12" y="26"/>
                    <a:pt x="12" y="26"/>
                    <a:pt x="12" y="26"/>
                  </a:cubicBezTo>
                  <a:cubicBezTo>
                    <a:pt x="12" y="27"/>
                    <a:pt x="13" y="28"/>
                    <a:pt x="14" y="28"/>
                  </a:cubicBezTo>
                  <a:cubicBezTo>
                    <a:pt x="15" y="28"/>
                    <a:pt x="15" y="28"/>
                    <a:pt x="15" y="28"/>
                  </a:cubicBezTo>
                  <a:cubicBezTo>
                    <a:pt x="16" y="28"/>
                    <a:pt x="17" y="27"/>
                    <a:pt x="17" y="26"/>
                  </a:cubicBezTo>
                  <a:cubicBezTo>
                    <a:pt x="17" y="23"/>
                    <a:pt x="17" y="23"/>
                    <a:pt x="17" y="23"/>
                  </a:cubicBezTo>
                  <a:cubicBezTo>
                    <a:pt x="18" y="23"/>
                    <a:pt x="18" y="22"/>
                    <a:pt x="19" y="22"/>
                  </a:cubicBezTo>
                  <a:cubicBezTo>
                    <a:pt x="21" y="24"/>
                    <a:pt x="21" y="24"/>
                    <a:pt x="21" y="24"/>
                  </a:cubicBezTo>
                  <a:cubicBezTo>
                    <a:pt x="22" y="25"/>
                    <a:pt x="23" y="25"/>
                    <a:pt x="24" y="24"/>
                  </a:cubicBezTo>
                  <a:cubicBezTo>
                    <a:pt x="25" y="23"/>
                    <a:pt x="25" y="23"/>
                    <a:pt x="25" y="23"/>
                  </a:cubicBezTo>
                  <a:cubicBezTo>
                    <a:pt x="25" y="22"/>
                    <a:pt x="25" y="21"/>
                    <a:pt x="25" y="21"/>
                  </a:cubicBezTo>
                  <a:cubicBezTo>
                    <a:pt x="22" y="18"/>
                    <a:pt x="22" y="18"/>
                    <a:pt x="22" y="18"/>
                  </a:cubicBezTo>
                  <a:cubicBezTo>
                    <a:pt x="22" y="17"/>
                    <a:pt x="23" y="17"/>
                    <a:pt x="23" y="16"/>
                  </a:cubicBezTo>
                  <a:cubicBezTo>
                    <a:pt x="26" y="16"/>
                    <a:pt x="26" y="16"/>
                    <a:pt x="26" y="16"/>
                  </a:cubicBezTo>
                  <a:cubicBezTo>
                    <a:pt x="27" y="16"/>
                    <a:pt x="28" y="15"/>
                    <a:pt x="28" y="14"/>
                  </a:cubicBezTo>
                  <a:cubicBezTo>
                    <a:pt x="28" y="13"/>
                    <a:pt x="28" y="13"/>
                    <a:pt x="28" y="13"/>
                  </a:cubicBezTo>
                  <a:cubicBezTo>
                    <a:pt x="28" y="12"/>
                    <a:pt x="27" y="11"/>
                    <a:pt x="26" y="11"/>
                  </a:cubicBezTo>
                  <a:close/>
                  <a:moveTo>
                    <a:pt x="14" y="18"/>
                  </a:moveTo>
                  <a:cubicBezTo>
                    <a:pt x="11" y="18"/>
                    <a:pt x="10" y="16"/>
                    <a:pt x="10" y="14"/>
                  </a:cubicBezTo>
                  <a:cubicBezTo>
                    <a:pt x="10" y="12"/>
                    <a:pt x="11" y="10"/>
                    <a:pt x="14" y="10"/>
                  </a:cubicBezTo>
                  <a:cubicBezTo>
                    <a:pt x="16" y="10"/>
                    <a:pt x="18" y="12"/>
                    <a:pt x="18" y="14"/>
                  </a:cubicBezTo>
                  <a:cubicBezTo>
                    <a:pt x="18" y="16"/>
                    <a:pt x="16" y="18"/>
                    <a:pt x="1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grpSp>
      <p:grpSp>
        <p:nvGrpSpPr>
          <p:cNvPr id="9" name="Group 58"/>
          <p:cNvGrpSpPr/>
          <p:nvPr/>
        </p:nvGrpSpPr>
        <p:grpSpPr>
          <a:xfrm>
            <a:off x="8648299" y="5385632"/>
            <a:ext cx="262615" cy="368738"/>
            <a:chOff x="5746750" y="3794126"/>
            <a:chExt cx="173038" cy="242888"/>
          </a:xfrm>
          <a:solidFill>
            <a:schemeClr val="accent1"/>
          </a:solidFill>
        </p:grpSpPr>
        <p:sp>
          <p:nvSpPr>
            <p:cNvPr id="60" name="Freeform 10"/>
            <p:cNvSpPr>
              <a:spLocks noEditPoints="1"/>
            </p:cNvSpPr>
            <p:nvPr/>
          </p:nvSpPr>
          <p:spPr bwMode="auto">
            <a:xfrm>
              <a:off x="5746750" y="3794126"/>
              <a:ext cx="173038" cy="242888"/>
            </a:xfrm>
            <a:custGeom>
              <a:avLst/>
              <a:gdLst>
                <a:gd name="T0" fmla="*/ 43 w 46"/>
                <a:gd name="T1" fmla="*/ 6 h 64"/>
                <a:gd name="T2" fmla="*/ 46 w 46"/>
                <a:gd name="T3" fmla="*/ 6 h 64"/>
                <a:gd name="T4" fmla="*/ 46 w 46"/>
                <a:gd name="T5" fmla="*/ 0 h 64"/>
                <a:gd name="T6" fmla="*/ 0 w 46"/>
                <a:gd name="T7" fmla="*/ 0 h 64"/>
                <a:gd name="T8" fmla="*/ 0 w 46"/>
                <a:gd name="T9" fmla="*/ 6 h 64"/>
                <a:gd name="T10" fmla="*/ 4 w 46"/>
                <a:gd name="T11" fmla="*/ 6 h 64"/>
                <a:gd name="T12" fmla="*/ 17 w 46"/>
                <a:gd name="T13" fmla="*/ 29 h 64"/>
                <a:gd name="T14" fmla="*/ 17 w 46"/>
                <a:gd name="T15" fmla="*/ 36 h 64"/>
                <a:gd name="T16" fmla="*/ 4 w 46"/>
                <a:gd name="T17" fmla="*/ 58 h 64"/>
                <a:gd name="T18" fmla="*/ 0 w 46"/>
                <a:gd name="T19" fmla="*/ 58 h 64"/>
                <a:gd name="T20" fmla="*/ 0 w 46"/>
                <a:gd name="T21" fmla="*/ 64 h 64"/>
                <a:gd name="T22" fmla="*/ 46 w 46"/>
                <a:gd name="T23" fmla="*/ 64 h 64"/>
                <a:gd name="T24" fmla="*/ 46 w 46"/>
                <a:gd name="T25" fmla="*/ 58 h 64"/>
                <a:gd name="T26" fmla="*/ 43 w 46"/>
                <a:gd name="T27" fmla="*/ 58 h 64"/>
                <a:gd name="T28" fmla="*/ 30 w 46"/>
                <a:gd name="T29" fmla="*/ 36 h 64"/>
                <a:gd name="T30" fmla="*/ 30 w 46"/>
                <a:gd name="T31" fmla="*/ 29 h 64"/>
                <a:gd name="T32" fmla="*/ 43 w 46"/>
                <a:gd name="T33" fmla="*/ 6 h 64"/>
                <a:gd name="T34" fmla="*/ 28 w 46"/>
                <a:gd name="T35" fmla="*/ 38 h 64"/>
                <a:gd name="T36" fmla="*/ 40 w 46"/>
                <a:gd name="T37" fmla="*/ 58 h 64"/>
                <a:gd name="T38" fmla="*/ 37 w 46"/>
                <a:gd name="T39" fmla="*/ 58 h 64"/>
                <a:gd name="T40" fmla="*/ 31 w 46"/>
                <a:gd name="T41" fmla="*/ 51 h 64"/>
                <a:gd name="T42" fmla="*/ 24 w 46"/>
                <a:gd name="T43" fmla="*/ 43 h 64"/>
                <a:gd name="T44" fmla="*/ 17 w 46"/>
                <a:gd name="T45" fmla="*/ 51 h 64"/>
                <a:gd name="T46" fmla="*/ 11 w 46"/>
                <a:gd name="T47" fmla="*/ 58 h 64"/>
                <a:gd name="T48" fmla="*/ 7 w 46"/>
                <a:gd name="T49" fmla="*/ 58 h 64"/>
                <a:gd name="T50" fmla="*/ 19 w 46"/>
                <a:gd name="T51" fmla="*/ 38 h 64"/>
                <a:gd name="T52" fmla="*/ 20 w 46"/>
                <a:gd name="T53" fmla="*/ 38 h 64"/>
                <a:gd name="T54" fmla="*/ 20 w 46"/>
                <a:gd name="T55" fmla="*/ 26 h 64"/>
                <a:gd name="T56" fmla="*/ 19 w 46"/>
                <a:gd name="T57" fmla="*/ 26 h 64"/>
                <a:gd name="T58" fmla="*/ 7 w 46"/>
                <a:gd name="T59" fmla="*/ 6 h 64"/>
                <a:gd name="T60" fmla="*/ 40 w 46"/>
                <a:gd name="T61" fmla="*/ 6 h 64"/>
                <a:gd name="T62" fmla="*/ 28 w 46"/>
                <a:gd name="T63" fmla="*/ 26 h 64"/>
                <a:gd name="T64" fmla="*/ 27 w 46"/>
                <a:gd name="T65" fmla="*/ 26 h 64"/>
                <a:gd name="T66" fmla="*/ 27 w 46"/>
                <a:gd name="T67" fmla="*/ 38 h 64"/>
                <a:gd name="T68" fmla="*/ 28 w 46"/>
                <a:gd name="T69"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4">
                  <a:moveTo>
                    <a:pt x="43" y="6"/>
                  </a:moveTo>
                  <a:cubicBezTo>
                    <a:pt x="46" y="6"/>
                    <a:pt x="46" y="6"/>
                    <a:pt x="46" y="6"/>
                  </a:cubicBezTo>
                  <a:cubicBezTo>
                    <a:pt x="46" y="0"/>
                    <a:pt x="46" y="0"/>
                    <a:pt x="46" y="0"/>
                  </a:cubicBezTo>
                  <a:cubicBezTo>
                    <a:pt x="0" y="0"/>
                    <a:pt x="0" y="0"/>
                    <a:pt x="0" y="0"/>
                  </a:cubicBezTo>
                  <a:cubicBezTo>
                    <a:pt x="0" y="6"/>
                    <a:pt x="0" y="6"/>
                    <a:pt x="0" y="6"/>
                  </a:cubicBezTo>
                  <a:cubicBezTo>
                    <a:pt x="4" y="6"/>
                    <a:pt x="4" y="6"/>
                    <a:pt x="4" y="6"/>
                  </a:cubicBezTo>
                  <a:cubicBezTo>
                    <a:pt x="5" y="18"/>
                    <a:pt x="9" y="26"/>
                    <a:pt x="17" y="29"/>
                  </a:cubicBezTo>
                  <a:cubicBezTo>
                    <a:pt x="17" y="36"/>
                    <a:pt x="17" y="36"/>
                    <a:pt x="17" y="36"/>
                  </a:cubicBezTo>
                  <a:cubicBezTo>
                    <a:pt x="9" y="38"/>
                    <a:pt x="5" y="46"/>
                    <a:pt x="4" y="58"/>
                  </a:cubicBezTo>
                  <a:cubicBezTo>
                    <a:pt x="0" y="58"/>
                    <a:pt x="0" y="58"/>
                    <a:pt x="0" y="58"/>
                  </a:cubicBezTo>
                  <a:cubicBezTo>
                    <a:pt x="0" y="64"/>
                    <a:pt x="0" y="64"/>
                    <a:pt x="0" y="64"/>
                  </a:cubicBezTo>
                  <a:cubicBezTo>
                    <a:pt x="46" y="64"/>
                    <a:pt x="46" y="64"/>
                    <a:pt x="46" y="64"/>
                  </a:cubicBezTo>
                  <a:cubicBezTo>
                    <a:pt x="46" y="58"/>
                    <a:pt x="46" y="58"/>
                    <a:pt x="46" y="58"/>
                  </a:cubicBezTo>
                  <a:cubicBezTo>
                    <a:pt x="43" y="58"/>
                    <a:pt x="43" y="58"/>
                    <a:pt x="43" y="58"/>
                  </a:cubicBezTo>
                  <a:cubicBezTo>
                    <a:pt x="42" y="46"/>
                    <a:pt x="38" y="38"/>
                    <a:pt x="30" y="36"/>
                  </a:cubicBezTo>
                  <a:cubicBezTo>
                    <a:pt x="30" y="29"/>
                    <a:pt x="30" y="29"/>
                    <a:pt x="30" y="29"/>
                  </a:cubicBezTo>
                  <a:cubicBezTo>
                    <a:pt x="38" y="26"/>
                    <a:pt x="42" y="18"/>
                    <a:pt x="43" y="6"/>
                  </a:cubicBezTo>
                  <a:close/>
                  <a:moveTo>
                    <a:pt x="28" y="38"/>
                  </a:moveTo>
                  <a:cubicBezTo>
                    <a:pt x="37" y="40"/>
                    <a:pt x="39" y="49"/>
                    <a:pt x="40" y="58"/>
                  </a:cubicBezTo>
                  <a:cubicBezTo>
                    <a:pt x="37" y="58"/>
                    <a:pt x="37" y="58"/>
                    <a:pt x="37" y="58"/>
                  </a:cubicBezTo>
                  <a:cubicBezTo>
                    <a:pt x="31" y="51"/>
                    <a:pt x="31" y="51"/>
                    <a:pt x="31" y="51"/>
                  </a:cubicBezTo>
                  <a:cubicBezTo>
                    <a:pt x="24" y="43"/>
                    <a:pt x="24" y="43"/>
                    <a:pt x="24" y="43"/>
                  </a:cubicBezTo>
                  <a:cubicBezTo>
                    <a:pt x="17" y="51"/>
                    <a:pt x="17" y="51"/>
                    <a:pt x="17" y="51"/>
                  </a:cubicBezTo>
                  <a:cubicBezTo>
                    <a:pt x="11" y="58"/>
                    <a:pt x="11" y="58"/>
                    <a:pt x="11" y="58"/>
                  </a:cubicBezTo>
                  <a:cubicBezTo>
                    <a:pt x="7" y="58"/>
                    <a:pt x="7" y="58"/>
                    <a:pt x="7" y="58"/>
                  </a:cubicBezTo>
                  <a:cubicBezTo>
                    <a:pt x="8" y="49"/>
                    <a:pt x="10" y="40"/>
                    <a:pt x="19" y="38"/>
                  </a:cubicBezTo>
                  <a:cubicBezTo>
                    <a:pt x="20" y="38"/>
                    <a:pt x="20" y="38"/>
                    <a:pt x="20" y="38"/>
                  </a:cubicBezTo>
                  <a:cubicBezTo>
                    <a:pt x="20" y="26"/>
                    <a:pt x="20" y="26"/>
                    <a:pt x="20" y="26"/>
                  </a:cubicBezTo>
                  <a:cubicBezTo>
                    <a:pt x="19" y="26"/>
                    <a:pt x="19" y="26"/>
                    <a:pt x="19" y="26"/>
                  </a:cubicBezTo>
                  <a:cubicBezTo>
                    <a:pt x="10" y="24"/>
                    <a:pt x="8" y="15"/>
                    <a:pt x="7" y="6"/>
                  </a:cubicBezTo>
                  <a:cubicBezTo>
                    <a:pt x="40" y="6"/>
                    <a:pt x="40" y="6"/>
                    <a:pt x="40" y="6"/>
                  </a:cubicBezTo>
                  <a:cubicBezTo>
                    <a:pt x="39" y="15"/>
                    <a:pt x="37" y="24"/>
                    <a:pt x="28" y="26"/>
                  </a:cubicBezTo>
                  <a:cubicBezTo>
                    <a:pt x="27" y="26"/>
                    <a:pt x="27" y="26"/>
                    <a:pt x="27" y="26"/>
                  </a:cubicBezTo>
                  <a:cubicBezTo>
                    <a:pt x="27" y="38"/>
                    <a:pt x="27" y="38"/>
                    <a:pt x="27" y="38"/>
                  </a:cubicBezTo>
                  <a:lnTo>
                    <a:pt x="2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61" name="Freeform 11"/>
            <p:cNvSpPr>
              <a:spLocks/>
            </p:cNvSpPr>
            <p:nvPr/>
          </p:nvSpPr>
          <p:spPr bwMode="auto">
            <a:xfrm>
              <a:off x="5811838" y="3867151"/>
              <a:ext cx="52388" cy="30163"/>
            </a:xfrm>
            <a:custGeom>
              <a:avLst/>
              <a:gdLst>
                <a:gd name="T0" fmla="*/ 33 w 33"/>
                <a:gd name="T1" fmla="*/ 0 h 19"/>
                <a:gd name="T2" fmla="*/ 0 w 33"/>
                <a:gd name="T3" fmla="*/ 0 h 19"/>
                <a:gd name="T4" fmla="*/ 9 w 33"/>
                <a:gd name="T5" fmla="*/ 9 h 19"/>
                <a:gd name="T6" fmla="*/ 16 w 33"/>
                <a:gd name="T7" fmla="*/ 19 h 19"/>
                <a:gd name="T8" fmla="*/ 23 w 33"/>
                <a:gd name="T9" fmla="*/ 9 h 19"/>
                <a:gd name="T10" fmla="*/ 33 w 33"/>
                <a:gd name="T11" fmla="*/ 0 h 19"/>
              </a:gdLst>
              <a:ahLst/>
              <a:cxnLst>
                <a:cxn ang="0">
                  <a:pos x="T0" y="T1"/>
                </a:cxn>
                <a:cxn ang="0">
                  <a:pos x="T2" y="T3"/>
                </a:cxn>
                <a:cxn ang="0">
                  <a:pos x="T4" y="T5"/>
                </a:cxn>
                <a:cxn ang="0">
                  <a:pos x="T6" y="T7"/>
                </a:cxn>
                <a:cxn ang="0">
                  <a:pos x="T8" y="T9"/>
                </a:cxn>
                <a:cxn ang="0">
                  <a:pos x="T10" y="T11"/>
                </a:cxn>
              </a:cxnLst>
              <a:rect l="0" t="0" r="r" b="b"/>
              <a:pathLst>
                <a:path w="33" h="19">
                  <a:moveTo>
                    <a:pt x="33" y="0"/>
                  </a:moveTo>
                  <a:lnTo>
                    <a:pt x="0" y="0"/>
                  </a:lnTo>
                  <a:lnTo>
                    <a:pt x="9" y="9"/>
                  </a:lnTo>
                  <a:lnTo>
                    <a:pt x="16" y="19"/>
                  </a:lnTo>
                  <a:lnTo>
                    <a:pt x="23" y="9"/>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grpSp>
      <p:grpSp>
        <p:nvGrpSpPr>
          <p:cNvPr id="10" name="Group 61"/>
          <p:cNvGrpSpPr/>
          <p:nvPr/>
        </p:nvGrpSpPr>
        <p:grpSpPr>
          <a:xfrm>
            <a:off x="8425296" y="1784453"/>
            <a:ext cx="477090" cy="480376"/>
            <a:chOff x="5264150" y="2824163"/>
            <a:chExt cx="241301" cy="242888"/>
          </a:xfrm>
          <a:solidFill>
            <a:schemeClr val="accent1"/>
          </a:solidFill>
        </p:grpSpPr>
        <p:sp>
          <p:nvSpPr>
            <p:cNvPr id="63" name="Freeform 12"/>
            <p:cNvSpPr>
              <a:spLocks/>
            </p:cNvSpPr>
            <p:nvPr/>
          </p:nvSpPr>
          <p:spPr bwMode="auto">
            <a:xfrm>
              <a:off x="5302250" y="2851151"/>
              <a:ext cx="25400" cy="26988"/>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64" name="Freeform 13"/>
            <p:cNvSpPr>
              <a:spLocks/>
            </p:cNvSpPr>
            <p:nvPr/>
          </p:nvSpPr>
          <p:spPr bwMode="auto">
            <a:xfrm>
              <a:off x="5264150" y="2930526"/>
              <a:ext cx="30163" cy="1587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65" name="Freeform 14"/>
            <p:cNvSpPr>
              <a:spLocks/>
            </p:cNvSpPr>
            <p:nvPr/>
          </p:nvSpPr>
          <p:spPr bwMode="auto">
            <a:xfrm>
              <a:off x="5475288" y="2946401"/>
              <a:ext cx="30163" cy="14288"/>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66" name="Freeform 15"/>
            <p:cNvSpPr>
              <a:spLocks/>
            </p:cNvSpPr>
            <p:nvPr/>
          </p:nvSpPr>
          <p:spPr bwMode="auto">
            <a:xfrm>
              <a:off x="5453063" y="2862263"/>
              <a:ext cx="25400" cy="26988"/>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67" name="Freeform 16"/>
            <p:cNvSpPr>
              <a:spLocks/>
            </p:cNvSpPr>
            <p:nvPr/>
          </p:nvSpPr>
          <p:spPr bwMode="auto">
            <a:xfrm>
              <a:off x="5384800" y="2824163"/>
              <a:ext cx="15875" cy="31750"/>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68" name="Freeform 17"/>
            <p:cNvSpPr>
              <a:spLocks noEditPoints="1"/>
            </p:cNvSpPr>
            <p:nvPr/>
          </p:nvSpPr>
          <p:spPr bwMode="auto">
            <a:xfrm>
              <a:off x="5324475" y="2886076"/>
              <a:ext cx="120650" cy="136525"/>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sp>
          <p:nvSpPr>
            <p:cNvPr id="69" name="Freeform 18"/>
            <p:cNvSpPr>
              <a:spLocks/>
            </p:cNvSpPr>
            <p:nvPr/>
          </p:nvSpPr>
          <p:spPr bwMode="auto">
            <a:xfrm>
              <a:off x="5354638" y="3036888"/>
              <a:ext cx="60325" cy="30163"/>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pPr defTabSz="914160"/>
              <a:endParaRPr lang="id-ID" sz="1733" dirty="0">
                <a:solidFill>
                  <a:srgbClr val="0A0A0A"/>
                </a:solidFill>
              </a:endParaRPr>
            </a:p>
          </p:txBody>
        </p:sp>
      </p:grpSp>
      <p:cxnSp>
        <p:nvCxnSpPr>
          <p:cNvPr id="36" name="Elbow Connector 35"/>
          <p:cNvCxnSpPr/>
          <p:nvPr/>
        </p:nvCxnSpPr>
        <p:spPr>
          <a:xfrm rot="10800000" flipV="1">
            <a:off x="3535484" y="3741450"/>
            <a:ext cx="1280965" cy="325663"/>
          </a:xfrm>
          <a:prstGeom prst="bentConnector3">
            <a:avLst>
              <a:gd name="adj1" fmla="val 50000"/>
            </a:avLst>
          </a:prstGeom>
          <a:ln w="19050">
            <a:solidFill>
              <a:srgbClr val="300FD7"/>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50207" y="4067114"/>
            <a:ext cx="2592745" cy="535509"/>
          </a:xfrm>
          <a:prstGeom prst="rect">
            <a:avLst/>
          </a:prstGeom>
          <a:noFill/>
        </p:spPr>
        <p:txBody>
          <a:bodyPr wrap="square" lIns="91417" tIns="45709" rIns="91417" bIns="45709" rtlCol="0">
            <a:spAutoFit/>
          </a:bodyPr>
          <a:lstStyle>
            <a:defPPr>
              <a:defRPr lang="en-US"/>
            </a:defPPr>
            <a:lvl1pPr algn="ctr" defTabSz="914160">
              <a:lnSpc>
                <a:spcPct val="120000"/>
              </a:lnSpc>
              <a:defRPr sz="2200">
                <a:solidFill>
                  <a:prstClr val="white"/>
                </a:solidFill>
                <a:latin typeface="Acumin Pro Condensed" panose="020B0806020202020204" pitchFamily="34" charset="0"/>
              </a:defRPr>
            </a:lvl1pPr>
          </a:lstStyle>
          <a:p>
            <a:r>
              <a:rPr lang="vi-VN" altLang="zh-CN" sz="2400" dirty="0">
                <a:latin typeface="Times New Roman" panose="02020603050405020304" pitchFamily="18" charset="0"/>
                <a:cs typeface="Times New Roman" panose="02020603050405020304" pitchFamily="18" charset="0"/>
              </a:rPr>
              <a:t>Thực hiện phép đo</a:t>
            </a:r>
            <a:endParaRPr lang="vi-VN" sz="2400"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1892019" y="3673460"/>
            <a:ext cx="1537554" cy="646309"/>
          </a:xfrm>
          <a:prstGeom prst="rect">
            <a:avLst/>
          </a:prstGeom>
          <a:noFill/>
        </p:spPr>
        <p:txBody>
          <a:bodyPr wrap="none" lIns="91417" tIns="45709" rIns="91417" bIns="45709" rtlCol="0">
            <a:spAutoFit/>
          </a:bodyPr>
          <a:lstStyle>
            <a:defPPr>
              <a:defRPr lang="en-US"/>
            </a:defPPr>
            <a:lvl1pPr defTabSz="914160">
              <a:defRPr sz="2400">
                <a:solidFill>
                  <a:prstClr val="white"/>
                </a:solidFill>
                <a:latin typeface="000 Marvin [TeddyBear]" panose="02000000000000000000" pitchFamily="2" charset="0"/>
              </a:defRPr>
            </a:lvl1pPr>
          </a:lstStyle>
          <a:p>
            <a:r>
              <a:rPr lang="vi-VN" altLang="zh-CN" sz="3600" dirty="0">
                <a:solidFill>
                  <a:srgbClr val="AA29AD"/>
                </a:solidFill>
                <a:latin typeface="Times New Roman" panose="02020603050405020304" pitchFamily="18" charset="0"/>
                <a:cs typeface="Times New Roman" panose="02020603050405020304" pitchFamily="18" charset="0"/>
              </a:rPr>
              <a:t>Bước 4</a:t>
            </a:r>
            <a:endParaRPr lang="vi-VN" sz="3600" dirty="0">
              <a:solidFill>
                <a:srgbClr val="AA29AD"/>
              </a:solidFill>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1050207" y="361079"/>
            <a:ext cx="3766242" cy="1107113"/>
          </a:xfrm>
          <a:prstGeom prst="flowChartTerminator">
            <a:avLst/>
          </a:prstGeom>
          <a:solidFill>
            <a:srgbClr val="300FD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6600" dirty="0">
                <a:latin typeface="Times New Roman" panose="02020603050405020304" pitchFamily="18" charset="0"/>
                <a:cs typeface="Times New Roman" panose="02020603050405020304" pitchFamily="18" charset="0"/>
              </a:rPr>
              <a:t>Các bước</a:t>
            </a:r>
          </a:p>
        </p:txBody>
      </p:sp>
      <p:sp>
        <p:nvSpPr>
          <p:cNvPr id="7" name="Rectangle 6"/>
          <p:cNvSpPr/>
          <p:nvPr/>
        </p:nvSpPr>
        <p:spPr>
          <a:xfrm>
            <a:off x="7651700" y="2324418"/>
            <a:ext cx="4093602" cy="524567"/>
          </a:xfrm>
          <a:prstGeom prst="rect">
            <a:avLst/>
          </a:prstGeom>
        </p:spPr>
        <p:txBody>
          <a:bodyPr wrap="square">
            <a:spAutoFit/>
          </a:bodyPr>
          <a:lstStyle/>
          <a:p>
            <a:pPr marL="342900" lvl="0" algn="just">
              <a:lnSpc>
                <a:spcPct val="130000"/>
              </a:lnSpc>
              <a:buSzPct val="70000"/>
            </a:pPr>
            <a:r>
              <a:rPr lang="en-US" sz="2400">
                <a:solidFill>
                  <a:schemeClr val="accent5">
                    <a:lumMod val="40000"/>
                    <a:lumOff val="60000"/>
                  </a:schemeClr>
                </a:solidFill>
                <a:latin typeface="Times New Roman" panose="02020603050405020304" pitchFamily="18" charset="0"/>
                <a:cs typeface="Times New Roman" panose="02020603050405020304" pitchFamily="18" charset="0"/>
              </a:rPr>
              <a:t>Ước lượng giá trị lực cần đo.</a:t>
            </a:r>
          </a:p>
        </p:txBody>
      </p:sp>
    </p:spTree>
    <p:extLst>
      <p:ext uri="{BB962C8B-B14F-4D97-AF65-F5344CB8AC3E}">
        <p14:creationId xmlns:p14="http://schemas.microsoft.com/office/powerpoint/2010/main" val="832210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 fill="hold"/>
                                        <p:tgtEl>
                                          <p:spTgt spid="8"/>
                                        </p:tgtEl>
                                        <p:attrNameLst>
                                          <p:attrName>ppt_w</p:attrName>
                                        </p:attrNameLst>
                                      </p:cBhvr>
                                      <p:tavLst>
                                        <p:tav tm="0">
                                          <p:val>
                                            <p:fltVal val="0"/>
                                          </p:val>
                                        </p:tav>
                                        <p:tav tm="100000">
                                          <p:val>
                                            <p:strVal val="#ppt_w"/>
                                          </p:val>
                                        </p:tav>
                                      </p:tavLst>
                                    </p:anim>
                                    <p:anim calcmode="lin" valueType="num">
                                      <p:cBhvr>
                                        <p:cTn id="8" dur="200" fill="hold"/>
                                        <p:tgtEl>
                                          <p:spTgt spid="8"/>
                                        </p:tgtEl>
                                        <p:attrNameLst>
                                          <p:attrName>ppt_h</p:attrName>
                                        </p:attrNameLst>
                                      </p:cBhvr>
                                      <p:tavLst>
                                        <p:tav tm="0">
                                          <p:val>
                                            <p:fltVal val="0"/>
                                          </p:val>
                                        </p:tav>
                                        <p:tav tm="100000">
                                          <p:val>
                                            <p:strVal val="#ppt_h"/>
                                          </p:val>
                                        </p:tav>
                                      </p:tavLst>
                                    </p:anim>
                                    <p:animEffect transition="in" filter="fade">
                                      <p:cBhvr>
                                        <p:cTn id="9" dur="200"/>
                                        <p:tgtEl>
                                          <p:spTgt spid="8"/>
                                        </p:tgtEl>
                                      </p:cBhvr>
                                    </p:animEffect>
                                  </p:childTnLst>
                                </p:cTn>
                              </p:par>
                            </p:childTnLst>
                          </p:cTn>
                        </p:par>
                        <p:par>
                          <p:cTn id="10" fill="hold">
                            <p:stCondLst>
                              <p:cond delay="2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
                                        <p:tgtEl>
                                          <p:spTgt spid="4"/>
                                        </p:tgtEl>
                                      </p:cBhvr>
                                    </p:animEffect>
                                  </p:childTnLst>
                                </p:cTn>
                              </p:par>
                            </p:childTnLst>
                          </p:cTn>
                        </p:par>
                        <p:par>
                          <p:cTn id="14" fill="hold">
                            <p:stCondLst>
                              <p:cond delay="400"/>
                            </p:stCondLst>
                            <p:childTnLst>
                              <p:par>
                                <p:cTn id="15" presetID="22" presetClass="entr" presetSubtype="1"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200"/>
                                        <p:tgtEl>
                                          <p:spTgt spid="31"/>
                                        </p:tgtEl>
                                      </p:cBhvr>
                                    </p:animEffect>
                                  </p:childTnLst>
                                </p:cTn>
                              </p:par>
                              <p:par>
                                <p:cTn id="18" presetID="2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200"/>
                                        <p:tgtEl>
                                          <p:spTgt spid="32"/>
                                        </p:tgtEl>
                                      </p:cBhvr>
                                    </p:animEffect>
                                  </p:childTnLst>
                                </p:cTn>
                              </p:par>
                              <p:par>
                                <p:cTn id="21" presetID="22" presetClass="entr" presetSubtype="8"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200"/>
                                        <p:tgtEl>
                                          <p:spTgt spid="33"/>
                                        </p:tgtEl>
                                      </p:cBhvr>
                                    </p:animEffect>
                                  </p:childTnLst>
                                </p:cTn>
                              </p:par>
                              <p:par>
                                <p:cTn id="24" presetID="22" presetClass="entr" presetSubtype="2"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right)">
                                      <p:cBhvr>
                                        <p:cTn id="26" dur="200"/>
                                        <p:tgtEl>
                                          <p:spTgt spid="37"/>
                                        </p:tgtEl>
                                      </p:cBhvr>
                                    </p:animEffect>
                                  </p:childTnLst>
                                </p:cTn>
                              </p:par>
                            </p:childTnLst>
                          </p:cTn>
                        </p:par>
                        <p:par>
                          <p:cTn id="27" fill="hold">
                            <p:stCondLst>
                              <p:cond delay="6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0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
                                        <p:tgtEl>
                                          <p:spTgt spid="3"/>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200"/>
                                        <p:tgtEl>
                                          <p:spTgt spid="48"/>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200"/>
                                        <p:tgtEl>
                                          <p:spTgt spid="5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200"/>
                                        <p:tgtEl>
                                          <p:spTgt spid="5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200"/>
                                        <p:tgtEl>
                                          <p:spTgt spid="47"/>
                                        </p:tgtEl>
                                      </p:cBhvr>
                                    </p:animEffect>
                                  </p:childTnLst>
                                </p:cTn>
                              </p:par>
                            </p:childTnLst>
                          </p:cTn>
                        </p:par>
                        <p:par>
                          <p:cTn id="58" fill="hold">
                            <p:stCondLst>
                              <p:cond delay="800"/>
                            </p:stCondLst>
                            <p:childTnLst>
                              <p:par>
                                <p:cTn id="59" presetID="22" presetClass="entr" presetSubtype="1" fill="hold"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up)">
                                      <p:cBhvr>
                                        <p:cTn id="61" dur="2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2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P spid="47" grpId="0"/>
      <p:bldP spid="48" grpId="0"/>
      <p:bldP spid="50" grpId="0"/>
      <p:bldP spid="51" grpId="0"/>
      <p:bldP spid="43"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028" name="Picture 4" descr="Icon-4 - SmartGuard- Giải pháp giám sát chấm công và tuần tra bảo vệ thời  gian thự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15" y="-28338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2315" y="2574119"/>
            <a:ext cx="10457302" cy="320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57128" y="917419"/>
            <a:ext cx="3138084" cy="186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588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3E08AB16-2845-42A9-A02A-F5CC4BDDB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 y="0"/>
            <a:ext cx="12183087" cy="6858000"/>
          </a:xfrm>
          <a:prstGeom prst="rect">
            <a:avLst/>
          </a:prstGeom>
        </p:spPr>
      </p:pic>
      <p:sp>
        <p:nvSpPr>
          <p:cNvPr id="5" name="TextBox 4"/>
          <p:cNvSpPr txBox="1"/>
          <p:nvPr/>
        </p:nvSpPr>
        <p:spPr>
          <a:xfrm>
            <a:off x="234926" y="237868"/>
            <a:ext cx="5512158" cy="646331"/>
          </a:xfrm>
          <a:prstGeom prst="rect">
            <a:avLst/>
          </a:prstGeom>
          <a:noFill/>
        </p:spPr>
        <p:txBody>
          <a:bodyPr wrap="square" rtlCol="0">
            <a:spAutoFit/>
          </a:bodyPr>
          <a:lstStyle/>
          <a:p>
            <a:pPr algn="ctr"/>
            <a:r>
              <a:rPr lang="en-US" sz="3600" b="1">
                <a:solidFill>
                  <a:srgbClr val="300FD7"/>
                </a:solidFill>
                <a:latin typeface="Times New Roman" panose="02020603050405020304" pitchFamily="18" charset="0"/>
                <a:cs typeface="Times New Roman" panose="02020603050405020304" pitchFamily="18" charset="0"/>
              </a:rPr>
              <a:t>b. Đo lực bằng lực kế</a:t>
            </a:r>
            <a:endParaRPr lang="en-US" sz="3600">
              <a:solidFill>
                <a:srgbClr val="300FD7"/>
              </a:solidFill>
              <a:latin typeface="Times New Roman" panose="02020603050405020304" pitchFamily="18" charset="0"/>
              <a:cs typeface="Times New Roman" panose="02020603050405020304" pitchFamily="18" charset="0"/>
            </a:endParaRPr>
          </a:p>
        </p:txBody>
      </p:sp>
      <p:sp>
        <p:nvSpPr>
          <p:cNvPr id="3" name="Rectangle 2"/>
          <p:cNvSpPr/>
          <p:nvPr/>
        </p:nvSpPr>
        <p:spPr>
          <a:xfrm>
            <a:off x="590572" y="1002266"/>
            <a:ext cx="6306214" cy="646331"/>
          </a:xfrm>
          <a:prstGeom prst="rect">
            <a:avLst/>
          </a:prstGeom>
        </p:spPr>
        <p:txBody>
          <a:bodyPr wrap="none">
            <a:spAutoFit/>
          </a:bodyPr>
          <a:lstStyle/>
          <a:p>
            <a:pPr algn="ctr"/>
            <a:r>
              <a:rPr lang="en-US" sz="3600">
                <a:solidFill>
                  <a:srgbClr val="FF0000"/>
                </a:solidFill>
                <a:latin typeface="Times New Roman" panose="02020603050405020304" pitchFamily="18" charset="0"/>
                <a:cs typeface="Times New Roman" panose="02020603050405020304" pitchFamily="18" charset="0"/>
              </a:rPr>
              <a:t>* Thực hành: Đo lực kéo khối gỗ</a:t>
            </a:r>
          </a:p>
        </p:txBody>
      </p:sp>
    </p:spTree>
    <p:extLst>
      <p:ext uri="{BB962C8B-B14F-4D97-AF65-F5344CB8AC3E}">
        <p14:creationId xmlns:p14="http://schemas.microsoft.com/office/powerpoint/2010/main" val="2669697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0158" y="0"/>
            <a:ext cx="1692998" cy="2489703"/>
          </a:xfrm>
          <a:prstGeom prst="rect">
            <a:avLst/>
          </a:prstGeom>
          <a:solidFill>
            <a:srgbClr val="300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latin typeface="Times New Roman" panose="02020603050405020304" pitchFamily="18" charset="0"/>
                <a:cs typeface="Times New Roman" panose="02020603050405020304" pitchFamily="18" charset="0"/>
              </a:rPr>
              <a:t>THỰC HÀNH</a:t>
            </a:r>
            <a:endParaRPr lang="en-US" sz="2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413156" y="371061"/>
            <a:ext cx="8492151" cy="193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lgn="just">
              <a:lnSpc>
                <a:spcPct val="120000"/>
              </a:lnSpc>
              <a:buFont typeface="Wingdings" panose="05000000000000000000" pitchFamily="2" charset="2"/>
              <a:buChar char="q"/>
            </a:pPr>
            <a:r>
              <a:rPr lang="en-US" sz="2800" b="1" i="1">
                <a:solidFill>
                  <a:srgbClr val="0070C0"/>
                </a:solidFill>
                <a:latin typeface="+mj-lt"/>
              </a:rPr>
              <a:t> </a:t>
            </a:r>
            <a:r>
              <a:rPr lang="vi-VN" sz="2800" b="1" i="1">
                <a:solidFill>
                  <a:srgbClr val="0070C0"/>
                </a:solidFill>
                <a:latin typeface="+mj-lt"/>
              </a:rPr>
              <a:t>Dụng </a:t>
            </a:r>
            <a:r>
              <a:rPr lang="vi-VN" sz="2800" b="1" i="1" dirty="0">
                <a:solidFill>
                  <a:srgbClr val="0070C0"/>
                </a:solidFill>
                <a:latin typeface="+mj-lt"/>
              </a:rPr>
              <a:t>cụ</a:t>
            </a:r>
            <a:r>
              <a:rPr lang="en-US" sz="2800" b="1" i="1" dirty="0">
                <a:solidFill>
                  <a:srgbClr val="0070C0"/>
                </a:solidFill>
                <a:latin typeface="+mj-lt"/>
              </a:rPr>
              <a:t>: </a:t>
            </a:r>
          </a:p>
          <a:p>
            <a:pPr algn="just">
              <a:lnSpc>
                <a:spcPct val="120000"/>
              </a:lnSpc>
            </a:pPr>
            <a:r>
              <a:rPr lang="en-US" sz="2200" b="1">
                <a:solidFill>
                  <a:schemeClr val="tx1"/>
                </a:solidFill>
                <a:latin typeface="Acumin Pro Condensed" panose="020B0806020202020204" pitchFamily="34" charset="0"/>
              </a:rPr>
              <a:t>	</a:t>
            </a:r>
            <a:r>
              <a:rPr lang="en-US" sz="2800" b="1">
                <a:solidFill>
                  <a:srgbClr val="00B0F0"/>
                </a:solidFill>
                <a:latin typeface="Times New Roman" panose="02020603050405020304" pitchFamily="18" charset="0"/>
                <a:cs typeface="Times New Roman" panose="02020603050405020304" pitchFamily="18" charset="0"/>
              </a:rPr>
              <a:t>Gồm lực kế lò xo có GHĐ 5N, khối gỗ.</a:t>
            </a:r>
            <a:r>
              <a:rPr lang="en-US" sz="2200">
                <a:solidFill>
                  <a:schemeClr val="tx1"/>
                </a:solidFill>
                <a:latin typeface="Acumin Pro Condensed" panose="020B0806020202020204" pitchFamily="34" charset="0"/>
              </a:rPr>
              <a:t>	</a:t>
            </a:r>
            <a:endParaRPr lang="vi-VN" sz="2200" dirty="0">
              <a:solidFill>
                <a:schemeClr val="tx1"/>
              </a:solidFill>
              <a:latin typeface="Acumin Pro Condensed" panose="020B0806020202020204" pitchFamily="34" charset="0"/>
            </a:endParaRPr>
          </a:p>
        </p:txBody>
      </p:sp>
      <p:sp>
        <p:nvSpPr>
          <p:cNvPr id="6" name="Rectangle 5"/>
          <p:cNvSpPr/>
          <p:nvPr/>
        </p:nvSpPr>
        <p:spPr>
          <a:xfrm>
            <a:off x="0" y="0"/>
            <a:ext cx="1448554" cy="6858000"/>
          </a:xfrm>
          <a:prstGeom prst="rect">
            <a:avLst/>
          </a:prstGeom>
          <a:solidFill>
            <a:srgbClr val="481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0614" y="0"/>
            <a:ext cx="769544" cy="230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13576" y="2308634"/>
            <a:ext cx="153909" cy="4549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70935" y="1944606"/>
            <a:ext cx="4111131" cy="8339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Đo lực kéo khối gỗ</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0530"/>
            <a:ext cx="12192000" cy="392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154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24259" y="334852"/>
            <a:ext cx="8319752" cy="3837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vi-VN" sz="2200">
              <a:solidFill>
                <a:schemeClr val="tx1"/>
              </a:solidFill>
              <a:latin typeface="Acumin Pro Condensed" panose="020B0806020202020204" pitchFamily="34" charset="0"/>
            </a:endParaRPr>
          </a:p>
          <a:p>
            <a:pPr marL="342900" indent="-342900" algn="just">
              <a:lnSpc>
                <a:spcPct val="120000"/>
              </a:lnSpc>
              <a:buFont typeface="Wingdings" panose="05000000000000000000" pitchFamily="2" charset="2"/>
              <a:buChar char="q"/>
            </a:pPr>
            <a:r>
              <a:rPr lang="vi-VN" sz="2800" b="1">
                <a:solidFill>
                  <a:srgbClr val="FF0000"/>
                </a:solidFill>
                <a:latin typeface="+mj-lt"/>
              </a:rPr>
              <a:t>Tiến </a:t>
            </a:r>
            <a:r>
              <a:rPr lang="en-US" sz="2800" b="1">
                <a:solidFill>
                  <a:srgbClr val="FF0000"/>
                </a:solidFill>
                <a:latin typeface="+mj-lt"/>
              </a:rPr>
              <a:t>hành đo</a:t>
            </a:r>
            <a:r>
              <a:rPr lang="vi-VN" sz="2800" b="1">
                <a:solidFill>
                  <a:srgbClr val="FF0000"/>
                </a:solidFill>
                <a:latin typeface="+mj-lt"/>
              </a:rPr>
              <a:t>:</a:t>
            </a:r>
            <a:endParaRPr lang="en-US" sz="2200" b="1">
              <a:solidFill>
                <a:srgbClr val="FF0000"/>
              </a:solidFill>
              <a:latin typeface="Times New Roman" panose="02020603050405020304" pitchFamily="18" charset="0"/>
              <a:cs typeface="Times New Roman" panose="02020603050405020304" pitchFamily="18" charset="0"/>
            </a:endParaRP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Đặt khối gỗ trên mặt bàn nằm ngang.</a:t>
            </a: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Móc lực kế vào 1 đầu khối gỗ.</a:t>
            </a: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Kéo nhẹ nhàng cho khối gỗ chuyển động ổn định.</a:t>
            </a: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Đọc số chỉ của lực kế khi đó.</a:t>
            </a:r>
          </a:p>
          <a:p>
            <a:pPr marL="342900" indent="-342900" algn="just">
              <a:lnSpc>
                <a:spcPct val="120000"/>
              </a:lnSpc>
              <a:buFontTx/>
              <a:buChar char="-"/>
            </a:pPr>
            <a:r>
              <a:rPr lang="en-US" sz="2800">
                <a:solidFill>
                  <a:srgbClr val="FF0000"/>
                </a:solidFill>
                <a:latin typeface="Times New Roman" panose="02020603050405020304" pitchFamily="18" charset="0"/>
                <a:cs typeface="Times New Roman" panose="02020603050405020304" pitchFamily="18" charset="0"/>
              </a:rPr>
              <a:t>Lập bảng và ghi kết quả đo theo mẫu.</a:t>
            </a:r>
            <a:endParaRPr lang="vi-VN" sz="2200" b="1" dirty="0">
              <a:solidFill>
                <a:srgbClr val="FF0000"/>
              </a:solidFill>
              <a:latin typeface="Acumin Pro Condensed" panose="020B0806020202020204" pitchFamily="34" charset="0"/>
            </a:endParaRPr>
          </a:p>
          <a:p>
            <a:pPr algn="just">
              <a:lnSpc>
                <a:spcPct val="120000"/>
              </a:lnSpc>
            </a:pPr>
            <a:r>
              <a:rPr lang="en-US" sz="2200">
                <a:solidFill>
                  <a:schemeClr val="tx1"/>
                </a:solidFill>
                <a:latin typeface="Acumin Pro Condensed" panose="020B0806020202020204" pitchFamily="34" charset="0"/>
              </a:rPr>
              <a:t>	</a:t>
            </a:r>
            <a:endParaRPr lang="vi-VN" sz="2200" dirty="0">
              <a:solidFill>
                <a:schemeClr val="tx1"/>
              </a:solidFill>
              <a:latin typeface="Acumin Pro Condensed" panose="020B0806020202020204" pitchFamily="34" charset="0"/>
            </a:endParaRPr>
          </a:p>
        </p:txBody>
      </p:sp>
      <p:sp>
        <p:nvSpPr>
          <p:cNvPr id="6" name="Rectangle 5"/>
          <p:cNvSpPr/>
          <p:nvPr/>
        </p:nvSpPr>
        <p:spPr>
          <a:xfrm>
            <a:off x="0" y="0"/>
            <a:ext cx="1448554" cy="6858000"/>
          </a:xfrm>
          <a:prstGeom prst="rect">
            <a:avLst/>
          </a:prstGeom>
          <a:solidFill>
            <a:srgbClr val="481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0614" y="0"/>
            <a:ext cx="769544" cy="230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13576" y="2308634"/>
            <a:ext cx="153909" cy="4549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8056" y="4118020"/>
            <a:ext cx="55121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60" y="4797380"/>
            <a:ext cx="1352282" cy="90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94093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3E08AB16-2845-42A9-A02A-F5CC4BDDB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 y="0"/>
            <a:ext cx="12183087" cy="6858000"/>
          </a:xfrm>
          <a:prstGeom prst="rect">
            <a:avLst/>
          </a:prstGeom>
        </p:spPr>
      </p:pic>
      <p:sp>
        <p:nvSpPr>
          <p:cNvPr id="5" name="TextBox 4"/>
          <p:cNvSpPr txBox="1"/>
          <p:nvPr/>
        </p:nvSpPr>
        <p:spPr>
          <a:xfrm>
            <a:off x="234926" y="237868"/>
            <a:ext cx="5512158" cy="646331"/>
          </a:xfrm>
          <a:prstGeom prst="rect">
            <a:avLst/>
          </a:prstGeom>
          <a:noFill/>
        </p:spPr>
        <p:txBody>
          <a:bodyPr wrap="square" rtlCol="0">
            <a:spAutoFit/>
          </a:bodyPr>
          <a:lstStyle/>
          <a:p>
            <a:pPr algn="ctr"/>
            <a:r>
              <a:rPr lang="en-US" sz="3600" b="1">
                <a:solidFill>
                  <a:srgbClr val="300FD7"/>
                </a:solidFill>
                <a:latin typeface="Times New Roman" panose="02020603050405020304" pitchFamily="18" charset="0"/>
                <a:cs typeface="Times New Roman" panose="02020603050405020304" pitchFamily="18" charset="0"/>
              </a:rPr>
              <a:t>b. Đo lực bằng lực kế</a:t>
            </a:r>
            <a:endParaRPr lang="en-US" sz="3600">
              <a:solidFill>
                <a:srgbClr val="300FD7"/>
              </a:solidFill>
              <a:latin typeface="Times New Roman" panose="02020603050405020304" pitchFamily="18" charset="0"/>
              <a:cs typeface="Times New Roman" panose="02020603050405020304" pitchFamily="18" charset="0"/>
            </a:endParaRPr>
          </a:p>
        </p:txBody>
      </p:sp>
      <p:sp>
        <p:nvSpPr>
          <p:cNvPr id="3" name="Rectangle 2"/>
          <p:cNvSpPr/>
          <p:nvPr/>
        </p:nvSpPr>
        <p:spPr>
          <a:xfrm>
            <a:off x="590572" y="1002266"/>
            <a:ext cx="6306214" cy="646331"/>
          </a:xfrm>
          <a:prstGeom prst="rect">
            <a:avLst/>
          </a:prstGeom>
        </p:spPr>
        <p:txBody>
          <a:bodyPr wrap="none">
            <a:spAutoFit/>
          </a:bodyPr>
          <a:lstStyle/>
          <a:p>
            <a:pPr algn="ctr"/>
            <a:r>
              <a:rPr lang="en-US" sz="3600">
                <a:solidFill>
                  <a:srgbClr val="FF0000"/>
                </a:solidFill>
                <a:latin typeface="Times New Roman" panose="02020603050405020304" pitchFamily="18" charset="0"/>
                <a:cs typeface="Times New Roman" panose="02020603050405020304" pitchFamily="18" charset="0"/>
              </a:rPr>
              <a:t>* Thực hành: Đo lực kéo khối gỗ</a:t>
            </a:r>
          </a:p>
        </p:txBody>
      </p:sp>
      <p:sp>
        <p:nvSpPr>
          <p:cNvPr id="6" name="Rectangle 5"/>
          <p:cNvSpPr/>
          <p:nvPr/>
        </p:nvSpPr>
        <p:spPr>
          <a:xfrm>
            <a:off x="590571" y="1826203"/>
            <a:ext cx="11097845" cy="1200329"/>
          </a:xfrm>
          <a:prstGeom prst="rect">
            <a:avLst/>
          </a:prstGeom>
          <a:solidFill>
            <a:schemeClr val="accent4">
              <a:lumMod val="40000"/>
              <a:lumOff val="60000"/>
            </a:schemeClr>
          </a:solidFill>
        </p:spPr>
        <p:txBody>
          <a:bodyPr wrap="square">
            <a:spAutoFit/>
          </a:bodyPr>
          <a:lstStyle/>
          <a:p>
            <a:r>
              <a:rPr lang="en-US" sz="3600">
                <a:solidFill>
                  <a:srgbClr val="FF0000"/>
                </a:solidFill>
                <a:latin typeface="Times New Roman" panose="02020603050405020304" pitchFamily="18" charset="0"/>
                <a:cs typeface="Times New Roman" panose="02020603050405020304" pitchFamily="18" charset="0"/>
              </a:rPr>
              <a:t>* Thực hành: Hãy sử dụng lực kế để đo lực nâng hộp bút của em lên khỏi mặt bàn.</a:t>
            </a:r>
          </a:p>
        </p:txBody>
      </p:sp>
    </p:spTree>
    <p:extLst>
      <p:ext uri="{BB962C8B-B14F-4D97-AF65-F5344CB8AC3E}">
        <p14:creationId xmlns:p14="http://schemas.microsoft.com/office/powerpoint/2010/main" val="711822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ịa chỉ chữa bệnh lậu tốt nhất Nam Đàn Nghệ An - Phòng Khám Lê L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5" y="-146550"/>
            <a:ext cx="2129673" cy="21296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 bài tập giúp bạn phát triển kỹ năng sáng tạo"/>
          <p:cNvPicPr>
            <a:picLocks noChangeAspect="1" noChangeArrowheads="1"/>
          </p:cNvPicPr>
          <p:nvPr/>
        </p:nvPicPr>
        <p:blipFill rotWithShape="1">
          <a:blip r:embed="rId5">
            <a:extLst>
              <a:ext uri="{28A0092B-C50C-407E-A947-70E740481C1C}">
                <a14:useLocalDpi xmlns:a14="http://schemas.microsoft.com/office/drawing/2010/main" val="0"/>
              </a:ext>
            </a:extLst>
          </a:blip>
          <a:srcRect l="24284" r="25910"/>
          <a:stretch/>
        </p:blipFill>
        <p:spPr bwMode="auto">
          <a:xfrm>
            <a:off x="8144375" y="4229163"/>
            <a:ext cx="2372008" cy="2505076"/>
          </a:xfrm>
          <a:prstGeom prst="rect">
            <a:avLst/>
          </a:prstGeom>
          <a:noFill/>
          <a:extLst>
            <a:ext uri="{909E8E84-426E-40DD-AFC4-6F175D3DCCD1}">
              <a14:hiddenFill xmlns:a14="http://schemas.microsoft.com/office/drawing/2010/main">
                <a:solidFill>
                  <a:srgbClr val="FFFFFF"/>
                </a:solidFill>
              </a14:hiddenFill>
            </a:ext>
          </a:extLst>
        </p:spPr>
      </p:pic>
      <p:sp>
        <p:nvSpPr>
          <p:cNvPr id="49" name="Flowchart: Stored Data 48"/>
          <p:cNvSpPr/>
          <p:nvPr/>
        </p:nvSpPr>
        <p:spPr>
          <a:xfrm>
            <a:off x="2151349" y="46049"/>
            <a:ext cx="3204058" cy="1348966"/>
          </a:xfrm>
          <a:prstGeom prst="flowChartOnlineStorag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000 Marvin [TeddyBear]" panose="02000000000000000000" pitchFamily="2" charset="0"/>
              </a:rPr>
              <a:t>TÓM LẠI</a:t>
            </a:r>
          </a:p>
        </p:txBody>
      </p:sp>
      <p:sp>
        <p:nvSpPr>
          <p:cNvPr id="46" name="Rectangle 45"/>
          <p:cNvSpPr/>
          <p:nvPr/>
        </p:nvSpPr>
        <p:spPr>
          <a:xfrm>
            <a:off x="5563673" y="70138"/>
            <a:ext cx="4329703" cy="1643527"/>
          </a:xfrm>
          <a:prstGeom prst="rect">
            <a:avLst/>
          </a:prstGeom>
          <a:solidFill>
            <a:srgbClr val="FFFF00"/>
          </a:solidFill>
          <a:ln>
            <a:solidFill>
              <a:srgbClr val="FF0000"/>
            </a:solidFill>
          </a:ln>
        </p:spPr>
        <p:txBody>
          <a:bodyPr wrap="square">
            <a:spAutoFit/>
          </a:bodyPr>
          <a:lstStyle/>
          <a:p>
            <a:pPr algn="just">
              <a:lnSpc>
                <a:spcPct val="120000"/>
              </a:lnSpc>
            </a:pPr>
            <a:r>
              <a:rPr lang="de-DE" sz="2800">
                <a:solidFill>
                  <a:srgbClr val="00B0F0"/>
                </a:solidFill>
                <a:latin typeface="Times New Roman" panose="02020603050405020304" pitchFamily="18" charset="0"/>
                <a:cs typeface="Times New Roman" panose="02020603050405020304" pitchFamily="18" charset="0"/>
                <a:sym typeface="Wingdings"/>
              </a:rPr>
              <a:t>  </a:t>
            </a:r>
            <a:r>
              <a:rPr lang="de-DE" sz="2800">
                <a:solidFill>
                  <a:srgbClr val="FF0000"/>
                </a:solidFill>
                <a:latin typeface="Times New Roman" panose="02020603050405020304" pitchFamily="18" charset="0"/>
                <a:cs typeface="Times New Roman" panose="02020603050405020304" pitchFamily="18" charset="0"/>
              </a:rPr>
              <a:t>Độ dãn của lò xo treo theo phương thẳng đứng tỉ lệ với khối lượng vật treo.</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8144375" y="1794093"/>
            <a:ext cx="3087777" cy="226668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a:solidFill>
                  <a:srgbClr val="FF0000"/>
                </a:solidFill>
                <a:latin typeface="Times New Roman" panose="02020603050405020304" pitchFamily="18" charset="0"/>
                <a:cs typeface="Times New Roman" panose="02020603050405020304" pitchFamily="18" charset="0"/>
              </a:rPr>
              <a:t>Lực kế là dụng cụ dùng để đo lực.</a:t>
            </a:r>
          </a:p>
          <a:p>
            <a:pPr algn="ctr"/>
            <a:endParaRPr lang="en-US">
              <a:solidFill>
                <a:srgbClr val="FF0000"/>
              </a:solidFill>
            </a:endParaRPr>
          </a:p>
        </p:txBody>
      </p:sp>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05" y="2073499"/>
            <a:ext cx="7887639" cy="4660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179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additive="base">
                                        <p:cTn id="14" dur="500" fill="hold"/>
                                        <p:tgtEl>
                                          <p:spTgt spid="46"/>
                                        </p:tgtEl>
                                        <p:attrNameLst>
                                          <p:attrName>ppt_x</p:attrName>
                                        </p:attrNameLst>
                                      </p:cBhvr>
                                      <p:tavLst>
                                        <p:tav tm="0">
                                          <p:val>
                                            <p:strVal val="#ppt_x"/>
                                          </p:val>
                                        </p:tav>
                                        <p:tav tm="100000">
                                          <p:val>
                                            <p:strVal val="#ppt_x"/>
                                          </p:val>
                                        </p:tav>
                                      </p:tavLst>
                                    </p:anim>
                                    <p:anim calcmode="lin" valueType="num">
                                      <p:cBhvr additive="base">
                                        <p:cTn id="1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ame_sc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nobita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8400" y="1207834"/>
            <a:ext cx="1219200" cy="1672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Kết quả hình ảnh cho fish box car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172" r="100000"/>
                    </a14:imgEffect>
                  </a14:imgLayer>
                </a14:imgProps>
              </a:ext>
              <a:ext uri="{28A0092B-C50C-407E-A947-70E740481C1C}">
                <a14:useLocalDpi xmlns:a14="http://schemas.microsoft.com/office/drawing/2010/main" val="0"/>
              </a:ext>
            </a:extLst>
          </a:blip>
          <a:srcRect/>
          <a:stretch>
            <a:fillRect/>
          </a:stretch>
        </p:blipFill>
        <p:spPr bwMode="auto">
          <a:xfrm>
            <a:off x="4160764" y="1783080"/>
            <a:ext cx="12192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5082" y="1452882"/>
            <a:ext cx="1569719" cy="1569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b="1" dirty="0">
                <a:solidFill>
                  <a:srgbClr val="0000FF"/>
                </a:solidFill>
                <a:latin typeface="Arial" panose="020B0604020202020204" pitchFamily="34" charset="0"/>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b="1" dirty="0">
                <a:solidFill>
                  <a:srgbClr val="0000FF"/>
                </a:solidFill>
                <a:latin typeface="Arial" panose="020B0604020202020204" pitchFamily="34" charset="0"/>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b="1" dirty="0">
                <a:solidFill>
                  <a:srgbClr val="0000FF"/>
                </a:solidFill>
                <a:latin typeface="Arial" panose="020B0604020202020204" pitchFamily="34" charset="0"/>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b="1" dirty="0">
                <a:solidFill>
                  <a:srgbClr val="0000FF"/>
                </a:solidFill>
                <a:latin typeface="Arial" panose="020B0604020202020204" pitchFamily="34" charset="0"/>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b="1" dirty="0">
                <a:solidFill>
                  <a:srgbClr val="0000FF"/>
                </a:solidFill>
                <a:latin typeface="Arial" panose="020B0604020202020204" pitchFamily="34" charset="0"/>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b="1" dirty="0">
                <a:solidFill>
                  <a:srgbClr val="0000FF"/>
                </a:solidFill>
                <a:latin typeface="Arial" panose="020B0604020202020204" pitchFamily="34" charset="0"/>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b="1" dirty="0">
                <a:solidFill>
                  <a:srgbClr val="0000FF"/>
                </a:solidFill>
                <a:latin typeface="Arial" panose="020B0604020202020204" pitchFamily="34" charset="0"/>
                <a:cs typeface="Arial" panose="020B0604020202020204" pitchFamily="34" charset="0"/>
              </a:rPr>
              <a:t>CHÚC MỪNG</a:t>
            </a:r>
          </a:p>
        </p:txBody>
      </p:sp>
      <p:pic>
        <p:nvPicPr>
          <p:cNvPr id="1034" name="Picture 10" descr="C:\Users\ADMIN\Desktop\Picture1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720" y="5939718"/>
            <a:ext cx="911880" cy="77942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22 (2).png">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8656" y="5939718"/>
            <a:ext cx="951345" cy="7404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Desktop\33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27299" y="5958725"/>
            <a:ext cx="825501" cy="74202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44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38440" y="5969001"/>
            <a:ext cx="828761" cy="7245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Doreamon cau ca\allison-mcgrath-crayonsswimming.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52000" y="5326344"/>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Doreamon cau ca\source (1).gif"/>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18401" y="5414720"/>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Doreamon cau ca\giphy (4).gif"/>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C:\Users\ADMIN\Desktop\Doreamon cau ca\animated-tropical-fish-5-2.gif"/>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66301" y="4343400"/>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ADMIN\Desktop\Doreamon cau ca\largemouth_bass_swimming_hg_clr1.gif"/>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12044742" y="4564229"/>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Users\ADMIN\Desktop\Doreamon cau ca\animated-emperor-fish.gif"/>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Users\ADMIN\Desktop\Doreamon cau ca\largemouth_bass_swimming_hg_clr1.gif"/>
          <p:cNvPicPr>
            <a:picLocks noChangeAspect="1" noChangeArrowheads="1" noCrop="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519741" y="4908757"/>
            <a:ext cx="1503741" cy="7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0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1028"/>
                                        </p:tgtEl>
                                        <p:attrNameLst>
                                          <p:attrName>r</p:attrName>
                                        </p:attrNameLst>
                                      </p:cBhvr>
                                    </p:animRot>
                                    <p:animRot by="-240000">
                                      <p:cBhvr>
                                        <p:cTn id="7" dur="1000" fill="hold">
                                          <p:stCondLst>
                                            <p:cond delay="1000"/>
                                          </p:stCondLst>
                                        </p:cTn>
                                        <p:tgtEl>
                                          <p:spTgt spid="1028"/>
                                        </p:tgtEl>
                                        <p:attrNameLst>
                                          <p:attrName>r</p:attrName>
                                        </p:attrNameLst>
                                      </p:cBhvr>
                                    </p:animRot>
                                    <p:animRot by="240000">
                                      <p:cBhvr>
                                        <p:cTn id="8" dur="1000" fill="hold">
                                          <p:stCondLst>
                                            <p:cond delay="2000"/>
                                          </p:stCondLst>
                                        </p:cTn>
                                        <p:tgtEl>
                                          <p:spTgt spid="1028"/>
                                        </p:tgtEl>
                                        <p:attrNameLst>
                                          <p:attrName>r</p:attrName>
                                        </p:attrNameLst>
                                      </p:cBhvr>
                                    </p:animRot>
                                    <p:animRot by="-240000">
                                      <p:cBhvr>
                                        <p:cTn id="9" dur="1000" fill="hold">
                                          <p:stCondLst>
                                            <p:cond delay="3000"/>
                                          </p:stCondLst>
                                        </p:cTn>
                                        <p:tgtEl>
                                          <p:spTgt spid="1028"/>
                                        </p:tgtEl>
                                        <p:attrNameLst>
                                          <p:attrName>r</p:attrName>
                                        </p:attrNameLst>
                                      </p:cBhvr>
                                    </p:animRot>
                                    <p:animRot by="120000">
                                      <p:cBhvr>
                                        <p:cTn id="10" dur="1000" fill="hold">
                                          <p:stCondLst>
                                            <p:cond delay="4000"/>
                                          </p:stCondLst>
                                        </p:cTn>
                                        <p:tgtEl>
                                          <p:spTgt spid="10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1"/>
                                        </p:tgtEl>
                                        <p:attrNameLst>
                                          <p:attrName>r</p:attrName>
                                        </p:attrNameLst>
                                      </p:cBhvr>
                                    </p:animRot>
                                    <p:animRot by="-240000">
                                      <p:cBhvr>
                                        <p:cTn id="13" dur="600" fill="hold">
                                          <p:stCondLst>
                                            <p:cond delay="600"/>
                                          </p:stCondLst>
                                        </p:cTn>
                                        <p:tgtEl>
                                          <p:spTgt spid="1031"/>
                                        </p:tgtEl>
                                        <p:attrNameLst>
                                          <p:attrName>r</p:attrName>
                                        </p:attrNameLst>
                                      </p:cBhvr>
                                    </p:animRot>
                                    <p:animRot by="240000">
                                      <p:cBhvr>
                                        <p:cTn id="14" dur="600" fill="hold">
                                          <p:stCondLst>
                                            <p:cond delay="1200"/>
                                          </p:stCondLst>
                                        </p:cTn>
                                        <p:tgtEl>
                                          <p:spTgt spid="1031"/>
                                        </p:tgtEl>
                                        <p:attrNameLst>
                                          <p:attrName>r</p:attrName>
                                        </p:attrNameLst>
                                      </p:cBhvr>
                                    </p:animRot>
                                    <p:animRot by="-240000">
                                      <p:cBhvr>
                                        <p:cTn id="15" dur="600" fill="hold">
                                          <p:stCondLst>
                                            <p:cond delay="1800"/>
                                          </p:stCondLst>
                                        </p:cTn>
                                        <p:tgtEl>
                                          <p:spTgt spid="1031"/>
                                        </p:tgtEl>
                                        <p:attrNameLst>
                                          <p:attrName>r</p:attrName>
                                        </p:attrNameLst>
                                      </p:cBhvr>
                                    </p:animRot>
                                    <p:animRot by="120000">
                                      <p:cBhvr>
                                        <p:cTn id="16" dur="600" fill="hold">
                                          <p:stCondLst>
                                            <p:cond delay="2400"/>
                                          </p:stCondLst>
                                        </p:cTn>
                                        <p:tgtEl>
                                          <p:spTgt spid="1031"/>
                                        </p:tgtEl>
                                        <p:attrNameLst>
                                          <p:attrName>r</p:attrName>
                                        </p:attrNameLst>
                                      </p:cBhvr>
                                    </p:animRot>
                                  </p:childTnLst>
                                </p:cTn>
                              </p:par>
                              <p:par>
                                <p:cTn id="17"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18" dur="18000" fill="hold"/>
                                        <p:tgtEl>
                                          <p:spTgt spid="36"/>
                                        </p:tgtEl>
                                        <p:attrNameLst>
                                          <p:attrName>ppt_x</p:attrName>
                                          <p:attrName>ppt_y</p:attrName>
                                        </p:attrNameLst>
                                      </p:cBhvr>
                                      <p:rCtr x="12500" y="3054"/>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5"/>
                                        </p:tgtEl>
                                        <p:attrNameLst>
                                          <p:attrName>r</p:attrName>
                                        </p:attrNameLst>
                                      </p:cBhvr>
                                    </p:animRot>
                                    <p:animRot by="-240000">
                                      <p:cBhvr>
                                        <p:cTn id="21" dur="200" fill="hold">
                                          <p:stCondLst>
                                            <p:cond delay="200"/>
                                          </p:stCondLst>
                                        </p:cTn>
                                        <p:tgtEl>
                                          <p:spTgt spid="35"/>
                                        </p:tgtEl>
                                        <p:attrNameLst>
                                          <p:attrName>r</p:attrName>
                                        </p:attrNameLst>
                                      </p:cBhvr>
                                    </p:animRot>
                                    <p:animRot by="240000">
                                      <p:cBhvr>
                                        <p:cTn id="22" dur="200" fill="hold">
                                          <p:stCondLst>
                                            <p:cond delay="400"/>
                                          </p:stCondLst>
                                        </p:cTn>
                                        <p:tgtEl>
                                          <p:spTgt spid="35"/>
                                        </p:tgtEl>
                                        <p:attrNameLst>
                                          <p:attrName>r</p:attrName>
                                        </p:attrNameLst>
                                      </p:cBhvr>
                                    </p:animRot>
                                    <p:animRot by="-240000">
                                      <p:cBhvr>
                                        <p:cTn id="23" dur="200" fill="hold">
                                          <p:stCondLst>
                                            <p:cond delay="600"/>
                                          </p:stCondLst>
                                        </p:cTn>
                                        <p:tgtEl>
                                          <p:spTgt spid="35"/>
                                        </p:tgtEl>
                                        <p:attrNameLst>
                                          <p:attrName>r</p:attrName>
                                        </p:attrNameLst>
                                      </p:cBhvr>
                                    </p:animRot>
                                    <p:animRot by="120000">
                                      <p:cBhvr>
                                        <p:cTn id="24" dur="200" fill="hold">
                                          <p:stCondLst>
                                            <p:cond delay="800"/>
                                          </p:stCondLst>
                                        </p:cTn>
                                        <p:tgtEl>
                                          <p:spTgt spid="35"/>
                                        </p:tgtEl>
                                        <p:attrNameLst>
                                          <p:attrName>r</p:attrName>
                                        </p:attrNameLst>
                                      </p:cBhvr>
                                    </p:animRot>
                                  </p:childTnLst>
                                </p:cTn>
                              </p:par>
                              <p:par>
                                <p:cTn id="2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26" dur="27000" fill="hold"/>
                                        <p:tgtEl>
                                          <p:spTgt spid="38"/>
                                        </p:tgtEl>
                                        <p:attrNameLst>
                                          <p:attrName>ppt_x</p:attrName>
                                          <p:attrName>ppt_y</p:attrName>
                                        </p:attrNameLst>
                                      </p:cBhvr>
                                      <p:rCtr x="56354" y="154"/>
                                    </p:animMotion>
                                  </p:childTnLst>
                                </p:cTn>
                              </p:par>
                              <p:par>
                                <p:cTn id="2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28" dur="37000" fill="hold"/>
                                        <p:tgtEl>
                                          <p:spTgt spid="40"/>
                                        </p:tgtEl>
                                        <p:attrNameLst>
                                          <p:attrName>ppt_x</p:attrName>
                                          <p:attrName>ppt_y</p:attrName>
                                        </p:attrNameLst>
                                      </p:cBhvr>
                                      <p:rCtr x="58333" y="-772"/>
                                    </p:animMotion>
                                  </p:childTnLst>
                                </p:cTn>
                              </p:par>
                              <p:par>
                                <p:cTn id="29" presetID="35" presetClass="path" presetSubtype="0" repeatCount="indefinite" accel="50000" decel="50000" fill="hold" nodeType="withEffect">
                                  <p:stCondLst>
                                    <p:cond delay="0"/>
                                  </p:stCondLst>
                                  <p:childTnLst>
                                    <p:animMotion origin="layout" path="M -0.00156 -0.00583 L -1.14427 0.00528 " pathEditMode="relative" rAng="0" ptsTypes="AA">
                                      <p:cBhvr>
                                        <p:cTn id="30" dur="30000" fill="hold"/>
                                        <p:tgtEl>
                                          <p:spTgt spid="37"/>
                                        </p:tgtEl>
                                        <p:attrNameLst>
                                          <p:attrName>ppt_x</p:attrName>
                                          <p:attrName>ppt_y</p:attrName>
                                        </p:attrNameLst>
                                      </p:cBhvr>
                                      <p:rCtr x="-57135" y="555"/>
                                    </p:animMotion>
                                  </p:childTnLst>
                                </p:cTn>
                              </p:par>
                              <p:par>
                                <p:cTn id="31"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32" dur="31000" fill="hold"/>
                                        <p:tgtEl>
                                          <p:spTgt spid="39"/>
                                        </p:tgtEl>
                                        <p:attrNameLst>
                                          <p:attrName>ppt_x</p:attrName>
                                          <p:attrName>ppt_y</p:attrName>
                                        </p:attrNameLst>
                                      </p:cBhvr>
                                      <p:rCtr x="-57830" y="1222"/>
                                    </p:animMotion>
                                  </p:childTnLst>
                                </p:cTn>
                              </p:par>
                              <p:par>
                                <p:cTn id="33" presetID="35" presetClass="path" presetSubtype="0" repeatCount="indefinite" accel="50000" decel="50000" fill="hold" nodeType="withEffect">
                                  <p:stCondLst>
                                    <p:cond delay="0"/>
                                  </p:stCondLst>
                                  <p:childTnLst>
                                    <p:animMotion origin="layout" path="M 0.08195 0.03306 L 1.19827 -0.04109 " pathEditMode="relative" rAng="0" ptsTypes="AA">
                                      <p:cBhvr>
                                        <p:cTn id="34" dur="31000" fill="hold"/>
                                        <p:tgtEl>
                                          <p:spTgt spid="41"/>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6771 -0.0003 C -0.08368 -0.00925 -0.09757 -0.0287 -0.11371 -0.03703 C -0.12743 -0.04382 -0.14028 -0.04753 -0.15347 -0.05679 C -0.16215 -0.06265 -0.16354 -0.05617 -0.17413 -0.06759 C -0.19097 -0.08611 -0.21024 -0.09537 -0.22812 -0.10987 C -0.24479 -0.12345 -0.25937 -0.13888 -0.27726 -0.1466 C -0.28594 -0.1574 -0.29635 -0.16172 -0.3059 -0.16975 C -0.32135 -0.18209 -0.33559 -0.19475 -0.35191 -0.2037 C -0.35712 -0.20895 -0.36215 -0.21605 -0.36771 -0.22037 C -0.37482 -0.22592 -0.38281 -0.22654 -0.38993 -0.23179 C -0.40486 -0.2429 -0.4184 -0.26018 -0.43437 -0.26543 C -0.44045 -0.28055 -0.44271 -0.28055 -0.45191 -0.28518 C -0.4592 -0.29845 -0.46996 -0.30401 -0.47726 -0.31666 C -0.48802 -0.3358 -0.48246 -0.33117 -0.49149 -0.33611 C -0.49948 -0.35092 -0.50972 -0.36327 -0.51701 -0.38333 C -0.53125 -0.40802 -0.51302 -0.37469 -0.52639 -0.39814 C -0.53073 -0.41728 -0.53819 -0.43148 -0.54392 -0.44907 C -0.54444 -0.45277 -0.54427 -0.45709 -0.54548 -0.46018 C -0.54653 -0.46296 -0.5493 -0.46265 -0.55035 -0.46574 C -0.55173 -0.47006 -0.55104 -0.47561 -0.55191 -0.47993 C -0.55416 -0.49135 -0.56041 -0.49722 -0.56302 -0.50864 C -0.56476 -0.51697 -0.56545 -0.52592 -0.56771 -0.53395 C -0.57083 -0.54475 -0.5743 -0.55586 -0.57569 -0.5679 C -0.57934 -0.59784 -0.57535 -0.57407 -0.57882 -0.59321 C -0.58437 -0.67345 -0.58264 -0.64074 -0.57882 -0.80185 C -0.57864 -0.81172 -0.57031 -0.81913 -0.56614 -0.8216 C -0.54982 -0.85246 -0.53507 -0.81574 -0.5217 -0.80771 C -0.51753 -0.80216 -0.51337 -0.79598 -0.50903 -0.79074 C -0.5059 -0.78703 -0.49948 -0.77932 -0.49948 -0.77901 C -0.49444 -0.76635 -0.48715 -0.75493 -0.48368 -0.74012 C -0.47969 -0.72284 -0.48194 -0.73024 -0.47726 -0.71728 C -0.47535 -0.69413 -0.46927 -0.67037 -0.46927 -0.64691 " pathEditMode="relative" rAng="0" ptsTypes="fffffffffffffffffffffffffffffffA">
                                      <p:cBhvr>
                                        <p:cTn id="39" dur="2000" fill="hold"/>
                                        <p:tgtEl>
                                          <p:spTgt spid="35"/>
                                        </p:tgtEl>
                                        <p:attrNameLst>
                                          <p:attrName>ppt_x</p:attrName>
                                          <p:attrName>ppt_y</p:attrName>
                                        </p:attrNameLst>
                                      </p:cBhvr>
                                      <p:rCtr x="-25833" y="-42623"/>
                                    </p:animMotion>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par>
                          <p:cTn id="45" fill="hold">
                            <p:stCondLst>
                              <p:cond delay="2000"/>
                            </p:stCondLst>
                            <p:childTnLst>
                              <p:par>
                                <p:cTn id="46" presetID="1" presetClass="exit" presetSubtype="0" fill="hold" grpId="1" nodeType="afterEffect">
                                  <p:stCondLst>
                                    <p:cond delay="1500"/>
                                  </p:stCondLst>
                                  <p:childTnLst>
                                    <p:set>
                                      <p:cBhvr>
                                        <p:cTn id="4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4191 -0.07654 C -0.4276 -0.1 -0.43785 -0.12129 -0.44774 -0.14321 C -0.45417 -0.1574 -0.45868 -0.17284 -0.4651 -0.18672 C -0.46927 -0.20771 -0.46667 -0.19722 -0.47309 -0.21759 C -0.47621 -0.23796 -0.47205 -0.21728 -0.48107 -0.24074 C -0.48194 -0.2429 -0.48177 -0.24629 -0.48264 -0.24845 C -0.48559 -0.25617 -0.48854 -0.26049 -0.49219 -0.26635 C -0.49566 -0.29444 -0.50798 -0.3179 -0.51597 -0.34351 C -0.51771 -0.35401 -0.52101 -0.36142 -0.52378 -0.37098 C -0.52969 -0.39197 -0.53455 -0.41388 -0.53976 -0.43518 C -0.54392 -0.45246 -0.54236 -0.46975 -0.54774 -0.48642 C -0.54826 -0.49043 -0.54861 -0.49506 -0.5493 -0.49938 C -0.55017 -0.50432 -0.55243 -0.5145 -0.55243 -0.51419 C -0.55156 -0.58765 -0.56128 -0.64135 -0.53819 -0.69907 C -0.53559 -0.71543 -0.52882 -0.725 -0.52222 -0.73734 C -0.50364 -0.77222 -0.4908 -0.79722 -0.46198 -0.80895 C -0.42118 -0.80679 -0.37864 -0.82006 -0.34444 -0.78086 C -0.33003 -0.76388 -0.3191 -0.74166 -0.30798 -0.71944 C -0.30382 -0.71111 -0.29844 -0.69135 -0.29844 -0.69105 C -0.29462 -0.6608 -0.29531 -0.67438 -0.29531 -0.6503 " pathEditMode="relative" rAng="0" ptsTypes="fffffffffffffffffffA">
                                      <p:cBhvr>
                                        <p:cTn id="52" dur="2000" fill="hold"/>
                                        <p:tgtEl>
                                          <p:spTgt spid="36"/>
                                        </p:tgtEl>
                                        <p:attrNameLst>
                                          <p:attrName>ppt_x</p:attrName>
                                          <p:attrName>ppt_y</p:attrName>
                                        </p:attrNameLst>
                                      </p:cBhvr>
                                      <p:rCtr x="-885" y="-37191"/>
                                    </p:animMotion>
                                  </p:childTnLst>
                                </p:cTn>
                              </p:par>
                            </p:childTnLst>
                          </p:cTn>
                        </p:par>
                        <p:par>
                          <p:cTn id="53" fill="hold">
                            <p:stCondLst>
                              <p:cond delay="2000"/>
                            </p:stCondLst>
                            <p:childTnLst>
                              <p:par>
                                <p:cTn id="54" presetID="1" presetClass="exit" presetSubtype="0" fill="hold" nodeType="afterEffect">
                                  <p:stCondLst>
                                    <p:cond delay="0"/>
                                  </p:stCondLst>
                                  <p:childTnLst>
                                    <p:set>
                                      <p:cBhvr>
                                        <p:cTn id="55" dur="1" fill="hold">
                                          <p:stCondLst>
                                            <p:cond delay="0"/>
                                          </p:stCondLst>
                                        </p:cTn>
                                        <p:tgtEl>
                                          <p:spTgt spid="36"/>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par>
                          <p:cTn id="58" fill="hold">
                            <p:stCondLst>
                              <p:cond delay="2000"/>
                            </p:stCondLst>
                            <p:childTnLst>
                              <p:par>
                                <p:cTn id="59" presetID="1" presetClass="exit" presetSubtype="0" fill="hold" grpId="1" nodeType="afterEffect">
                                  <p:stCondLst>
                                    <p:cond delay="1500"/>
                                  </p:stCondLst>
                                  <p:childTnLst>
                                    <p:set>
                                      <p:cBhvr>
                                        <p:cTn id="6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1" restart="whenNotActive" fill="hold" evtFilter="cancelBubble" nodeType="interactiveSeq">
                <p:stCondLst>
                  <p:cond evt="onClick" delay="0">
                    <p:tgtEl>
                      <p:spTgt spid="37"/>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65" dur="2000" fill="hold"/>
                                        <p:tgtEl>
                                          <p:spTgt spid="37"/>
                                        </p:tgtEl>
                                        <p:attrNameLst>
                                          <p:attrName>ppt_x</p:attrName>
                                          <p:attrName>ppt_y</p:attrName>
                                        </p:attrNameLst>
                                      </p:cBhvr>
                                      <p:rCtr x="-26424" y="-4747"/>
                                    </p:animMotion>
                                  </p:childTnLst>
                                </p:cTn>
                              </p:par>
                            </p:childTnLst>
                          </p:cTn>
                        </p:par>
                        <p:par>
                          <p:cTn id="66" fill="hold">
                            <p:stCondLst>
                              <p:cond delay="2000"/>
                            </p:stCondLst>
                            <p:childTnLst>
                              <p:par>
                                <p:cTn id="67" presetID="1" presetClass="exit" presetSubtype="0" fill="hold" nodeType="afterEffect">
                                  <p:stCondLst>
                                    <p:cond delay="200"/>
                                  </p:stCondLst>
                                  <p:childTnLst>
                                    <p:set>
                                      <p:cBhvr>
                                        <p:cTn id="68" dur="1" fill="hold">
                                          <p:stCondLst>
                                            <p:cond delay="0"/>
                                          </p:stCondLst>
                                        </p:cTn>
                                        <p:tgtEl>
                                          <p:spTgt spid="37"/>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par>
                          <p:cTn id="71" fill="hold">
                            <p:stCondLst>
                              <p:cond delay="2200"/>
                            </p:stCondLst>
                            <p:childTnLst>
                              <p:par>
                                <p:cTn id="72" presetID="1" presetClass="exit" presetSubtype="0" fill="hold" grpId="1" nodeType="afterEffect">
                                  <p:stCondLst>
                                    <p:cond delay="1500"/>
                                  </p:stCondLst>
                                  <p:childTnLst>
                                    <p:set>
                                      <p:cBhvr>
                                        <p:cTn id="7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9"/>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78" dur="3000" fill="hold"/>
                                        <p:tgtEl>
                                          <p:spTgt spid="39"/>
                                        </p:tgtEl>
                                        <p:attrNameLst>
                                          <p:attrName>ppt_x</p:attrName>
                                          <p:attrName>ppt_y</p:attrName>
                                        </p:attrNameLst>
                                      </p:cBhvr>
                                      <p:rCtr x="-29965" y="5358"/>
                                    </p:animMotion>
                                  </p:childTnLst>
                                </p:cTn>
                              </p:par>
                            </p:childTnLst>
                          </p:cTn>
                        </p:par>
                        <p:par>
                          <p:cTn id="79" fill="hold">
                            <p:stCondLst>
                              <p:cond delay="3000"/>
                            </p:stCondLst>
                            <p:childTnLst>
                              <p:par>
                                <p:cTn id="80" presetID="1" presetClass="exit" presetSubtype="0" fill="hold" nodeType="afterEffect">
                                  <p:stCondLst>
                                    <p:cond delay="200"/>
                                  </p:stCondLst>
                                  <p:childTnLst>
                                    <p:set>
                                      <p:cBhvr>
                                        <p:cTn id="81" dur="1" fill="hold">
                                          <p:stCondLst>
                                            <p:cond delay="0"/>
                                          </p:stCondLst>
                                        </p:cTn>
                                        <p:tgtEl>
                                          <p:spTgt spid="39"/>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childTnLst>
                          </p:cTn>
                        </p:par>
                        <p:par>
                          <p:cTn id="84" fill="hold">
                            <p:stCondLst>
                              <p:cond delay="3200"/>
                            </p:stCondLst>
                            <p:childTnLst>
                              <p:par>
                                <p:cTn id="85" presetID="1" presetClass="exit" presetSubtype="0" fill="hold" grpId="1" nodeType="afterEffect">
                                  <p:stCondLst>
                                    <p:cond delay="1500"/>
                                  </p:stCondLst>
                                  <p:childTnLst>
                                    <p:set>
                                      <p:cBhvr>
                                        <p:cTn id="8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7" restart="whenNotActive" fill="hold" evtFilter="cancelBubble" nodeType="interactiveSeq">
                <p:stCondLst>
                  <p:cond evt="onClick" delay="0">
                    <p:tgtEl>
                      <p:spTgt spid="38"/>
                    </p:tgtEl>
                  </p:cond>
                </p:stCondLst>
                <p:endSync evt="end" delay="0">
                  <p:rtn val="all"/>
                </p:endSync>
                <p:childTnLst>
                  <p:par>
                    <p:cTn id="88" fill="hold">
                      <p:stCondLst>
                        <p:cond delay="0"/>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0.33542 -0.05 C 0.33663 -0.03364 0.33733 -0.02037 0.34028 -0.00493 C 0.34184 0.01266 0.34549 0.02223 0.34983 0.03735 C 0.35451 0.05371 0.35104 0.04846 0.35608 0.06297 C 0.3599 0.07439 0.36458 0.0855 0.36875 0.09661 C 0.37326 0.10865 0.37969 0.10988 0.38628 0.11636 C 0.3934 0.12315 0.39983 0.13179 0.40694 0.13889 C 0.4191 0.15093 0.43472 0.15463 0.44826 0.15865 C 0.45677 0.1642 0.46632 0.16667 0.47517 0.17037 C 0.54236 0.16852 0.60955 0.16914 0.67674 0.16451 C 0.69497 0.16358 0.71285 0.14321 0.73073 0.13889 C 0.75122 0.12686 0.77205 0.11698 0.79271 0.10525 C 0.79826 0.10216 0.80851 0.09105 0.80851 0.09136 C 0.81059 0.08735 0.8125 0.08272 0.81493 0.07963 C 0.81632 0.07778 0.81823 0.07871 0.81962 0.07686 C 0.83038 0.06266 0.83316 0.05402 0.84653 0.04599 C 0.86337 0.02562 0.87813 0.00247 0.89583 -0.01604 C 0.90399 -0.02438 0.90885 -0.04012 0.91649 -0.05 C 0.92396 -0.07037 0.91997 -0.06234 0.9276 -0.07808 C 0.93108 -0.09444 0.9283 -0.08179 0.93872 -0.11203 C 0.94097 -0.11882 0.94149 -0.12746 0.9434 -0.13456 C 0.94618 -0.14567 0.95 -0.16018 0.95295 -0.16851 C 0.95694 -0.20524 0.95417 -0.18827 0.96094 -0.21975 C 0.96684 -0.30987 0.96528 -0.26481 0.96094 -0.40864 C 0.96042 -0.42314 0.96059 -0.42098 0.95608 -0.42839 C 0.95399 -0.45339 0.95052 -0.46882 0.9434 -0.48765 C 0.93802 -0.5179 0.93038 -0.54197 0.91649 -0.56142 C 0.91319 -0.56604 0.91267 -0.56944 0.90851 -0.57284 C 0.89601 -0.58271 0.88316 -0.59012 0.87049 -0.59814 C 0.84878 -0.61172 0.82691 -0.625 0.80382 -0.62901 C 0.78073 -0.64598 0.75104 -0.64382 0.72604 -0.64598 C 0.64826 -0.64475 0.59809 -0.6679 0.53542 -0.63209 C 0.53003 -0.62191 0.52274 -0.62314 0.51649 -0.61512 C 0.50608 -0.60185 0.51701 -0.60956 0.50694 -0.6037 C 0.49861 -0.58919 0.49688 -0.57592 0.49097 -0.55864 C 0.48351 -0.53672 0.47361 -0.51759 0.46563 -0.49629 C 0.46337 -0.48425 0.46094 -0.48487 0.45608 -0.47654 C 0.45295 -0.45956 0.44497 -0.46049 0.44497 -0.44259 " pathEditMode="relative" rAng="0" ptsTypes="fffffffffffffffffffffffffffffffffffffA">
                                      <p:cBhvr>
                                        <p:cTn id="91" dur="2000" fill="hold"/>
                                        <p:tgtEl>
                                          <p:spTgt spid="38"/>
                                        </p:tgtEl>
                                        <p:attrNameLst>
                                          <p:attrName>ppt_x</p:attrName>
                                          <p:attrName>ppt_y</p:attrName>
                                        </p:attrNameLst>
                                      </p:cBhvr>
                                      <p:rCtr x="31563" y="-19877"/>
                                    </p:animMotion>
                                  </p:childTnLst>
                                </p:cTn>
                              </p:par>
                            </p:childTnLst>
                          </p:cTn>
                        </p:par>
                        <p:par>
                          <p:cTn id="92" fill="hold">
                            <p:stCondLst>
                              <p:cond delay="2000"/>
                            </p:stCondLst>
                            <p:childTnLst>
                              <p:par>
                                <p:cTn id="93" presetID="1" presetClass="exit" presetSubtype="0" fill="hold" nodeType="afterEffect">
                                  <p:stCondLst>
                                    <p:cond delay="200"/>
                                  </p:stCondLst>
                                  <p:childTnLst>
                                    <p:set>
                                      <p:cBhvr>
                                        <p:cTn id="94" dur="1" fill="hold">
                                          <p:stCondLst>
                                            <p:cond delay="0"/>
                                          </p:stCondLst>
                                        </p:cTn>
                                        <p:tgtEl>
                                          <p:spTgt spid="38"/>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par>
                          <p:cTn id="97" fill="hold">
                            <p:stCondLst>
                              <p:cond delay="2200"/>
                            </p:stCondLst>
                            <p:childTnLst>
                              <p:par>
                                <p:cTn id="98" presetID="1" presetClass="exit" presetSubtype="0" fill="hold" grpId="1" nodeType="afterEffect">
                                  <p:stCondLst>
                                    <p:cond delay="1500"/>
                                  </p:stCondLst>
                                  <p:childTnLst>
                                    <p:set>
                                      <p:cBhvr>
                                        <p:cTn id="9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40"/>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104" dur="2000" fill="hold"/>
                                        <p:tgtEl>
                                          <p:spTgt spid="40"/>
                                        </p:tgtEl>
                                        <p:attrNameLst>
                                          <p:attrName>ppt_x</p:attrName>
                                          <p:attrName>ppt_y</p:attrName>
                                        </p:attrNameLst>
                                      </p:cBhvr>
                                      <p:rCtr x="-16285" y="-29935"/>
                                    </p:animMotion>
                                  </p:childTnLst>
                                </p:cTn>
                              </p:par>
                            </p:childTnLst>
                          </p:cTn>
                        </p:par>
                        <p:par>
                          <p:cTn id="105" fill="hold">
                            <p:stCondLst>
                              <p:cond delay="2000"/>
                            </p:stCondLst>
                            <p:childTnLst>
                              <p:par>
                                <p:cTn id="106" presetID="1" presetClass="exit" presetSubtype="0" fill="hold" nodeType="afterEffect">
                                  <p:stCondLst>
                                    <p:cond delay="200"/>
                                  </p:stCondLst>
                                  <p:childTnLst>
                                    <p:set>
                                      <p:cBhvr>
                                        <p:cTn id="107" dur="1" fill="hold">
                                          <p:stCondLst>
                                            <p:cond delay="0"/>
                                          </p:stCondLst>
                                        </p:cTn>
                                        <p:tgtEl>
                                          <p:spTgt spid="40"/>
                                        </p:tgtEl>
                                        <p:attrNameLst>
                                          <p:attrName>style.visibility</p:attrName>
                                        </p:attrNameLst>
                                      </p:cBhvr>
                                      <p:to>
                                        <p:strVal val="hidden"/>
                                      </p:to>
                                    </p:set>
                                  </p:childTnLst>
                                </p:cTn>
                              </p:par>
                              <p:par>
                                <p:cTn id="108" presetID="1" presetClass="entr" presetSubtype="0"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childTnLst>
                                </p:cTn>
                              </p:par>
                            </p:childTnLst>
                          </p:cTn>
                        </p:par>
                        <p:par>
                          <p:cTn id="110" fill="hold">
                            <p:stCondLst>
                              <p:cond delay="2200"/>
                            </p:stCondLst>
                            <p:childTnLst>
                              <p:par>
                                <p:cTn id="111" presetID="1" presetClass="exit" presetSubtype="0" fill="hold" grpId="1" nodeType="afterEffect">
                                  <p:stCondLst>
                                    <p:cond delay="1500"/>
                                  </p:stCondLst>
                                  <p:childTnLst>
                                    <p:set>
                                      <p:cBhvr>
                                        <p:cTn id="11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3" restart="whenNotActive" fill="hold" evtFilter="cancelBubble" nodeType="interactiveSeq">
                <p:stCondLst>
                  <p:cond evt="onClick" delay="0">
                    <p:tgtEl>
                      <p:spTgt spid="41"/>
                    </p:tgtEl>
                  </p:cond>
                </p:stCondLst>
                <p:endSync evt="end" delay="0">
                  <p:rtn val="all"/>
                </p:endSync>
                <p:childTnLst>
                  <p:par>
                    <p:cTn id="114" fill="hold">
                      <p:stCondLst>
                        <p:cond delay="0"/>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17" dur="2000" fill="hold"/>
                                        <p:tgtEl>
                                          <p:spTgt spid="41"/>
                                        </p:tgtEl>
                                        <p:attrNameLst>
                                          <p:attrName>ppt_x</p:attrName>
                                          <p:attrName>ppt_y</p:attrName>
                                        </p:attrNameLst>
                                      </p:cBhvr>
                                    </p:animMotion>
                                  </p:childTnLst>
                                </p:cTn>
                              </p:par>
                            </p:childTnLst>
                          </p:cTn>
                        </p:par>
                        <p:par>
                          <p:cTn id="118" fill="hold">
                            <p:stCondLst>
                              <p:cond delay="2000"/>
                            </p:stCondLst>
                            <p:childTnLst>
                              <p:par>
                                <p:cTn id="119" presetID="1" presetClass="exit" presetSubtype="0" fill="hold" nodeType="afterEffect">
                                  <p:stCondLst>
                                    <p:cond delay="200"/>
                                  </p:stCondLst>
                                  <p:childTnLst>
                                    <p:set>
                                      <p:cBhvr>
                                        <p:cTn id="120" dur="1" fill="hold">
                                          <p:stCondLst>
                                            <p:cond delay="0"/>
                                          </p:stCondLst>
                                        </p:cTn>
                                        <p:tgtEl>
                                          <p:spTgt spid="41"/>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childTnLst>
                                </p:cTn>
                              </p:par>
                            </p:childTnLst>
                          </p:cTn>
                        </p:par>
                        <p:par>
                          <p:cTn id="123" fill="hold">
                            <p:stCondLst>
                              <p:cond delay="2200"/>
                            </p:stCondLst>
                            <p:childTnLst>
                              <p:par>
                                <p:cTn id="124" presetID="1" presetClass="exit" presetSubtype="0" fill="hold" grpId="1" nodeType="afterEffect">
                                  <p:stCondLst>
                                    <p:cond delay="1500"/>
                                  </p:stCondLst>
                                  <p:childTnLst>
                                    <p:set>
                                      <p:cBhvr>
                                        <p:cTn id="12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6" restart="whenNotActive" fill="hold" evtFilter="cancelBubble" nodeType="interactiveSeq">
                <p:stCondLst>
                  <p:cond evt="onClick" delay="0">
                    <p:tgtEl>
                      <p:spTgt spid="1034"/>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131" restart="whenNotActive" fill="hold" evtFilter="cancelBubble" nodeType="interactiveSeq">
                <p:stCondLst>
                  <p:cond evt="onClick" delay="0">
                    <p:tgtEl>
                      <p:spTgt spid="1035"/>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1035"/>
                                        </p:tgtEl>
                                        <p:attrNameLst>
                                          <p:attrName>style.visibility</p:attrName>
                                        </p:attrNameLst>
                                      </p:cBhvr>
                                      <p:to>
                                        <p:strVal val="hidden"/>
                                      </p:to>
                                    </p:set>
                                  </p:childTnLst>
                                </p:cTn>
                              </p:par>
                            </p:childTnLst>
                          </p:cTn>
                        </p:par>
                      </p:childTnLst>
                    </p:cTn>
                  </p:par>
                </p:childTnLst>
              </p:cTn>
              <p:nextCondLst>
                <p:cond evt="onClick" delay="0">
                  <p:tgtEl>
                    <p:spTgt spid="1035"/>
                  </p:tgtEl>
                </p:cond>
              </p:nextCondLst>
            </p:seq>
            <p:seq concurrent="1" nextAc="seek">
              <p:cTn id="136" restart="whenNotActive" fill="hold" evtFilter="cancelBubble" nodeType="interactiveSeq">
                <p:stCondLst>
                  <p:cond evt="onClick" delay="0">
                    <p:tgtEl>
                      <p:spTgt spid="103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141" restart="whenNotActive" fill="hold" evtFilter="cancelBubble" nodeType="interactiveSeq">
                <p:stCondLst>
                  <p:cond evt="onClick" delay="0">
                    <p:tgtEl>
                      <p:spTgt spid="1037"/>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nodeType="clickEffect">
                                  <p:stCondLst>
                                    <p:cond delay="0"/>
                                  </p:stCondLst>
                                  <p:childTnLst>
                                    <p:set>
                                      <p:cBhvr>
                                        <p:cTn id="145" dur="1" fill="hold">
                                          <p:stCondLst>
                                            <p:cond delay="0"/>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33847" t="11828" r="31458" b="66667"/>
          <a:stretch/>
        </p:blipFill>
        <p:spPr>
          <a:xfrm>
            <a:off x="453343" y="-323558"/>
            <a:ext cx="8328074" cy="6882711"/>
          </a:xfrm>
          <a:prstGeom prst="rect">
            <a:avLst/>
          </a:prstGeom>
        </p:spPr>
      </p:pic>
      <p:sp>
        <p:nvSpPr>
          <p:cNvPr id="10" name="文本框 9"/>
          <p:cNvSpPr txBox="1"/>
          <p:nvPr/>
        </p:nvSpPr>
        <p:spPr>
          <a:xfrm>
            <a:off x="1425081" y="2594761"/>
            <a:ext cx="6025035" cy="738664"/>
          </a:xfrm>
          <a:prstGeom prst="rect">
            <a:avLst/>
          </a:prstGeom>
          <a:noFill/>
        </p:spPr>
        <p:txBody>
          <a:bodyPr wrap="square" rtlCol="0" anchor="ctr">
            <a:spAutoFit/>
          </a:bodyPr>
          <a:lstStyle/>
          <a:p>
            <a:pPr algn="ctr"/>
            <a:r>
              <a:rPr lang="en-US" altLang="zh-CN" sz="4200" b="1">
                <a:solidFill>
                  <a:schemeClr val="accent1">
                    <a:lumMod val="50000"/>
                  </a:schemeClr>
                </a:solidFill>
                <a:latin typeface="000 Marvin [TeddyBear]" panose="02000000000000000000" pitchFamily="2" charset="0"/>
                <a:ea typeface="华文新魏" panose="02010800040101010101" pitchFamily="2" charset="-122"/>
              </a:rPr>
              <a:t>KIẾN THỨC THỰC TẾ  </a:t>
            </a:r>
            <a:endParaRPr lang="zh-CN" altLang="en-US" sz="4200" b="1" dirty="0">
              <a:solidFill>
                <a:schemeClr val="accent1">
                  <a:lumMod val="50000"/>
                </a:schemeClr>
              </a:solidFill>
              <a:latin typeface="000 Marvin [TeddyBear]" panose="02000000000000000000" pitchFamily="2" charset="0"/>
              <a:ea typeface="华文新魏" panose="02010800040101010101" pitchFamily="2" charset="-122"/>
            </a:endParaRPr>
          </a:p>
        </p:txBody>
      </p:sp>
      <p:sp>
        <p:nvSpPr>
          <p:cNvPr id="6" name="Diamond 29">
            <a:extLst>
              <a:ext uri="{FF2B5EF4-FFF2-40B4-BE49-F238E27FC236}">
                <a16:creationId xmlns:a16="http://schemas.microsoft.com/office/drawing/2014/main" id="{0B9F13AF-E964-433C-B61D-5FA349949045}"/>
              </a:ext>
            </a:extLst>
          </p:cNvPr>
          <p:cNvSpPr/>
          <p:nvPr/>
        </p:nvSpPr>
        <p:spPr>
          <a:xfrm>
            <a:off x="3670479" y="1313259"/>
            <a:ext cx="1390918" cy="953423"/>
          </a:xfrm>
          <a:prstGeom prst="diamond">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2000" dirty="0">
                <a:solidFill>
                  <a:prstClr val="white"/>
                </a:solidFill>
                <a:latin typeface="iCiel Uni Sans Heavy Italic" panose="00000500000000000000" pitchFamily="2" charset="0"/>
              </a:rPr>
              <a:t>03</a:t>
            </a:r>
          </a:p>
        </p:txBody>
      </p:sp>
    </p:spTree>
    <p:extLst>
      <p:ext uri="{BB962C8B-B14F-4D97-AF65-F5344CB8AC3E}">
        <p14:creationId xmlns:p14="http://schemas.microsoft.com/office/powerpoint/2010/main" val="4084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9"/>
          <p:cNvSpPr txBox="1">
            <a:spLocks noGrp="1"/>
          </p:cNvSpPr>
          <p:nvPr>
            <p:ph type="body" idx="2"/>
          </p:nvPr>
        </p:nvSpPr>
        <p:spPr>
          <a:xfrm>
            <a:off x="2902689" y="498697"/>
            <a:ext cx="8244880" cy="1404531"/>
          </a:xfrm>
          <a:prstGeom prst="rect">
            <a:avLst/>
          </a:prstGeom>
          <a:noFill/>
          <a:ln>
            <a:noFill/>
          </a:ln>
        </p:spPr>
        <p:txBody>
          <a:bodyPr spcFirstLastPara="1" wrap="square" lIns="91425" tIns="45700" rIns="91425" bIns="45700" anchor="ctr" anchorCtr="0">
            <a:noAutofit/>
          </a:bodyPr>
          <a:lstStyle/>
          <a:p>
            <a:pPr marL="0" lvl="0" indent="0">
              <a:lnSpc>
                <a:spcPct val="110000"/>
              </a:lnSpc>
              <a:spcBef>
                <a:spcPts val="0"/>
              </a:spcBef>
            </a:pPr>
            <a:r>
              <a:rPr lang="es-ES" sz="4400" dirty="0">
                <a:solidFill>
                  <a:schemeClr val="accent6">
                    <a:lumMod val="60000"/>
                    <a:lumOff val="40000"/>
                  </a:schemeClr>
                </a:solidFill>
                <a:latin typeface="Acumin Pro Condensed" panose="020B0806020202020204" pitchFamily="34" charset="0"/>
              </a:rPr>
              <a:t>MỘT </a:t>
            </a:r>
            <a:r>
              <a:rPr lang="es-ES" sz="4400">
                <a:solidFill>
                  <a:schemeClr val="accent6">
                    <a:lumMod val="60000"/>
                    <a:lumOff val="40000"/>
                  </a:schemeClr>
                </a:solidFill>
                <a:latin typeface="Acumin Pro Condensed" panose="020B0806020202020204" pitchFamily="34" charset="0"/>
              </a:rPr>
              <a:t>SỐ </a:t>
            </a:r>
            <a:r>
              <a:rPr lang="en-US" sz="4400" b="1">
                <a:solidFill>
                  <a:schemeClr val="accent6">
                    <a:lumMod val="60000"/>
                    <a:lumOff val="40000"/>
                  </a:schemeClr>
                </a:solidFill>
              </a:rPr>
              <a:t>ỨNG DỤNG CỦA LÒ XO TRONG THỰC TẾ</a:t>
            </a:r>
            <a:endParaRPr sz="4400" dirty="0">
              <a:solidFill>
                <a:schemeClr val="accent6">
                  <a:lumMod val="60000"/>
                  <a:lumOff val="40000"/>
                </a:schemeClr>
              </a:solidFill>
              <a:latin typeface="Acumin Pro Condensed" panose="020B0806020202020204" pitchFamily="34" charset="0"/>
            </a:endParaRPr>
          </a:p>
        </p:txBody>
      </p:sp>
      <p:sp>
        <p:nvSpPr>
          <p:cNvPr id="2" name="Text Placeholder 1"/>
          <p:cNvSpPr>
            <a:spLocks noGrp="1"/>
          </p:cNvSpPr>
          <p:nvPr>
            <p:ph type="body" idx="1"/>
          </p:nvPr>
        </p:nvSpPr>
        <p:spPr>
          <a:ln w="19050">
            <a:solidFill>
              <a:schemeClr val="tx2">
                <a:lumMod val="10000"/>
              </a:schemeClr>
            </a:solidFill>
            <a:prstDash val="sysDot"/>
          </a:ln>
        </p:spPr>
        <p:txBody>
          <a:bodyPr/>
          <a:lstStyle/>
          <a:p>
            <a:pPr algn="ctr"/>
            <a:endParaRPr lang="en-US" dirty="0"/>
          </a:p>
        </p:txBody>
      </p:sp>
      <p:sp>
        <p:nvSpPr>
          <p:cNvPr id="3" name="Text Placeholder 2"/>
          <p:cNvSpPr>
            <a:spLocks noGrp="1"/>
          </p:cNvSpPr>
          <p:nvPr>
            <p:ph type="body" idx="3"/>
          </p:nvPr>
        </p:nvSpPr>
        <p:spPr>
          <a:ln w="19050">
            <a:solidFill>
              <a:schemeClr val="accent4">
                <a:lumMod val="50000"/>
              </a:schemeClr>
            </a:solidFill>
            <a:prstDash val="sysDot"/>
          </a:ln>
        </p:spPr>
        <p:txBody>
          <a:bodyPr/>
          <a:lstStyle/>
          <a:p>
            <a:pPr algn="ctr"/>
            <a:endParaRPr lang="en-US" dirty="0"/>
          </a:p>
        </p:txBody>
      </p:sp>
      <p:sp>
        <p:nvSpPr>
          <p:cNvPr id="4" name="Text Placeholder 3"/>
          <p:cNvSpPr>
            <a:spLocks noGrp="1"/>
          </p:cNvSpPr>
          <p:nvPr>
            <p:ph type="body" idx="4"/>
          </p:nvPr>
        </p:nvSpPr>
        <p:spPr>
          <a:ln w="19050">
            <a:solidFill>
              <a:srgbClr val="00B0F0"/>
            </a:solidFill>
            <a:prstDash val="sysDot"/>
          </a:ln>
        </p:spPr>
        <p:txBody>
          <a:bodyPr/>
          <a:lstStyle/>
          <a:p>
            <a:pPr algn="ctr"/>
            <a:endParaRPr lang="en-US" dirty="0"/>
          </a:p>
        </p:txBody>
      </p:sp>
      <p:sp>
        <p:nvSpPr>
          <p:cNvPr id="5" name="Rectangle 4"/>
          <p:cNvSpPr/>
          <p:nvPr/>
        </p:nvSpPr>
        <p:spPr>
          <a:xfrm>
            <a:off x="155575" y="2573449"/>
            <a:ext cx="3836876" cy="5316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C</a:t>
            </a:r>
            <a:r>
              <a:rPr lang="vi-VN" sz="2800" b="1">
                <a:latin typeface="+mj-lt"/>
              </a:rPr>
              <a:t>ân đồng hồ lò xo</a:t>
            </a:r>
          </a:p>
        </p:txBody>
      </p:sp>
      <p:sp>
        <p:nvSpPr>
          <p:cNvPr id="10" name="Rectangle 9"/>
          <p:cNvSpPr/>
          <p:nvPr/>
        </p:nvSpPr>
        <p:spPr>
          <a:xfrm>
            <a:off x="4352288" y="2573449"/>
            <a:ext cx="3533536" cy="5316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Bút bi</a:t>
            </a:r>
            <a:endParaRPr lang="vi-VN" sz="2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8265882" y="2266681"/>
            <a:ext cx="3724350" cy="83839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Phuộc nhún xe máy</a:t>
            </a:r>
          </a:p>
          <a:p>
            <a:pPr algn="ctr"/>
            <a:r>
              <a:rPr lang="en-US" sz="2400" b="1">
                <a:latin typeface="Times New Roman" panose="02020603050405020304" pitchFamily="18" charset="0"/>
                <a:cs typeface="Times New Roman" panose="02020603050405020304" pitchFamily="18" charset="0"/>
              </a:rPr>
              <a:t>(bộ phận giảm xóc)</a:t>
            </a:r>
            <a:endParaRPr lang="vi-VN" sz="2400" b="1" dirty="0">
              <a:latin typeface="Acumin Pro Condensed" panose="020B0806020202020204" pitchFamily="34" charset="0"/>
            </a:endParaRPr>
          </a:p>
        </p:txBody>
      </p:sp>
      <p:sp>
        <p:nvSpPr>
          <p:cNvPr id="6" name="AutoShape 4" descr="TOP 4 cách chuyển đổi độ F sang độ C chính xác và nhanh chóng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39" y="3105077"/>
            <a:ext cx="3631712" cy="338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288" y="3116080"/>
            <a:ext cx="3533536" cy="3384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5881" y="3116080"/>
            <a:ext cx="3724350" cy="347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4" y="93618"/>
            <a:ext cx="2810859" cy="228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5507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9"/>
          <p:cNvSpPr txBox="1">
            <a:spLocks noGrp="1"/>
          </p:cNvSpPr>
          <p:nvPr>
            <p:ph type="body" idx="2"/>
          </p:nvPr>
        </p:nvSpPr>
        <p:spPr>
          <a:xfrm>
            <a:off x="2902689" y="498697"/>
            <a:ext cx="8244880" cy="1404531"/>
          </a:xfrm>
          <a:prstGeom prst="rect">
            <a:avLst/>
          </a:prstGeom>
          <a:noFill/>
          <a:ln>
            <a:noFill/>
          </a:ln>
        </p:spPr>
        <p:txBody>
          <a:bodyPr spcFirstLastPara="1" wrap="square" lIns="91425" tIns="45700" rIns="91425" bIns="45700" anchor="ctr" anchorCtr="0">
            <a:noAutofit/>
          </a:bodyPr>
          <a:lstStyle/>
          <a:p>
            <a:pPr marL="0" lvl="0" indent="0">
              <a:lnSpc>
                <a:spcPct val="110000"/>
              </a:lnSpc>
              <a:spcBef>
                <a:spcPts val="0"/>
              </a:spcBef>
            </a:pPr>
            <a:r>
              <a:rPr lang="es-ES" sz="4400" dirty="0">
                <a:solidFill>
                  <a:schemeClr val="accent6">
                    <a:lumMod val="60000"/>
                    <a:lumOff val="40000"/>
                  </a:schemeClr>
                </a:solidFill>
                <a:latin typeface="Acumin Pro Condensed" panose="020B0806020202020204" pitchFamily="34" charset="0"/>
              </a:rPr>
              <a:t>MỘT </a:t>
            </a:r>
            <a:r>
              <a:rPr lang="es-ES" sz="4400">
                <a:solidFill>
                  <a:schemeClr val="accent6">
                    <a:lumMod val="60000"/>
                    <a:lumOff val="40000"/>
                  </a:schemeClr>
                </a:solidFill>
                <a:latin typeface="Acumin Pro Condensed" panose="020B0806020202020204" pitchFamily="34" charset="0"/>
              </a:rPr>
              <a:t>SỐ </a:t>
            </a:r>
            <a:r>
              <a:rPr lang="en-US" sz="4400" b="1">
                <a:solidFill>
                  <a:schemeClr val="accent6">
                    <a:lumMod val="60000"/>
                    <a:lumOff val="40000"/>
                  </a:schemeClr>
                </a:solidFill>
              </a:rPr>
              <a:t>ỨNG DỤNG CỦA LÒ XO TRONG THỰC TẾ</a:t>
            </a:r>
            <a:endParaRPr sz="4400" dirty="0">
              <a:solidFill>
                <a:schemeClr val="accent6">
                  <a:lumMod val="60000"/>
                  <a:lumOff val="40000"/>
                </a:schemeClr>
              </a:solidFill>
              <a:latin typeface="Acumin Pro Condensed" panose="020B0806020202020204" pitchFamily="34" charset="0"/>
            </a:endParaRPr>
          </a:p>
        </p:txBody>
      </p:sp>
      <p:sp>
        <p:nvSpPr>
          <p:cNvPr id="2" name="Text Placeholder 1"/>
          <p:cNvSpPr>
            <a:spLocks noGrp="1"/>
          </p:cNvSpPr>
          <p:nvPr>
            <p:ph type="body" idx="1"/>
          </p:nvPr>
        </p:nvSpPr>
        <p:spPr>
          <a:ln w="19050">
            <a:solidFill>
              <a:schemeClr val="tx2">
                <a:lumMod val="10000"/>
              </a:schemeClr>
            </a:solidFill>
            <a:prstDash val="sysDot"/>
          </a:ln>
        </p:spPr>
        <p:txBody>
          <a:bodyPr/>
          <a:lstStyle/>
          <a:p>
            <a:pPr algn="ctr"/>
            <a:endParaRPr lang="en-US" dirty="0"/>
          </a:p>
        </p:txBody>
      </p:sp>
      <p:sp>
        <p:nvSpPr>
          <p:cNvPr id="3" name="Text Placeholder 2"/>
          <p:cNvSpPr>
            <a:spLocks noGrp="1"/>
          </p:cNvSpPr>
          <p:nvPr>
            <p:ph type="body" idx="3"/>
          </p:nvPr>
        </p:nvSpPr>
        <p:spPr>
          <a:ln w="19050">
            <a:solidFill>
              <a:schemeClr val="accent4">
                <a:lumMod val="50000"/>
              </a:schemeClr>
            </a:solidFill>
            <a:prstDash val="sysDot"/>
          </a:ln>
        </p:spPr>
        <p:txBody>
          <a:bodyPr/>
          <a:lstStyle/>
          <a:p>
            <a:pPr algn="ctr"/>
            <a:endParaRPr lang="en-US" dirty="0"/>
          </a:p>
        </p:txBody>
      </p:sp>
      <p:sp>
        <p:nvSpPr>
          <p:cNvPr id="4" name="Text Placeholder 3"/>
          <p:cNvSpPr>
            <a:spLocks noGrp="1"/>
          </p:cNvSpPr>
          <p:nvPr>
            <p:ph type="body" idx="4"/>
          </p:nvPr>
        </p:nvSpPr>
        <p:spPr>
          <a:ln w="19050">
            <a:solidFill>
              <a:srgbClr val="00B0F0"/>
            </a:solidFill>
            <a:prstDash val="sysDot"/>
          </a:ln>
        </p:spPr>
        <p:txBody>
          <a:bodyPr/>
          <a:lstStyle/>
          <a:p>
            <a:pPr algn="ctr"/>
            <a:endParaRPr lang="en-US" dirty="0"/>
          </a:p>
        </p:txBody>
      </p:sp>
      <p:sp>
        <p:nvSpPr>
          <p:cNvPr id="5" name="Rectangle 4"/>
          <p:cNvSpPr/>
          <p:nvPr/>
        </p:nvSpPr>
        <p:spPr>
          <a:xfrm>
            <a:off x="155575" y="2137893"/>
            <a:ext cx="3836876" cy="9671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a:p>
            <a:pPr algn="ctr"/>
            <a:r>
              <a:rPr lang="vi-VN" sz="2800"/>
              <a:t>Lưu trữ năng lượng (dây cót đồng hồ)</a:t>
            </a:r>
          </a:p>
          <a:p>
            <a:pPr algn="ctr"/>
            <a:endParaRPr lang="vi-VN" sz="2800" b="1">
              <a:latin typeface="+mj-lt"/>
            </a:endParaRPr>
          </a:p>
        </p:txBody>
      </p:sp>
      <p:sp>
        <p:nvSpPr>
          <p:cNvPr id="10" name="Rectangle 9"/>
          <p:cNvSpPr/>
          <p:nvPr/>
        </p:nvSpPr>
        <p:spPr>
          <a:xfrm>
            <a:off x="4352288" y="2369713"/>
            <a:ext cx="3533536" cy="85756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Times New Roman" panose="02020603050405020304" pitchFamily="18" charset="0"/>
                <a:cs typeface="Times New Roman" panose="02020603050405020304" pitchFamily="18" charset="0"/>
              </a:rPr>
              <a:t>Bám giữ vật </a:t>
            </a:r>
            <a:endParaRPr lang="en-US" sz="2400" b="1">
              <a:latin typeface="Times New Roman" panose="02020603050405020304" pitchFamily="18" charset="0"/>
              <a:cs typeface="Times New Roman" panose="02020603050405020304" pitchFamily="18" charset="0"/>
            </a:endParaRPr>
          </a:p>
          <a:p>
            <a:pPr algn="ctr"/>
            <a:r>
              <a:rPr lang="vi-VN" sz="2400" b="1">
                <a:latin typeface="Times New Roman" panose="02020603050405020304" pitchFamily="18" charset="0"/>
                <a:cs typeface="Times New Roman" panose="02020603050405020304" pitchFamily="18" charset="0"/>
              </a:rPr>
              <a:t>(kẹp quần áo)</a:t>
            </a:r>
            <a:endParaRPr lang="vi-VN" sz="2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8265882" y="2266681"/>
            <a:ext cx="3724350" cy="83839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t>Công tắc điện</a:t>
            </a:r>
          </a:p>
        </p:txBody>
      </p:sp>
      <p:sp>
        <p:nvSpPr>
          <p:cNvPr id="6" name="AutoShape 4" descr="TOP 4 cách chuyển đổi độ F sang độ C chính xác và nhanh chóng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4" y="93619"/>
            <a:ext cx="2810859" cy="185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232597"/>
            <a:ext cx="3684476" cy="1575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808429"/>
            <a:ext cx="3684476" cy="178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288" y="3227279"/>
            <a:ext cx="3533536" cy="162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2288" y="4855032"/>
            <a:ext cx="3533536" cy="173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5538" y="3122506"/>
            <a:ext cx="3525903" cy="335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6925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2" name="Google Shape;782;p46"/>
          <p:cNvSpPr/>
          <p:nvPr/>
        </p:nvSpPr>
        <p:spPr>
          <a:xfrm>
            <a:off x="5675694" y="3531643"/>
            <a:ext cx="1081753" cy="1081815"/>
          </a:xfrm>
          <a:custGeom>
            <a:avLst/>
            <a:gdLst/>
            <a:ahLst/>
            <a:cxnLst/>
            <a:rect l="l" t="t" r="r" b="b"/>
            <a:pathLst>
              <a:path w="35887" h="35889" extrusionOk="0">
                <a:moveTo>
                  <a:pt x="17943" y="1"/>
                </a:moveTo>
                <a:cubicBezTo>
                  <a:pt x="13185" y="1"/>
                  <a:pt x="8620" y="1892"/>
                  <a:pt x="5256" y="5257"/>
                </a:cubicBezTo>
                <a:cubicBezTo>
                  <a:pt x="1890" y="8622"/>
                  <a:pt x="0" y="13186"/>
                  <a:pt x="0" y="17945"/>
                </a:cubicBezTo>
                <a:cubicBezTo>
                  <a:pt x="0" y="22703"/>
                  <a:pt x="1890" y="27268"/>
                  <a:pt x="5256" y="30632"/>
                </a:cubicBezTo>
                <a:cubicBezTo>
                  <a:pt x="8620" y="33998"/>
                  <a:pt x="13185" y="35888"/>
                  <a:pt x="17943" y="35888"/>
                </a:cubicBezTo>
                <a:cubicBezTo>
                  <a:pt x="22703" y="35888"/>
                  <a:pt x="27266" y="33998"/>
                  <a:pt x="30631" y="30632"/>
                </a:cubicBezTo>
                <a:cubicBezTo>
                  <a:pt x="33996" y="27268"/>
                  <a:pt x="35886" y="22703"/>
                  <a:pt x="35886" y="17945"/>
                </a:cubicBezTo>
                <a:cubicBezTo>
                  <a:pt x="35886" y="13186"/>
                  <a:pt x="33996" y="8622"/>
                  <a:pt x="30631" y="5257"/>
                </a:cubicBezTo>
                <a:cubicBezTo>
                  <a:pt x="27266" y="1892"/>
                  <a:pt x="22703" y="1"/>
                  <a:pt x="17943"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46"/>
          <p:cNvSpPr/>
          <p:nvPr/>
        </p:nvSpPr>
        <p:spPr>
          <a:xfrm>
            <a:off x="7513835" y="3604620"/>
            <a:ext cx="808112" cy="808173"/>
          </a:xfrm>
          <a:custGeom>
            <a:avLst/>
            <a:gdLst/>
            <a:ahLst/>
            <a:cxnLst/>
            <a:rect l="l" t="t" r="r" b="b"/>
            <a:pathLst>
              <a:path w="26809" h="26811" extrusionOk="0">
                <a:moveTo>
                  <a:pt x="13404" y="1"/>
                </a:moveTo>
                <a:cubicBezTo>
                  <a:pt x="9849" y="1"/>
                  <a:pt x="6440" y="1414"/>
                  <a:pt x="3926" y="3927"/>
                </a:cubicBezTo>
                <a:cubicBezTo>
                  <a:pt x="1412" y="6441"/>
                  <a:pt x="0" y="9851"/>
                  <a:pt x="0" y="13406"/>
                </a:cubicBezTo>
                <a:cubicBezTo>
                  <a:pt x="0" y="16960"/>
                  <a:pt x="1412" y="20370"/>
                  <a:pt x="3926" y="22884"/>
                </a:cubicBezTo>
                <a:cubicBezTo>
                  <a:pt x="6440" y="25398"/>
                  <a:pt x="9849" y="26810"/>
                  <a:pt x="13404" y="26810"/>
                </a:cubicBezTo>
                <a:cubicBezTo>
                  <a:pt x="16959" y="26810"/>
                  <a:pt x="20369" y="25398"/>
                  <a:pt x="22883" y="22884"/>
                </a:cubicBezTo>
                <a:cubicBezTo>
                  <a:pt x="25396" y="20370"/>
                  <a:pt x="26809" y="16960"/>
                  <a:pt x="26809" y="13406"/>
                </a:cubicBezTo>
                <a:cubicBezTo>
                  <a:pt x="26809" y="9851"/>
                  <a:pt x="25396" y="6441"/>
                  <a:pt x="22883" y="3927"/>
                </a:cubicBezTo>
                <a:cubicBezTo>
                  <a:pt x="20369" y="1414"/>
                  <a:pt x="16959" y="1"/>
                  <a:pt x="13404"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46"/>
          <p:cNvSpPr/>
          <p:nvPr/>
        </p:nvSpPr>
        <p:spPr>
          <a:xfrm>
            <a:off x="10964703" y="3904636"/>
            <a:ext cx="808173" cy="808173"/>
          </a:xfrm>
          <a:custGeom>
            <a:avLst/>
            <a:gdLst/>
            <a:ahLst/>
            <a:cxnLst/>
            <a:rect l="l" t="t" r="r" b="b"/>
            <a:pathLst>
              <a:path w="26811" h="26811" extrusionOk="0">
                <a:moveTo>
                  <a:pt x="13405" y="1"/>
                </a:moveTo>
                <a:cubicBezTo>
                  <a:pt x="9851" y="1"/>
                  <a:pt x="6441" y="1413"/>
                  <a:pt x="3927" y="3927"/>
                </a:cubicBezTo>
                <a:cubicBezTo>
                  <a:pt x="1413" y="6441"/>
                  <a:pt x="1" y="9851"/>
                  <a:pt x="1" y="13405"/>
                </a:cubicBezTo>
                <a:cubicBezTo>
                  <a:pt x="1" y="16960"/>
                  <a:pt x="1413" y="20370"/>
                  <a:pt x="3927" y="22884"/>
                </a:cubicBezTo>
                <a:cubicBezTo>
                  <a:pt x="6441" y="25398"/>
                  <a:pt x="9851" y="26810"/>
                  <a:pt x="13405" y="26810"/>
                </a:cubicBezTo>
                <a:cubicBezTo>
                  <a:pt x="16960" y="26810"/>
                  <a:pt x="20370" y="25398"/>
                  <a:pt x="22884" y="22884"/>
                </a:cubicBezTo>
                <a:cubicBezTo>
                  <a:pt x="25397" y="20370"/>
                  <a:pt x="26810" y="16960"/>
                  <a:pt x="26810" y="13405"/>
                </a:cubicBezTo>
                <a:cubicBezTo>
                  <a:pt x="26810" y="9851"/>
                  <a:pt x="25397" y="6441"/>
                  <a:pt x="22884" y="3927"/>
                </a:cubicBezTo>
                <a:cubicBezTo>
                  <a:pt x="20370" y="1413"/>
                  <a:pt x="16960" y="1"/>
                  <a:pt x="13405"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46"/>
          <p:cNvSpPr/>
          <p:nvPr/>
        </p:nvSpPr>
        <p:spPr>
          <a:xfrm>
            <a:off x="8985100" y="3007783"/>
            <a:ext cx="1081784" cy="1081753"/>
          </a:xfrm>
          <a:custGeom>
            <a:avLst/>
            <a:gdLst/>
            <a:ahLst/>
            <a:cxnLst/>
            <a:rect l="l" t="t" r="r" b="b"/>
            <a:pathLst>
              <a:path w="35888" h="35887" extrusionOk="0">
                <a:moveTo>
                  <a:pt x="17943" y="1"/>
                </a:moveTo>
                <a:cubicBezTo>
                  <a:pt x="13185" y="1"/>
                  <a:pt x="8621" y="1891"/>
                  <a:pt x="5256" y="5255"/>
                </a:cubicBezTo>
                <a:cubicBezTo>
                  <a:pt x="1890" y="8621"/>
                  <a:pt x="0" y="13184"/>
                  <a:pt x="0" y="17944"/>
                </a:cubicBezTo>
                <a:cubicBezTo>
                  <a:pt x="0" y="22702"/>
                  <a:pt x="1890" y="27266"/>
                  <a:pt x="5256" y="30631"/>
                </a:cubicBezTo>
                <a:cubicBezTo>
                  <a:pt x="8621" y="33997"/>
                  <a:pt x="13185" y="35887"/>
                  <a:pt x="17943" y="35887"/>
                </a:cubicBezTo>
                <a:cubicBezTo>
                  <a:pt x="22703" y="35887"/>
                  <a:pt x="27266" y="33997"/>
                  <a:pt x="30632" y="30631"/>
                </a:cubicBezTo>
                <a:cubicBezTo>
                  <a:pt x="33996" y="27266"/>
                  <a:pt x="35888" y="22702"/>
                  <a:pt x="35888" y="17944"/>
                </a:cubicBezTo>
                <a:cubicBezTo>
                  <a:pt x="35888" y="13184"/>
                  <a:pt x="33996" y="8621"/>
                  <a:pt x="30632" y="5255"/>
                </a:cubicBezTo>
                <a:cubicBezTo>
                  <a:pt x="27266" y="1891"/>
                  <a:pt x="22703" y="1"/>
                  <a:pt x="17943"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46"/>
          <p:cNvSpPr/>
          <p:nvPr/>
        </p:nvSpPr>
        <p:spPr>
          <a:xfrm>
            <a:off x="7491619" y="2274426"/>
            <a:ext cx="1081815" cy="1081753"/>
          </a:xfrm>
          <a:custGeom>
            <a:avLst/>
            <a:gdLst/>
            <a:ahLst/>
            <a:cxnLst/>
            <a:rect l="l" t="t" r="r" b="b"/>
            <a:pathLst>
              <a:path w="35889" h="35887" extrusionOk="0">
                <a:moveTo>
                  <a:pt x="17945" y="0"/>
                </a:moveTo>
                <a:cubicBezTo>
                  <a:pt x="13186" y="0"/>
                  <a:pt x="8621" y="1891"/>
                  <a:pt x="5257" y="5255"/>
                </a:cubicBezTo>
                <a:cubicBezTo>
                  <a:pt x="1891" y="8621"/>
                  <a:pt x="1" y="13184"/>
                  <a:pt x="1" y="17943"/>
                </a:cubicBezTo>
                <a:cubicBezTo>
                  <a:pt x="1" y="22703"/>
                  <a:pt x="1891" y="27266"/>
                  <a:pt x="5257" y="30632"/>
                </a:cubicBezTo>
                <a:cubicBezTo>
                  <a:pt x="8621" y="33996"/>
                  <a:pt x="13186" y="35887"/>
                  <a:pt x="17945" y="35887"/>
                </a:cubicBezTo>
                <a:cubicBezTo>
                  <a:pt x="22703" y="35887"/>
                  <a:pt x="27268" y="33996"/>
                  <a:pt x="30632" y="30632"/>
                </a:cubicBezTo>
                <a:cubicBezTo>
                  <a:pt x="33998" y="27266"/>
                  <a:pt x="35888" y="22703"/>
                  <a:pt x="35888" y="17943"/>
                </a:cubicBezTo>
                <a:cubicBezTo>
                  <a:pt x="35888" y="13184"/>
                  <a:pt x="33998" y="8621"/>
                  <a:pt x="30632" y="5255"/>
                </a:cubicBezTo>
                <a:cubicBezTo>
                  <a:pt x="27268" y="1891"/>
                  <a:pt x="22703" y="0"/>
                  <a:pt x="17945"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46"/>
          <p:cNvSpPr/>
          <p:nvPr/>
        </p:nvSpPr>
        <p:spPr>
          <a:xfrm>
            <a:off x="9988692" y="1926812"/>
            <a:ext cx="1081784" cy="1081753"/>
          </a:xfrm>
          <a:custGeom>
            <a:avLst/>
            <a:gdLst/>
            <a:ahLst/>
            <a:cxnLst/>
            <a:rect l="l" t="t" r="r" b="b"/>
            <a:pathLst>
              <a:path w="35888" h="35887" extrusionOk="0">
                <a:moveTo>
                  <a:pt x="17944" y="0"/>
                </a:moveTo>
                <a:cubicBezTo>
                  <a:pt x="13185" y="0"/>
                  <a:pt x="8621" y="1890"/>
                  <a:pt x="5256" y="5255"/>
                </a:cubicBezTo>
                <a:cubicBezTo>
                  <a:pt x="1891" y="8621"/>
                  <a:pt x="1" y="13184"/>
                  <a:pt x="1" y="17943"/>
                </a:cubicBezTo>
                <a:cubicBezTo>
                  <a:pt x="1" y="22703"/>
                  <a:pt x="1891" y="27266"/>
                  <a:pt x="5256" y="30632"/>
                </a:cubicBezTo>
                <a:cubicBezTo>
                  <a:pt x="8621" y="33996"/>
                  <a:pt x="13185" y="35886"/>
                  <a:pt x="17944" y="35886"/>
                </a:cubicBezTo>
                <a:cubicBezTo>
                  <a:pt x="22704" y="35886"/>
                  <a:pt x="27267" y="33996"/>
                  <a:pt x="30632" y="30632"/>
                </a:cubicBezTo>
                <a:cubicBezTo>
                  <a:pt x="33997" y="27266"/>
                  <a:pt x="35887" y="22703"/>
                  <a:pt x="35887" y="17943"/>
                </a:cubicBezTo>
                <a:cubicBezTo>
                  <a:pt x="35887" y="13184"/>
                  <a:pt x="33997" y="8621"/>
                  <a:pt x="30632" y="5255"/>
                </a:cubicBezTo>
                <a:cubicBezTo>
                  <a:pt x="27267" y="1890"/>
                  <a:pt x="22704" y="0"/>
                  <a:pt x="17944"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46"/>
          <p:cNvSpPr/>
          <p:nvPr/>
        </p:nvSpPr>
        <p:spPr>
          <a:xfrm>
            <a:off x="6869521" y="1570427"/>
            <a:ext cx="808143" cy="808112"/>
          </a:xfrm>
          <a:custGeom>
            <a:avLst/>
            <a:gdLst/>
            <a:ahLst/>
            <a:cxnLst/>
            <a:rect l="l" t="t" r="r" b="b"/>
            <a:pathLst>
              <a:path w="26810" h="26809" extrusionOk="0">
                <a:moveTo>
                  <a:pt x="13405" y="0"/>
                </a:moveTo>
                <a:cubicBezTo>
                  <a:pt x="9850" y="0"/>
                  <a:pt x="6441" y="1412"/>
                  <a:pt x="3926" y="3926"/>
                </a:cubicBezTo>
                <a:cubicBezTo>
                  <a:pt x="1413" y="6439"/>
                  <a:pt x="0" y="9849"/>
                  <a:pt x="0" y="13405"/>
                </a:cubicBezTo>
                <a:cubicBezTo>
                  <a:pt x="0" y="16960"/>
                  <a:pt x="1413" y="20369"/>
                  <a:pt x="3926" y="22882"/>
                </a:cubicBezTo>
                <a:cubicBezTo>
                  <a:pt x="6441" y="25397"/>
                  <a:pt x="9850" y="26808"/>
                  <a:pt x="13405" y="26808"/>
                </a:cubicBezTo>
                <a:cubicBezTo>
                  <a:pt x="16960" y="26808"/>
                  <a:pt x="20369" y="25397"/>
                  <a:pt x="22884" y="22882"/>
                </a:cubicBezTo>
                <a:cubicBezTo>
                  <a:pt x="25397" y="20369"/>
                  <a:pt x="26810" y="16960"/>
                  <a:pt x="26810" y="13405"/>
                </a:cubicBezTo>
                <a:cubicBezTo>
                  <a:pt x="26810" y="9849"/>
                  <a:pt x="25397" y="6439"/>
                  <a:pt x="22884" y="3926"/>
                </a:cubicBezTo>
                <a:cubicBezTo>
                  <a:pt x="20369" y="1412"/>
                  <a:pt x="16960" y="0"/>
                  <a:pt x="13405"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46"/>
          <p:cNvSpPr/>
          <p:nvPr/>
        </p:nvSpPr>
        <p:spPr>
          <a:xfrm>
            <a:off x="9053375" y="752940"/>
            <a:ext cx="808112" cy="808143"/>
          </a:xfrm>
          <a:custGeom>
            <a:avLst/>
            <a:gdLst/>
            <a:ahLst/>
            <a:cxnLst/>
            <a:rect l="l" t="t" r="r" b="b"/>
            <a:pathLst>
              <a:path w="26809" h="26810" extrusionOk="0">
                <a:moveTo>
                  <a:pt x="13404" y="1"/>
                </a:moveTo>
                <a:cubicBezTo>
                  <a:pt x="9849" y="1"/>
                  <a:pt x="6439" y="1412"/>
                  <a:pt x="3926" y="3927"/>
                </a:cubicBezTo>
                <a:cubicBezTo>
                  <a:pt x="1412" y="6440"/>
                  <a:pt x="0" y="9850"/>
                  <a:pt x="0" y="13406"/>
                </a:cubicBezTo>
                <a:cubicBezTo>
                  <a:pt x="0" y="16960"/>
                  <a:pt x="1412" y="20370"/>
                  <a:pt x="3926" y="22883"/>
                </a:cubicBezTo>
                <a:cubicBezTo>
                  <a:pt x="6439" y="25398"/>
                  <a:pt x="9849" y="26809"/>
                  <a:pt x="13404" y="26809"/>
                </a:cubicBezTo>
                <a:cubicBezTo>
                  <a:pt x="16958" y="26809"/>
                  <a:pt x="20369" y="25398"/>
                  <a:pt x="22882" y="22883"/>
                </a:cubicBezTo>
                <a:cubicBezTo>
                  <a:pt x="25396" y="20370"/>
                  <a:pt x="26808" y="16960"/>
                  <a:pt x="26808" y="13406"/>
                </a:cubicBezTo>
                <a:cubicBezTo>
                  <a:pt x="26808" y="9850"/>
                  <a:pt x="25396" y="6440"/>
                  <a:pt x="22882" y="3927"/>
                </a:cubicBezTo>
                <a:cubicBezTo>
                  <a:pt x="20369" y="1412"/>
                  <a:pt x="16958" y="1"/>
                  <a:pt x="13404"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46"/>
          <p:cNvSpPr/>
          <p:nvPr/>
        </p:nvSpPr>
        <p:spPr>
          <a:xfrm>
            <a:off x="11285429" y="1923285"/>
            <a:ext cx="808143" cy="808112"/>
          </a:xfrm>
          <a:custGeom>
            <a:avLst/>
            <a:gdLst/>
            <a:ahLst/>
            <a:cxnLst/>
            <a:rect l="l" t="t" r="r" b="b"/>
            <a:pathLst>
              <a:path w="26810" h="26809" extrusionOk="0">
                <a:moveTo>
                  <a:pt x="13405" y="0"/>
                </a:moveTo>
                <a:cubicBezTo>
                  <a:pt x="9850" y="0"/>
                  <a:pt x="6441" y="1413"/>
                  <a:pt x="3926" y="3926"/>
                </a:cubicBezTo>
                <a:cubicBezTo>
                  <a:pt x="1413" y="6439"/>
                  <a:pt x="0" y="9850"/>
                  <a:pt x="0" y="13405"/>
                </a:cubicBezTo>
                <a:cubicBezTo>
                  <a:pt x="0" y="16960"/>
                  <a:pt x="1413" y="20369"/>
                  <a:pt x="3926" y="22882"/>
                </a:cubicBezTo>
                <a:cubicBezTo>
                  <a:pt x="6441" y="25397"/>
                  <a:pt x="9850" y="26808"/>
                  <a:pt x="13405" y="26808"/>
                </a:cubicBezTo>
                <a:cubicBezTo>
                  <a:pt x="16960" y="26808"/>
                  <a:pt x="20369" y="25397"/>
                  <a:pt x="22884" y="22882"/>
                </a:cubicBezTo>
                <a:cubicBezTo>
                  <a:pt x="25397" y="20369"/>
                  <a:pt x="26810" y="16960"/>
                  <a:pt x="26810" y="13405"/>
                </a:cubicBezTo>
                <a:cubicBezTo>
                  <a:pt x="26810" y="9850"/>
                  <a:pt x="25397" y="6439"/>
                  <a:pt x="22884" y="3926"/>
                </a:cubicBezTo>
                <a:cubicBezTo>
                  <a:pt x="20369" y="1413"/>
                  <a:pt x="16960" y="0"/>
                  <a:pt x="13405"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46"/>
          <p:cNvSpPr/>
          <p:nvPr/>
        </p:nvSpPr>
        <p:spPr>
          <a:xfrm>
            <a:off x="6530891" y="4769961"/>
            <a:ext cx="808112" cy="808173"/>
          </a:xfrm>
          <a:custGeom>
            <a:avLst/>
            <a:gdLst/>
            <a:ahLst/>
            <a:cxnLst/>
            <a:rect l="l" t="t" r="r" b="b"/>
            <a:pathLst>
              <a:path w="26809" h="26811" extrusionOk="0">
                <a:moveTo>
                  <a:pt x="13404" y="1"/>
                </a:moveTo>
                <a:cubicBezTo>
                  <a:pt x="9849" y="1"/>
                  <a:pt x="6439" y="1413"/>
                  <a:pt x="3926" y="3927"/>
                </a:cubicBezTo>
                <a:cubicBezTo>
                  <a:pt x="1412" y="6441"/>
                  <a:pt x="0" y="9851"/>
                  <a:pt x="0" y="13405"/>
                </a:cubicBezTo>
                <a:cubicBezTo>
                  <a:pt x="0" y="16960"/>
                  <a:pt x="1412" y="20370"/>
                  <a:pt x="3926" y="22884"/>
                </a:cubicBezTo>
                <a:cubicBezTo>
                  <a:pt x="6439" y="25397"/>
                  <a:pt x="9849" y="26810"/>
                  <a:pt x="13404" y="26810"/>
                </a:cubicBezTo>
                <a:cubicBezTo>
                  <a:pt x="16960" y="26810"/>
                  <a:pt x="20369" y="25397"/>
                  <a:pt x="22882" y="22884"/>
                </a:cubicBezTo>
                <a:cubicBezTo>
                  <a:pt x="25397" y="20370"/>
                  <a:pt x="26808" y="16960"/>
                  <a:pt x="26808" y="13405"/>
                </a:cubicBezTo>
                <a:cubicBezTo>
                  <a:pt x="26808" y="9851"/>
                  <a:pt x="25397" y="6441"/>
                  <a:pt x="22882" y="3927"/>
                </a:cubicBezTo>
                <a:cubicBezTo>
                  <a:pt x="20369" y="1413"/>
                  <a:pt x="16960" y="1"/>
                  <a:pt x="13404"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92" name="Google Shape;792;p46"/>
          <p:cNvGrpSpPr/>
          <p:nvPr/>
        </p:nvGrpSpPr>
        <p:grpSpPr>
          <a:xfrm>
            <a:off x="5782372" y="352607"/>
            <a:ext cx="6131425" cy="6315119"/>
            <a:chOff x="3854681" y="407046"/>
            <a:chExt cx="4598569" cy="4736339"/>
          </a:xfrm>
        </p:grpSpPr>
        <p:sp>
          <p:nvSpPr>
            <p:cNvPr id="793" name="Google Shape;793;p46"/>
            <p:cNvSpPr/>
            <p:nvPr/>
          </p:nvSpPr>
          <p:spPr>
            <a:xfrm>
              <a:off x="4901001" y="2872846"/>
              <a:ext cx="2284239" cy="2270539"/>
            </a:xfrm>
            <a:custGeom>
              <a:avLst/>
              <a:gdLst/>
              <a:ahLst/>
              <a:cxnLst/>
              <a:rect l="l" t="t" r="r" b="b"/>
              <a:pathLst>
                <a:path w="101039" h="100433" extrusionOk="0">
                  <a:moveTo>
                    <a:pt x="1" y="14623"/>
                  </a:moveTo>
                  <a:cubicBezTo>
                    <a:pt x="10499" y="27700"/>
                    <a:pt x="34472" y="46857"/>
                    <a:pt x="43032" y="36739"/>
                  </a:cubicBezTo>
                  <a:cubicBezTo>
                    <a:pt x="46010" y="33221"/>
                    <a:pt x="53600" y="21561"/>
                    <a:pt x="52128" y="0"/>
                  </a:cubicBezTo>
                  <a:cubicBezTo>
                    <a:pt x="59635" y="15372"/>
                    <a:pt x="56744" y="37921"/>
                    <a:pt x="62542" y="39885"/>
                  </a:cubicBezTo>
                  <a:cubicBezTo>
                    <a:pt x="71153" y="42803"/>
                    <a:pt x="89566" y="37380"/>
                    <a:pt x="101038" y="28514"/>
                  </a:cubicBezTo>
                  <a:cubicBezTo>
                    <a:pt x="93463" y="44381"/>
                    <a:pt x="63575" y="47988"/>
                    <a:pt x="62295" y="55025"/>
                  </a:cubicBezTo>
                  <a:cubicBezTo>
                    <a:pt x="58529" y="75707"/>
                    <a:pt x="64192" y="91072"/>
                    <a:pt x="67040" y="100433"/>
                  </a:cubicBezTo>
                  <a:lnTo>
                    <a:pt x="30013" y="100433"/>
                  </a:lnTo>
                  <a:cubicBezTo>
                    <a:pt x="33325" y="89836"/>
                    <a:pt x="37922" y="70775"/>
                    <a:pt x="35530" y="55624"/>
                  </a:cubicBezTo>
                  <a:cubicBezTo>
                    <a:pt x="34381" y="48347"/>
                    <a:pt x="6844" y="41064"/>
                    <a:pt x="1" y="14623"/>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46"/>
            <p:cNvSpPr/>
            <p:nvPr/>
          </p:nvSpPr>
          <p:spPr>
            <a:xfrm>
              <a:off x="8182819" y="2269339"/>
              <a:ext cx="270431" cy="275857"/>
            </a:xfrm>
            <a:custGeom>
              <a:avLst/>
              <a:gdLst/>
              <a:ahLst/>
              <a:cxnLst/>
              <a:rect l="l" t="t" r="r" b="b"/>
              <a:pathLst>
                <a:path w="11962" h="12202" extrusionOk="0">
                  <a:moveTo>
                    <a:pt x="1878" y="10377"/>
                  </a:moveTo>
                  <a:cubicBezTo>
                    <a:pt x="0" y="8551"/>
                    <a:pt x="103" y="5402"/>
                    <a:pt x="2820" y="3454"/>
                  </a:cubicBezTo>
                  <a:cubicBezTo>
                    <a:pt x="5537" y="1506"/>
                    <a:pt x="9159" y="416"/>
                    <a:pt x="11962" y="1"/>
                  </a:cubicBezTo>
                  <a:cubicBezTo>
                    <a:pt x="11587" y="2941"/>
                    <a:pt x="10558" y="6468"/>
                    <a:pt x="8771" y="9238"/>
                  </a:cubicBezTo>
                  <a:cubicBezTo>
                    <a:pt x="6984" y="12007"/>
                    <a:pt x="3756" y="12202"/>
                    <a:pt x="1878" y="1037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46"/>
            <p:cNvSpPr/>
            <p:nvPr/>
          </p:nvSpPr>
          <p:spPr>
            <a:xfrm>
              <a:off x="7491685" y="2505112"/>
              <a:ext cx="465262" cy="719258"/>
            </a:xfrm>
            <a:custGeom>
              <a:avLst/>
              <a:gdLst/>
              <a:ahLst/>
              <a:cxnLst/>
              <a:rect l="l" t="t" r="r" b="b"/>
              <a:pathLst>
                <a:path w="20580" h="31815" extrusionOk="0">
                  <a:moveTo>
                    <a:pt x="1094" y="27835"/>
                  </a:moveTo>
                  <a:cubicBezTo>
                    <a:pt x="11422" y="19786"/>
                    <a:pt x="14060" y="13117"/>
                    <a:pt x="19395" y="2184"/>
                  </a:cubicBezTo>
                  <a:lnTo>
                    <a:pt x="20580" y="1"/>
                  </a:lnTo>
                  <a:cubicBezTo>
                    <a:pt x="19887" y="11602"/>
                    <a:pt x="11947" y="23746"/>
                    <a:pt x="3523" y="31161"/>
                  </a:cubicBezTo>
                  <a:cubicBezTo>
                    <a:pt x="2605" y="31815"/>
                    <a:pt x="1331" y="31609"/>
                    <a:pt x="666" y="30699"/>
                  </a:cubicBezTo>
                  <a:cubicBezTo>
                    <a:pt x="0" y="29788"/>
                    <a:pt x="192" y="28512"/>
                    <a:pt x="1094" y="27835"/>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46"/>
            <p:cNvSpPr/>
            <p:nvPr/>
          </p:nvSpPr>
          <p:spPr>
            <a:xfrm>
              <a:off x="7526433" y="2726553"/>
              <a:ext cx="92826" cy="442112"/>
            </a:xfrm>
            <a:custGeom>
              <a:avLst/>
              <a:gdLst/>
              <a:ahLst/>
              <a:cxnLst/>
              <a:rect l="l" t="t" r="r" b="b"/>
              <a:pathLst>
                <a:path w="4106" h="19556" extrusionOk="0">
                  <a:moveTo>
                    <a:pt x="1602" y="18927"/>
                  </a:moveTo>
                  <a:cubicBezTo>
                    <a:pt x="95" y="14273"/>
                    <a:pt x="0" y="10760"/>
                    <a:pt x="109" y="5949"/>
                  </a:cubicBezTo>
                  <a:lnTo>
                    <a:pt x="251" y="2947"/>
                  </a:lnTo>
                  <a:lnTo>
                    <a:pt x="810" y="0"/>
                  </a:lnTo>
                  <a:cubicBezTo>
                    <a:pt x="1793" y="5664"/>
                    <a:pt x="1909" y="11804"/>
                    <a:pt x="3631" y="17204"/>
                  </a:cubicBezTo>
                  <a:cubicBezTo>
                    <a:pt x="4106" y="17765"/>
                    <a:pt x="4037" y="18605"/>
                    <a:pt x="3477" y="19081"/>
                  </a:cubicBezTo>
                  <a:cubicBezTo>
                    <a:pt x="2917" y="19556"/>
                    <a:pt x="2077" y="19487"/>
                    <a:pt x="1602" y="18927"/>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46"/>
            <p:cNvSpPr/>
            <p:nvPr/>
          </p:nvSpPr>
          <p:spPr>
            <a:xfrm>
              <a:off x="7783458" y="2503914"/>
              <a:ext cx="441818" cy="391878"/>
            </a:xfrm>
            <a:custGeom>
              <a:avLst/>
              <a:gdLst/>
              <a:ahLst/>
              <a:cxnLst/>
              <a:rect l="l" t="t" r="r" b="b"/>
              <a:pathLst>
                <a:path w="19543" h="17334" extrusionOk="0">
                  <a:moveTo>
                    <a:pt x="1428" y="14227"/>
                  </a:moveTo>
                  <a:cubicBezTo>
                    <a:pt x="7896" y="10604"/>
                    <a:pt x="13659" y="4674"/>
                    <a:pt x="19543" y="1"/>
                  </a:cubicBezTo>
                  <a:cubicBezTo>
                    <a:pt x="15003" y="6817"/>
                    <a:pt x="8969" y="13248"/>
                    <a:pt x="1778" y="17238"/>
                  </a:cubicBezTo>
                  <a:cubicBezTo>
                    <a:pt x="946" y="17334"/>
                    <a:pt x="194" y="16739"/>
                    <a:pt x="97" y="15907"/>
                  </a:cubicBezTo>
                  <a:cubicBezTo>
                    <a:pt x="0" y="15076"/>
                    <a:pt x="596" y="14324"/>
                    <a:pt x="1428" y="14227"/>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46"/>
            <p:cNvSpPr/>
            <p:nvPr/>
          </p:nvSpPr>
          <p:spPr>
            <a:xfrm>
              <a:off x="5601947" y="760559"/>
              <a:ext cx="255148" cy="906335"/>
            </a:xfrm>
            <a:custGeom>
              <a:avLst/>
              <a:gdLst/>
              <a:ahLst/>
              <a:cxnLst/>
              <a:rect l="l" t="t" r="r" b="b"/>
              <a:pathLst>
                <a:path w="11286" h="40090" extrusionOk="0">
                  <a:moveTo>
                    <a:pt x="6751" y="38584"/>
                  </a:moveTo>
                  <a:cubicBezTo>
                    <a:pt x="2018" y="27334"/>
                    <a:pt x="1" y="11684"/>
                    <a:pt x="4819" y="1"/>
                  </a:cubicBezTo>
                  <a:lnTo>
                    <a:pt x="4944" y="2700"/>
                  </a:lnTo>
                  <a:cubicBezTo>
                    <a:pt x="4986" y="15930"/>
                    <a:pt x="4409" y="23706"/>
                    <a:pt x="10705" y="36481"/>
                  </a:cubicBezTo>
                  <a:cubicBezTo>
                    <a:pt x="11286" y="37573"/>
                    <a:pt x="10872" y="38929"/>
                    <a:pt x="9780" y="39509"/>
                  </a:cubicBezTo>
                  <a:cubicBezTo>
                    <a:pt x="8687" y="40090"/>
                    <a:pt x="7332" y="39676"/>
                    <a:pt x="6751" y="38584"/>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46"/>
            <p:cNvSpPr/>
            <p:nvPr/>
          </p:nvSpPr>
          <p:spPr>
            <a:xfrm>
              <a:off x="5651073" y="803446"/>
              <a:ext cx="292518" cy="449663"/>
            </a:xfrm>
            <a:custGeom>
              <a:avLst/>
              <a:gdLst/>
              <a:ahLst/>
              <a:cxnLst/>
              <a:rect l="l" t="t" r="r" b="b"/>
              <a:pathLst>
                <a:path w="12939" h="19890" extrusionOk="0">
                  <a:moveTo>
                    <a:pt x="1222" y="16500"/>
                  </a:moveTo>
                  <a:cubicBezTo>
                    <a:pt x="5773" y="11700"/>
                    <a:pt x="8962" y="5407"/>
                    <a:pt x="12938" y="0"/>
                  </a:cubicBezTo>
                  <a:cubicBezTo>
                    <a:pt x="11108" y="7092"/>
                    <a:pt x="7636" y="14211"/>
                    <a:pt x="2554" y="19514"/>
                  </a:cubicBezTo>
                  <a:cubicBezTo>
                    <a:pt x="1720" y="19889"/>
                    <a:pt x="740" y="19513"/>
                    <a:pt x="371" y="18677"/>
                  </a:cubicBezTo>
                  <a:cubicBezTo>
                    <a:pt x="1" y="17840"/>
                    <a:pt x="383" y="16864"/>
                    <a:pt x="1222" y="1650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46"/>
            <p:cNvSpPr/>
            <p:nvPr/>
          </p:nvSpPr>
          <p:spPr>
            <a:xfrm>
              <a:off x="5401012" y="1081835"/>
              <a:ext cx="417561" cy="503492"/>
            </a:xfrm>
            <a:custGeom>
              <a:avLst/>
              <a:gdLst/>
              <a:ahLst/>
              <a:cxnLst/>
              <a:rect l="l" t="t" r="r" b="b"/>
              <a:pathLst>
                <a:path w="18470" h="22271" extrusionOk="0">
                  <a:moveTo>
                    <a:pt x="15814" y="21974"/>
                  </a:moveTo>
                  <a:cubicBezTo>
                    <a:pt x="10358" y="17604"/>
                    <a:pt x="7487" y="13484"/>
                    <a:pt x="3839" y="7653"/>
                  </a:cubicBezTo>
                  <a:lnTo>
                    <a:pt x="1649" y="3959"/>
                  </a:lnTo>
                  <a:lnTo>
                    <a:pt x="0" y="1"/>
                  </a:lnTo>
                  <a:cubicBezTo>
                    <a:pt x="5624" y="5990"/>
                    <a:pt x="10586" y="13230"/>
                    <a:pt x="16884" y="18325"/>
                  </a:cubicBezTo>
                  <a:cubicBezTo>
                    <a:pt x="17891" y="18620"/>
                    <a:pt x="18469" y="19677"/>
                    <a:pt x="18174" y="20684"/>
                  </a:cubicBezTo>
                  <a:cubicBezTo>
                    <a:pt x="17879" y="21693"/>
                    <a:pt x="16822" y="22271"/>
                    <a:pt x="15814" y="21975"/>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46"/>
            <p:cNvSpPr/>
            <p:nvPr/>
          </p:nvSpPr>
          <p:spPr>
            <a:xfrm>
              <a:off x="4412069" y="2165593"/>
              <a:ext cx="363822" cy="660049"/>
            </a:xfrm>
            <a:custGeom>
              <a:avLst/>
              <a:gdLst/>
              <a:ahLst/>
              <a:cxnLst/>
              <a:rect l="l" t="t" r="r" b="b"/>
              <a:pathLst>
                <a:path w="16093" h="29196" extrusionOk="0">
                  <a:moveTo>
                    <a:pt x="12123" y="28385"/>
                  </a:moveTo>
                  <a:cubicBezTo>
                    <a:pt x="6179" y="22114"/>
                    <a:pt x="1112" y="13011"/>
                    <a:pt x="90" y="4319"/>
                  </a:cubicBezTo>
                  <a:lnTo>
                    <a:pt x="1" y="0"/>
                  </a:lnTo>
                  <a:cubicBezTo>
                    <a:pt x="4489" y="10295"/>
                    <a:pt x="6398" y="17146"/>
                    <a:pt x="15060" y="25002"/>
                  </a:cubicBezTo>
                  <a:cubicBezTo>
                    <a:pt x="15994" y="25812"/>
                    <a:pt x="16093" y="27227"/>
                    <a:pt x="15282" y="28161"/>
                  </a:cubicBezTo>
                  <a:cubicBezTo>
                    <a:pt x="14472" y="29095"/>
                    <a:pt x="13057" y="29196"/>
                    <a:pt x="12123" y="28385"/>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46"/>
            <p:cNvSpPr/>
            <p:nvPr/>
          </p:nvSpPr>
          <p:spPr>
            <a:xfrm>
              <a:off x="4628852" y="2335014"/>
              <a:ext cx="145886" cy="438292"/>
            </a:xfrm>
            <a:custGeom>
              <a:avLst/>
              <a:gdLst/>
              <a:ahLst/>
              <a:cxnLst/>
              <a:rect l="l" t="t" r="r" b="b"/>
              <a:pathLst>
                <a:path w="6453" h="19387" extrusionOk="0">
                  <a:moveTo>
                    <a:pt x="760" y="15941"/>
                  </a:moveTo>
                  <a:cubicBezTo>
                    <a:pt x="2911" y="10701"/>
                    <a:pt x="3404" y="5406"/>
                    <a:pt x="5307" y="0"/>
                  </a:cubicBezTo>
                  <a:cubicBezTo>
                    <a:pt x="6453" y="6127"/>
                    <a:pt x="5857" y="12891"/>
                    <a:pt x="3444" y="18636"/>
                  </a:cubicBezTo>
                  <a:cubicBezTo>
                    <a:pt x="2701" y="19386"/>
                    <a:pt x="1490" y="19387"/>
                    <a:pt x="745" y="18640"/>
                  </a:cubicBezTo>
                  <a:cubicBezTo>
                    <a:pt x="1" y="17893"/>
                    <a:pt x="8" y="16681"/>
                    <a:pt x="760" y="1594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46"/>
            <p:cNvSpPr/>
            <p:nvPr/>
          </p:nvSpPr>
          <p:spPr>
            <a:xfrm>
              <a:off x="4109603" y="2247636"/>
              <a:ext cx="442203" cy="269346"/>
            </a:xfrm>
            <a:custGeom>
              <a:avLst/>
              <a:gdLst/>
              <a:ahLst/>
              <a:cxnLst/>
              <a:rect l="l" t="t" r="r" b="b"/>
              <a:pathLst>
                <a:path w="19560" h="11914" extrusionOk="0">
                  <a:moveTo>
                    <a:pt x="17990" y="11914"/>
                  </a:moveTo>
                  <a:cubicBezTo>
                    <a:pt x="11159" y="9738"/>
                    <a:pt x="4854" y="5251"/>
                    <a:pt x="0" y="1"/>
                  </a:cubicBezTo>
                  <a:cubicBezTo>
                    <a:pt x="5948" y="2753"/>
                    <a:pt x="11576" y="6635"/>
                    <a:pt x="17720" y="8628"/>
                  </a:cubicBezTo>
                  <a:cubicBezTo>
                    <a:pt x="18623" y="8561"/>
                    <a:pt x="19411" y="9234"/>
                    <a:pt x="19485" y="10136"/>
                  </a:cubicBezTo>
                  <a:cubicBezTo>
                    <a:pt x="19559" y="11039"/>
                    <a:pt x="18893" y="11832"/>
                    <a:pt x="17990" y="11914"/>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46"/>
            <p:cNvSpPr/>
            <p:nvPr/>
          </p:nvSpPr>
          <p:spPr>
            <a:xfrm>
              <a:off x="6878886" y="937531"/>
              <a:ext cx="403499" cy="712453"/>
            </a:xfrm>
            <a:custGeom>
              <a:avLst/>
              <a:gdLst/>
              <a:ahLst/>
              <a:cxnLst/>
              <a:rect l="l" t="t" r="r" b="b"/>
              <a:pathLst>
                <a:path w="17848" h="31514" extrusionOk="0">
                  <a:moveTo>
                    <a:pt x="932" y="27803"/>
                  </a:moveTo>
                  <a:cubicBezTo>
                    <a:pt x="10283" y="19466"/>
                    <a:pt x="12380" y="12933"/>
                    <a:pt x="16783" y="2160"/>
                  </a:cubicBezTo>
                  <a:lnTo>
                    <a:pt x="17775" y="0"/>
                  </a:lnTo>
                  <a:cubicBezTo>
                    <a:pt x="17847" y="11119"/>
                    <a:pt x="11035" y="23213"/>
                    <a:pt x="3461" y="30823"/>
                  </a:cubicBezTo>
                  <a:cubicBezTo>
                    <a:pt x="2627" y="31514"/>
                    <a:pt x="1391" y="31400"/>
                    <a:pt x="695" y="30570"/>
                  </a:cubicBezTo>
                  <a:cubicBezTo>
                    <a:pt x="0" y="29739"/>
                    <a:pt x="105" y="28504"/>
                    <a:pt x="932" y="27803"/>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46"/>
            <p:cNvSpPr/>
            <p:nvPr/>
          </p:nvSpPr>
          <p:spPr>
            <a:xfrm>
              <a:off x="7057644" y="895662"/>
              <a:ext cx="124884" cy="450884"/>
            </a:xfrm>
            <a:custGeom>
              <a:avLst/>
              <a:gdLst/>
              <a:ahLst/>
              <a:cxnLst/>
              <a:rect l="l" t="t" r="r" b="b"/>
              <a:pathLst>
                <a:path w="5524" h="19944" extrusionOk="0">
                  <a:moveTo>
                    <a:pt x="2875" y="19341"/>
                  </a:moveTo>
                  <a:cubicBezTo>
                    <a:pt x="481" y="13339"/>
                    <a:pt x="1" y="6387"/>
                    <a:pt x="849" y="1"/>
                  </a:cubicBezTo>
                  <a:cubicBezTo>
                    <a:pt x="2307" y="5723"/>
                    <a:pt x="2830" y="11905"/>
                    <a:pt x="4958" y="17322"/>
                  </a:cubicBezTo>
                  <a:cubicBezTo>
                    <a:pt x="5524" y="17896"/>
                    <a:pt x="5513" y="18821"/>
                    <a:pt x="4935" y="19383"/>
                  </a:cubicBezTo>
                  <a:cubicBezTo>
                    <a:pt x="4356" y="19943"/>
                    <a:pt x="3431" y="19925"/>
                    <a:pt x="2876" y="1934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46"/>
            <p:cNvSpPr/>
            <p:nvPr/>
          </p:nvSpPr>
          <p:spPr>
            <a:xfrm>
              <a:off x="6935857" y="1301783"/>
              <a:ext cx="491510" cy="287070"/>
            </a:xfrm>
            <a:custGeom>
              <a:avLst/>
              <a:gdLst/>
              <a:ahLst/>
              <a:cxnLst/>
              <a:rect l="l" t="t" r="r" b="b"/>
              <a:pathLst>
                <a:path w="21741" h="12698" extrusionOk="0">
                  <a:moveTo>
                    <a:pt x="1923" y="9369"/>
                  </a:moveTo>
                  <a:cubicBezTo>
                    <a:pt x="8740" y="7293"/>
                    <a:pt x="15177" y="3028"/>
                    <a:pt x="21741" y="0"/>
                  </a:cubicBezTo>
                  <a:lnTo>
                    <a:pt x="19088" y="2684"/>
                  </a:lnTo>
                  <a:lnTo>
                    <a:pt x="16084" y="4975"/>
                  </a:lnTo>
                  <a:cubicBezTo>
                    <a:pt x="11184" y="8524"/>
                    <a:pt x="7481" y="10935"/>
                    <a:pt x="1589" y="12698"/>
                  </a:cubicBezTo>
                  <a:cubicBezTo>
                    <a:pt x="671" y="12606"/>
                    <a:pt x="0" y="11786"/>
                    <a:pt x="91" y="10867"/>
                  </a:cubicBezTo>
                  <a:cubicBezTo>
                    <a:pt x="184" y="9948"/>
                    <a:pt x="1004" y="9277"/>
                    <a:pt x="1923" y="9369"/>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46"/>
            <p:cNvSpPr/>
            <p:nvPr/>
          </p:nvSpPr>
          <p:spPr>
            <a:xfrm>
              <a:off x="8171402" y="2679213"/>
              <a:ext cx="249655" cy="162616"/>
            </a:xfrm>
            <a:custGeom>
              <a:avLst/>
              <a:gdLst/>
              <a:ahLst/>
              <a:cxnLst/>
              <a:rect l="l" t="t" r="r" b="b"/>
              <a:pathLst>
                <a:path w="11043" h="7193" extrusionOk="0">
                  <a:moveTo>
                    <a:pt x="426" y="4061"/>
                  </a:moveTo>
                  <a:cubicBezTo>
                    <a:pt x="1" y="2139"/>
                    <a:pt x="1365" y="205"/>
                    <a:pt x="3876" y="102"/>
                  </a:cubicBezTo>
                  <a:cubicBezTo>
                    <a:pt x="6386" y="1"/>
                    <a:pt x="9111" y="810"/>
                    <a:pt x="11042" y="1706"/>
                  </a:cubicBezTo>
                  <a:cubicBezTo>
                    <a:pt x="9594" y="3398"/>
                    <a:pt x="7491" y="5189"/>
                    <a:pt x="5226" y="6192"/>
                  </a:cubicBezTo>
                  <a:cubicBezTo>
                    <a:pt x="2960" y="7193"/>
                    <a:pt x="853" y="5984"/>
                    <a:pt x="426" y="406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46"/>
            <p:cNvSpPr/>
            <p:nvPr/>
          </p:nvSpPr>
          <p:spPr>
            <a:xfrm>
              <a:off x="7923082" y="2771022"/>
              <a:ext cx="257974" cy="50799"/>
            </a:xfrm>
            <a:custGeom>
              <a:avLst/>
              <a:gdLst/>
              <a:ahLst/>
              <a:cxnLst/>
              <a:rect l="l" t="t" r="r" b="b"/>
              <a:pathLst>
                <a:path w="11411" h="2247" extrusionOk="0">
                  <a:moveTo>
                    <a:pt x="1093" y="705"/>
                  </a:moveTo>
                  <a:cubicBezTo>
                    <a:pt x="4409" y="995"/>
                    <a:pt x="8047" y="249"/>
                    <a:pt x="11410" y="0"/>
                  </a:cubicBezTo>
                  <a:cubicBezTo>
                    <a:pt x="8004" y="1384"/>
                    <a:pt x="4140" y="2246"/>
                    <a:pt x="463" y="1911"/>
                  </a:cubicBezTo>
                  <a:cubicBezTo>
                    <a:pt x="130" y="1737"/>
                    <a:pt x="1" y="1326"/>
                    <a:pt x="176" y="992"/>
                  </a:cubicBezTo>
                  <a:cubicBezTo>
                    <a:pt x="350" y="660"/>
                    <a:pt x="761" y="531"/>
                    <a:pt x="1093" y="705"/>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46"/>
            <p:cNvSpPr/>
            <p:nvPr/>
          </p:nvSpPr>
          <p:spPr>
            <a:xfrm>
              <a:off x="7247185" y="2638180"/>
              <a:ext cx="186082" cy="226753"/>
            </a:xfrm>
            <a:custGeom>
              <a:avLst/>
              <a:gdLst/>
              <a:ahLst/>
              <a:cxnLst/>
              <a:rect l="l" t="t" r="r" b="b"/>
              <a:pathLst>
                <a:path w="8231" h="10030" extrusionOk="0">
                  <a:moveTo>
                    <a:pt x="6325" y="8897"/>
                  </a:moveTo>
                  <a:cubicBezTo>
                    <a:pt x="7935" y="7764"/>
                    <a:pt x="8231" y="5415"/>
                    <a:pt x="6446" y="3648"/>
                  </a:cubicBezTo>
                  <a:cubicBezTo>
                    <a:pt x="4661" y="1879"/>
                    <a:pt x="2101" y="642"/>
                    <a:pt x="70" y="1"/>
                  </a:cubicBezTo>
                  <a:cubicBezTo>
                    <a:pt x="1" y="2228"/>
                    <a:pt x="346" y="4967"/>
                    <a:pt x="1345" y="7235"/>
                  </a:cubicBezTo>
                  <a:cubicBezTo>
                    <a:pt x="2343" y="9502"/>
                    <a:pt x="4715" y="10029"/>
                    <a:pt x="6325" y="889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46"/>
            <p:cNvSpPr/>
            <p:nvPr/>
          </p:nvSpPr>
          <p:spPr>
            <a:xfrm>
              <a:off x="7390178" y="2839296"/>
              <a:ext cx="174666" cy="200913"/>
            </a:xfrm>
            <a:custGeom>
              <a:avLst/>
              <a:gdLst/>
              <a:ahLst/>
              <a:cxnLst/>
              <a:rect l="l" t="t" r="r" b="b"/>
              <a:pathLst>
                <a:path w="7726" h="8887" extrusionOk="0">
                  <a:moveTo>
                    <a:pt x="7147" y="7475"/>
                  </a:moveTo>
                  <a:cubicBezTo>
                    <a:pt x="4502" y="5454"/>
                    <a:pt x="2317" y="2450"/>
                    <a:pt x="0" y="1"/>
                  </a:cubicBezTo>
                  <a:cubicBezTo>
                    <a:pt x="1584" y="3319"/>
                    <a:pt x="3858" y="6561"/>
                    <a:pt x="6799" y="8790"/>
                  </a:cubicBezTo>
                  <a:cubicBezTo>
                    <a:pt x="7162" y="8886"/>
                    <a:pt x="7534" y="8670"/>
                    <a:pt x="7630" y="8307"/>
                  </a:cubicBezTo>
                  <a:cubicBezTo>
                    <a:pt x="7726" y="7944"/>
                    <a:pt x="7510" y="7572"/>
                    <a:pt x="7147" y="7476"/>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46"/>
            <p:cNvSpPr/>
            <p:nvPr/>
          </p:nvSpPr>
          <p:spPr>
            <a:xfrm>
              <a:off x="7854762" y="2179248"/>
              <a:ext cx="214930" cy="331019"/>
            </a:xfrm>
            <a:custGeom>
              <a:avLst/>
              <a:gdLst/>
              <a:ahLst/>
              <a:cxnLst/>
              <a:rect l="l" t="t" r="r" b="b"/>
              <a:pathLst>
                <a:path w="9507" h="14642" extrusionOk="0">
                  <a:moveTo>
                    <a:pt x="4520" y="14415"/>
                  </a:moveTo>
                  <a:cubicBezTo>
                    <a:pt x="1909" y="14188"/>
                    <a:pt x="0" y="11684"/>
                    <a:pt x="873" y="8457"/>
                  </a:cubicBezTo>
                  <a:cubicBezTo>
                    <a:pt x="1745" y="5229"/>
                    <a:pt x="3862" y="2094"/>
                    <a:pt x="5773" y="0"/>
                  </a:cubicBezTo>
                  <a:cubicBezTo>
                    <a:pt x="7340" y="2515"/>
                    <a:pt x="8773" y="5900"/>
                    <a:pt x="9140" y="9175"/>
                  </a:cubicBezTo>
                  <a:cubicBezTo>
                    <a:pt x="9506" y="12451"/>
                    <a:pt x="7129" y="14642"/>
                    <a:pt x="4520" y="14415"/>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46"/>
            <p:cNvSpPr/>
            <p:nvPr/>
          </p:nvSpPr>
          <p:spPr>
            <a:xfrm>
              <a:off x="7720021" y="2420628"/>
              <a:ext cx="119345" cy="186512"/>
            </a:xfrm>
            <a:custGeom>
              <a:avLst/>
              <a:gdLst/>
              <a:ahLst/>
              <a:cxnLst/>
              <a:rect l="l" t="t" r="r" b="b"/>
              <a:pathLst>
                <a:path w="5279" h="8250" extrusionOk="0">
                  <a:moveTo>
                    <a:pt x="2879" y="8000"/>
                  </a:moveTo>
                  <a:cubicBezTo>
                    <a:pt x="4328" y="7751"/>
                    <a:pt x="5278" y="6263"/>
                    <a:pt x="4641" y="4499"/>
                  </a:cubicBezTo>
                  <a:cubicBezTo>
                    <a:pt x="4002" y="2737"/>
                    <a:pt x="2673" y="1083"/>
                    <a:pt x="1508" y="1"/>
                  </a:cubicBezTo>
                  <a:cubicBezTo>
                    <a:pt x="748" y="1480"/>
                    <a:pt x="105" y="3439"/>
                    <a:pt x="53" y="5286"/>
                  </a:cubicBezTo>
                  <a:cubicBezTo>
                    <a:pt x="1" y="7134"/>
                    <a:pt x="1431" y="8249"/>
                    <a:pt x="2879" y="800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46"/>
            <p:cNvSpPr/>
            <p:nvPr/>
          </p:nvSpPr>
          <p:spPr>
            <a:xfrm>
              <a:off x="7785108" y="2601466"/>
              <a:ext cx="60362" cy="187303"/>
            </a:xfrm>
            <a:custGeom>
              <a:avLst/>
              <a:gdLst/>
              <a:ahLst/>
              <a:cxnLst/>
              <a:rect l="l" t="t" r="r" b="b"/>
              <a:pathLst>
                <a:path w="2670" h="8285" extrusionOk="0">
                  <a:moveTo>
                    <a:pt x="2429" y="7327"/>
                  </a:moveTo>
                  <a:cubicBezTo>
                    <a:pt x="1291" y="5118"/>
                    <a:pt x="779" y="2395"/>
                    <a:pt x="0" y="1"/>
                  </a:cubicBezTo>
                  <a:cubicBezTo>
                    <a:pt x="7" y="2744"/>
                    <a:pt x="503" y="5659"/>
                    <a:pt x="1774" y="8103"/>
                  </a:cubicBezTo>
                  <a:cubicBezTo>
                    <a:pt x="1988" y="8284"/>
                    <a:pt x="2308" y="8257"/>
                    <a:pt x="2489" y="8042"/>
                  </a:cubicBezTo>
                  <a:cubicBezTo>
                    <a:pt x="2670" y="7828"/>
                    <a:pt x="2643" y="7507"/>
                    <a:pt x="2429" y="7327"/>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46"/>
            <p:cNvSpPr/>
            <p:nvPr/>
          </p:nvSpPr>
          <p:spPr>
            <a:xfrm>
              <a:off x="7446403" y="2412964"/>
              <a:ext cx="206836" cy="318517"/>
            </a:xfrm>
            <a:custGeom>
              <a:avLst/>
              <a:gdLst/>
              <a:ahLst/>
              <a:cxnLst/>
              <a:rect l="l" t="t" r="r" b="b"/>
              <a:pathLst>
                <a:path w="9149" h="14089" extrusionOk="0">
                  <a:moveTo>
                    <a:pt x="4350" y="13871"/>
                  </a:moveTo>
                  <a:cubicBezTo>
                    <a:pt x="1838" y="13652"/>
                    <a:pt x="1" y="11242"/>
                    <a:pt x="840" y="8138"/>
                  </a:cubicBezTo>
                  <a:cubicBezTo>
                    <a:pt x="1679" y="5032"/>
                    <a:pt x="3717" y="2016"/>
                    <a:pt x="5555" y="1"/>
                  </a:cubicBezTo>
                  <a:cubicBezTo>
                    <a:pt x="7064" y="2421"/>
                    <a:pt x="8443" y="5676"/>
                    <a:pt x="8795" y="8829"/>
                  </a:cubicBezTo>
                  <a:cubicBezTo>
                    <a:pt x="9148" y="11981"/>
                    <a:pt x="6861" y="14089"/>
                    <a:pt x="4350" y="1387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46"/>
            <p:cNvSpPr/>
            <p:nvPr/>
          </p:nvSpPr>
          <p:spPr>
            <a:xfrm>
              <a:off x="7536584" y="1361263"/>
              <a:ext cx="238034" cy="154545"/>
            </a:xfrm>
            <a:custGeom>
              <a:avLst/>
              <a:gdLst/>
              <a:ahLst/>
              <a:cxnLst/>
              <a:rect l="l" t="t" r="r" b="b"/>
              <a:pathLst>
                <a:path w="10529" h="6836" extrusionOk="0">
                  <a:moveTo>
                    <a:pt x="165" y="3249"/>
                  </a:moveTo>
                  <a:cubicBezTo>
                    <a:pt x="329" y="1373"/>
                    <a:pt x="2131" y="1"/>
                    <a:pt x="4451" y="630"/>
                  </a:cubicBezTo>
                  <a:cubicBezTo>
                    <a:pt x="6772" y="1258"/>
                    <a:pt x="9024" y="2782"/>
                    <a:pt x="10529" y="4157"/>
                  </a:cubicBezTo>
                  <a:cubicBezTo>
                    <a:pt x="8720" y="5284"/>
                    <a:pt x="6286" y="6312"/>
                    <a:pt x="3930" y="6574"/>
                  </a:cubicBezTo>
                  <a:cubicBezTo>
                    <a:pt x="1575" y="6836"/>
                    <a:pt x="0" y="5125"/>
                    <a:pt x="165" y="3249"/>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46"/>
            <p:cNvSpPr/>
            <p:nvPr/>
          </p:nvSpPr>
          <p:spPr>
            <a:xfrm>
              <a:off x="7537533" y="1371098"/>
              <a:ext cx="238554" cy="140302"/>
            </a:xfrm>
            <a:custGeom>
              <a:avLst/>
              <a:gdLst/>
              <a:ahLst/>
              <a:cxnLst/>
              <a:rect l="l" t="t" r="r" b="b"/>
              <a:pathLst>
                <a:path w="10552" h="6206" extrusionOk="0">
                  <a:moveTo>
                    <a:pt x="3288" y="79"/>
                  </a:moveTo>
                  <a:cubicBezTo>
                    <a:pt x="3647" y="79"/>
                    <a:pt x="4020" y="130"/>
                    <a:pt x="4399" y="232"/>
                  </a:cubicBezTo>
                  <a:cubicBezTo>
                    <a:pt x="6353" y="761"/>
                    <a:pt x="8600" y="2061"/>
                    <a:pt x="10421" y="3715"/>
                  </a:cubicBezTo>
                  <a:cubicBezTo>
                    <a:pt x="8346" y="4999"/>
                    <a:pt x="5966" y="5867"/>
                    <a:pt x="3884" y="6098"/>
                  </a:cubicBezTo>
                  <a:cubicBezTo>
                    <a:pt x="3725" y="6116"/>
                    <a:pt x="3567" y="6125"/>
                    <a:pt x="3413" y="6125"/>
                  </a:cubicBezTo>
                  <a:cubicBezTo>
                    <a:pt x="2486" y="6125"/>
                    <a:pt x="1659" y="5809"/>
                    <a:pt x="1049" y="5212"/>
                  </a:cubicBezTo>
                  <a:cubicBezTo>
                    <a:pt x="409" y="4588"/>
                    <a:pt x="82" y="3708"/>
                    <a:pt x="163" y="2818"/>
                  </a:cubicBezTo>
                  <a:lnTo>
                    <a:pt x="163" y="2817"/>
                  </a:lnTo>
                  <a:cubicBezTo>
                    <a:pt x="240" y="1935"/>
                    <a:pt x="694" y="1144"/>
                    <a:pt x="1409" y="646"/>
                  </a:cubicBezTo>
                  <a:cubicBezTo>
                    <a:pt x="1946" y="270"/>
                    <a:pt x="2592" y="79"/>
                    <a:pt x="3288" y="79"/>
                  </a:cubicBezTo>
                  <a:close/>
                  <a:moveTo>
                    <a:pt x="3288" y="0"/>
                  </a:moveTo>
                  <a:cubicBezTo>
                    <a:pt x="2574" y="0"/>
                    <a:pt x="1913" y="197"/>
                    <a:pt x="1363" y="581"/>
                  </a:cubicBezTo>
                  <a:cubicBezTo>
                    <a:pt x="629" y="1093"/>
                    <a:pt x="162" y="1906"/>
                    <a:pt x="82" y="2811"/>
                  </a:cubicBezTo>
                  <a:cubicBezTo>
                    <a:pt x="1" y="3726"/>
                    <a:pt x="335" y="4628"/>
                    <a:pt x="993" y="5268"/>
                  </a:cubicBezTo>
                  <a:cubicBezTo>
                    <a:pt x="1619" y="5881"/>
                    <a:pt x="2466" y="6206"/>
                    <a:pt x="3414" y="6206"/>
                  </a:cubicBezTo>
                  <a:cubicBezTo>
                    <a:pt x="3573" y="6205"/>
                    <a:pt x="3733" y="6196"/>
                    <a:pt x="3893" y="6179"/>
                  </a:cubicBezTo>
                  <a:cubicBezTo>
                    <a:pt x="6002" y="5943"/>
                    <a:pt x="8412" y="5062"/>
                    <a:pt x="10507" y="3755"/>
                  </a:cubicBezTo>
                  <a:lnTo>
                    <a:pt x="10552" y="3728"/>
                  </a:lnTo>
                  <a:lnTo>
                    <a:pt x="10513" y="3693"/>
                  </a:lnTo>
                  <a:cubicBezTo>
                    <a:pt x="8676" y="2014"/>
                    <a:pt x="6398" y="692"/>
                    <a:pt x="4420" y="157"/>
                  </a:cubicBezTo>
                  <a:cubicBezTo>
                    <a:pt x="4034" y="52"/>
                    <a:pt x="3654" y="0"/>
                    <a:pt x="3288" y="0"/>
                  </a:cubicBezTo>
                  <a:close/>
                </a:path>
              </a:pathLst>
            </a:custGeom>
            <a:solidFill>
              <a:srgbClr val="AEAE5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46"/>
            <p:cNvSpPr/>
            <p:nvPr/>
          </p:nvSpPr>
          <p:spPr>
            <a:xfrm>
              <a:off x="7296311" y="1376320"/>
              <a:ext cx="244003" cy="64748"/>
            </a:xfrm>
            <a:custGeom>
              <a:avLst/>
              <a:gdLst/>
              <a:ahLst/>
              <a:cxnLst/>
              <a:rect l="l" t="t" r="r" b="b"/>
              <a:pathLst>
                <a:path w="10793" h="2864" extrusionOk="0">
                  <a:moveTo>
                    <a:pt x="1177" y="256"/>
                  </a:moveTo>
                  <a:cubicBezTo>
                    <a:pt x="4119" y="1474"/>
                    <a:pt x="7652" y="1841"/>
                    <a:pt x="10793" y="2583"/>
                  </a:cubicBezTo>
                  <a:cubicBezTo>
                    <a:pt x="7286" y="2863"/>
                    <a:pt x="3513" y="2540"/>
                    <a:pt x="255" y="1174"/>
                  </a:cubicBezTo>
                  <a:cubicBezTo>
                    <a:pt x="1" y="920"/>
                    <a:pt x="2" y="507"/>
                    <a:pt x="256" y="253"/>
                  </a:cubicBezTo>
                  <a:cubicBezTo>
                    <a:pt x="511" y="0"/>
                    <a:pt x="924" y="1"/>
                    <a:pt x="1177" y="256"/>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46"/>
            <p:cNvSpPr/>
            <p:nvPr/>
          </p:nvSpPr>
          <p:spPr>
            <a:xfrm>
              <a:off x="7401730" y="1145927"/>
              <a:ext cx="304749" cy="225058"/>
            </a:xfrm>
            <a:custGeom>
              <a:avLst/>
              <a:gdLst/>
              <a:ahLst/>
              <a:cxnLst/>
              <a:rect l="l" t="t" r="r" b="b"/>
              <a:pathLst>
                <a:path w="13480" h="9955" extrusionOk="0">
                  <a:moveTo>
                    <a:pt x="1134" y="6895"/>
                  </a:moveTo>
                  <a:cubicBezTo>
                    <a:pt x="0" y="4661"/>
                    <a:pt x="1071" y="1844"/>
                    <a:pt x="4134" y="922"/>
                  </a:cubicBezTo>
                  <a:cubicBezTo>
                    <a:pt x="7197" y="1"/>
                    <a:pt x="10813" y="138"/>
                    <a:pt x="13479" y="632"/>
                  </a:cubicBezTo>
                  <a:cubicBezTo>
                    <a:pt x="12228" y="3176"/>
                    <a:pt x="10202" y="6050"/>
                    <a:pt x="7726" y="8002"/>
                  </a:cubicBezTo>
                  <a:cubicBezTo>
                    <a:pt x="5250" y="9955"/>
                    <a:pt x="2267" y="9130"/>
                    <a:pt x="1134" y="6895"/>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46"/>
            <p:cNvSpPr/>
            <p:nvPr/>
          </p:nvSpPr>
          <p:spPr>
            <a:xfrm>
              <a:off x="7341504" y="910786"/>
              <a:ext cx="150046" cy="143038"/>
            </a:xfrm>
            <a:custGeom>
              <a:avLst/>
              <a:gdLst/>
              <a:ahLst/>
              <a:cxnLst/>
              <a:rect l="l" t="t" r="r" b="b"/>
              <a:pathLst>
                <a:path w="6637" h="6327" extrusionOk="0">
                  <a:moveTo>
                    <a:pt x="959" y="5298"/>
                  </a:moveTo>
                  <a:cubicBezTo>
                    <a:pt x="1" y="4271"/>
                    <a:pt x="139" y="2586"/>
                    <a:pt x="1645" y="1612"/>
                  </a:cubicBezTo>
                  <a:cubicBezTo>
                    <a:pt x="3152" y="639"/>
                    <a:pt x="5122" y="150"/>
                    <a:pt x="6636" y="1"/>
                  </a:cubicBezTo>
                  <a:cubicBezTo>
                    <a:pt x="6358" y="1567"/>
                    <a:pt x="5714" y="3430"/>
                    <a:pt x="4684" y="4868"/>
                  </a:cubicBezTo>
                  <a:cubicBezTo>
                    <a:pt x="3655" y="6307"/>
                    <a:pt x="1919" y="6327"/>
                    <a:pt x="959" y="5298"/>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46"/>
            <p:cNvSpPr/>
            <p:nvPr/>
          </p:nvSpPr>
          <p:spPr>
            <a:xfrm>
              <a:off x="7214630" y="1030561"/>
              <a:ext cx="148576" cy="116723"/>
            </a:xfrm>
            <a:custGeom>
              <a:avLst/>
              <a:gdLst/>
              <a:ahLst/>
              <a:cxnLst/>
              <a:rect l="l" t="t" r="r" b="b"/>
              <a:pathLst>
                <a:path w="6572" h="5163" extrusionOk="0">
                  <a:moveTo>
                    <a:pt x="482" y="4175"/>
                  </a:moveTo>
                  <a:cubicBezTo>
                    <a:pt x="2626" y="3151"/>
                    <a:pt x="4592" y="1373"/>
                    <a:pt x="6571" y="0"/>
                  </a:cubicBezTo>
                  <a:cubicBezTo>
                    <a:pt x="4978" y="2087"/>
                    <a:pt x="2915" y="4019"/>
                    <a:pt x="530" y="5145"/>
                  </a:cubicBezTo>
                  <a:cubicBezTo>
                    <a:pt x="261" y="5163"/>
                    <a:pt x="29" y="4956"/>
                    <a:pt x="15" y="4685"/>
                  </a:cubicBezTo>
                  <a:cubicBezTo>
                    <a:pt x="1" y="4415"/>
                    <a:pt x="211" y="4185"/>
                    <a:pt x="482" y="4175"/>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46"/>
            <p:cNvSpPr/>
            <p:nvPr/>
          </p:nvSpPr>
          <p:spPr>
            <a:xfrm>
              <a:off x="7187434" y="628464"/>
              <a:ext cx="203920" cy="317997"/>
            </a:xfrm>
            <a:custGeom>
              <a:avLst/>
              <a:gdLst/>
              <a:ahLst/>
              <a:cxnLst/>
              <a:rect l="l" t="t" r="r" b="b"/>
              <a:pathLst>
                <a:path w="9020" h="14066" extrusionOk="0">
                  <a:moveTo>
                    <a:pt x="4127" y="13671"/>
                  </a:moveTo>
                  <a:cubicBezTo>
                    <a:pt x="1652" y="13277"/>
                    <a:pt x="0" y="10757"/>
                    <a:pt x="1052" y="7737"/>
                  </a:cubicBezTo>
                  <a:cubicBezTo>
                    <a:pt x="2105" y="4716"/>
                    <a:pt x="4339" y="1869"/>
                    <a:pt x="6305" y="0"/>
                  </a:cubicBezTo>
                  <a:cubicBezTo>
                    <a:pt x="7630" y="2508"/>
                    <a:pt x="8767" y="5834"/>
                    <a:pt x="8893" y="8985"/>
                  </a:cubicBezTo>
                  <a:cubicBezTo>
                    <a:pt x="9019" y="12137"/>
                    <a:pt x="6602" y="14066"/>
                    <a:pt x="4127" y="1367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46"/>
            <p:cNvSpPr/>
            <p:nvPr/>
          </p:nvSpPr>
          <p:spPr>
            <a:xfrm>
              <a:off x="6996445" y="655909"/>
              <a:ext cx="158004" cy="241878"/>
            </a:xfrm>
            <a:custGeom>
              <a:avLst/>
              <a:gdLst/>
              <a:ahLst/>
              <a:cxnLst/>
              <a:rect l="l" t="t" r="r" b="b"/>
              <a:pathLst>
                <a:path w="6989" h="10699" extrusionOk="0">
                  <a:moveTo>
                    <a:pt x="3556" y="10606"/>
                  </a:moveTo>
                  <a:cubicBezTo>
                    <a:pt x="1637" y="10698"/>
                    <a:pt x="0" y="9065"/>
                    <a:pt x="316" y="6633"/>
                  </a:cubicBezTo>
                  <a:cubicBezTo>
                    <a:pt x="632" y="4200"/>
                    <a:pt x="1864" y="1711"/>
                    <a:pt x="3045" y="0"/>
                  </a:cubicBezTo>
                  <a:cubicBezTo>
                    <a:pt x="4434" y="1674"/>
                    <a:pt x="5808" y="3994"/>
                    <a:pt x="6398" y="6341"/>
                  </a:cubicBezTo>
                  <a:cubicBezTo>
                    <a:pt x="6988" y="8687"/>
                    <a:pt x="5475" y="10514"/>
                    <a:pt x="3556" y="10606"/>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46"/>
            <p:cNvSpPr/>
            <p:nvPr/>
          </p:nvSpPr>
          <p:spPr>
            <a:xfrm>
              <a:off x="5601427" y="407046"/>
              <a:ext cx="233196" cy="360680"/>
            </a:xfrm>
            <a:custGeom>
              <a:avLst/>
              <a:gdLst/>
              <a:ahLst/>
              <a:cxnLst/>
              <a:rect l="l" t="t" r="r" b="b"/>
              <a:pathLst>
                <a:path w="10315" h="15954" extrusionOk="0">
                  <a:moveTo>
                    <a:pt x="4842" y="15638"/>
                  </a:moveTo>
                  <a:cubicBezTo>
                    <a:pt x="2011" y="15323"/>
                    <a:pt x="0" y="12550"/>
                    <a:pt x="1035" y="9064"/>
                  </a:cubicBezTo>
                  <a:cubicBezTo>
                    <a:pt x="2068" y="5578"/>
                    <a:pt x="4452" y="2226"/>
                    <a:pt x="6584" y="0"/>
                  </a:cubicBezTo>
                  <a:cubicBezTo>
                    <a:pt x="8223" y="2776"/>
                    <a:pt x="9692" y="6491"/>
                    <a:pt x="10004" y="10064"/>
                  </a:cubicBezTo>
                  <a:cubicBezTo>
                    <a:pt x="10315" y="13635"/>
                    <a:pt x="7673" y="15954"/>
                    <a:pt x="4842" y="15638"/>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46"/>
            <p:cNvSpPr/>
            <p:nvPr/>
          </p:nvSpPr>
          <p:spPr>
            <a:xfrm>
              <a:off x="5896658" y="598667"/>
              <a:ext cx="176858" cy="227477"/>
            </a:xfrm>
            <a:custGeom>
              <a:avLst/>
              <a:gdLst/>
              <a:ahLst/>
              <a:cxnLst/>
              <a:rect l="l" t="t" r="r" b="b"/>
              <a:pathLst>
                <a:path w="7823" h="10062" extrusionOk="0">
                  <a:moveTo>
                    <a:pt x="2075" y="9058"/>
                  </a:moveTo>
                  <a:cubicBezTo>
                    <a:pt x="436" y="8056"/>
                    <a:pt x="1" y="5786"/>
                    <a:pt x="1630" y="3951"/>
                  </a:cubicBezTo>
                  <a:cubicBezTo>
                    <a:pt x="3259" y="2118"/>
                    <a:pt x="5675" y="751"/>
                    <a:pt x="7615" y="0"/>
                  </a:cubicBezTo>
                  <a:cubicBezTo>
                    <a:pt x="7822" y="2166"/>
                    <a:pt x="7655" y="4857"/>
                    <a:pt x="6824" y="7129"/>
                  </a:cubicBezTo>
                  <a:cubicBezTo>
                    <a:pt x="5993" y="9400"/>
                    <a:pt x="3715" y="10062"/>
                    <a:pt x="2075" y="9058"/>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46"/>
            <p:cNvSpPr/>
            <p:nvPr/>
          </p:nvSpPr>
          <p:spPr>
            <a:xfrm>
              <a:off x="6045619" y="811381"/>
              <a:ext cx="190785" cy="138810"/>
            </a:xfrm>
            <a:custGeom>
              <a:avLst/>
              <a:gdLst/>
              <a:ahLst/>
              <a:cxnLst/>
              <a:rect l="l" t="t" r="r" b="b"/>
              <a:pathLst>
                <a:path w="8439" h="6140" extrusionOk="0">
                  <a:moveTo>
                    <a:pt x="661" y="4163"/>
                  </a:moveTo>
                  <a:cubicBezTo>
                    <a:pt x="0" y="2755"/>
                    <a:pt x="718" y="1028"/>
                    <a:pt x="2635" y="513"/>
                  </a:cubicBezTo>
                  <a:cubicBezTo>
                    <a:pt x="4553" y="0"/>
                    <a:pt x="6793" y="153"/>
                    <a:pt x="8438" y="510"/>
                  </a:cubicBezTo>
                  <a:cubicBezTo>
                    <a:pt x="7614" y="2066"/>
                    <a:pt x="6303" y="3809"/>
                    <a:pt x="4729" y="4974"/>
                  </a:cubicBezTo>
                  <a:cubicBezTo>
                    <a:pt x="3155" y="6139"/>
                    <a:pt x="1322" y="5571"/>
                    <a:pt x="661" y="4163"/>
                  </a:cubicBezTo>
                  <a:close/>
                </a:path>
              </a:pathLst>
            </a:custGeom>
            <a:solidFill>
              <a:srgbClr val="BEC06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46"/>
            <p:cNvSpPr/>
            <p:nvPr/>
          </p:nvSpPr>
          <p:spPr>
            <a:xfrm>
              <a:off x="6052424" y="814637"/>
              <a:ext cx="185336" cy="124273"/>
            </a:xfrm>
            <a:custGeom>
              <a:avLst/>
              <a:gdLst/>
              <a:ahLst/>
              <a:cxnLst/>
              <a:rect l="l" t="t" r="r" b="b"/>
              <a:pathLst>
                <a:path w="8198" h="5497" extrusionOk="0">
                  <a:moveTo>
                    <a:pt x="5103" y="80"/>
                  </a:moveTo>
                  <a:cubicBezTo>
                    <a:pt x="6103" y="82"/>
                    <a:pt x="7099" y="186"/>
                    <a:pt x="8077" y="394"/>
                  </a:cubicBezTo>
                  <a:cubicBezTo>
                    <a:pt x="7129" y="2167"/>
                    <a:pt x="5792" y="3770"/>
                    <a:pt x="4405" y="4798"/>
                  </a:cubicBezTo>
                  <a:cubicBezTo>
                    <a:pt x="3854" y="5205"/>
                    <a:pt x="3245" y="5417"/>
                    <a:pt x="2643" y="5417"/>
                  </a:cubicBezTo>
                  <a:cubicBezTo>
                    <a:pt x="2433" y="5417"/>
                    <a:pt x="2224" y="5391"/>
                    <a:pt x="2018" y="5339"/>
                  </a:cubicBezTo>
                  <a:cubicBezTo>
                    <a:pt x="1304" y="5159"/>
                    <a:pt x="707" y="4669"/>
                    <a:pt x="395" y="4001"/>
                  </a:cubicBezTo>
                  <a:cubicBezTo>
                    <a:pt x="86" y="3342"/>
                    <a:pt x="82" y="2591"/>
                    <a:pt x="385" y="1940"/>
                  </a:cubicBezTo>
                  <a:cubicBezTo>
                    <a:pt x="730" y="1198"/>
                    <a:pt x="1425" y="653"/>
                    <a:pt x="2344" y="407"/>
                  </a:cubicBezTo>
                  <a:cubicBezTo>
                    <a:pt x="3158" y="190"/>
                    <a:pt x="4107" y="80"/>
                    <a:pt x="5103" y="80"/>
                  </a:cubicBezTo>
                  <a:close/>
                  <a:moveTo>
                    <a:pt x="5105" y="1"/>
                  </a:moveTo>
                  <a:cubicBezTo>
                    <a:pt x="4102" y="1"/>
                    <a:pt x="3145" y="111"/>
                    <a:pt x="2323" y="330"/>
                  </a:cubicBezTo>
                  <a:cubicBezTo>
                    <a:pt x="1381" y="583"/>
                    <a:pt x="667" y="1142"/>
                    <a:pt x="313" y="1907"/>
                  </a:cubicBezTo>
                  <a:cubicBezTo>
                    <a:pt x="0" y="2579"/>
                    <a:pt x="5" y="3354"/>
                    <a:pt x="324" y="4035"/>
                  </a:cubicBezTo>
                  <a:cubicBezTo>
                    <a:pt x="646" y="4724"/>
                    <a:pt x="1262" y="5232"/>
                    <a:pt x="2000" y="5416"/>
                  </a:cubicBezTo>
                  <a:cubicBezTo>
                    <a:pt x="2210" y="5469"/>
                    <a:pt x="2426" y="5496"/>
                    <a:pt x="2643" y="5496"/>
                  </a:cubicBezTo>
                  <a:cubicBezTo>
                    <a:pt x="3262" y="5496"/>
                    <a:pt x="3887" y="5280"/>
                    <a:pt x="4453" y="4863"/>
                  </a:cubicBezTo>
                  <a:cubicBezTo>
                    <a:pt x="5862" y="3819"/>
                    <a:pt x="7218" y="2187"/>
                    <a:pt x="8173" y="385"/>
                  </a:cubicBezTo>
                  <a:lnTo>
                    <a:pt x="8198" y="339"/>
                  </a:lnTo>
                  <a:lnTo>
                    <a:pt x="8146" y="327"/>
                  </a:lnTo>
                  <a:cubicBezTo>
                    <a:pt x="7144" y="109"/>
                    <a:pt x="6102" y="1"/>
                    <a:pt x="51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46"/>
            <p:cNvSpPr/>
            <p:nvPr/>
          </p:nvSpPr>
          <p:spPr>
            <a:xfrm>
              <a:off x="5866884" y="905473"/>
              <a:ext cx="193678" cy="76142"/>
            </a:xfrm>
            <a:custGeom>
              <a:avLst/>
              <a:gdLst/>
              <a:ahLst/>
              <a:cxnLst/>
              <a:rect l="l" t="t" r="r" b="b"/>
              <a:pathLst>
                <a:path w="8567" h="3368" extrusionOk="0">
                  <a:moveTo>
                    <a:pt x="735" y="2328"/>
                  </a:moveTo>
                  <a:cubicBezTo>
                    <a:pt x="3342" y="1977"/>
                    <a:pt x="6017" y="774"/>
                    <a:pt x="8567" y="1"/>
                  </a:cubicBezTo>
                  <a:cubicBezTo>
                    <a:pt x="6180" y="1656"/>
                    <a:pt x="3351" y="2990"/>
                    <a:pt x="458" y="3368"/>
                  </a:cubicBezTo>
                  <a:cubicBezTo>
                    <a:pt x="171" y="3291"/>
                    <a:pt x="1" y="2996"/>
                    <a:pt x="78" y="2709"/>
                  </a:cubicBezTo>
                  <a:cubicBezTo>
                    <a:pt x="153" y="2422"/>
                    <a:pt x="449" y="2252"/>
                    <a:pt x="735" y="2328"/>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46"/>
            <p:cNvSpPr/>
            <p:nvPr/>
          </p:nvSpPr>
          <p:spPr>
            <a:xfrm>
              <a:off x="5470077" y="703679"/>
              <a:ext cx="127619" cy="168087"/>
            </a:xfrm>
            <a:custGeom>
              <a:avLst/>
              <a:gdLst/>
              <a:ahLst/>
              <a:cxnLst/>
              <a:rect l="l" t="t" r="r" b="b"/>
              <a:pathLst>
                <a:path w="5645" h="7435" extrusionOk="0">
                  <a:moveTo>
                    <a:pt x="4061" y="6735"/>
                  </a:moveTo>
                  <a:cubicBezTo>
                    <a:pt x="5281" y="6035"/>
                    <a:pt x="5645" y="4385"/>
                    <a:pt x="4491" y="3011"/>
                  </a:cubicBezTo>
                  <a:cubicBezTo>
                    <a:pt x="3338" y="1636"/>
                    <a:pt x="1599" y="589"/>
                    <a:pt x="197" y="0"/>
                  </a:cubicBezTo>
                  <a:cubicBezTo>
                    <a:pt x="1" y="1579"/>
                    <a:pt x="67" y="3549"/>
                    <a:pt x="629" y="5228"/>
                  </a:cubicBezTo>
                  <a:cubicBezTo>
                    <a:pt x="1190" y="6905"/>
                    <a:pt x="2842" y="7435"/>
                    <a:pt x="4061" y="6735"/>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46"/>
            <p:cNvSpPr/>
            <p:nvPr/>
          </p:nvSpPr>
          <p:spPr>
            <a:xfrm>
              <a:off x="5561864" y="855918"/>
              <a:ext cx="112450" cy="153460"/>
            </a:xfrm>
            <a:custGeom>
              <a:avLst/>
              <a:gdLst/>
              <a:ahLst/>
              <a:cxnLst/>
              <a:rect l="l" t="t" r="r" b="b"/>
              <a:pathLst>
                <a:path w="4974" h="6788" extrusionOk="0">
                  <a:moveTo>
                    <a:pt x="4592" y="5784"/>
                  </a:moveTo>
                  <a:cubicBezTo>
                    <a:pt x="2845" y="4173"/>
                    <a:pt x="1488" y="1896"/>
                    <a:pt x="1" y="1"/>
                  </a:cubicBezTo>
                  <a:cubicBezTo>
                    <a:pt x="910" y="2463"/>
                    <a:pt x="2313" y="4918"/>
                    <a:pt x="4259" y="6697"/>
                  </a:cubicBezTo>
                  <a:cubicBezTo>
                    <a:pt x="4511" y="6788"/>
                    <a:pt x="4790" y="6659"/>
                    <a:pt x="4882" y="6406"/>
                  </a:cubicBezTo>
                  <a:cubicBezTo>
                    <a:pt x="4974" y="6154"/>
                    <a:pt x="4844" y="5875"/>
                    <a:pt x="4592" y="5784"/>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46"/>
            <p:cNvSpPr/>
            <p:nvPr/>
          </p:nvSpPr>
          <p:spPr>
            <a:xfrm>
              <a:off x="5242036" y="765963"/>
              <a:ext cx="241945" cy="339768"/>
            </a:xfrm>
            <a:custGeom>
              <a:avLst/>
              <a:gdLst/>
              <a:ahLst/>
              <a:cxnLst/>
              <a:rect l="l" t="t" r="r" b="b"/>
              <a:pathLst>
                <a:path w="10702" h="15029" extrusionOk="0">
                  <a:moveTo>
                    <a:pt x="7031" y="13972"/>
                  </a:moveTo>
                  <a:cubicBezTo>
                    <a:pt x="4502" y="15029"/>
                    <a:pt x="1516" y="13632"/>
                    <a:pt x="758" y="10217"/>
                  </a:cubicBezTo>
                  <a:cubicBezTo>
                    <a:pt x="0" y="6803"/>
                    <a:pt x="444" y="2869"/>
                    <a:pt x="1198" y="1"/>
                  </a:cubicBezTo>
                  <a:cubicBezTo>
                    <a:pt x="3873" y="1571"/>
                    <a:pt x="6843" y="4012"/>
                    <a:pt x="8772" y="6872"/>
                  </a:cubicBezTo>
                  <a:cubicBezTo>
                    <a:pt x="10702" y="9731"/>
                    <a:pt x="9561" y="12916"/>
                    <a:pt x="7031" y="13972"/>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46"/>
            <p:cNvSpPr/>
            <p:nvPr/>
          </p:nvSpPr>
          <p:spPr>
            <a:xfrm>
              <a:off x="5090904" y="1106341"/>
              <a:ext cx="255623" cy="195284"/>
            </a:xfrm>
            <a:custGeom>
              <a:avLst/>
              <a:gdLst/>
              <a:ahLst/>
              <a:cxnLst/>
              <a:rect l="l" t="t" r="r" b="b"/>
              <a:pathLst>
                <a:path w="11307" h="8638" extrusionOk="0">
                  <a:moveTo>
                    <a:pt x="10233" y="6224"/>
                  </a:moveTo>
                  <a:cubicBezTo>
                    <a:pt x="11307" y="4371"/>
                    <a:pt x="10528" y="1918"/>
                    <a:pt x="7959" y="987"/>
                  </a:cubicBezTo>
                  <a:cubicBezTo>
                    <a:pt x="5389" y="57"/>
                    <a:pt x="2298" y="1"/>
                    <a:pt x="0" y="295"/>
                  </a:cubicBezTo>
                  <a:cubicBezTo>
                    <a:pt x="947" y="2526"/>
                    <a:pt x="2538" y="5073"/>
                    <a:pt x="4557" y="6855"/>
                  </a:cubicBezTo>
                  <a:cubicBezTo>
                    <a:pt x="6578" y="8638"/>
                    <a:pt x="9160" y="8076"/>
                    <a:pt x="10233" y="6224"/>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46"/>
            <p:cNvSpPr/>
            <p:nvPr/>
          </p:nvSpPr>
          <p:spPr>
            <a:xfrm>
              <a:off x="5322247" y="1247028"/>
              <a:ext cx="257703" cy="126105"/>
            </a:xfrm>
            <a:custGeom>
              <a:avLst/>
              <a:gdLst/>
              <a:ahLst/>
              <a:cxnLst/>
              <a:rect l="l" t="t" r="r" b="b"/>
              <a:pathLst>
                <a:path w="11399" h="5578" extrusionOk="0">
                  <a:moveTo>
                    <a:pt x="10465" y="4120"/>
                  </a:moveTo>
                  <a:cubicBezTo>
                    <a:pt x="6932" y="3330"/>
                    <a:pt x="3406" y="1363"/>
                    <a:pt x="0" y="1"/>
                  </a:cubicBezTo>
                  <a:cubicBezTo>
                    <a:pt x="3077" y="2553"/>
                    <a:pt x="6800" y="4718"/>
                    <a:pt x="10721" y="5577"/>
                  </a:cubicBezTo>
                  <a:cubicBezTo>
                    <a:pt x="11127" y="5509"/>
                    <a:pt x="11399" y="5123"/>
                    <a:pt x="11328" y="4719"/>
                  </a:cubicBezTo>
                  <a:cubicBezTo>
                    <a:pt x="11256" y="4314"/>
                    <a:pt x="10868" y="4045"/>
                    <a:pt x="10465" y="412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46"/>
            <p:cNvSpPr/>
            <p:nvPr/>
          </p:nvSpPr>
          <p:spPr>
            <a:xfrm>
              <a:off x="5948656" y="1087034"/>
              <a:ext cx="247846" cy="202111"/>
            </a:xfrm>
            <a:custGeom>
              <a:avLst/>
              <a:gdLst/>
              <a:ahLst/>
              <a:cxnLst/>
              <a:rect l="l" t="t" r="r" b="b"/>
              <a:pathLst>
                <a:path w="10963" h="8940" extrusionOk="0">
                  <a:moveTo>
                    <a:pt x="1212" y="6811"/>
                  </a:moveTo>
                  <a:cubicBezTo>
                    <a:pt x="0" y="5046"/>
                    <a:pt x="591" y="2540"/>
                    <a:pt x="3081" y="1415"/>
                  </a:cubicBezTo>
                  <a:cubicBezTo>
                    <a:pt x="5571" y="290"/>
                    <a:pt x="8649" y="0"/>
                    <a:pt x="10962" y="120"/>
                  </a:cubicBezTo>
                  <a:cubicBezTo>
                    <a:pt x="10189" y="2415"/>
                    <a:pt x="8797" y="5075"/>
                    <a:pt x="6918" y="7008"/>
                  </a:cubicBezTo>
                  <a:cubicBezTo>
                    <a:pt x="5040" y="8940"/>
                    <a:pt x="2424" y="8576"/>
                    <a:pt x="1212" y="681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46"/>
            <p:cNvSpPr/>
            <p:nvPr/>
          </p:nvSpPr>
          <p:spPr>
            <a:xfrm>
              <a:off x="5728187" y="1240991"/>
              <a:ext cx="247869" cy="144213"/>
            </a:xfrm>
            <a:custGeom>
              <a:avLst/>
              <a:gdLst/>
              <a:ahLst/>
              <a:cxnLst/>
              <a:rect l="l" t="t" r="r" b="b"/>
              <a:pathLst>
                <a:path w="10964" h="6379" extrusionOk="0">
                  <a:moveTo>
                    <a:pt x="844" y="4906"/>
                  </a:moveTo>
                  <a:cubicBezTo>
                    <a:pt x="4306" y="3849"/>
                    <a:pt x="7671" y="1618"/>
                    <a:pt x="10964" y="1"/>
                  </a:cubicBezTo>
                  <a:cubicBezTo>
                    <a:pt x="8091" y="2781"/>
                    <a:pt x="4545" y="5222"/>
                    <a:pt x="699" y="6379"/>
                  </a:cubicBezTo>
                  <a:cubicBezTo>
                    <a:pt x="293" y="6335"/>
                    <a:pt x="0" y="5974"/>
                    <a:pt x="40" y="5569"/>
                  </a:cubicBezTo>
                  <a:cubicBezTo>
                    <a:pt x="81" y="5165"/>
                    <a:pt x="439" y="4868"/>
                    <a:pt x="844" y="4906"/>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46"/>
            <p:cNvSpPr/>
            <p:nvPr/>
          </p:nvSpPr>
          <p:spPr>
            <a:xfrm>
              <a:off x="4146793" y="2432836"/>
              <a:ext cx="272873" cy="57242"/>
            </a:xfrm>
            <a:custGeom>
              <a:avLst/>
              <a:gdLst/>
              <a:ahLst/>
              <a:cxnLst/>
              <a:rect l="l" t="t" r="r" b="b"/>
              <a:pathLst>
                <a:path w="12070" h="2532" extrusionOk="0">
                  <a:moveTo>
                    <a:pt x="10803" y="254"/>
                  </a:moveTo>
                  <a:cubicBezTo>
                    <a:pt x="7447" y="1299"/>
                    <a:pt x="3527" y="1351"/>
                    <a:pt x="1" y="1854"/>
                  </a:cubicBezTo>
                  <a:cubicBezTo>
                    <a:pt x="3827" y="2512"/>
                    <a:pt x="8009" y="2531"/>
                    <a:pt x="11727" y="1356"/>
                  </a:cubicBezTo>
                  <a:cubicBezTo>
                    <a:pt x="12029" y="1101"/>
                    <a:pt x="12070" y="648"/>
                    <a:pt x="11814" y="344"/>
                  </a:cubicBezTo>
                  <a:cubicBezTo>
                    <a:pt x="11560" y="40"/>
                    <a:pt x="11108" y="0"/>
                    <a:pt x="10803" y="254"/>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46"/>
            <p:cNvSpPr/>
            <p:nvPr/>
          </p:nvSpPr>
          <p:spPr>
            <a:xfrm>
              <a:off x="4537631" y="2332278"/>
              <a:ext cx="40083" cy="183912"/>
            </a:xfrm>
            <a:custGeom>
              <a:avLst/>
              <a:gdLst/>
              <a:ahLst/>
              <a:cxnLst/>
              <a:rect l="l" t="t" r="r" b="b"/>
              <a:pathLst>
                <a:path w="1773" h="8135" extrusionOk="0">
                  <a:moveTo>
                    <a:pt x="169" y="7285"/>
                  </a:moveTo>
                  <a:cubicBezTo>
                    <a:pt x="914" y="5028"/>
                    <a:pt x="992" y="2379"/>
                    <a:pt x="1371" y="1"/>
                  </a:cubicBezTo>
                  <a:cubicBezTo>
                    <a:pt x="1773" y="2594"/>
                    <a:pt x="1740" y="5421"/>
                    <a:pt x="903" y="7921"/>
                  </a:cubicBezTo>
                  <a:cubicBezTo>
                    <a:pt x="726" y="8116"/>
                    <a:pt x="425" y="8134"/>
                    <a:pt x="225" y="7961"/>
                  </a:cubicBezTo>
                  <a:cubicBezTo>
                    <a:pt x="27" y="7789"/>
                    <a:pt x="1" y="7489"/>
                    <a:pt x="169" y="7285"/>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46"/>
            <p:cNvSpPr/>
            <p:nvPr/>
          </p:nvSpPr>
          <p:spPr>
            <a:xfrm>
              <a:off x="4721521" y="2445677"/>
              <a:ext cx="141568" cy="125426"/>
            </a:xfrm>
            <a:custGeom>
              <a:avLst/>
              <a:gdLst/>
              <a:ahLst/>
              <a:cxnLst/>
              <a:rect l="l" t="t" r="r" b="b"/>
              <a:pathLst>
                <a:path w="6262" h="5548" extrusionOk="0">
                  <a:moveTo>
                    <a:pt x="451" y="4556"/>
                  </a:moveTo>
                  <a:cubicBezTo>
                    <a:pt x="2524" y="3396"/>
                    <a:pt x="4374" y="1496"/>
                    <a:pt x="6261" y="1"/>
                  </a:cubicBezTo>
                  <a:cubicBezTo>
                    <a:pt x="4803" y="2184"/>
                    <a:pt x="2868" y="4244"/>
                    <a:pt x="562" y="5520"/>
                  </a:cubicBezTo>
                  <a:cubicBezTo>
                    <a:pt x="297" y="5547"/>
                    <a:pt x="61" y="5356"/>
                    <a:pt x="30" y="5092"/>
                  </a:cubicBezTo>
                  <a:cubicBezTo>
                    <a:pt x="0" y="4829"/>
                    <a:pt x="187" y="4590"/>
                    <a:pt x="451" y="4556"/>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46"/>
            <p:cNvSpPr/>
            <p:nvPr/>
          </p:nvSpPr>
          <p:spPr>
            <a:xfrm>
              <a:off x="6519382" y="3475991"/>
              <a:ext cx="314606" cy="381524"/>
            </a:xfrm>
            <a:custGeom>
              <a:avLst/>
              <a:gdLst/>
              <a:ahLst/>
              <a:cxnLst/>
              <a:rect l="l" t="t" r="r" b="b"/>
              <a:pathLst>
                <a:path w="13916" h="16876" extrusionOk="0">
                  <a:moveTo>
                    <a:pt x="67" y="15253"/>
                  </a:moveTo>
                  <a:cubicBezTo>
                    <a:pt x="2456" y="10500"/>
                    <a:pt x="5066" y="7710"/>
                    <a:pt x="8828" y="4071"/>
                  </a:cubicBezTo>
                  <a:lnTo>
                    <a:pt x="11230" y="1856"/>
                  </a:lnTo>
                  <a:lnTo>
                    <a:pt x="13916" y="1"/>
                  </a:lnTo>
                  <a:cubicBezTo>
                    <a:pt x="10349" y="5136"/>
                    <a:pt x="5747" y="9976"/>
                    <a:pt x="2952" y="15471"/>
                  </a:cubicBezTo>
                  <a:cubicBezTo>
                    <a:pt x="2898" y="16272"/>
                    <a:pt x="2201" y="16875"/>
                    <a:pt x="1400" y="16815"/>
                  </a:cubicBezTo>
                  <a:cubicBezTo>
                    <a:pt x="599" y="16755"/>
                    <a:pt x="1" y="16054"/>
                    <a:pt x="67" y="15253"/>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46"/>
            <p:cNvSpPr/>
            <p:nvPr/>
          </p:nvSpPr>
          <p:spPr>
            <a:xfrm>
              <a:off x="6499872" y="3304898"/>
              <a:ext cx="131010" cy="202134"/>
            </a:xfrm>
            <a:custGeom>
              <a:avLst/>
              <a:gdLst/>
              <a:ahLst/>
              <a:cxnLst/>
              <a:rect l="l" t="t" r="r" b="b"/>
              <a:pathLst>
                <a:path w="5795" h="8941" extrusionOk="0">
                  <a:moveTo>
                    <a:pt x="3055" y="8784"/>
                  </a:moveTo>
                  <a:cubicBezTo>
                    <a:pt x="4645" y="8629"/>
                    <a:pt x="5794" y="7089"/>
                    <a:pt x="5240" y="5125"/>
                  </a:cubicBezTo>
                  <a:cubicBezTo>
                    <a:pt x="4687" y="3163"/>
                    <a:pt x="3376" y="1266"/>
                    <a:pt x="2196" y="1"/>
                  </a:cubicBezTo>
                  <a:cubicBezTo>
                    <a:pt x="1256" y="1545"/>
                    <a:pt x="405" y="3618"/>
                    <a:pt x="203" y="5618"/>
                  </a:cubicBezTo>
                  <a:cubicBezTo>
                    <a:pt x="1" y="7619"/>
                    <a:pt x="1465" y="8940"/>
                    <a:pt x="3055" y="8784"/>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46"/>
            <p:cNvSpPr/>
            <p:nvPr/>
          </p:nvSpPr>
          <p:spPr>
            <a:xfrm>
              <a:off x="6564213" y="3503482"/>
              <a:ext cx="56315" cy="206700"/>
            </a:xfrm>
            <a:custGeom>
              <a:avLst/>
              <a:gdLst/>
              <a:ahLst/>
              <a:cxnLst/>
              <a:rect l="l" t="t" r="r" b="b"/>
              <a:pathLst>
                <a:path w="2491" h="9143" extrusionOk="0">
                  <a:moveTo>
                    <a:pt x="2265" y="8137"/>
                  </a:moveTo>
                  <a:cubicBezTo>
                    <a:pt x="1207" y="5652"/>
                    <a:pt x="865" y="2658"/>
                    <a:pt x="209" y="0"/>
                  </a:cubicBezTo>
                  <a:cubicBezTo>
                    <a:pt x="0" y="2977"/>
                    <a:pt x="309" y="6176"/>
                    <a:pt x="1494" y="8928"/>
                  </a:cubicBezTo>
                  <a:cubicBezTo>
                    <a:pt x="1713" y="9142"/>
                    <a:pt x="2063" y="9138"/>
                    <a:pt x="2277" y="8920"/>
                  </a:cubicBezTo>
                  <a:cubicBezTo>
                    <a:pt x="2491" y="8701"/>
                    <a:pt x="2485" y="8350"/>
                    <a:pt x="2266" y="8137"/>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46"/>
            <p:cNvSpPr/>
            <p:nvPr/>
          </p:nvSpPr>
          <p:spPr>
            <a:xfrm>
              <a:off x="6686135" y="3938450"/>
              <a:ext cx="271674" cy="173354"/>
            </a:xfrm>
            <a:custGeom>
              <a:avLst/>
              <a:gdLst/>
              <a:ahLst/>
              <a:cxnLst/>
              <a:rect l="l" t="t" r="r" b="b"/>
              <a:pathLst>
                <a:path w="12017" h="7668" extrusionOk="0">
                  <a:moveTo>
                    <a:pt x="400" y="3449"/>
                  </a:moveTo>
                  <a:cubicBezTo>
                    <a:pt x="800" y="1346"/>
                    <a:pt x="2995" y="0"/>
                    <a:pt x="5547" y="977"/>
                  </a:cubicBezTo>
                  <a:cubicBezTo>
                    <a:pt x="8099" y="1953"/>
                    <a:pt x="10472" y="3933"/>
                    <a:pt x="12017" y="5659"/>
                  </a:cubicBezTo>
                  <a:cubicBezTo>
                    <a:pt x="9843" y="6727"/>
                    <a:pt x="6973" y="7612"/>
                    <a:pt x="4278" y="7639"/>
                  </a:cubicBezTo>
                  <a:cubicBezTo>
                    <a:pt x="1584" y="7668"/>
                    <a:pt x="0" y="5552"/>
                    <a:pt x="400" y="344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46"/>
            <p:cNvSpPr/>
            <p:nvPr/>
          </p:nvSpPr>
          <p:spPr>
            <a:xfrm>
              <a:off x="6423549" y="3923823"/>
              <a:ext cx="271629" cy="92600"/>
            </a:xfrm>
            <a:custGeom>
              <a:avLst/>
              <a:gdLst/>
              <a:ahLst/>
              <a:cxnLst/>
              <a:rect l="l" t="t" r="r" b="b"/>
              <a:pathLst>
                <a:path w="12015" h="4096" extrusionOk="0">
                  <a:moveTo>
                    <a:pt x="1406" y="365"/>
                  </a:moveTo>
                  <a:cubicBezTo>
                    <a:pt x="4594" y="2079"/>
                    <a:pt x="8549" y="2898"/>
                    <a:pt x="12015" y="4096"/>
                  </a:cubicBezTo>
                  <a:cubicBezTo>
                    <a:pt x="8018" y="4013"/>
                    <a:pt x="3787" y="3215"/>
                    <a:pt x="258" y="1299"/>
                  </a:cubicBezTo>
                  <a:cubicBezTo>
                    <a:pt x="0" y="982"/>
                    <a:pt x="49" y="516"/>
                    <a:pt x="366" y="258"/>
                  </a:cubicBezTo>
                  <a:cubicBezTo>
                    <a:pt x="682" y="1"/>
                    <a:pt x="1148" y="48"/>
                    <a:pt x="1406" y="365"/>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46"/>
            <p:cNvSpPr/>
            <p:nvPr/>
          </p:nvSpPr>
          <p:spPr>
            <a:xfrm>
              <a:off x="5947254" y="3143910"/>
              <a:ext cx="129428" cy="258223"/>
            </a:xfrm>
            <a:custGeom>
              <a:avLst/>
              <a:gdLst/>
              <a:ahLst/>
              <a:cxnLst/>
              <a:rect l="l" t="t" r="r" b="b"/>
              <a:pathLst>
                <a:path w="5725" h="11422" extrusionOk="0">
                  <a:moveTo>
                    <a:pt x="5259" y="9941"/>
                  </a:moveTo>
                  <a:cubicBezTo>
                    <a:pt x="3092" y="7041"/>
                    <a:pt x="1697" y="3251"/>
                    <a:pt x="1" y="0"/>
                  </a:cubicBezTo>
                  <a:cubicBezTo>
                    <a:pt x="673" y="3940"/>
                    <a:pt x="2088" y="8007"/>
                    <a:pt x="4505" y="11214"/>
                  </a:cubicBezTo>
                  <a:cubicBezTo>
                    <a:pt x="4856" y="11421"/>
                    <a:pt x="5310" y="11304"/>
                    <a:pt x="5517" y="10953"/>
                  </a:cubicBezTo>
                  <a:cubicBezTo>
                    <a:pt x="5725" y="10602"/>
                    <a:pt x="5609" y="10149"/>
                    <a:pt x="5259" y="994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46"/>
            <p:cNvSpPr/>
            <p:nvPr/>
          </p:nvSpPr>
          <p:spPr>
            <a:xfrm>
              <a:off x="5280491" y="3885617"/>
              <a:ext cx="273799" cy="82653"/>
            </a:xfrm>
            <a:custGeom>
              <a:avLst/>
              <a:gdLst/>
              <a:ahLst/>
              <a:cxnLst/>
              <a:rect l="l" t="t" r="r" b="b"/>
              <a:pathLst>
                <a:path w="12111" h="3656" extrusionOk="0">
                  <a:moveTo>
                    <a:pt x="11016" y="2264"/>
                  </a:moveTo>
                  <a:cubicBezTo>
                    <a:pt x="7400" y="2093"/>
                    <a:pt x="3590" y="759"/>
                    <a:pt x="1" y="0"/>
                  </a:cubicBezTo>
                  <a:cubicBezTo>
                    <a:pt x="3470" y="1987"/>
                    <a:pt x="7507" y="3482"/>
                    <a:pt x="11520" y="3655"/>
                  </a:cubicBezTo>
                  <a:cubicBezTo>
                    <a:pt x="11907" y="3519"/>
                    <a:pt x="12111" y="3093"/>
                    <a:pt x="11971" y="2706"/>
                  </a:cubicBezTo>
                  <a:cubicBezTo>
                    <a:pt x="11831" y="2318"/>
                    <a:pt x="11402" y="2120"/>
                    <a:pt x="11016" y="2264"/>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46"/>
            <p:cNvSpPr/>
            <p:nvPr/>
          </p:nvSpPr>
          <p:spPr>
            <a:xfrm>
              <a:off x="5331109" y="3949099"/>
              <a:ext cx="169488" cy="85049"/>
            </a:xfrm>
            <a:custGeom>
              <a:avLst/>
              <a:gdLst/>
              <a:ahLst/>
              <a:cxnLst/>
              <a:rect l="l" t="t" r="r" b="b"/>
              <a:pathLst>
                <a:path w="7497" h="3762" extrusionOk="0">
                  <a:moveTo>
                    <a:pt x="6525" y="306"/>
                  </a:moveTo>
                  <a:cubicBezTo>
                    <a:pt x="4622" y="1729"/>
                    <a:pt x="2134" y="2645"/>
                    <a:pt x="1" y="3761"/>
                  </a:cubicBezTo>
                  <a:cubicBezTo>
                    <a:pt x="2588" y="3318"/>
                    <a:pt x="5258" y="2388"/>
                    <a:pt x="7362" y="800"/>
                  </a:cubicBezTo>
                  <a:cubicBezTo>
                    <a:pt x="7497" y="570"/>
                    <a:pt x="7420" y="273"/>
                    <a:pt x="7189" y="137"/>
                  </a:cubicBezTo>
                  <a:cubicBezTo>
                    <a:pt x="6959" y="1"/>
                    <a:pt x="6662" y="77"/>
                    <a:pt x="6525" y="306"/>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46"/>
            <p:cNvSpPr/>
            <p:nvPr/>
          </p:nvSpPr>
          <p:spPr>
            <a:xfrm>
              <a:off x="4966224" y="3551094"/>
              <a:ext cx="181493" cy="48629"/>
            </a:xfrm>
            <a:custGeom>
              <a:avLst/>
              <a:gdLst/>
              <a:ahLst/>
              <a:cxnLst/>
              <a:rect l="l" t="t" r="r" b="b"/>
              <a:pathLst>
                <a:path w="8028" h="2151" extrusionOk="0">
                  <a:moveTo>
                    <a:pt x="7278" y="1248"/>
                  </a:moveTo>
                  <a:cubicBezTo>
                    <a:pt x="4902" y="1214"/>
                    <a:pt x="2372" y="421"/>
                    <a:pt x="0" y="1"/>
                  </a:cubicBezTo>
                  <a:cubicBezTo>
                    <a:pt x="2320" y="1230"/>
                    <a:pt x="5002" y="2123"/>
                    <a:pt x="7638" y="2150"/>
                  </a:cubicBezTo>
                  <a:cubicBezTo>
                    <a:pt x="7897" y="2058"/>
                    <a:pt x="8027" y="1768"/>
                    <a:pt x="7926" y="1513"/>
                  </a:cubicBezTo>
                  <a:cubicBezTo>
                    <a:pt x="7823" y="1256"/>
                    <a:pt x="7530" y="1137"/>
                    <a:pt x="7278" y="1249"/>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46"/>
            <p:cNvSpPr/>
            <p:nvPr/>
          </p:nvSpPr>
          <p:spPr>
            <a:xfrm>
              <a:off x="7137403" y="3253375"/>
              <a:ext cx="306038" cy="309858"/>
            </a:xfrm>
            <a:custGeom>
              <a:avLst/>
              <a:gdLst/>
              <a:ahLst/>
              <a:cxnLst/>
              <a:rect l="l" t="t" r="r" b="b"/>
              <a:pathLst>
                <a:path w="13537" h="13706" extrusionOk="0">
                  <a:moveTo>
                    <a:pt x="2107" y="11637"/>
                  </a:moveTo>
                  <a:cubicBezTo>
                    <a:pt x="0" y="9568"/>
                    <a:pt x="136" y="6020"/>
                    <a:pt x="3210" y="3839"/>
                  </a:cubicBezTo>
                  <a:cubicBezTo>
                    <a:pt x="6284" y="1658"/>
                    <a:pt x="10373" y="451"/>
                    <a:pt x="13536" y="0"/>
                  </a:cubicBezTo>
                  <a:cubicBezTo>
                    <a:pt x="13096" y="3312"/>
                    <a:pt x="11915" y="7283"/>
                    <a:pt x="9884" y="10394"/>
                  </a:cubicBezTo>
                  <a:cubicBezTo>
                    <a:pt x="7853" y="13506"/>
                    <a:pt x="4214" y="13705"/>
                    <a:pt x="2107" y="1163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46"/>
            <p:cNvSpPr/>
            <p:nvPr/>
          </p:nvSpPr>
          <p:spPr>
            <a:xfrm>
              <a:off x="6795668" y="3254167"/>
              <a:ext cx="293355" cy="267515"/>
            </a:xfrm>
            <a:custGeom>
              <a:avLst/>
              <a:gdLst/>
              <a:ahLst/>
              <a:cxnLst/>
              <a:rect l="l" t="t" r="r" b="b"/>
              <a:pathLst>
                <a:path w="12976" h="11833" extrusionOk="0">
                  <a:moveTo>
                    <a:pt x="1760" y="9716"/>
                  </a:moveTo>
                  <a:cubicBezTo>
                    <a:pt x="1" y="7686"/>
                    <a:pt x="384" y="4478"/>
                    <a:pt x="3331" y="2726"/>
                  </a:cubicBezTo>
                  <a:cubicBezTo>
                    <a:pt x="6277" y="973"/>
                    <a:pt x="10074" y="178"/>
                    <a:pt x="12975" y="1"/>
                  </a:cubicBezTo>
                  <a:cubicBezTo>
                    <a:pt x="12335" y="2972"/>
                    <a:pt x="10973" y="6485"/>
                    <a:pt x="8903" y="9159"/>
                  </a:cubicBezTo>
                  <a:cubicBezTo>
                    <a:pt x="6834" y="11832"/>
                    <a:pt x="3519" y="11747"/>
                    <a:pt x="1760" y="9716"/>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46"/>
            <p:cNvSpPr/>
            <p:nvPr/>
          </p:nvSpPr>
          <p:spPr>
            <a:xfrm>
              <a:off x="5951662" y="2523673"/>
              <a:ext cx="232382" cy="361494"/>
            </a:xfrm>
            <a:custGeom>
              <a:avLst/>
              <a:gdLst/>
              <a:ahLst/>
              <a:cxnLst/>
              <a:rect l="l" t="t" r="r" b="b"/>
              <a:pathLst>
                <a:path w="10279" h="15990" extrusionOk="0">
                  <a:moveTo>
                    <a:pt x="5654" y="15445"/>
                  </a:moveTo>
                  <a:cubicBezTo>
                    <a:pt x="2858" y="15989"/>
                    <a:pt x="111" y="13943"/>
                    <a:pt x="55" y="10308"/>
                  </a:cubicBezTo>
                  <a:cubicBezTo>
                    <a:pt x="1" y="6672"/>
                    <a:pt x="1276" y="2762"/>
                    <a:pt x="2645" y="0"/>
                  </a:cubicBezTo>
                  <a:cubicBezTo>
                    <a:pt x="5038" y="2160"/>
                    <a:pt x="7550" y="5268"/>
                    <a:pt x="8914" y="8583"/>
                  </a:cubicBezTo>
                  <a:cubicBezTo>
                    <a:pt x="10279" y="11898"/>
                    <a:pt x="8450" y="14900"/>
                    <a:pt x="5654" y="15445"/>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46"/>
            <p:cNvSpPr/>
            <p:nvPr/>
          </p:nvSpPr>
          <p:spPr>
            <a:xfrm>
              <a:off x="5828565" y="2890141"/>
              <a:ext cx="186738" cy="270725"/>
            </a:xfrm>
            <a:custGeom>
              <a:avLst/>
              <a:gdLst/>
              <a:ahLst/>
              <a:cxnLst/>
              <a:rect l="l" t="t" r="r" b="b"/>
              <a:pathLst>
                <a:path w="8260" h="11975" extrusionOk="0">
                  <a:moveTo>
                    <a:pt x="5251" y="11225"/>
                  </a:moveTo>
                  <a:cubicBezTo>
                    <a:pt x="7283" y="10474"/>
                    <a:pt x="8259" y="8060"/>
                    <a:pt x="6861" y="5677"/>
                  </a:cubicBezTo>
                  <a:cubicBezTo>
                    <a:pt x="5461" y="3293"/>
                    <a:pt x="3090" y="1255"/>
                    <a:pt x="1109" y="0"/>
                  </a:cubicBezTo>
                  <a:cubicBezTo>
                    <a:pt x="406" y="2348"/>
                    <a:pt x="1" y="5359"/>
                    <a:pt x="424" y="8052"/>
                  </a:cubicBezTo>
                  <a:cubicBezTo>
                    <a:pt x="846" y="10745"/>
                    <a:pt x="3218" y="11975"/>
                    <a:pt x="5251" y="11225"/>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46"/>
            <p:cNvSpPr/>
            <p:nvPr/>
          </p:nvSpPr>
          <p:spPr>
            <a:xfrm>
              <a:off x="4643638" y="2015117"/>
              <a:ext cx="214952" cy="331064"/>
            </a:xfrm>
            <a:custGeom>
              <a:avLst/>
              <a:gdLst/>
              <a:ahLst/>
              <a:cxnLst/>
              <a:rect l="l" t="t" r="r" b="b"/>
              <a:pathLst>
                <a:path w="9508" h="14644" extrusionOk="0">
                  <a:moveTo>
                    <a:pt x="4521" y="14416"/>
                  </a:moveTo>
                  <a:cubicBezTo>
                    <a:pt x="1911" y="14189"/>
                    <a:pt x="0" y="11684"/>
                    <a:pt x="874" y="8457"/>
                  </a:cubicBezTo>
                  <a:cubicBezTo>
                    <a:pt x="1746" y="5229"/>
                    <a:pt x="3864" y="2096"/>
                    <a:pt x="5774" y="1"/>
                  </a:cubicBezTo>
                  <a:cubicBezTo>
                    <a:pt x="7342" y="2516"/>
                    <a:pt x="8775" y="5900"/>
                    <a:pt x="9141" y="9176"/>
                  </a:cubicBezTo>
                  <a:cubicBezTo>
                    <a:pt x="9507" y="12451"/>
                    <a:pt x="7129" y="14643"/>
                    <a:pt x="4521" y="14416"/>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46"/>
            <p:cNvSpPr/>
            <p:nvPr/>
          </p:nvSpPr>
          <p:spPr>
            <a:xfrm>
              <a:off x="4828115" y="2293619"/>
              <a:ext cx="167974" cy="181719"/>
            </a:xfrm>
            <a:custGeom>
              <a:avLst/>
              <a:gdLst/>
              <a:ahLst/>
              <a:cxnLst/>
              <a:rect l="l" t="t" r="r" b="b"/>
              <a:pathLst>
                <a:path w="7430" h="8038" extrusionOk="0">
                  <a:moveTo>
                    <a:pt x="1282" y="6925"/>
                  </a:moveTo>
                  <a:cubicBezTo>
                    <a:pt x="2536" y="8038"/>
                    <a:pt x="4541" y="7824"/>
                    <a:pt x="5657" y="5998"/>
                  </a:cubicBezTo>
                  <a:cubicBezTo>
                    <a:pt x="6773" y="4173"/>
                    <a:pt x="7296" y="1810"/>
                    <a:pt x="7430" y="0"/>
                  </a:cubicBezTo>
                  <a:cubicBezTo>
                    <a:pt x="5570" y="378"/>
                    <a:pt x="3368" y="1201"/>
                    <a:pt x="1684" y="2472"/>
                  </a:cubicBezTo>
                  <a:cubicBezTo>
                    <a:pt x="1" y="3744"/>
                    <a:pt x="28" y="5813"/>
                    <a:pt x="1282" y="6925"/>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46"/>
            <p:cNvSpPr/>
            <p:nvPr/>
          </p:nvSpPr>
          <p:spPr>
            <a:xfrm>
              <a:off x="4508920" y="2150649"/>
              <a:ext cx="119729" cy="182239"/>
            </a:xfrm>
            <a:custGeom>
              <a:avLst/>
              <a:gdLst/>
              <a:ahLst/>
              <a:cxnLst/>
              <a:rect l="l" t="t" r="r" b="b"/>
              <a:pathLst>
                <a:path w="5296" h="8061" extrusionOk="0">
                  <a:moveTo>
                    <a:pt x="2641" y="8035"/>
                  </a:moveTo>
                  <a:cubicBezTo>
                    <a:pt x="4095" y="8061"/>
                    <a:pt x="5295" y="6787"/>
                    <a:pt x="4999" y="4955"/>
                  </a:cubicBezTo>
                  <a:cubicBezTo>
                    <a:pt x="4704" y="3122"/>
                    <a:pt x="3716" y="1269"/>
                    <a:pt x="2782" y="1"/>
                  </a:cubicBezTo>
                  <a:cubicBezTo>
                    <a:pt x="1771" y="1300"/>
                    <a:pt x="784" y="3085"/>
                    <a:pt x="391" y="4873"/>
                  </a:cubicBezTo>
                  <a:cubicBezTo>
                    <a:pt x="0" y="6661"/>
                    <a:pt x="1187" y="8010"/>
                    <a:pt x="2641" y="8035"/>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46"/>
            <p:cNvSpPr/>
            <p:nvPr/>
          </p:nvSpPr>
          <p:spPr>
            <a:xfrm>
              <a:off x="4293357" y="1814295"/>
              <a:ext cx="231365" cy="360092"/>
            </a:xfrm>
            <a:custGeom>
              <a:avLst/>
              <a:gdLst/>
              <a:ahLst/>
              <a:cxnLst/>
              <a:rect l="l" t="t" r="r" b="b"/>
              <a:pathLst>
                <a:path w="10234" h="15928" extrusionOk="0">
                  <a:moveTo>
                    <a:pt x="5436" y="15538"/>
                  </a:moveTo>
                  <a:cubicBezTo>
                    <a:pt x="2623" y="15927"/>
                    <a:pt x="1" y="13740"/>
                    <a:pt x="145" y="10119"/>
                  </a:cubicBezTo>
                  <a:cubicBezTo>
                    <a:pt x="288" y="6498"/>
                    <a:pt x="1772" y="2675"/>
                    <a:pt x="3285" y="1"/>
                  </a:cubicBezTo>
                  <a:cubicBezTo>
                    <a:pt x="5549" y="2280"/>
                    <a:pt x="7879" y="5511"/>
                    <a:pt x="9056" y="8885"/>
                  </a:cubicBezTo>
                  <a:cubicBezTo>
                    <a:pt x="10234" y="12259"/>
                    <a:pt x="8249" y="15148"/>
                    <a:pt x="5436" y="15538"/>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46"/>
            <p:cNvSpPr/>
            <p:nvPr/>
          </p:nvSpPr>
          <p:spPr>
            <a:xfrm>
              <a:off x="3901614" y="2035690"/>
              <a:ext cx="252774" cy="253430"/>
            </a:xfrm>
            <a:custGeom>
              <a:avLst/>
              <a:gdLst/>
              <a:ahLst/>
              <a:cxnLst/>
              <a:rect l="l" t="t" r="r" b="b"/>
              <a:pathLst>
                <a:path w="11181" h="11210" extrusionOk="0">
                  <a:moveTo>
                    <a:pt x="9461" y="9497"/>
                  </a:moveTo>
                  <a:cubicBezTo>
                    <a:pt x="11180" y="7784"/>
                    <a:pt x="11048" y="4869"/>
                    <a:pt x="8510" y="3095"/>
                  </a:cubicBezTo>
                  <a:cubicBezTo>
                    <a:pt x="5970" y="1320"/>
                    <a:pt x="2602" y="353"/>
                    <a:pt x="0" y="1"/>
                  </a:cubicBezTo>
                  <a:cubicBezTo>
                    <a:pt x="382" y="2720"/>
                    <a:pt x="1375" y="5976"/>
                    <a:pt x="3063" y="8521"/>
                  </a:cubicBezTo>
                  <a:cubicBezTo>
                    <a:pt x="4752" y="11066"/>
                    <a:pt x="7742" y="11209"/>
                    <a:pt x="9461" y="949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46"/>
            <p:cNvSpPr/>
            <p:nvPr/>
          </p:nvSpPr>
          <p:spPr>
            <a:xfrm>
              <a:off x="3854681" y="2379008"/>
              <a:ext cx="292157" cy="192548"/>
            </a:xfrm>
            <a:custGeom>
              <a:avLst/>
              <a:gdLst/>
              <a:ahLst/>
              <a:cxnLst/>
              <a:rect l="l" t="t" r="r" b="b"/>
              <a:pathLst>
                <a:path w="12923" h="8517" extrusionOk="0">
                  <a:moveTo>
                    <a:pt x="12922" y="4233"/>
                  </a:moveTo>
                  <a:cubicBezTo>
                    <a:pt x="12923" y="1895"/>
                    <a:pt x="10843" y="0"/>
                    <a:pt x="7906" y="525"/>
                  </a:cubicBezTo>
                  <a:cubicBezTo>
                    <a:pt x="4967" y="1049"/>
                    <a:pt x="2013" y="2688"/>
                    <a:pt x="0" y="4224"/>
                  </a:cubicBezTo>
                  <a:cubicBezTo>
                    <a:pt x="2115" y="5815"/>
                    <a:pt x="5014" y="7354"/>
                    <a:pt x="7899" y="7935"/>
                  </a:cubicBezTo>
                  <a:cubicBezTo>
                    <a:pt x="10784" y="8517"/>
                    <a:pt x="12919" y="6573"/>
                    <a:pt x="12922" y="4233"/>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46"/>
            <p:cNvSpPr/>
            <p:nvPr/>
          </p:nvSpPr>
          <p:spPr>
            <a:xfrm>
              <a:off x="4752063" y="2888671"/>
              <a:ext cx="234168" cy="335789"/>
            </a:xfrm>
            <a:custGeom>
              <a:avLst/>
              <a:gdLst/>
              <a:ahLst/>
              <a:cxnLst/>
              <a:rect l="l" t="t" r="r" b="b"/>
              <a:pathLst>
                <a:path w="10358" h="14853" extrusionOk="0">
                  <a:moveTo>
                    <a:pt x="6589" y="13922"/>
                  </a:moveTo>
                  <a:cubicBezTo>
                    <a:pt x="4068" y="14852"/>
                    <a:pt x="1202" y="13363"/>
                    <a:pt x="601" y="9986"/>
                  </a:cubicBezTo>
                  <a:cubicBezTo>
                    <a:pt x="1" y="6611"/>
                    <a:pt x="596" y="2777"/>
                    <a:pt x="1453" y="0"/>
                  </a:cubicBezTo>
                  <a:cubicBezTo>
                    <a:pt x="4007" y="1648"/>
                    <a:pt x="6815" y="4162"/>
                    <a:pt x="8587" y="7041"/>
                  </a:cubicBezTo>
                  <a:cubicBezTo>
                    <a:pt x="10358" y="9921"/>
                    <a:pt x="9109" y="12992"/>
                    <a:pt x="6589" y="13922"/>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46"/>
            <p:cNvSpPr/>
            <p:nvPr/>
          </p:nvSpPr>
          <p:spPr>
            <a:xfrm>
              <a:off x="4776592" y="3466202"/>
              <a:ext cx="200913" cy="137521"/>
            </a:xfrm>
            <a:custGeom>
              <a:avLst/>
              <a:gdLst/>
              <a:ahLst/>
              <a:cxnLst/>
              <a:rect l="l" t="t" r="r" b="b"/>
              <a:pathLst>
                <a:path w="8887" h="6083" extrusionOk="0">
                  <a:moveTo>
                    <a:pt x="8388" y="3756"/>
                  </a:moveTo>
                  <a:cubicBezTo>
                    <a:pt x="8886" y="2237"/>
                    <a:pt x="7938" y="566"/>
                    <a:pt x="5919" y="283"/>
                  </a:cubicBezTo>
                  <a:cubicBezTo>
                    <a:pt x="3898" y="0"/>
                    <a:pt x="1633" y="437"/>
                    <a:pt x="1" y="1007"/>
                  </a:cubicBezTo>
                  <a:cubicBezTo>
                    <a:pt x="1036" y="2490"/>
                    <a:pt x="2591" y="4103"/>
                    <a:pt x="4342" y="5093"/>
                  </a:cubicBezTo>
                  <a:cubicBezTo>
                    <a:pt x="6091" y="6082"/>
                    <a:pt x="7891" y="5274"/>
                    <a:pt x="8388" y="3756"/>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46"/>
            <p:cNvSpPr/>
            <p:nvPr/>
          </p:nvSpPr>
          <p:spPr>
            <a:xfrm>
              <a:off x="5010942" y="3757749"/>
              <a:ext cx="288087" cy="199692"/>
            </a:xfrm>
            <a:custGeom>
              <a:avLst/>
              <a:gdLst/>
              <a:ahLst/>
              <a:cxnLst/>
              <a:rect l="l" t="t" r="r" b="b"/>
              <a:pathLst>
                <a:path w="12743" h="8833" extrusionOk="0">
                  <a:moveTo>
                    <a:pt x="11924" y="5656"/>
                  </a:moveTo>
                  <a:cubicBezTo>
                    <a:pt x="11103" y="7815"/>
                    <a:pt x="8520" y="8833"/>
                    <a:pt x="5993" y="7316"/>
                  </a:cubicBezTo>
                  <a:cubicBezTo>
                    <a:pt x="3465" y="5800"/>
                    <a:pt x="1317" y="3250"/>
                    <a:pt x="0" y="1128"/>
                  </a:cubicBezTo>
                  <a:cubicBezTo>
                    <a:pt x="2510" y="402"/>
                    <a:pt x="5724" y="1"/>
                    <a:pt x="8590" y="478"/>
                  </a:cubicBezTo>
                  <a:cubicBezTo>
                    <a:pt x="11457" y="955"/>
                    <a:pt x="12743" y="3499"/>
                    <a:pt x="11924" y="5656"/>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46"/>
            <p:cNvSpPr/>
            <p:nvPr/>
          </p:nvSpPr>
          <p:spPr>
            <a:xfrm>
              <a:off x="5142110" y="3982512"/>
              <a:ext cx="200596" cy="136527"/>
            </a:xfrm>
            <a:custGeom>
              <a:avLst/>
              <a:gdLst/>
              <a:ahLst/>
              <a:cxnLst/>
              <a:rect l="l" t="t" r="r" b="b"/>
              <a:pathLst>
                <a:path w="8873" h="6039" extrusionOk="0">
                  <a:moveTo>
                    <a:pt x="8361" y="2283"/>
                  </a:moveTo>
                  <a:cubicBezTo>
                    <a:pt x="7848" y="770"/>
                    <a:pt x="6087" y="1"/>
                    <a:pt x="4301" y="985"/>
                  </a:cubicBezTo>
                  <a:cubicBezTo>
                    <a:pt x="2516" y="1970"/>
                    <a:pt x="965" y="3678"/>
                    <a:pt x="0" y="5114"/>
                  </a:cubicBezTo>
                  <a:cubicBezTo>
                    <a:pt x="1718" y="5679"/>
                    <a:pt x="3930" y="6038"/>
                    <a:pt x="5924" y="5780"/>
                  </a:cubicBezTo>
                  <a:cubicBezTo>
                    <a:pt x="7918" y="5523"/>
                    <a:pt x="8873" y="3797"/>
                    <a:pt x="8361" y="2283"/>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61" name="Google Shape;861;p46"/>
          <p:cNvSpPr/>
          <p:nvPr/>
        </p:nvSpPr>
        <p:spPr>
          <a:xfrm>
            <a:off x="10100072" y="4766435"/>
            <a:ext cx="1081784" cy="1081753"/>
          </a:xfrm>
          <a:custGeom>
            <a:avLst/>
            <a:gdLst/>
            <a:ahLst/>
            <a:cxnLst/>
            <a:rect l="l" t="t" r="r" b="b"/>
            <a:pathLst>
              <a:path w="35888" h="35887" extrusionOk="0">
                <a:moveTo>
                  <a:pt x="17945" y="1"/>
                </a:moveTo>
                <a:cubicBezTo>
                  <a:pt x="13185" y="1"/>
                  <a:pt x="8622" y="1891"/>
                  <a:pt x="5256" y="5257"/>
                </a:cubicBezTo>
                <a:cubicBezTo>
                  <a:pt x="1892" y="8621"/>
                  <a:pt x="0" y="13185"/>
                  <a:pt x="0" y="17944"/>
                </a:cubicBezTo>
                <a:cubicBezTo>
                  <a:pt x="0" y="22703"/>
                  <a:pt x="1892" y="27266"/>
                  <a:pt x="5256" y="30632"/>
                </a:cubicBezTo>
                <a:cubicBezTo>
                  <a:pt x="8622" y="33997"/>
                  <a:pt x="13185" y="35887"/>
                  <a:pt x="17945" y="35887"/>
                </a:cubicBezTo>
                <a:cubicBezTo>
                  <a:pt x="22703" y="35887"/>
                  <a:pt x="27267" y="33997"/>
                  <a:pt x="30632" y="30632"/>
                </a:cubicBezTo>
                <a:cubicBezTo>
                  <a:pt x="33997" y="27266"/>
                  <a:pt x="35888" y="22703"/>
                  <a:pt x="35888" y="17944"/>
                </a:cubicBezTo>
                <a:cubicBezTo>
                  <a:pt x="35888" y="13185"/>
                  <a:pt x="33997" y="8621"/>
                  <a:pt x="30632" y="5257"/>
                </a:cubicBezTo>
                <a:cubicBezTo>
                  <a:pt x="27267" y="1891"/>
                  <a:pt x="22703" y="1"/>
                  <a:pt x="17945"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46"/>
          <p:cNvSpPr/>
          <p:nvPr/>
        </p:nvSpPr>
        <p:spPr>
          <a:xfrm>
            <a:off x="5688325" y="1032520"/>
            <a:ext cx="1081753" cy="1081753"/>
          </a:xfrm>
          <a:custGeom>
            <a:avLst/>
            <a:gdLst/>
            <a:ahLst/>
            <a:cxnLst/>
            <a:rect l="l" t="t" r="r" b="b"/>
            <a:pathLst>
              <a:path w="35887" h="35887" extrusionOk="0">
                <a:moveTo>
                  <a:pt x="17944" y="0"/>
                </a:moveTo>
                <a:cubicBezTo>
                  <a:pt x="13186" y="0"/>
                  <a:pt x="8621" y="1890"/>
                  <a:pt x="5257" y="5256"/>
                </a:cubicBezTo>
                <a:cubicBezTo>
                  <a:pt x="1891" y="8621"/>
                  <a:pt x="1" y="13185"/>
                  <a:pt x="1" y="17943"/>
                </a:cubicBezTo>
                <a:cubicBezTo>
                  <a:pt x="1" y="22703"/>
                  <a:pt x="1891" y="27266"/>
                  <a:pt x="5257" y="30632"/>
                </a:cubicBezTo>
                <a:cubicBezTo>
                  <a:pt x="8621" y="33996"/>
                  <a:pt x="13186" y="35886"/>
                  <a:pt x="17944" y="35886"/>
                </a:cubicBezTo>
                <a:cubicBezTo>
                  <a:pt x="22703" y="35886"/>
                  <a:pt x="27266" y="33996"/>
                  <a:pt x="30632" y="30632"/>
                </a:cubicBezTo>
                <a:cubicBezTo>
                  <a:pt x="33997" y="27266"/>
                  <a:pt x="35887" y="22703"/>
                  <a:pt x="35887" y="17943"/>
                </a:cubicBezTo>
                <a:cubicBezTo>
                  <a:pt x="35887" y="13185"/>
                  <a:pt x="33997" y="8621"/>
                  <a:pt x="30632" y="5256"/>
                </a:cubicBezTo>
                <a:cubicBezTo>
                  <a:pt x="27266" y="1890"/>
                  <a:pt x="22703" y="0"/>
                  <a:pt x="17944"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46"/>
          <p:cNvSpPr/>
          <p:nvPr/>
        </p:nvSpPr>
        <p:spPr>
          <a:xfrm>
            <a:off x="8636975" y="1723284"/>
            <a:ext cx="1081784" cy="1081753"/>
          </a:xfrm>
          <a:custGeom>
            <a:avLst/>
            <a:gdLst/>
            <a:ahLst/>
            <a:cxnLst/>
            <a:rect l="l" t="t" r="r" b="b"/>
            <a:pathLst>
              <a:path w="35888" h="35887" extrusionOk="0">
                <a:moveTo>
                  <a:pt x="17943" y="1"/>
                </a:moveTo>
                <a:cubicBezTo>
                  <a:pt x="13185" y="1"/>
                  <a:pt x="8621" y="1891"/>
                  <a:pt x="5256" y="5255"/>
                </a:cubicBezTo>
                <a:cubicBezTo>
                  <a:pt x="1891" y="8621"/>
                  <a:pt x="0" y="13184"/>
                  <a:pt x="0" y="17944"/>
                </a:cubicBezTo>
                <a:cubicBezTo>
                  <a:pt x="0" y="22702"/>
                  <a:pt x="1891" y="27266"/>
                  <a:pt x="5256" y="30631"/>
                </a:cubicBezTo>
                <a:cubicBezTo>
                  <a:pt x="8621" y="33997"/>
                  <a:pt x="13185" y="35887"/>
                  <a:pt x="17943" y="35887"/>
                </a:cubicBezTo>
                <a:cubicBezTo>
                  <a:pt x="22703" y="35887"/>
                  <a:pt x="27267" y="33997"/>
                  <a:pt x="30632" y="30631"/>
                </a:cubicBezTo>
                <a:cubicBezTo>
                  <a:pt x="33997" y="27266"/>
                  <a:pt x="35888" y="22702"/>
                  <a:pt x="35888" y="17944"/>
                </a:cubicBezTo>
                <a:cubicBezTo>
                  <a:pt x="35888" y="13184"/>
                  <a:pt x="33997" y="8621"/>
                  <a:pt x="30632" y="5255"/>
                </a:cubicBezTo>
                <a:cubicBezTo>
                  <a:pt x="27267" y="1891"/>
                  <a:pt x="22703" y="1"/>
                  <a:pt x="17943"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864" name="Google Shape;864;p46">
            <a:hlinkClick r:id="rId3"/>
          </p:cNvPr>
          <p:cNvPicPr preferRelativeResize="0"/>
          <p:nvPr/>
        </p:nvPicPr>
        <p:blipFill>
          <a:blip r:embed="rId4">
            <a:alphaModFix/>
          </a:blip>
          <a:stretch>
            <a:fillRect/>
          </a:stretch>
        </p:blipFill>
        <p:spPr>
          <a:xfrm>
            <a:off x="0" y="5905501"/>
            <a:ext cx="12192000" cy="952500"/>
          </a:xfrm>
          <a:prstGeom prst="rect">
            <a:avLst/>
          </a:prstGeom>
          <a:noFill/>
          <a:ln>
            <a:noFill/>
          </a:ln>
        </p:spPr>
      </p:pic>
      <p:sp>
        <p:nvSpPr>
          <p:cNvPr id="865" name="Google Shape;865;p46">
            <a:hlinkClick r:id="rId5"/>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 name="TextBox 3"/>
          <p:cNvSpPr txBox="1"/>
          <p:nvPr/>
        </p:nvSpPr>
        <p:spPr>
          <a:xfrm>
            <a:off x="1023042" y="6409853"/>
            <a:ext cx="4456430" cy="369332"/>
          </a:xfrm>
          <a:prstGeom prst="rect">
            <a:avLst/>
          </a:prstGeom>
          <a:solidFill>
            <a:schemeClr val="accent2">
              <a:lumMod val="20000"/>
              <a:lumOff val="80000"/>
            </a:schemeClr>
          </a:solidFill>
        </p:spPr>
        <p:txBody>
          <a:bodyPr wrap="square" rtlCol="0">
            <a:spAutoFit/>
          </a:bodyPr>
          <a:lstStyle/>
          <a:p>
            <a:endParaRPr lang="en-US" dirty="0"/>
          </a:p>
        </p:txBody>
      </p:sp>
      <p:sp>
        <p:nvSpPr>
          <p:cNvPr id="91" name="TextBox 90"/>
          <p:cNvSpPr txBox="1"/>
          <p:nvPr/>
        </p:nvSpPr>
        <p:spPr>
          <a:xfrm>
            <a:off x="9688870" y="6415556"/>
            <a:ext cx="2514475" cy="369332"/>
          </a:xfrm>
          <a:prstGeom prst="rect">
            <a:avLst/>
          </a:prstGeom>
          <a:solidFill>
            <a:schemeClr val="accent2">
              <a:lumMod val="20000"/>
              <a:lumOff val="80000"/>
            </a:schemeClr>
          </a:solidFill>
        </p:spPr>
        <p:txBody>
          <a:bodyPr wrap="square" rtlCol="0">
            <a:spAutoFit/>
          </a:bodyPr>
          <a:lstStyle/>
          <a:p>
            <a:endParaRPr lang="en-US" dirty="0"/>
          </a:p>
        </p:txBody>
      </p:sp>
      <p:sp>
        <p:nvSpPr>
          <p:cNvPr id="6" name="TextBox 5"/>
          <p:cNvSpPr txBox="1"/>
          <p:nvPr/>
        </p:nvSpPr>
        <p:spPr>
          <a:xfrm>
            <a:off x="340651" y="659012"/>
            <a:ext cx="5183455" cy="1077575"/>
          </a:xfrm>
          <a:prstGeom prst="cloud">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4000" b="1">
                <a:solidFill>
                  <a:schemeClr val="bg1"/>
                </a:solidFill>
                <a:latin typeface="Times New Roman" panose="02020603050405020304" pitchFamily="18" charset="0"/>
                <a:ea typeface="Autocar Black Condensed" panose="02020800000000000000" pitchFamily="18" charset="0"/>
                <a:cs typeface="Times New Roman" panose="02020603050405020304" pitchFamily="18" charset="0"/>
              </a:rPr>
              <a:t>LUYỆN TẬP</a:t>
            </a:r>
            <a:endParaRPr lang="vi-VN" sz="4000" b="1" dirty="0">
              <a:solidFill>
                <a:schemeClr val="bg1"/>
              </a:solidFill>
              <a:latin typeface="Times New Roman" panose="02020603050405020304" pitchFamily="18" charset="0"/>
              <a:ea typeface="Autocar Black Condensed" panose="02020800000000000000" pitchFamily="18" charset="0"/>
              <a:cs typeface="Times New Roman" panose="02020603050405020304" pitchFamily="18" charset="0"/>
            </a:endParaRPr>
          </a:p>
        </p:txBody>
      </p:sp>
      <p:pic>
        <p:nvPicPr>
          <p:cNvPr id="9218" name="Picture 2" descr="Icon Tìm Kiếm Thông Tin Clipart - Full Size Clipart (#5398744) - Pin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738" y="2745814"/>
            <a:ext cx="3799282" cy="3269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993818"/>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34418" y="703041"/>
            <a:ext cx="8084744" cy="2751522"/>
          </a:xfrm>
          <a:prstGeom prst="rect">
            <a:avLst/>
          </a:prstGeom>
          <a:noFill/>
          <a:ln w="38100">
            <a:solidFill>
              <a:schemeClr val="bg2">
                <a:lumMod val="75000"/>
              </a:schemeClr>
            </a:solidFill>
            <a:prstDash val="solid"/>
          </a:ln>
        </p:spPr>
        <p:txBody>
          <a:bodyPr wrap="square" rtlCol="0">
            <a:spAutoFit/>
          </a:bodyPr>
          <a:lstStyle/>
          <a:p>
            <a:pPr>
              <a:lnSpc>
                <a:spcPct val="120000"/>
              </a:lnSpc>
            </a:pPr>
            <a:r>
              <a:rPr lang="en-US" sz="2400" b="1">
                <a:solidFill>
                  <a:srgbClr val="00133A"/>
                </a:solidFill>
                <a:latin typeface="Times New Roman" panose="02020603050405020304" pitchFamily="18" charset="0"/>
                <a:cs typeface="Times New Roman" panose="02020603050405020304" pitchFamily="18" charset="0"/>
              </a:rPr>
              <a:t>BT</a:t>
            </a:r>
            <a:r>
              <a:rPr lang="vi-VN" sz="2400" b="1">
                <a:solidFill>
                  <a:srgbClr val="00133A"/>
                </a:solidFill>
                <a:latin typeface="Times New Roman" panose="02020603050405020304" pitchFamily="18" charset="0"/>
                <a:cs typeface="Times New Roman" panose="02020603050405020304" pitchFamily="18" charset="0"/>
              </a:rPr>
              <a:t> </a:t>
            </a:r>
            <a:r>
              <a:rPr lang="en-US" sz="2400" b="1">
                <a:solidFill>
                  <a:srgbClr val="00133A"/>
                </a:solidFill>
                <a:latin typeface="Times New Roman" panose="02020603050405020304" pitchFamily="18" charset="0"/>
                <a:cs typeface="Times New Roman" panose="02020603050405020304" pitchFamily="18" charset="0"/>
              </a:rPr>
              <a:t>1</a:t>
            </a:r>
            <a:r>
              <a:rPr lang="vi-VN" sz="2400" b="1">
                <a:solidFill>
                  <a:srgbClr val="00133A"/>
                </a:solidFill>
                <a:latin typeface="Times New Roman" panose="02020603050405020304" pitchFamily="18" charset="0"/>
                <a:cs typeface="Times New Roman" panose="02020603050405020304" pitchFamily="18" charset="0"/>
              </a:rPr>
              <a:t>. </a:t>
            </a:r>
            <a:r>
              <a:rPr lang="en-US" sz="2400" b="1">
                <a:solidFill>
                  <a:srgbClr val="00133A"/>
                </a:solidFill>
                <a:latin typeface="Times New Roman" panose="02020603050405020304" pitchFamily="18" charset="0"/>
                <a:cs typeface="Times New Roman" panose="02020603050405020304" pitchFamily="18" charset="0"/>
              </a:rPr>
              <a:t>Treo vật vào đầu một lực kế lò xo. Khi vật cân bằng, chỉ số của lực kế là 2N. Điều này có nghĩa</a:t>
            </a:r>
            <a:endParaRPr lang="vi-VN" sz="2400" b="1" dirty="0">
              <a:solidFill>
                <a:srgbClr val="00133A"/>
              </a:solidFill>
              <a:latin typeface="Times New Roman" panose="02020603050405020304" pitchFamily="18" charset="0"/>
              <a:cs typeface="Times New Roman" panose="02020603050405020304" pitchFamily="18" charset="0"/>
            </a:endParaRPr>
          </a:p>
          <a:p>
            <a:pPr marL="800100" lvl="1" indent="-342900">
              <a:lnSpc>
                <a:spcPct val="120000"/>
              </a:lnSpc>
              <a:buAutoNum type="alphaUcPeriod"/>
            </a:pPr>
            <a:r>
              <a:rPr lang="en-US" sz="2400">
                <a:solidFill>
                  <a:srgbClr val="00133A"/>
                </a:solidFill>
                <a:latin typeface="Times New Roman" panose="02020603050405020304" pitchFamily="18" charset="0"/>
                <a:cs typeface="Times New Roman" panose="02020603050405020304" pitchFamily="18" charset="0"/>
              </a:rPr>
              <a:t>khối lượng của vật bằng 2g.</a:t>
            </a:r>
          </a:p>
          <a:p>
            <a:pPr marL="800100" lvl="1" indent="-342900">
              <a:lnSpc>
                <a:spcPct val="120000"/>
              </a:lnSpc>
              <a:buFontTx/>
              <a:buAutoNum type="alphaUcPeriod"/>
            </a:pPr>
            <a:r>
              <a:rPr lang="en-US" sz="2400">
                <a:solidFill>
                  <a:srgbClr val="00133A"/>
                </a:solidFill>
                <a:latin typeface="Times New Roman" panose="02020603050405020304" pitchFamily="18" charset="0"/>
                <a:cs typeface="Times New Roman" panose="02020603050405020304" pitchFamily="18" charset="0"/>
              </a:rPr>
              <a:t>trọng lượng của vật bằng 2N.</a:t>
            </a:r>
          </a:p>
          <a:p>
            <a:pPr marL="800100" lvl="1" indent="-342900">
              <a:lnSpc>
                <a:spcPct val="120000"/>
              </a:lnSpc>
              <a:buFontTx/>
              <a:buAutoNum type="alphaUcPeriod"/>
            </a:pPr>
            <a:r>
              <a:rPr lang="en-US" sz="2400">
                <a:solidFill>
                  <a:srgbClr val="00133A"/>
                </a:solidFill>
                <a:latin typeface="Times New Roman" panose="02020603050405020304" pitchFamily="18" charset="0"/>
                <a:cs typeface="Times New Roman" panose="02020603050405020304" pitchFamily="18" charset="0"/>
              </a:rPr>
              <a:t>khối lượng của vật bằng 1g. </a:t>
            </a:r>
          </a:p>
          <a:p>
            <a:pPr marL="800100" lvl="1" indent="-342900">
              <a:lnSpc>
                <a:spcPct val="120000"/>
              </a:lnSpc>
              <a:buFontTx/>
              <a:buAutoNum type="alphaUcPeriod"/>
            </a:pPr>
            <a:r>
              <a:rPr lang="en-US" sz="2400">
                <a:solidFill>
                  <a:srgbClr val="00133A"/>
                </a:solidFill>
                <a:latin typeface="Times New Roman" panose="02020603050405020304" pitchFamily="18" charset="0"/>
                <a:cs typeface="Times New Roman" panose="02020603050405020304" pitchFamily="18" charset="0"/>
              </a:rPr>
              <a:t>trọng lượng của vật bằng 1N.</a:t>
            </a:r>
          </a:p>
        </p:txBody>
      </p:sp>
      <p:sp>
        <p:nvSpPr>
          <p:cNvPr id="5" name="TextBox 4"/>
          <p:cNvSpPr txBox="1"/>
          <p:nvPr/>
        </p:nvSpPr>
        <p:spPr>
          <a:xfrm>
            <a:off x="734418" y="3986059"/>
            <a:ext cx="8084744" cy="2677656"/>
          </a:xfrm>
          <a:prstGeom prst="rect">
            <a:avLst/>
          </a:prstGeom>
          <a:noFill/>
          <a:ln w="38100">
            <a:solidFill>
              <a:srgbClr val="FFC000"/>
            </a:solidFill>
            <a:prstDash val="solid"/>
          </a:ln>
        </p:spPr>
        <p:txBody>
          <a:bodyPr wrap="square" rtlCol="0">
            <a:spAutoFit/>
          </a:bodyPr>
          <a:lstStyle/>
          <a:p>
            <a:pPr>
              <a:lnSpc>
                <a:spcPct val="120000"/>
              </a:lnSpc>
            </a:pPr>
            <a:r>
              <a:rPr lang="en-US" sz="2800" b="1">
                <a:solidFill>
                  <a:srgbClr val="00133A"/>
                </a:solidFill>
                <a:latin typeface="Times New Roman" panose="02020603050405020304" pitchFamily="18" charset="0"/>
                <a:cs typeface="Times New Roman" panose="02020603050405020304" pitchFamily="18" charset="0"/>
              </a:rPr>
              <a:t>BT*. Sử dùng lực kế đo lực, ta cần thực hiện</a:t>
            </a:r>
            <a:endParaRPr lang="vi-VN" sz="2800" b="1" dirty="0">
              <a:solidFill>
                <a:srgbClr val="00133A"/>
              </a:solidFill>
              <a:latin typeface="Times New Roman" panose="02020603050405020304" pitchFamily="18" charset="0"/>
              <a:cs typeface="Times New Roman" panose="02020603050405020304" pitchFamily="18" charset="0"/>
            </a:endParaRPr>
          </a:p>
          <a:p>
            <a:pPr marL="914400" lvl="1" indent="-457200">
              <a:lnSpc>
                <a:spcPct val="120000"/>
              </a:lnSpc>
              <a:buAutoNum type="alphaUcPeriod"/>
            </a:pPr>
            <a:r>
              <a:rPr lang="vi-VN" sz="2800">
                <a:solidFill>
                  <a:srgbClr val="00133A"/>
                </a:solidFill>
                <a:latin typeface="Times New Roman" panose="02020603050405020304" pitchFamily="18" charset="0"/>
                <a:cs typeface="Times New Roman" panose="02020603050405020304" pitchFamily="18" charset="0"/>
              </a:rPr>
              <a:t>3 bước</a:t>
            </a:r>
            <a:r>
              <a:rPr lang="en-US" sz="2800">
                <a:solidFill>
                  <a:srgbClr val="00133A"/>
                </a:solidFill>
                <a:latin typeface="Times New Roman" panose="02020603050405020304" pitchFamily="18" charset="0"/>
                <a:cs typeface="Times New Roman" panose="02020603050405020304" pitchFamily="18" charset="0"/>
              </a:rPr>
              <a:t>.</a:t>
            </a:r>
            <a:endParaRPr lang="vi-VN" sz="2800" dirty="0">
              <a:solidFill>
                <a:srgbClr val="00133A"/>
              </a:solidFill>
              <a:latin typeface="Times New Roman" panose="02020603050405020304" pitchFamily="18" charset="0"/>
              <a:cs typeface="Times New Roman" panose="02020603050405020304" pitchFamily="18" charset="0"/>
            </a:endParaRPr>
          </a:p>
          <a:p>
            <a:pPr marL="914400" lvl="1" indent="-457200">
              <a:lnSpc>
                <a:spcPct val="120000"/>
              </a:lnSpc>
              <a:buAutoNum type="alphaUcPeriod"/>
            </a:pPr>
            <a:r>
              <a:rPr lang="vi-VN" sz="2800">
                <a:solidFill>
                  <a:srgbClr val="00133A"/>
                </a:solidFill>
                <a:latin typeface="Times New Roman" panose="02020603050405020304" pitchFamily="18" charset="0"/>
                <a:cs typeface="Times New Roman" panose="02020603050405020304" pitchFamily="18" charset="0"/>
              </a:rPr>
              <a:t>4 bước</a:t>
            </a:r>
            <a:r>
              <a:rPr lang="en-US" sz="2800">
                <a:solidFill>
                  <a:srgbClr val="00133A"/>
                </a:solidFill>
                <a:latin typeface="Times New Roman" panose="02020603050405020304" pitchFamily="18" charset="0"/>
                <a:cs typeface="Times New Roman" panose="02020603050405020304" pitchFamily="18" charset="0"/>
              </a:rPr>
              <a:t>.</a:t>
            </a:r>
            <a:endParaRPr lang="vi-VN" sz="2800" dirty="0">
              <a:solidFill>
                <a:srgbClr val="00133A"/>
              </a:solidFill>
              <a:latin typeface="Times New Roman" panose="02020603050405020304" pitchFamily="18" charset="0"/>
              <a:cs typeface="Times New Roman" panose="02020603050405020304" pitchFamily="18" charset="0"/>
            </a:endParaRPr>
          </a:p>
          <a:p>
            <a:pPr marL="914400" lvl="1" indent="-457200">
              <a:lnSpc>
                <a:spcPct val="120000"/>
              </a:lnSpc>
              <a:buAutoNum type="alphaUcPeriod"/>
            </a:pPr>
            <a:r>
              <a:rPr lang="vi-VN" sz="2800">
                <a:solidFill>
                  <a:srgbClr val="00133A"/>
                </a:solidFill>
                <a:latin typeface="Times New Roman" panose="02020603050405020304" pitchFamily="18" charset="0"/>
                <a:cs typeface="Times New Roman" panose="02020603050405020304" pitchFamily="18" charset="0"/>
              </a:rPr>
              <a:t>5 bước</a:t>
            </a:r>
            <a:r>
              <a:rPr lang="en-US" sz="2800">
                <a:solidFill>
                  <a:srgbClr val="00133A"/>
                </a:solidFill>
                <a:latin typeface="Times New Roman" panose="02020603050405020304" pitchFamily="18" charset="0"/>
                <a:cs typeface="Times New Roman" panose="02020603050405020304" pitchFamily="18" charset="0"/>
              </a:rPr>
              <a:t>.</a:t>
            </a:r>
            <a:endParaRPr lang="vi-VN" sz="2800" dirty="0">
              <a:solidFill>
                <a:srgbClr val="00133A"/>
              </a:solidFill>
              <a:latin typeface="Times New Roman" panose="02020603050405020304" pitchFamily="18" charset="0"/>
              <a:cs typeface="Times New Roman" panose="02020603050405020304" pitchFamily="18" charset="0"/>
            </a:endParaRPr>
          </a:p>
          <a:p>
            <a:pPr marL="914400" lvl="1" indent="-457200">
              <a:lnSpc>
                <a:spcPct val="120000"/>
              </a:lnSpc>
              <a:buAutoNum type="alphaUcPeriod"/>
            </a:pPr>
            <a:r>
              <a:rPr lang="vi-VN" sz="2800">
                <a:solidFill>
                  <a:srgbClr val="00133A"/>
                </a:solidFill>
                <a:latin typeface="Times New Roman" panose="02020603050405020304" pitchFamily="18" charset="0"/>
                <a:cs typeface="Times New Roman" panose="02020603050405020304" pitchFamily="18" charset="0"/>
              </a:rPr>
              <a:t>6 bước</a:t>
            </a:r>
            <a:r>
              <a:rPr lang="en-US" sz="2800">
                <a:solidFill>
                  <a:srgbClr val="00133A"/>
                </a:solidFill>
                <a:latin typeface="Times New Roman" panose="02020603050405020304" pitchFamily="18" charset="0"/>
                <a:cs typeface="Times New Roman" panose="02020603050405020304" pitchFamily="18" charset="0"/>
              </a:rPr>
              <a:t>.</a:t>
            </a:r>
            <a:endParaRPr lang="vi-VN" sz="2800" dirty="0">
              <a:solidFill>
                <a:srgbClr val="00133A"/>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9116202" y="855264"/>
            <a:ext cx="2426329" cy="2247651"/>
            <a:chOff x="9306962" y="1539089"/>
            <a:chExt cx="2426329" cy="2247651"/>
          </a:xfrm>
        </p:grpSpPr>
        <p:sp>
          <p:nvSpPr>
            <p:cNvPr id="6" name="Rectangle 5"/>
            <p:cNvSpPr/>
            <p:nvPr/>
          </p:nvSpPr>
          <p:spPr>
            <a:xfrm>
              <a:off x="9306962" y="1876602"/>
              <a:ext cx="2426329" cy="1910138"/>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69513" y="1539089"/>
              <a:ext cx="1846907" cy="5412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3 Swiss 721 Black Conde" panose="02000500000000000000" pitchFamily="2" charset="0"/>
                </a:rPr>
                <a:t>ĐÁP ÁN</a:t>
              </a:r>
            </a:p>
          </p:txBody>
        </p:sp>
      </p:grpSp>
      <p:grpSp>
        <p:nvGrpSpPr>
          <p:cNvPr id="9" name="Group 8"/>
          <p:cNvGrpSpPr/>
          <p:nvPr/>
        </p:nvGrpSpPr>
        <p:grpSpPr>
          <a:xfrm>
            <a:off x="9297909" y="3831729"/>
            <a:ext cx="2426329" cy="2247651"/>
            <a:chOff x="9306962" y="1539089"/>
            <a:chExt cx="2426329" cy="2247651"/>
          </a:xfrm>
        </p:grpSpPr>
        <p:sp>
          <p:nvSpPr>
            <p:cNvPr id="10" name="Rectangle 9"/>
            <p:cNvSpPr/>
            <p:nvPr/>
          </p:nvSpPr>
          <p:spPr>
            <a:xfrm>
              <a:off x="9306962" y="1876602"/>
              <a:ext cx="2426329" cy="19101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569513" y="1539089"/>
              <a:ext cx="1846907" cy="5412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3 Swiss 721 Black Conde" panose="02000500000000000000" pitchFamily="2" charset="0"/>
                </a:rPr>
                <a:t>ĐÁP ÁN</a:t>
              </a:r>
            </a:p>
          </p:txBody>
        </p:sp>
      </p:grpSp>
      <p:sp>
        <p:nvSpPr>
          <p:cNvPr id="12" name="TextBox 11"/>
          <p:cNvSpPr txBox="1"/>
          <p:nvPr/>
        </p:nvSpPr>
        <p:spPr>
          <a:xfrm>
            <a:off x="9677517" y="1621378"/>
            <a:ext cx="1249378" cy="92333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B</a:t>
            </a:r>
          </a:p>
        </p:txBody>
      </p:sp>
      <p:sp>
        <p:nvSpPr>
          <p:cNvPr id="13" name="TextBox 12"/>
          <p:cNvSpPr txBox="1"/>
          <p:nvPr/>
        </p:nvSpPr>
        <p:spPr>
          <a:xfrm>
            <a:off x="9886384" y="4662646"/>
            <a:ext cx="1249378" cy="92333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348294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44697" y="831223"/>
            <a:ext cx="9306963" cy="4228850"/>
          </a:xfrm>
          <a:prstGeom prst="rect">
            <a:avLst/>
          </a:prstGeom>
          <a:noFill/>
          <a:ln w="38100">
            <a:solidFill>
              <a:srgbClr val="002060"/>
            </a:solidFill>
            <a:prstDash val="solid"/>
          </a:ln>
        </p:spPr>
        <p:txBody>
          <a:bodyPr wrap="square" rtlCol="0">
            <a:spAutoFit/>
          </a:bodyPr>
          <a:lstStyle/>
          <a:p>
            <a:pPr algn="just">
              <a:lnSpc>
                <a:spcPct val="120000"/>
              </a:lnSpc>
            </a:pPr>
            <a:r>
              <a:rPr lang="en-US" sz="2800" b="1">
                <a:solidFill>
                  <a:srgbClr val="300FD7"/>
                </a:solidFill>
                <a:latin typeface="Times New Roman" panose="02020603050405020304" pitchFamily="18" charset="0"/>
                <a:cs typeface="Times New Roman" panose="02020603050405020304" pitchFamily="18" charset="0"/>
              </a:rPr>
              <a:t>BT2</a:t>
            </a:r>
            <a:r>
              <a:rPr lang="vi-VN" sz="2800" b="1">
                <a:solidFill>
                  <a:srgbClr val="300FD7"/>
                </a:solidFill>
                <a:latin typeface="Times New Roman" panose="02020603050405020304" pitchFamily="18" charset="0"/>
                <a:cs typeface="Times New Roman" panose="02020603050405020304" pitchFamily="18" charset="0"/>
              </a:rPr>
              <a:t>. </a:t>
            </a:r>
            <a:r>
              <a:rPr lang="en-US" sz="2800" b="1">
                <a:solidFill>
                  <a:srgbClr val="300FD7"/>
                </a:solidFill>
                <a:latin typeface="Times New Roman" panose="02020603050405020304" pitchFamily="18" charset="0"/>
                <a:cs typeface="Times New Roman" panose="02020603050405020304" pitchFamily="18" charset="0"/>
              </a:rPr>
              <a:t>Nếu treo vật có khối lượng 1 kg vào một cái “cân lò xo” thì lò xo của cân có chiều dài 10 cm. Nếu treo vật có khối lượng 0,5 kg thì lò xo có chiều dài là 9 cm. Hỏi nếu treo vật có khối lượng 200 g thì lò xo sẽ có chiều dài là </a:t>
            </a:r>
          </a:p>
          <a:p>
            <a:pPr marL="914400" lvl="1" indent="-457200" algn="just">
              <a:lnSpc>
                <a:spcPct val="120000"/>
              </a:lnSpc>
              <a:buAutoNum type="alphaUcPeriod"/>
            </a:pPr>
            <a:r>
              <a:rPr lang="en-US" sz="2800">
                <a:solidFill>
                  <a:srgbClr val="300FD7"/>
                </a:solidFill>
                <a:latin typeface="Times New Roman" panose="02020603050405020304" pitchFamily="18" charset="0"/>
                <a:cs typeface="Times New Roman" panose="02020603050405020304" pitchFamily="18" charset="0"/>
              </a:rPr>
              <a:t>8,3 cm.		</a:t>
            </a:r>
          </a:p>
          <a:p>
            <a:pPr marL="914400" lvl="1" indent="-457200" algn="just">
              <a:lnSpc>
                <a:spcPct val="120000"/>
              </a:lnSpc>
              <a:buAutoNum type="alphaUcPeriod"/>
            </a:pPr>
            <a:r>
              <a:rPr lang="en-US" sz="2800">
                <a:solidFill>
                  <a:srgbClr val="300FD7"/>
                </a:solidFill>
                <a:latin typeface="Times New Roman" panose="02020603050405020304" pitchFamily="18" charset="0"/>
                <a:cs typeface="Times New Roman" panose="02020603050405020304" pitchFamily="18" charset="0"/>
              </a:rPr>
              <a:t>8,4 cm.</a:t>
            </a:r>
            <a:endParaRPr lang="vi-VN" sz="2800">
              <a:solidFill>
                <a:srgbClr val="300FD7"/>
              </a:solidFill>
              <a:latin typeface="Times New Roman" panose="02020603050405020304" pitchFamily="18" charset="0"/>
              <a:cs typeface="Times New Roman" panose="02020603050405020304" pitchFamily="18" charset="0"/>
            </a:endParaRPr>
          </a:p>
          <a:p>
            <a:pPr lvl="1" algn="just">
              <a:lnSpc>
                <a:spcPct val="120000"/>
              </a:lnSpc>
            </a:pPr>
            <a:r>
              <a:rPr lang="en-US" sz="2800">
                <a:solidFill>
                  <a:srgbClr val="300FD7"/>
                </a:solidFill>
                <a:latin typeface="Times New Roman" panose="02020603050405020304" pitchFamily="18" charset="0"/>
                <a:cs typeface="Times New Roman" panose="02020603050405020304" pitchFamily="18" charset="0"/>
              </a:rPr>
              <a:t>C. 8,5 cm.		</a:t>
            </a:r>
          </a:p>
          <a:p>
            <a:pPr lvl="1" algn="just">
              <a:lnSpc>
                <a:spcPct val="120000"/>
              </a:lnSpc>
            </a:pPr>
            <a:r>
              <a:rPr lang="en-US" sz="2800">
                <a:solidFill>
                  <a:srgbClr val="300FD7"/>
                </a:solidFill>
                <a:latin typeface="Times New Roman" panose="02020603050405020304" pitchFamily="18" charset="0"/>
                <a:cs typeface="Times New Roman" panose="02020603050405020304" pitchFamily="18" charset="0"/>
              </a:rPr>
              <a:t>D. 8,6 cm.</a:t>
            </a:r>
          </a:p>
        </p:txBody>
      </p:sp>
      <p:grpSp>
        <p:nvGrpSpPr>
          <p:cNvPr id="9" name="Group 8"/>
          <p:cNvGrpSpPr/>
          <p:nvPr/>
        </p:nvGrpSpPr>
        <p:grpSpPr>
          <a:xfrm>
            <a:off x="9651249" y="831223"/>
            <a:ext cx="2426329" cy="2247651"/>
            <a:chOff x="9306962" y="1539089"/>
            <a:chExt cx="2426329" cy="2247651"/>
          </a:xfrm>
        </p:grpSpPr>
        <p:sp>
          <p:nvSpPr>
            <p:cNvPr id="10" name="Rectangle 9"/>
            <p:cNvSpPr/>
            <p:nvPr/>
          </p:nvSpPr>
          <p:spPr>
            <a:xfrm>
              <a:off x="9306962" y="1876602"/>
              <a:ext cx="2426329" cy="19101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569513" y="1539089"/>
              <a:ext cx="1846907" cy="5412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3 Swiss 721 Black Conde" panose="02000500000000000000" pitchFamily="2" charset="0"/>
                </a:rPr>
                <a:t>ĐÁP ÁN</a:t>
              </a:r>
            </a:p>
          </p:txBody>
        </p:sp>
      </p:grpSp>
      <p:sp>
        <p:nvSpPr>
          <p:cNvPr id="12" name="TextBox 11"/>
          <p:cNvSpPr txBox="1"/>
          <p:nvPr/>
        </p:nvSpPr>
        <p:spPr>
          <a:xfrm>
            <a:off x="10212564" y="1662140"/>
            <a:ext cx="1249378" cy="923330"/>
          </a:xfrm>
          <a:prstGeom prst="rect">
            <a:avLst/>
          </a:prstGeom>
          <a:noFill/>
        </p:spPr>
        <p:txBody>
          <a:bodyPr wrap="square" rtlCol="0">
            <a:spAutoFit/>
          </a:bodyPr>
          <a:lstStyle/>
          <a:p>
            <a:pPr algn="ctr"/>
            <a:r>
              <a:rPr lang="en-US" sz="5400" dirty="0">
                <a:latin typeface="#9Slide03 Swiss 721 Black Conde" panose="02000500000000000000" pitchFamily="2" charset="0"/>
              </a:rPr>
              <a:t>B</a:t>
            </a:r>
          </a:p>
        </p:txBody>
      </p:sp>
      <p:sp>
        <p:nvSpPr>
          <p:cNvPr id="13" name="TextBox 12"/>
          <p:cNvSpPr txBox="1"/>
          <p:nvPr/>
        </p:nvSpPr>
        <p:spPr>
          <a:xfrm>
            <a:off x="9886384" y="4864860"/>
            <a:ext cx="1249378" cy="923330"/>
          </a:xfrm>
          <a:prstGeom prst="rect">
            <a:avLst/>
          </a:prstGeom>
          <a:noFill/>
        </p:spPr>
        <p:txBody>
          <a:bodyPr wrap="square" rtlCol="0">
            <a:spAutoFit/>
          </a:bodyPr>
          <a:lstStyle/>
          <a:p>
            <a:pPr algn="ctr"/>
            <a:r>
              <a:rPr lang="en-US" sz="5400" dirty="0">
                <a:latin typeface="#9Slide03 Swiss 721 Black Conde" panose="02000500000000000000" pitchFamily="2" charset="0"/>
              </a:rPr>
              <a:t>B</a:t>
            </a:r>
          </a:p>
        </p:txBody>
      </p:sp>
    </p:spTree>
    <p:extLst>
      <p:ext uri="{BB962C8B-B14F-4D97-AF65-F5344CB8AC3E}">
        <p14:creationId xmlns:p14="http://schemas.microsoft.com/office/powerpoint/2010/main" val="996045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9886384" y="4864860"/>
            <a:ext cx="1249378" cy="923330"/>
          </a:xfrm>
          <a:prstGeom prst="rect">
            <a:avLst/>
          </a:prstGeom>
          <a:noFill/>
        </p:spPr>
        <p:txBody>
          <a:bodyPr wrap="square" rtlCol="0">
            <a:spAutoFit/>
          </a:bodyPr>
          <a:lstStyle/>
          <a:p>
            <a:pPr algn="ctr"/>
            <a:r>
              <a:rPr lang="en-US" sz="5400" dirty="0">
                <a:latin typeface="#9Slide03 Swiss 721 Black Conde" panose="02000500000000000000" pitchFamily="2" charset="0"/>
              </a:rPr>
              <a:t>B</a:t>
            </a:r>
          </a:p>
        </p:txBody>
      </p:sp>
      <p:graphicFrame>
        <p:nvGraphicFramePr>
          <p:cNvPr id="15" name="Table 14"/>
          <p:cNvGraphicFramePr>
            <a:graphicFrameLocks noGrp="1"/>
          </p:cNvGraphicFramePr>
          <p:nvPr>
            <p:extLst>
              <p:ext uri="{D42A27DB-BD31-4B8C-83A1-F6EECF244321}">
                <p14:modId xmlns:p14="http://schemas.microsoft.com/office/powerpoint/2010/main" val="2125764748"/>
              </p:ext>
            </p:extLst>
          </p:nvPr>
        </p:nvGraphicFramePr>
        <p:xfrm>
          <a:off x="882074" y="2943400"/>
          <a:ext cx="9004310" cy="1653512"/>
        </p:xfrm>
        <a:graphic>
          <a:graphicData uri="http://schemas.openxmlformats.org/drawingml/2006/table">
            <a:tbl>
              <a:tblPr firstRow="1" bandRow="1">
                <a:tableStyleId>{BDBED569-4797-4DF1-A0F4-6AAB3CD982D8}</a:tableStyleId>
              </a:tblPr>
              <a:tblGrid>
                <a:gridCol w="1800862">
                  <a:extLst>
                    <a:ext uri="{9D8B030D-6E8A-4147-A177-3AD203B41FA5}">
                      <a16:colId xmlns:a16="http://schemas.microsoft.com/office/drawing/2014/main" val="848019345"/>
                    </a:ext>
                  </a:extLst>
                </a:gridCol>
                <a:gridCol w="1800862">
                  <a:extLst>
                    <a:ext uri="{9D8B030D-6E8A-4147-A177-3AD203B41FA5}">
                      <a16:colId xmlns:a16="http://schemas.microsoft.com/office/drawing/2014/main" val="895376323"/>
                    </a:ext>
                  </a:extLst>
                </a:gridCol>
                <a:gridCol w="1800862">
                  <a:extLst>
                    <a:ext uri="{9D8B030D-6E8A-4147-A177-3AD203B41FA5}">
                      <a16:colId xmlns:a16="http://schemas.microsoft.com/office/drawing/2014/main" val="1114679831"/>
                    </a:ext>
                  </a:extLst>
                </a:gridCol>
                <a:gridCol w="1800862">
                  <a:extLst>
                    <a:ext uri="{9D8B030D-6E8A-4147-A177-3AD203B41FA5}">
                      <a16:colId xmlns:a16="http://schemas.microsoft.com/office/drawing/2014/main" val="2544380354"/>
                    </a:ext>
                  </a:extLst>
                </a:gridCol>
                <a:gridCol w="1800862">
                  <a:extLst>
                    <a:ext uri="{9D8B030D-6E8A-4147-A177-3AD203B41FA5}">
                      <a16:colId xmlns:a16="http://schemas.microsoft.com/office/drawing/2014/main" val="1521344829"/>
                    </a:ext>
                  </a:extLst>
                </a:gridCol>
              </a:tblGrid>
              <a:tr h="858382">
                <a:tc>
                  <a:txBody>
                    <a:bodyPr/>
                    <a:lstStyle/>
                    <a:p>
                      <a:pPr algn="ctr"/>
                      <a:r>
                        <a:rPr lang="en-US" sz="3600" dirty="0">
                          <a:solidFill>
                            <a:schemeClr val="bg1"/>
                          </a:solidFill>
                        </a:rPr>
                        <a:t>m</a:t>
                      </a:r>
                      <a:r>
                        <a:rPr lang="en-US" sz="3600" baseline="0" dirty="0">
                          <a:solidFill>
                            <a:schemeClr val="bg1"/>
                          </a:solidFill>
                        </a:rPr>
                        <a:t> (g)</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20</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40</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50</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60</a:t>
                      </a:r>
                      <a:endParaRPr lang="en-US" sz="36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3305113"/>
                  </a:ext>
                </a:extLst>
              </a:tr>
              <a:tr h="795130">
                <a:tc>
                  <a:txBody>
                    <a:bodyPr/>
                    <a:lstStyle/>
                    <a:p>
                      <a:pPr algn="ctr"/>
                      <a:r>
                        <a:rPr lang="en-US" sz="3600" i="1" dirty="0">
                          <a:solidFill>
                            <a:schemeClr val="bg1"/>
                          </a:solidFill>
                        </a:rPr>
                        <a:t>l</a:t>
                      </a:r>
                      <a:r>
                        <a:rPr lang="en-US" sz="3600" i="1" baseline="0" dirty="0">
                          <a:solidFill>
                            <a:schemeClr val="bg1"/>
                          </a:solidFill>
                        </a:rPr>
                        <a:t> </a:t>
                      </a:r>
                      <a:r>
                        <a:rPr lang="en-US" sz="3600" dirty="0">
                          <a:solidFill>
                            <a:schemeClr val="bg1"/>
                          </a:solidFill>
                        </a:rPr>
                        <a:t>(cm)</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22</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25</a:t>
                      </a:r>
                      <a:endParaRPr lang="en-US" sz="3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a:solidFill>
                            <a:schemeClr val="bg1"/>
                          </a:solidFill>
                        </a:rPr>
                        <a:t>?</a:t>
                      </a:r>
                      <a:endParaRPr lang="en-US" sz="36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4779912"/>
                  </a:ext>
                </a:extLst>
              </a:tr>
            </a:tbl>
          </a:graphicData>
        </a:graphic>
      </p:graphicFrame>
      <p:sp>
        <p:nvSpPr>
          <p:cNvPr id="17" name="Rectangle 16"/>
          <p:cNvSpPr/>
          <p:nvPr/>
        </p:nvSpPr>
        <p:spPr>
          <a:xfrm>
            <a:off x="772359" y="166819"/>
            <a:ext cx="10598006" cy="2160591"/>
          </a:xfrm>
          <a:prstGeom prst="rect">
            <a:avLst/>
          </a:prstGeom>
        </p:spPr>
        <p:txBody>
          <a:bodyPr wrap="square">
            <a:spAutoFit/>
          </a:bodyPr>
          <a:lstStyle/>
          <a:p>
            <a:pPr algn="just">
              <a:lnSpc>
                <a:spcPct val="120000"/>
              </a:lnSpc>
            </a:pPr>
            <a:r>
              <a:rPr lang="en-US" sz="2800" b="1">
                <a:solidFill>
                  <a:schemeClr val="bg1"/>
                </a:solidFill>
                <a:latin typeface="Times New Roman" panose="02020603050405020304" pitchFamily="18" charset="0"/>
                <a:cs typeface="Times New Roman" panose="02020603050405020304" pitchFamily="18" charset="0"/>
              </a:rPr>
              <a:t>BT3. Một lò xo treo thẳng đứng có chiều dài tự nhiên 20 cm. Khi treo các vật có khối lượng m khác nhau vào lò xo thì chiều dài lò xo là l được ghi lại trong bảng dưới đây. Hãy ghi chiều dài của lò xo vào các ô có khối lượng tương ứng theo mẫu bảng dưới đây:</a:t>
            </a:r>
          </a:p>
        </p:txBody>
      </p:sp>
      <p:sp>
        <p:nvSpPr>
          <p:cNvPr id="19" name="TextBox 18"/>
          <p:cNvSpPr txBox="1"/>
          <p:nvPr/>
        </p:nvSpPr>
        <p:spPr>
          <a:xfrm>
            <a:off x="4810705" y="3958401"/>
            <a:ext cx="1249378" cy="523220"/>
          </a:xfrm>
          <a:prstGeom prst="rect">
            <a:avLst/>
          </a:prstGeom>
          <a:solidFill>
            <a:srgbClr val="00B0F0"/>
          </a:solid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24</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8324491" y="3877389"/>
            <a:ext cx="1249378" cy="523220"/>
          </a:xfrm>
          <a:prstGeom prst="rect">
            <a:avLst/>
          </a:prstGeom>
          <a:solidFill>
            <a:srgbClr val="00B0F0"/>
          </a:solid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26</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443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9859223" y="3365973"/>
            <a:ext cx="1249378" cy="923330"/>
          </a:xfrm>
          <a:prstGeom prst="rect">
            <a:avLst/>
          </a:prstGeom>
          <a:noFill/>
        </p:spPr>
        <p:txBody>
          <a:bodyPr wrap="square" rtlCol="0">
            <a:spAutoFit/>
          </a:bodyPr>
          <a:lstStyle/>
          <a:p>
            <a:pPr algn="ctr"/>
            <a:r>
              <a:rPr lang="en-US" sz="5400" dirty="0">
                <a:latin typeface="#9Slide03 Swiss 721 Black Conde" panose="02000500000000000000" pitchFamily="2" charset="0"/>
              </a:rPr>
              <a:t>A</a:t>
            </a:r>
          </a:p>
        </p:txBody>
      </p:sp>
      <p:sp>
        <p:nvSpPr>
          <p:cNvPr id="6" name="Rectangle 5"/>
          <p:cNvSpPr/>
          <p:nvPr/>
        </p:nvSpPr>
        <p:spPr>
          <a:xfrm>
            <a:off x="742679" y="39756"/>
            <a:ext cx="10773459" cy="2246769"/>
          </a:xfrm>
          <a:prstGeom prst="rect">
            <a:avLst/>
          </a:prstGeom>
          <a:ln>
            <a:solidFill>
              <a:srgbClr val="FF0000"/>
            </a:solidFill>
          </a:ln>
        </p:spPr>
        <p:txBody>
          <a:bodyPr wrap="square">
            <a:spAutoFit/>
          </a:bodyPr>
          <a:lstStyle/>
          <a:p>
            <a:pPr algn="just"/>
            <a:r>
              <a:rPr lang="en-US" sz="2800" b="1">
                <a:solidFill>
                  <a:schemeClr val="bg1"/>
                </a:solidFill>
                <a:latin typeface="Times New Roman" panose="02020603050405020304" pitchFamily="18" charset="0"/>
                <a:cs typeface="Times New Roman" panose="02020603050405020304" pitchFamily="18" charset="0"/>
              </a:rPr>
              <a:t>BT4. Một lò xo có chiều dài tự nhiên 10cm được treo thẳng đứng, đầu dưới của lò xo treo một quả cân có khối lượng 50g. Khi quả cân nằm cân bằng thì lò xo có chiều dài là 12 cm. Hỏi khi treo hai quả cân như trên vào lò xo thì chiều dài của lò xo là bao nhiêu? Đã biết độ dãn của lò xo tỉ lệ thuận với khối lượng vật treo.</a:t>
            </a:r>
            <a:endParaRPr lang="en-US" sz="2800" b="1">
              <a:solidFill>
                <a:schemeClr val="bg1"/>
              </a:solidFill>
            </a:endParaRPr>
          </a:p>
        </p:txBody>
      </p:sp>
      <p:pic>
        <p:nvPicPr>
          <p:cNvPr id="14" name="Picture 13"/>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759" y="3108396"/>
            <a:ext cx="3228305" cy="2931796"/>
          </a:xfrm>
          <a:prstGeom prst="rect">
            <a:avLst/>
          </a:prstGeom>
        </p:spPr>
      </p:pic>
      <p:sp>
        <p:nvSpPr>
          <p:cNvPr id="15" name="Content Placeholder 2"/>
          <p:cNvSpPr>
            <a:spLocks noGrp="1"/>
          </p:cNvSpPr>
          <p:nvPr>
            <p:ph idx="1"/>
          </p:nvPr>
        </p:nvSpPr>
        <p:spPr>
          <a:xfrm>
            <a:off x="3202546" y="2825061"/>
            <a:ext cx="8706119" cy="3749604"/>
          </a:xfrm>
          <a:ln>
            <a:solidFill>
              <a:srgbClr val="FFFF00"/>
            </a:solidFill>
          </a:ln>
        </p:spPr>
        <p:txBody>
          <a:bodyPr>
            <a:noAutofit/>
          </a:bodyPr>
          <a:lstStyle/>
          <a:p>
            <a:pPr marL="0" indent="0" algn="ctr">
              <a:buNone/>
            </a:pPr>
            <a:r>
              <a:rPr lang="en-US" sz="2400" b="1" dirty="0" err="1">
                <a:solidFill>
                  <a:srgbClr val="0070C0"/>
                </a:solidFill>
                <a:latin typeface="Times New Roman" panose="02020603050405020304" pitchFamily="18" charset="0"/>
                <a:cs typeface="Times New Roman" panose="02020603050405020304" pitchFamily="18" charset="0"/>
              </a:rPr>
              <a:t>Giải</a:t>
            </a:r>
            <a:endParaRPr lang="en-US" sz="2400" b="1" dirty="0">
              <a:solidFill>
                <a:srgbClr val="0070C0"/>
              </a:solidFill>
              <a:latin typeface="Times New Roman" panose="02020603050405020304" pitchFamily="18" charset="0"/>
              <a:cs typeface="Times New Roman" panose="02020603050405020304" pitchFamily="18" charset="0"/>
            </a:endParaRPr>
          </a:p>
          <a:p>
            <a:pPr lvl="0" algn="just"/>
            <a:r>
              <a:rPr lang="vi-VN" sz="2400" dirty="0">
                <a:solidFill>
                  <a:srgbClr val="0070C0"/>
                </a:solidFill>
                <a:latin typeface="Times New Roman" panose="02020603050405020304" pitchFamily="18" charset="0"/>
                <a:cs typeface="Times New Roman" panose="02020603050405020304" pitchFamily="18" charset="0"/>
              </a:rPr>
              <a:t>Độ dãn của lò xo khi treo vật có khối lượng 50 g là</a:t>
            </a:r>
            <a:r>
              <a:rPr lang="vi-VN" sz="2400">
                <a:solidFill>
                  <a:srgbClr val="0070C0"/>
                </a:solidFill>
                <a:latin typeface="Times New Roman" panose="02020603050405020304" pitchFamily="18" charset="0"/>
                <a:cs typeface="Times New Roman" panose="02020603050405020304" pitchFamily="18" charset="0"/>
              </a:rPr>
              <a:t>: </a:t>
            </a:r>
            <a:endParaRPr lang="en-US" sz="2400">
              <a:solidFill>
                <a:srgbClr val="0070C0"/>
              </a:solidFill>
              <a:latin typeface="Times New Roman" panose="02020603050405020304" pitchFamily="18" charset="0"/>
              <a:cs typeface="Times New Roman" panose="02020603050405020304" pitchFamily="18" charset="0"/>
            </a:endParaRPr>
          </a:p>
          <a:p>
            <a:pPr lvl="0" algn="ctr"/>
            <a:r>
              <a:rPr lang="vi-VN" sz="2400">
                <a:solidFill>
                  <a:srgbClr val="FF0000"/>
                </a:solidFill>
                <a:latin typeface="Times New Roman" panose="02020603050405020304" pitchFamily="18" charset="0"/>
                <a:cs typeface="Times New Roman" panose="02020603050405020304" pitchFamily="18" charset="0"/>
              </a:rPr>
              <a:t>12 </a:t>
            </a:r>
            <a:r>
              <a:rPr lang="vi-VN" sz="2400" dirty="0">
                <a:solidFill>
                  <a:srgbClr val="FF0000"/>
                </a:solidFill>
                <a:latin typeface="Times New Roman" panose="02020603050405020304" pitchFamily="18" charset="0"/>
                <a:cs typeface="Times New Roman" panose="02020603050405020304" pitchFamily="18" charset="0"/>
              </a:rPr>
              <a:t>- 10 = </a:t>
            </a:r>
            <a:r>
              <a:rPr lang="vi-VN" sz="2400">
                <a:solidFill>
                  <a:srgbClr val="FF0000"/>
                </a:solidFill>
                <a:latin typeface="Times New Roman" panose="02020603050405020304" pitchFamily="18" charset="0"/>
                <a:cs typeface="Times New Roman" panose="02020603050405020304" pitchFamily="18" charset="0"/>
              </a:rPr>
              <a:t>2 cm.</a:t>
            </a:r>
            <a:endParaRPr lang="en-US" sz="2400" dirty="0">
              <a:solidFill>
                <a:srgbClr val="FF0000"/>
              </a:solidFill>
              <a:latin typeface="Times New Roman" panose="02020603050405020304" pitchFamily="18" charset="0"/>
              <a:cs typeface="Times New Roman" panose="02020603050405020304" pitchFamily="18" charset="0"/>
            </a:endParaRPr>
          </a:p>
          <a:p>
            <a:pPr lvl="0" algn="just"/>
            <a:r>
              <a:rPr lang="vi-VN" sz="2400">
                <a:solidFill>
                  <a:srgbClr val="0070C0"/>
                </a:solidFill>
                <a:latin typeface="Times New Roman" panose="02020603050405020304" pitchFamily="18" charset="0"/>
                <a:cs typeface="Times New Roman" panose="02020603050405020304" pitchFamily="18" charset="0"/>
              </a:rPr>
              <a:t>Do độ d</a:t>
            </a:r>
            <a:r>
              <a:rPr lang="en-US" sz="2400">
                <a:solidFill>
                  <a:srgbClr val="0070C0"/>
                </a:solidFill>
                <a:latin typeface="Times New Roman" panose="02020603050405020304" pitchFamily="18" charset="0"/>
                <a:cs typeface="Times New Roman" panose="02020603050405020304" pitchFamily="18" charset="0"/>
              </a:rPr>
              <a:t>ã</a:t>
            </a:r>
            <a:r>
              <a:rPr lang="vi-VN" sz="2400">
                <a:solidFill>
                  <a:srgbClr val="0070C0"/>
                </a:solidFill>
                <a:latin typeface="Times New Roman" panose="02020603050405020304" pitchFamily="18" charset="0"/>
                <a:cs typeface="Times New Roman" panose="02020603050405020304" pitchFamily="18" charset="0"/>
              </a:rPr>
              <a:t>n </a:t>
            </a:r>
            <a:r>
              <a:rPr lang="vi-VN" sz="2400" dirty="0">
                <a:solidFill>
                  <a:srgbClr val="0070C0"/>
                </a:solidFill>
                <a:latin typeface="Times New Roman" panose="02020603050405020304" pitchFamily="18" charset="0"/>
                <a:cs typeface="Times New Roman" panose="02020603050405020304" pitchFamily="18" charset="0"/>
              </a:rPr>
              <a:t>của lò xo tỉ lệ thuận với khối lượng vật treo nên khi treo 2 quả cân như trên vào thì độ dãn lò xo sẽ tăng gấp đ</a:t>
            </a:r>
            <a:r>
              <a:rPr lang="en-US" sz="2400" dirty="0">
                <a:solidFill>
                  <a:srgbClr val="0070C0"/>
                </a:solidFill>
                <a:latin typeface="Times New Roman" panose="02020603050405020304" pitchFamily="18" charset="0"/>
                <a:cs typeface="Times New Roman" panose="02020603050405020304" pitchFamily="18" charset="0"/>
              </a:rPr>
              <a:t>ô</a:t>
            </a:r>
            <a:r>
              <a:rPr lang="vi-VN" sz="2400" dirty="0">
                <a:solidFill>
                  <a:srgbClr val="0070C0"/>
                </a:solidFill>
                <a:latin typeface="Times New Roman" panose="02020603050405020304" pitchFamily="18" charset="0"/>
                <a:cs typeface="Times New Roman" panose="02020603050405020304" pitchFamily="18" charset="0"/>
              </a:rPr>
              <a:t>i, tức</a:t>
            </a:r>
            <a:r>
              <a:rPr lang="en-US" sz="2400">
                <a:solidFill>
                  <a:srgbClr val="0070C0"/>
                </a:solidFill>
                <a:latin typeface="Times New Roman" panose="02020603050405020304" pitchFamily="18" charset="0"/>
                <a:cs typeface="Times New Roman" panose="02020603050405020304" pitchFamily="18" charset="0"/>
              </a:rPr>
              <a:t>:</a:t>
            </a:r>
            <a:r>
              <a:rPr lang="vi-VN" sz="2400">
                <a:solidFill>
                  <a:srgbClr val="0070C0"/>
                </a:solidFill>
                <a:latin typeface="Times New Roman" panose="02020603050405020304" pitchFamily="18" charset="0"/>
                <a:cs typeface="Times New Roman" panose="02020603050405020304" pitchFamily="18" charset="0"/>
              </a:rPr>
              <a:t> </a:t>
            </a:r>
            <a:endParaRPr lang="en-US" sz="2400">
              <a:solidFill>
                <a:srgbClr val="0070C0"/>
              </a:solidFill>
              <a:latin typeface="Times New Roman" panose="02020603050405020304" pitchFamily="18" charset="0"/>
              <a:cs typeface="Times New Roman" panose="02020603050405020304" pitchFamily="18" charset="0"/>
            </a:endParaRPr>
          </a:p>
          <a:p>
            <a:pPr lvl="0" algn="ctr"/>
            <a:r>
              <a:rPr lang="vi-VN" sz="2400">
                <a:solidFill>
                  <a:srgbClr val="FF0000"/>
                </a:solidFill>
                <a:latin typeface="Times New Roman" panose="02020603050405020304" pitchFamily="18" charset="0"/>
                <a:cs typeface="Times New Roman" panose="02020603050405020304" pitchFamily="18" charset="0"/>
              </a:rPr>
              <a:t>2</a:t>
            </a:r>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a:t>
            </a:r>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2 </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4 cm.</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vi-VN" sz="2400" dirty="0">
                <a:solidFill>
                  <a:srgbClr val="0070C0"/>
                </a:solidFill>
                <a:latin typeface="Times New Roman" panose="02020603050405020304" pitchFamily="18" charset="0"/>
                <a:cs typeface="Times New Roman" panose="02020603050405020304" pitchFamily="18" charset="0"/>
              </a:rPr>
              <a:t>Vậy, chiều dài cùa lò xo khi treo 2 quả cân vào là</a:t>
            </a:r>
            <a:r>
              <a:rPr lang="en-US" sz="2400">
                <a:solidFill>
                  <a:srgbClr val="0070C0"/>
                </a:solidFill>
                <a:latin typeface="Times New Roman" panose="02020603050405020304" pitchFamily="18" charset="0"/>
                <a:cs typeface="Times New Roman" panose="02020603050405020304" pitchFamily="18" charset="0"/>
              </a:rPr>
              <a:t>:</a:t>
            </a:r>
            <a:r>
              <a:rPr lang="vi-VN" sz="2400">
                <a:solidFill>
                  <a:srgbClr val="0070C0"/>
                </a:solidFill>
                <a:latin typeface="Times New Roman" panose="02020603050405020304" pitchFamily="18" charset="0"/>
                <a:cs typeface="Times New Roman" panose="02020603050405020304" pitchFamily="18" charset="0"/>
              </a:rPr>
              <a:t> </a:t>
            </a:r>
            <a:endParaRPr lang="en-US" sz="2400">
              <a:solidFill>
                <a:srgbClr val="0070C0"/>
              </a:solidFill>
              <a:latin typeface="Times New Roman" panose="02020603050405020304" pitchFamily="18" charset="0"/>
              <a:cs typeface="Times New Roman" panose="02020603050405020304" pitchFamily="18" charset="0"/>
            </a:endParaRPr>
          </a:p>
          <a:p>
            <a:pPr algn="ctr"/>
            <a:r>
              <a:rPr lang="vi-VN" sz="2400">
                <a:solidFill>
                  <a:srgbClr val="FF0000"/>
                </a:solidFill>
                <a:latin typeface="Times New Roman" panose="02020603050405020304" pitchFamily="18" charset="0"/>
                <a:cs typeface="Times New Roman" panose="02020603050405020304" pitchFamily="18" charset="0"/>
              </a:rPr>
              <a:t>10 </a:t>
            </a:r>
            <a:r>
              <a:rPr lang="vi-VN" sz="2400" dirty="0">
                <a:solidFill>
                  <a:srgbClr val="FF0000"/>
                </a:solidFill>
                <a:latin typeface="Times New Roman" panose="02020603050405020304" pitchFamily="18" charset="0"/>
                <a:cs typeface="Times New Roman" panose="02020603050405020304" pitchFamily="18" charset="0"/>
              </a:rPr>
              <a:t>+ 4 = 14 </a:t>
            </a:r>
            <a:r>
              <a:rPr lang="vi-VN" sz="2400">
                <a:solidFill>
                  <a:srgbClr val="FF0000"/>
                </a:solidFill>
                <a:latin typeface="Times New Roman" panose="02020603050405020304" pitchFamily="18" charset="0"/>
                <a:cs typeface="Times New Roman" panose="02020603050405020304" pitchFamily="18" charset="0"/>
              </a:rPr>
              <a:t>cm.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302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fade">
                                      <p:cBhvr>
                                        <p:cTn id="24" dur="1000"/>
                                        <p:tgtEl>
                                          <p:spTgt spid="15">
                                            <p:txEl>
                                              <p:pRg st="1" end="1"/>
                                            </p:txEl>
                                          </p:spTgt>
                                        </p:tgtEl>
                                      </p:cBhvr>
                                    </p:animEffect>
                                    <p:anim calcmode="lin" valueType="num">
                                      <p:cBhvr>
                                        <p:cTn id="2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1000"/>
                                        <p:tgtEl>
                                          <p:spTgt spid="15">
                                            <p:txEl>
                                              <p:pRg st="2" end="2"/>
                                            </p:txEl>
                                          </p:spTgt>
                                        </p:tgtEl>
                                      </p:cBhvr>
                                    </p:animEffect>
                                    <p:anim calcmode="lin" valueType="num">
                                      <p:cBhvr>
                                        <p:cTn id="3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fade">
                                      <p:cBhvr>
                                        <p:cTn id="38" dur="1000"/>
                                        <p:tgtEl>
                                          <p:spTgt spid="15">
                                            <p:txEl>
                                              <p:pRg st="3" end="3"/>
                                            </p:txEl>
                                          </p:spTgt>
                                        </p:tgtEl>
                                      </p:cBhvr>
                                    </p:animEffect>
                                    <p:anim calcmode="lin" valueType="num">
                                      <p:cBhvr>
                                        <p:cTn id="3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fade">
                                      <p:cBhvr>
                                        <p:cTn id="45" dur="1000"/>
                                        <p:tgtEl>
                                          <p:spTgt spid="15">
                                            <p:txEl>
                                              <p:pRg st="4" end="4"/>
                                            </p:txEl>
                                          </p:spTgt>
                                        </p:tgtEl>
                                      </p:cBhvr>
                                    </p:animEffect>
                                    <p:anim calcmode="lin" valueType="num">
                                      <p:cBhvr>
                                        <p:cTn id="4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xEl>
                                              <p:pRg st="5" end="5"/>
                                            </p:txEl>
                                          </p:spTgt>
                                        </p:tgtEl>
                                        <p:attrNameLst>
                                          <p:attrName>style.visibility</p:attrName>
                                        </p:attrNameLst>
                                      </p:cBhvr>
                                      <p:to>
                                        <p:strVal val="visible"/>
                                      </p:to>
                                    </p:set>
                                    <p:animEffect transition="in" filter="fade">
                                      <p:cBhvr>
                                        <p:cTn id="52" dur="1000"/>
                                        <p:tgtEl>
                                          <p:spTgt spid="15">
                                            <p:txEl>
                                              <p:pRg st="5" end="5"/>
                                            </p:txEl>
                                          </p:spTgt>
                                        </p:tgtEl>
                                      </p:cBhvr>
                                    </p:animEffect>
                                    <p:anim calcmode="lin" valueType="num">
                                      <p:cBhvr>
                                        <p:cTn id="53"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5">
                                            <p:txEl>
                                              <p:pRg st="6" end="6"/>
                                            </p:txEl>
                                          </p:spTgt>
                                        </p:tgtEl>
                                        <p:attrNameLst>
                                          <p:attrName>style.visibility</p:attrName>
                                        </p:attrNameLst>
                                      </p:cBhvr>
                                      <p:to>
                                        <p:strVal val="visible"/>
                                      </p:to>
                                    </p:set>
                                    <p:animEffect transition="in" filter="fade">
                                      <p:cBhvr>
                                        <p:cTn id="59" dur="1000"/>
                                        <p:tgtEl>
                                          <p:spTgt spid="15">
                                            <p:txEl>
                                              <p:pRg st="6" end="6"/>
                                            </p:txEl>
                                          </p:spTgt>
                                        </p:tgtEl>
                                      </p:cBhvr>
                                    </p:animEffect>
                                    <p:anim calcmode="lin" valueType="num">
                                      <p:cBhvr>
                                        <p:cTn id="60"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3E08AB16-2845-42A9-A02A-F5CC4BDDB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 y="0"/>
            <a:ext cx="12183087" cy="6858000"/>
          </a:xfrm>
          <a:prstGeom prst="rect">
            <a:avLst/>
          </a:prstGeom>
        </p:spPr>
      </p:pic>
      <p:sp>
        <p:nvSpPr>
          <p:cNvPr id="5" name="TextBox 4"/>
          <p:cNvSpPr txBox="1"/>
          <p:nvPr/>
        </p:nvSpPr>
        <p:spPr>
          <a:xfrm>
            <a:off x="3344377" y="2781975"/>
            <a:ext cx="5512158"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Vận dụng</a:t>
            </a:r>
            <a:endParaRPr lang="en-US" sz="4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74998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8553" y="0"/>
            <a:ext cx="3664360" cy="2163651"/>
          </a:xfrm>
          <a:prstGeom prst="rect">
            <a:avLst/>
          </a:prstGeom>
          <a:solidFill>
            <a:srgbClr val="300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latin typeface="Times New Roman" panose="02020603050405020304" pitchFamily="18" charset="0"/>
                <a:cs typeface="Times New Roman" panose="02020603050405020304" pitchFamily="18" charset="0"/>
              </a:rPr>
              <a:t>THỰC HÀNH</a:t>
            </a:r>
          </a:p>
          <a:p>
            <a:pPr algn="ctr">
              <a:lnSpc>
                <a:spcPct val="150000"/>
              </a:lnSpc>
            </a:pPr>
            <a:r>
              <a:rPr lang="en-US" sz="2400" b="1">
                <a:latin typeface="Times New Roman" panose="02020603050405020304" pitchFamily="18" charset="0"/>
                <a:cs typeface="Times New Roman" panose="02020603050405020304" pitchFamily="18" charset="0"/>
              </a:rPr>
              <a:t>VẬN DỤNG KIẾN THỨC ĐÃ HỌC</a:t>
            </a:r>
            <a:endParaRPr lang="en-US" sz="2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0" y="0"/>
            <a:ext cx="1448554" cy="6858000"/>
          </a:xfrm>
          <a:prstGeom prst="rect">
            <a:avLst/>
          </a:prstGeom>
          <a:solidFill>
            <a:srgbClr val="481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13576" y="2308634"/>
            <a:ext cx="153909" cy="45493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512990" y="2308634"/>
            <a:ext cx="10576786" cy="8339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Đo lực nâng hộp bút (hoặc hộp phấn) của em lên khỏi mặt bàn. </a:t>
            </a:r>
          </a:p>
        </p:txBody>
      </p:sp>
      <p:sp>
        <p:nvSpPr>
          <p:cNvPr id="10" name="Rectangle 9"/>
          <p:cNvSpPr/>
          <p:nvPr/>
        </p:nvSpPr>
        <p:spPr>
          <a:xfrm>
            <a:off x="1615213" y="3296992"/>
            <a:ext cx="10372341" cy="34837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20000"/>
              </a:lnSpc>
            </a:pPr>
            <a:r>
              <a:rPr lang="en-US" sz="2800" b="1" i="1">
                <a:solidFill>
                  <a:srgbClr val="0070C0"/>
                </a:solidFill>
                <a:latin typeface="Times New Roman" panose="02020603050405020304" pitchFamily="18" charset="0"/>
                <a:cs typeface="Times New Roman" panose="02020603050405020304" pitchFamily="18" charset="0"/>
              </a:rPr>
              <a:t>Học sinh tự thực hiện và báo cáo kết quả cho GV: </a:t>
            </a:r>
          </a:p>
          <a:p>
            <a:pPr marL="800100" lvl="1" indent="-342900" algn="just">
              <a:lnSpc>
                <a:spcPct val="120000"/>
              </a:lnSpc>
              <a:buFont typeface="Wingdings" panose="05000000000000000000" pitchFamily="2" charset="2"/>
              <a:buChar char="q"/>
            </a:pPr>
            <a:r>
              <a:rPr lang="en-US" sz="2800" b="1" i="1">
                <a:solidFill>
                  <a:srgbClr val="0070C0"/>
                </a:solidFill>
                <a:latin typeface="Times New Roman" panose="02020603050405020304" pitchFamily="18" charset="0"/>
                <a:cs typeface="Times New Roman" panose="02020603050405020304" pitchFamily="18" charset="0"/>
              </a:rPr>
              <a:t>Dụng cụ.</a:t>
            </a:r>
          </a:p>
          <a:p>
            <a:pPr marL="800100" lvl="1" indent="-342900" algn="just">
              <a:lnSpc>
                <a:spcPct val="120000"/>
              </a:lnSpc>
              <a:buFont typeface="Wingdings" panose="05000000000000000000" pitchFamily="2" charset="2"/>
              <a:buChar char="q"/>
            </a:pPr>
            <a:r>
              <a:rPr lang="en-US" sz="2800" b="1" i="1">
                <a:solidFill>
                  <a:srgbClr val="0070C0"/>
                </a:solidFill>
                <a:latin typeface="Times New Roman" panose="02020603050405020304" pitchFamily="18" charset="0"/>
                <a:cs typeface="Times New Roman" panose="02020603050405020304" pitchFamily="18" charset="0"/>
              </a:rPr>
              <a:t>Các bước tiến hành.</a:t>
            </a:r>
          </a:p>
          <a:p>
            <a:pPr marL="800100" lvl="1" indent="-342900" algn="just">
              <a:lnSpc>
                <a:spcPct val="120000"/>
              </a:lnSpc>
              <a:buFont typeface="Wingdings" panose="05000000000000000000" pitchFamily="2" charset="2"/>
              <a:buChar char="q"/>
            </a:pPr>
            <a:r>
              <a:rPr lang="en-US" sz="2800" b="1" i="1">
                <a:solidFill>
                  <a:srgbClr val="0070C0"/>
                </a:solidFill>
                <a:latin typeface="Times New Roman" panose="02020603050405020304" pitchFamily="18" charset="0"/>
                <a:cs typeface="Times New Roman" panose="02020603050405020304" pitchFamily="18" charset="0"/>
              </a:rPr>
              <a:t>Kết quả thực hiện.</a:t>
            </a:r>
          </a:p>
          <a:p>
            <a:pPr marL="800100" lvl="1" indent="-342900" algn="just">
              <a:lnSpc>
                <a:spcPct val="120000"/>
              </a:lnSpc>
              <a:buFont typeface="Wingdings" panose="05000000000000000000" pitchFamily="2" charset="2"/>
              <a:buChar char="q"/>
            </a:pPr>
            <a:r>
              <a:rPr lang="en-US" sz="2800" b="1" i="1">
                <a:solidFill>
                  <a:srgbClr val="0070C0"/>
                </a:solidFill>
                <a:latin typeface="Times New Roman" panose="02020603050405020304" pitchFamily="18" charset="0"/>
                <a:cs typeface="Times New Roman" panose="02020603050405020304" pitchFamily="18" charset="0"/>
              </a:rPr>
              <a:t>Nhận xét về kết quả thực hiện và việc vận dụng kiến thức thực tiễn.</a:t>
            </a:r>
          </a:p>
        </p:txBody>
      </p:sp>
    </p:spTree>
    <p:extLst>
      <p:ext uri="{BB962C8B-B14F-4D97-AF65-F5344CB8AC3E}">
        <p14:creationId xmlns:p14="http://schemas.microsoft.com/office/powerpoint/2010/main" val="40436040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556125" y="-1635128"/>
            <a:ext cx="3282952"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499"/>
            <a:ext cx="24384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5"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08626" y="1193800"/>
            <a:ext cx="4928975" cy="1436291"/>
          </a:xfrm>
          <a:prstGeom prst="rect">
            <a:avLst/>
          </a:prstGeom>
          <a:noFill/>
        </p:spPr>
        <p:txBody>
          <a:bodyPr wrap="square" lIns="121917" tIns="60958" rIns="121917" bIns="60958" rtlCol="0">
            <a:spAutoFit/>
          </a:bodyPr>
          <a:lstStyle/>
          <a:p>
            <a:pPr algn="just"/>
            <a:r>
              <a:rPr lang="vi-VN" sz="4300" dirty="0">
                <a:solidFill>
                  <a:srgbClr val="FF0000"/>
                </a:solidFill>
                <a:latin typeface="+mj-lt"/>
              </a:rPr>
              <a:t>Em hãy nêu các tác dụng của lực?</a:t>
            </a:r>
          </a:p>
        </p:txBody>
      </p:sp>
      <p:sp>
        <p:nvSpPr>
          <p:cNvPr id="24" name="TextBox 23"/>
          <p:cNvSpPr txBox="1"/>
          <p:nvPr/>
        </p:nvSpPr>
        <p:spPr>
          <a:xfrm>
            <a:off x="3966693" y="4427141"/>
            <a:ext cx="4770907" cy="1831267"/>
          </a:xfrm>
          <a:prstGeom prst="rect">
            <a:avLst/>
          </a:prstGeom>
          <a:noFill/>
        </p:spPr>
        <p:txBody>
          <a:bodyPr wrap="square" lIns="121917" tIns="60958" rIns="121917" bIns="60958" rtlCol="0">
            <a:spAutoFit/>
          </a:bodyPr>
          <a:lstStyle/>
          <a:p>
            <a:pPr algn="just"/>
            <a:r>
              <a:rPr lang="vi-VN" sz="3700" dirty="0">
                <a:solidFill>
                  <a:srgbClr val="0070C0"/>
                </a:solidFill>
                <a:latin typeface="+mj-lt"/>
              </a:rPr>
              <a:t>Lực có tác dụng gây biến đổi chuyển động và gây </a:t>
            </a:r>
            <a:r>
              <a:rPr lang="vi-VN" sz="3700">
                <a:solidFill>
                  <a:srgbClr val="0070C0"/>
                </a:solidFill>
                <a:latin typeface="+mj-lt"/>
              </a:rPr>
              <a:t>biến dạng</a:t>
            </a:r>
            <a:r>
              <a:rPr lang="en-US" sz="3700">
                <a:solidFill>
                  <a:srgbClr val="0070C0"/>
                </a:solidFill>
                <a:latin typeface="+mj-lt"/>
              </a:rPr>
              <a:t>.</a:t>
            </a:r>
            <a:endParaRPr lang="en-US" sz="3700" dirty="0">
              <a:solidFill>
                <a:srgbClr val="0070C0"/>
              </a:solidFill>
              <a:latin typeface="+mj-lt"/>
            </a:endParaRPr>
          </a:p>
        </p:txBody>
      </p:sp>
    </p:spTree>
    <p:extLst>
      <p:ext uri="{BB962C8B-B14F-4D97-AF65-F5344CB8AC3E}">
        <p14:creationId xmlns:p14="http://schemas.microsoft.com/office/powerpoint/2010/main" val="36280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063F05-99EF-4DA3-B595-4E26670F2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a:extLst>
              <a:ext uri="{FF2B5EF4-FFF2-40B4-BE49-F238E27FC236}">
                <a16:creationId xmlns:a16="http://schemas.microsoft.com/office/drawing/2014/main" id="{BD904461-E85A-43E7-AA0B-B7DF596CA62F}"/>
              </a:ext>
            </a:extLst>
          </p:cNvPr>
          <p:cNvSpPr>
            <a:spLocks noGrp="1"/>
          </p:cNvSpPr>
          <p:nvPr>
            <p:ph type="title"/>
          </p:nvPr>
        </p:nvSpPr>
        <p:spPr>
          <a:xfrm>
            <a:off x="1024129" y="585216"/>
            <a:ext cx="3779085" cy="1499616"/>
          </a:xfrm>
          <a:prstGeom prst="rect">
            <a:avLst/>
          </a:prstGeom>
        </p:spPr>
        <p:txBody>
          <a:bodyPr lIns="0" tIns="108000">
            <a:normAutofit fontScale="90000"/>
          </a:bodyPr>
          <a:lstStyle/>
          <a:p>
            <a:r>
              <a:rPr lang="en-US" sz="6600" b="1" dirty="0">
                <a:solidFill>
                  <a:srgbClr val="FFFFFF"/>
                </a:solidFill>
              </a:rPr>
              <a:t>Thank You</a:t>
            </a:r>
          </a:p>
        </p:txBody>
      </p:sp>
      <p:cxnSp>
        <p:nvCxnSpPr>
          <p:cNvPr id="12" name="Straight Connector 11">
            <a:extLst>
              <a:ext uri="{FF2B5EF4-FFF2-40B4-BE49-F238E27FC236}">
                <a16:creationId xmlns:a16="http://schemas.microsoft.com/office/drawing/2014/main" id="{E0A835C2-2B9B-4174-AA2C-60A4F13119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D39F4A"/>
            </a:solidFill>
          </a:ln>
        </p:spPr>
        <p:style>
          <a:lnRef idx="1">
            <a:schemeClr val="accent1"/>
          </a:lnRef>
          <a:fillRef idx="0">
            <a:schemeClr val="accent1"/>
          </a:fillRef>
          <a:effectRef idx="0">
            <a:schemeClr val="accent1"/>
          </a:effectRef>
          <a:fontRef idx="minor">
            <a:schemeClr val="tx1"/>
          </a:fontRef>
        </p:style>
      </p:cxnSp>
      <p:pic>
        <p:nvPicPr>
          <p:cNvPr id="5" name="Picture 4" descr="Restaurant Open Sign">
            <a:extLst>
              <a:ext uri="{FF2B5EF4-FFF2-40B4-BE49-F238E27FC236}">
                <a16:creationId xmlns:a16="http://schemas.microsoft.com/office/drawing/2014/main" id="{4BB88093-7048-42AA-9AFC-B007B4E797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8548" y="10"/>
            <a:ext cx="6723452" cy="6857990"/>
          </a:xfrm>
          <a:prstGeom prst="rect">
            <a:avLst/>
          </a:prstGeom>
        </p:spPr>
      </p:pic>
    </p:spTree>
    <p:extLst>
      <p:ext uri="{BB962C8B-B14F-4D97-AF65-F5344CB8AC3E}">
        <p14:creationId xmlns:p14="http://schemas.microsoft.com/office/powerpoint/2010/main" val="9312933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775200" y="2413000"/>
            <a:ext cx="2438400" cy="58928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5"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89487" y="1099969"/>
            <a:ext cx="5416227" cy="1846660"/>
          </a:xfrm>
          <a:prstGeom prst="rect">
            <a:avLst/>
          </a:prstGeom>
          <a:noFill/>
        </p:spPr>
        <p:txBody>
          <a:bodyPr wrap="square" lIns="121917" tIns="60958" rIns="121917" bIns="60958" rtlCol="0">
            <a:spAutoFit/>
          </a:bodyPr>
          <a:lstStyle/>
          <a:p>
            <a:pPr algn="just"/>
            <a:r>
              <a:rPr lang="vi-VN" sz="3700" dirty="0">
                <a:solidFill>
                  <a:srgbClr val="FF0000"/>
                </a:solidFill>
                <a:latin typeface="+mj-lt"/>
              </a:rPr>
              <a:t>Nêu </a:t>
            </a:r>
            <a:r>
              <a:rPr lang="vi-VN" sz="3700">
                <a:solidFill>
                  <a:srgbClr val="FF0000"/>
                </a:solidFill>
                <a:latin typeface="+mj-lt"/>
              </a:rPr>
              <a:t>một </a:t>
            </a:r>
            <a:r>
              <a:rPr lang="en-US" sz="3700">
                <a:solidFill>
                  <a:srgbClr val="FF0000"/>
                </a:solidFill>
                <a:latin typeface="+mj-lt"/>
              </a:rPr>
              <a:t>vài </a:t>
            </a:r>
            <a:r>
              <a:rPr lang="vi-VN" sz="3700">
                <a:solidFill>
                  <a:srgbClr val="FF0000"/>
                </a:solidFill>
                <a:latin typeface="+mj-lt"/>
              </a:rPr>
              <a:t>ví </a:t>
            </a:r>
            <a:r>
              <a:rPr lang="vi-VN" sz="3700" dirty="0">
                <a:solidFill>
                  <a:srgbClr val="FF0000"/>
                </a:solidFill>
                <a:latin typeface="+mj-lt"/>
              </a:rPr>
              <a:t>dụ về tác dụng của lực làm thay đổi hình dạng của vật.</a:t>
            </a:r>
          </a:p>
        </p:txBody>
      </p:sp>
      <p:sp>
        <p:nvSpPr>
          <p:cNvPr id="24" name="TextBox 23"/>
          <p:cNvSpPr txBox="1"/>
          <p:nvPr/>
        </p:nvSpPr>
        <p:spPr>
          <a:xfrm>
            <a:off x="3682997" y="4759405"/>
            <a:ext cx="4749803" cy="1272143"/>
          </a:xfrm>
          <a:prstGeom prst="rect">
            <a:avLst/>
          </a:prstGeom>
          <a:noFill/>
        </p:spPr>
        <p:txBody>
          <a:bodyPr wrap="square" lIns="121917" tIns="60958" rIns="121917" bIns="60958" rtlCol="0">
            <a:spAutoFit/>
          </a:bodyPr>
          <a:lstStyle/>
          <a:p>
            <a:pPr algn="just"/>
            <a:r>
              <a:rPr lang="en-US" sz="3700" dirty="0" err="1">
                <a:solidFill>
                  <a:srgbClr val="0070C0"/>
                </a:solidFill>
                <a:latin typeface="Times New Roman" pitchFamily="18" charset="0"/>
                <a:cs typeface="Times New Roman" pitchFamily="18" charset="0"/>
              </a:rPr>
              <a:t>Dùng</a:t>
            </a:r>
            <a:r>
              <a:rPr lang="en-US" sz="3700" dirty="0">
                <a:solidFill>
                  <a:srgbClr val="0070C0"/>
                </a:solidFill>
                <a:latin typeface="Times New Roman" pitchFamily="18" charset="0"/>
                <a:cs typeface="Times New Roman" pitchFamily="18" charset="0"/>
              </a:rPr>
              <a:t> </a:t>
            </a:r>
            <a:r>
              <a:rPr lang="en-US" sz="3700" dirty="0" err="1">
                <a:solidFill>
                  <a:srgbClr val="0070C0"/>
                </a:solidFill>
                <a:latin typeface="Times New Roman" pitchFamily="18" charset="0"/>
                <a:cs typeface="Times New Roman" pitchFamily="18" charset="0"/>
              </a:rPr>
              <a:t>tay</a:t>
            </a:r>
            <a:r>
              <a:rPr lang="en-US" sz="3700" dirty="0">
                <a:solidFill>
                  <a:srgbClr val="0070C0"/>
                </a:solidFill>
                <a:latin typeface="Times New Roman" pitchFamily="18" charset="0"/>
                <a:cs typeface="Times New Roman" pitchFamily="18" charset="0"/>
              </a:rPr>
              <a:t> </a:t>
            </a:r>
            <a:r>
              <a:rPr lang="en-US" sz="3700" dirty="0" err="1">
                <a:solidFill>
                  <a:srgbClr val="0070C0"/>
                </a:solidFill>
                <a:latin typeface="Times New Roman" pitchFamily="18" charset="0"/>
                <a:cs typeface="Times New Roman" pitchFamily="18" charset="0"/>
              </a:rPr>
              <a:t>ép</a:t>
            </a:r>
            <a:r>
              <a:rPr lang="en-US" sz="3700" dirty="0">
                <a:solidFill>
                  <a:srgbClr val="0070C0"/>
                </a:solidFill>
                <a:latin typeface="Times New Roman" pitchFamily="18" charset="0"/>
                <a:cs typeface="Times New Roman" pitchFamily="18" charset="0"/>
              </a:rPr>
              <a:t> </a:t>
            </a:r>
            <a:r>
              <a:rPr lang="en-US" sz="3700" dirty="0" err="1">
                <a:solidFill>
                  <a:srgbClr val="0070C0"/>
                </a:solidFill>
                <a:latin typeface="Times New Roman" pitchFamily="18" charset="0"/>
                <a:cs typeface="Times New Roman" pitchFamily="18" charset="0"/>
              </a:rPr>
              <a:t>vào</a:t>
            </a:r>
            <a:r>
              <a:rPr lang="en-US" sz="3700" dirty="0">
                <a:solidFill>
                  <a:srgbClr val="0070C0"/>
                </a:solidFill>
                <a:latin typeface="Times New Roman" pitchFamily="18" charset="0"/>
                <a:cs typeface="Times New Roman" pitchFamily="18" charset="0"/>
              </a:rPr>
              <a:t> </a:t>
            </a:r>
            <a:r>
              <a:rPr lang="en-US" sz="3700" dirty="0" err="1">
                <a:solidFill>
                  <a:srgbClr val="0070C0"/>
                </a:solidFill>
                <a:latin typeface="Times New Roman" pitchFamily="18" charset="0"/>
                <a:cs typeface="Times New Roman" pitchFamily="18" charset="0"/>
              </a:rPr>
              <a:t>lò</a:t>
            </a:r>
            <a:r>
              <a:rPr lang="en-US" sz="3700" dirty="0">
                <a:solidFill>
                  <a:srgbClr val="0070C0"/>
                </a:solidFill>
                <a:latin typeface="Times New Roman" pitchFamily="18" charset="0"/>
                <a:cs typeface="Times New Roman" pitchFamily="18" charset="0"/>
              </a:rPr>
              <a:t> xo </a:t>
            </a:r>
            <a:r>
              <a:rPr lang="en-US" sz="3700" dirty="0" err="1">
                <a:solidFill>
                  <a:srgbClr val="0070C0"/>
                </a:solidFill>
                <a:latin typeface="Times New Roman" pitchFamily="18" charset="0"/>
                <a:cs typeface="Times New Roman" pitchFamily="18" charset="0"/>
              </a:rPr>
              <a:t>làm</a:t>
            </a:r>
            <a:r>
              <a:rPr lang="en-US" sz="3700" dirty="0">
                <a:solidFill>
                  <a:srgbClr val="0070C0"/>
                </a:solidFill>
                <a:latin typeface="Times New Roman" pitchFamily="18" charset="0"/>
                <a:cs typeface="Times New Roman" pitchFamily="18" charset="0"/>
              </a:rPr>
              <a:t> </a:t>
            </a:r>
            <a:r>
              <a:rPr lang="en-US" sz="3700" dirty="0" err="1">
                <a:solidFill>
                  <a:srgbClr val="0070C0"/>
                </a:solidFill>
                <a:latin typeface="Times New Roman" pitchFamily="18" charset="0"/>
                <a:cs typeface="Times New Roman" pitchFamily="18" charset="0"/>
              </a:rPr>
              <a:t>lò</a:t>
            </a:r>
            <a:r>
              <a:rPr lang="en-US" sz="3700" dirty="0">
                <a:solidFill>
                  <a:srgbClr val="0070C0"/>
                </a:solidFill>
                <a:latin typeface="Times New Roman" pitchFamily="18" charset="0"/>
                <a:cs typeface="Times New Roman" pitchFamily="18" charset="0"/>
              </a:rPr>
              <a:t> xo </a:t>
            </a:r>
            <a:r>
              <a:rPr lang="en-US" sz="3700" err="1">
                <a:solidFill>
                  <a:srgbClr val="0070C0"/>
                </a:solidFill>
                <a:latin typeface="Times New Roman" pitchFamily="18" charset="0"/>
                <a:cs typeface="Times New Roman" pitchFamily="18" charset="0"/>
              </a:rPr>
              <a:t>biến</a:t>
            </a:r>
            <a:r>
              <a:rPr lang="en-US" sz="3700">
                <a:solidFill>
                  <a:srgbClr val="0070C0"/>
                </a:solidFill>
                <a:latin typeface="Times New Roman" pitchFamily="18" charset="0"/>
                <a:cs typeface="Times New Roman" pitchFamily="18" charset="0"/>
              </a:rPr>
              <a:t> dạng.</a:t>
            </a:r>
            <a:endParaRPr lang="en-US" sz="37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0537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622800" y="2260600"/>
            <a:ext cx="2438400" cy="61976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5"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87886" y="4723328"/>
            <a:ext cx="4908227" cy="1272143"/>
          </a:xfrm>
          <a:prstGeom prst="rect">
            <a:avLst/>
          </a:prstGeom>
          <a:noFill/>
        </p:spPr>
        <p:txBody>
          <a:bodyPr wrap="square" lIns="121917" tIns="60958" rIns="121917" bIns="60958" rtlCol="0">
            <a:spAutoFit/>
          </a:bodyPr>
          <a:lstStyle/>
          <a:p>
            <a:pPr algn="just"/>
            <a:r>
              <a:rPr lang="en-US" sz="3700" dirty="0" err="1">
                <a:solidFill>
                  <a:srgbClr val="0033CC"/>
                </a:solidFill>
                <a:latin typeface="Times New Roman" pitchFamily="18" charset="0"/>
                <a:cs typeface="Times New Roman" pitchFamily="18" charset="0"/>
              </a:rPr>
              <a:t>Bắn</a:t>
            </a:r>
            <a:r>
              <a:rPr lang="en-US" sz="3700" dirty="0">
                <a:solidFill>
                  <a:srgbClr val="0033CC"/>
                </a:solidFill>
                <a:latin typeface="Times New Roman" pitchFamily="18" charset="0"/>
                <a:cs typeface="Times New Roman" pitchFamily="18" charset="0"/>
              </a:rPr>
              <a:t> </a:t>
            </a:r>
            <a:r>
              <a:rPr lang="en-US" sz="3700" dirty="0" err="1">
                <a:solidFill>
                  <a:srgbClr val="0033CC"/>
                </a:solidFill>
                <a:latin typeface="Times New Roman" pitchFamily="18" charset="0"/>
                <a:cs typeface="Times New Roman" pitchFamily="18" charset="0"/>
              </a:rPr>
              <a:t>viên</a:t>
            </a:r>
            <a:r>
              <a:rPr lang="en-US" sz="3700" dirty="0">
                <a:solidFill>
                  <a:srgbClr val="0033CC"/>
                </a:solidFill>
                <a:latin typeface="Times New Roman" pitchFamily="18" charset="0"/>
                <a:cs typeface="Times New Roman" pitchFamily="18" charset="0"/>
              </a:rPr>
              <a:t> bi </a:t>
            </a:r>
            <a:r>
              <a:rPr lang="en-US" sz="3700" dirty="0" err="1">
                <a:solidFill>
                  <a:srgbClr val="0033CC"/>
                </a:solidFill>
                <a:latin typeface="Times New Roman" pitchFamily="18" charset="0"/>
                <a:cs typeface="Times New Roman" pitchFamily="18" charset="0"/>
              </a:rPr>
              <a:t>làm</a:t>
            </a:r>
            <a:r>
              <a:rPr lang="en-US" sz="3700" dirty="0">
                <a:solidFill>
                  <a:srgbClr val="0033CC"/>
                </a:solidFill>
                <a:latin typeface="Times New Roman" pitchFamily="18" charset="0"/>
                <a:cs typeface="Times New Roman" pitchFamily="18" charset="0"/>
              </a:rPr>
              <a:t> </a:t>
            </a:r>
            <a:r>
              <a:rPr lang="en-US" sz="3700" dirty="0" err="1">
                <a:solidFill>
                  <a:srgbClr val="0033CC"/>
                </a:solidFill>
                <a:latin typeface="Times New Roman" pitchFamily="18" charset="0"/>
                <a:cs typeface="Times New Roman" pitchFamily="18" charset="0"/>
              </a:rPr>
              <a:t>cho</a:t>
            </a:r>
            <a:r>
              <a:rPr lang="en-US" sz="3700" dirty="0">
                <a:solidFill>
                  <a:srgbClr val="0033CC"/>
                </a:solidFill>
                <a:latin typeface="Times New Roman" pitchFamily="18" charset="0"/>
                <a:cs typeface="Times New Roman" pitchFamily="18" charset="0"/>
              </a:rPr>
              <a:t> </a:t>
            </a:r>
            <a:r>
              <a:rPr lang="en-US" sz="3700" dirty="0" err="1">
                <a:solidFill>
                  <a:srgbClr val="0033CC"/>
                </a:solidFill>
                <a:latin typeface="Times New Roman" pitchFamily="18" charset="0"/>
                <a:cs typeface="Times New Roman" pitchFamily="18" charset="0"/>
              </a:rPr>
              <a:t>viên</a:t>
            </a:r>
            <a:r>
              <a:rPr lang="en-US" sz="3700" dirty="0">
                <a:solidFill>
                  <a:srgbClr val="0033CC"/>
                </a:solidFill>
                <a:latin typeface="Times New Roman" pitchFamily="18" charset="0"/>
                <a:cs typeface="Times New Roman" pitchFamily="18" charset="0"/>
              </a:rPr>
              <a:t> bi </a:t>
            </a:r>
            <a:r>
              <a:rPr lang="en-US" sz="3700" err="1">
                <a:solidFill>
                  <a:srgbClr val="0033CC"/>
                </a:solidFill>
                <a:latin typeface="Times New Roman" pitchFamily="18" charset="0"/>
                <a:cs typeface="Times New Roman" pitchFamily="18" charset="0"/>
              </a:rPr>
              <a:t>chuyển</a:t>
            </a:r>
            <a:r>
              <a:rPr lang="en-US" sz="3700">
                <a:solidFill>
                  <a:srgbClr val="0033CC"/>
                </a:solidFill>
                <a:latin typeface="Times New Roman" pitchFamily="18" charset="0"/>
                <a:cs typeface="Times New Roman" pitchFamily="18" charset="0"/>
              </a:rPr>
              <a:t> động.</a:t>
            </a:r>
            <a:endParaRPr lang="en-US" sz="3700" dirty="0">
              <a:solidFill>
                <a:srgbClr val="0033CC"/>
              </a:solidFill>
              <a:latin typeface="Times New Roman" pitchFamily="18" charset="0"/>
              <a:cs typeface="Times New Roman" pitchFamily="18" charset="0"/>
            </a:endParaRPr>
          </a:p>
        </p:txBody>
      </p:sp>
      <p:sp>
        <p:nvSpPr>
          <p:cNvPr id="9" name="TextBox 8"/>
          <p:cNvSpPr txBox="1"/>
          <p:nvPr/>
        </p:nvSpPr>
        <p:spPr>
          <a:xfrm>
            <a:off x="3626173" y="1193801"/>
            <a:ext cx="5314627" cy="1846660"/>
          </a:xfrm>
          <a:prstGeom prst="rect">
            <a:avLst/>
          </a:prstGeom>
          <a:noFill/>
        </p:spPr>
        <p:txBody>
          <a:bodyPr wrap="square" lIns="121917" tIns="60958" rIns="121917" bIns="60958" rtlCol="0">
            <a:spAutoFit/>
          </a:bodyPr>
          <a:lstStyle/>
          <a:p>
            <a:pPr algn="just"/>
            <a:r>
              <a:rPr lang="vi-VN" sz="3700" dirty="0">
                <a:solidFill>
                  <a:srgbClr val="FF0000"/>
                </a:solidFill>
                <a:latin typeface="Times New Roman" pitchFamily="18" charset="0"/>
                <a:cs typeface="Times New Roman" pitchFamily="18" charset="0"/>
              </a:rPr>
              <a:t>Nêu </a:t>
            </a:r>
            <a:r>
              <a:rPr lang="vi-VN" sz="3700">
                <a:solidFill>
                  <a:srgbClr val="FF0000"/>
                </a:solidFill>
                <a:latin typeface="Times New Roman" pitchFamily="18" charset="0"/>
                <a:cs typeface="Times New Roman" pitchFamily="18" charset="0"/>
              </a:rPr>
              <a:t>một </a:t>
            </a:r>
            <a:r>
              <a:rPr lang="en-US" sz="3700">
                <a:solidFill>
                  <a:srgbClr val="FF0000"/>
                </a:solidFill>
                <a:latin typeface="Times New Roman" pitchFamily="18" charset="0"/>
                <a:cs typeface="Times New Roman" pitchFamily="18" charset="0"/>
              </a:rPr>
              <a:t>vài </a:t>
            </a:r>
            <a:r>
              <a:rPr lang="vi-VN" sz="3700">
                <a:solidFill>
                  <a:srgbClr val="FF0000"/>
                </a:solidFill>
                <a:latin typeface="Times New Roman" pitchFamily="18" charset="0"/>
                <a:cs typeface="Times New Roman" pitchFamily="18" charset="0"/>
              </a:rPr>
              <a:t>ví </a:t>
            </a:r>
            <a:r>
              <a:rPr lang="vi-VN" sz="3700" dirty="0">
                <a:solidFill>
                  <a:srgbClr val="FF0000"/>
                </a:solidFill>
                <a:latin typeface="Times New Roman" pitchFamily="18" charset="0"/>
                <a:cs typeface="Times New Roman" pitchFamily="18" charset="0"/>
              </a:rPr>
              <a:t>dụ về tác dụng của lực làm thay đổi chuyển động của vật.</a:t>
            </a:r>
          </a:p>
        </p:txBody>
      </p:sp>
    </p:spTree>
    <p:extLst>
      <p:ext uri="{BB962C8B-B14F-4D97-AF65-F5344CB8AC3E}">
        <p14:creationId xmlns:p14="http://schemas.microsoft.com/office/powerpoint/2010/main" val="29793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1000"/>
                                        <p:tgtEl>
                                          <p:spTgt spid="1036"/>
                                        </p:tgtEl>
                                      </p:cBhvr>
                                    </p:animEffect>
                                    <p:anim calcmode="lin" valueType="num">
                                      <p:cBhvr>
                                        <p:cTn id="15" dur="1000" fill="hold"/>
                                        <p:tgtEl>
                                          <p:spTgt spid="1036"/>
                                        </p:tgtEl>
                                        <p:attrNameLst>
                                          <p:attrName>ppt_x</p:attrName>
                                        </p:attrNameLst>
                                      </p:cBhvr>
                                      <p:tavLst>
                                        <p:tav tm="0">
                                          <p:val>
                                            <p:strVal val="#ppt_x"/>
                                          </p:val>
                                        </p:tav>
                                        <p:tav tm="100000">
                                          <p:val>
                                            <p:strVal val="#ppt_x"/>
                                          </p:val>
                                        </p:tav>
                                      </p:tavLst>
                                    </p:anim>
                                    <p:anim calcmode="lin" valueType="num">
                                      <p:cBhvr>
                                        <p:cTn id="16" dur="1000" fill="hold"/>
                                        <p:tgtEl>
                                          <p:spTgt spid="103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7"/>
                                        </p:tgtEl>
                                        <p:attrNameLst>
                                          <p:attrName>style.visibility</p:attrName>
                                        </p:attrNameLst>
                                      </p:cBhvr>
                                      <p:to>
                                        <p:strVal val="visible"/>
                                      </p:to>
                                    </p:set>
                                    <p:animEffect transition="in" filter="fade">
                                      <p:cBhvr>
                                        <p:cTn id="24" dur="1000"/>
                                        <p:tgtEl>
                                          <p:spTgt spid="1037"/>
                                        </p:tgtEl>
                                      </p:cBhvr>
                                    </p:animEffect>
                                    <p:anim calcmode="lin" valueType="num">
                                      <p:cBhvr>
                                        <p:cTn id="25" dur="1000" fill="hold"/>
                                        <p:tgtEl>
                                          <p:spTgt spid="1037"/>
                                        </p:tgtEl>
                                        <p:attrNameLst>
                                          <p:attrName>ppt_x</p:attrName>
                                        </p:attrNameLst>
                                      </p:cBhvr>
                                      <p:tavLst>
                                        <p:tav tm="0">
                                          <p:val>
                                            <p:strVal val="#ppt_x"/>
                                          </p:val>
                                        </p:tav>
                                        <p:tav tm="100000">
                                          <p:val>
                                            <p:strVal val="#ppt_x"/>
                                          </p:val>
                                        </p:tav>
                                      </p:tavLst>
                                    </p:anim>
                                    <p:anim calcmode="lin" valueType="num">
                                      <p:cBhvr>
                                        <p:cTn id="26" dur="1000" fill="hold"/>
                                        <p:tgtEl>
                                          <p:spTgt spid="103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5515"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063997" y="-3105233"/>
            <a:ext cx="3962404" cy="10464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557627" y="1468395"/>
            <a:ext cx="1927147" cy="782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19200" y="4794162"/>
            <a:ext cx="6908800" cy="1107996"/>
          </a:xfrm>
          <a:prstGeom prst="rect">
            <a:avLst/>
          </a:prstGeom>
          <a:noFill/>
        </p:spPr>
        <p:txBody>
          <a:bodyPr wrap="square" lIns="121917" tIns="60958" rIns="121917" bIns="60958" rtlCol="0">
            <a:spAutoFit/>
          </a:bodyPr>
          <a:lstStyle/>
          <a:p>
            <a:pPr algn="just"/>
            <a:r>
              <a:rPr lang="vi-VN" sz="3200" dirty="0">
                <a:solidFill>
                  <a:srgbClr val="7030A0"/>
                </a:solidFill>
                <a:latin typeface="Times New Roman" pitchFamily="18" charset="0"/>
                <a:cs typeface="Times New Roman" pitchFamily="18" charset="0"/>
              </a:rPr>
              <a:t>Lực gây ra cho lò xo treo quả nặng m</a:t>
            </a:r>
            <a:r>
              <a:rPr lang="vi-VN" sz="3200" baseline="-25000" dirty="0">
                <a:solidFill>
                  <a:srgbClr val="7030A0"/>
                </a:solidFill>
                <a:latin typeface="Times New Roman" pitchFamily="18" charset="0"/>
                <a:cs typeface="Times New Roman" pitchFamily="18" charset="0"/>
              </a:rPr>
              <a:t>2</a:t>
            </a:r>
            <a:r>
              <a:rPr lang="vi-VN" sz="3200" dirty="0">
                <a:solidFill>
                  <a:srgbClr val="7030A0"/>
                </a:solidFill>
                <a:latin typeface="Times New Roman" pitchFamily="18" charset="0"/>
                <a:cs typeface="Times New Roman" pitchFamily="18" charset="0"/>
              </a:rPr>
              <a:t> lớn hơn vì biến dạng </a:t>
            </a:r>
            <a:r>
              <a:rPr lang="vi-VN" sz="3200">
                <a:solidFill>
                  <a:srgbClr val="7030A0"/>
                </a:solidFill>
                <a:latin typeface="Times New Roman" pitchFamily="18" charset="0"/>
                <a:cs typeface="Times New Roman" pitchFamily="18" charset="0"/>
              </a:rPr>
              <a:t>nhiều hơn</a:t>
            </a:r>
            <a:r>
              <a:rPr lang="en-US" sz="320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sp>
        <p:nvSpPr>
          <p:cNvPr id="13" name="Rectangle 12"/>
          <p:cNvSpPr/>
          <p:nvPr/>
        </p:nvSpPr>
        <p:spPr>
          <a:xfrm>
            <a:off x="2031999" y="857165"/>
            <a:ext cx="3911599" cy="2388347"/>
          </a:xfrm>
          <a:prstGeom prst="rect">
            <a:avLst/>
          </a:prstGeom>
        </p:spPr>
        <p:txBody>
          <a:bodyPr wrap="square" lIns="121917" tIns="60958" rIns="121917" bIns="60958">
            <a:spAutoFit/>
          </a:bodyPr>
          <a:lstStyle/>
          <a:p>
            <a:pPr algn="just">
              <a:lnSpc>
                <a:spcPct val="115000"/>
              </a:lnSpc>
              <a:spcAft>
                <a:spcPts val="1067"/>
              </a:spcAft>
            </a:pPr>
            <a:r>
              <a:rPr lang="vi-VN" sz="3200" dirty="0">
                <a:solidFill>
                  <a:srgbClr val="FF0000"/>
                </a:solidFill>
                <a:latin typeface="Times New Roman"/>
                <a:ea typeface="Arial"/>
                <a:cs typeface="Times New Roman"/>
              </a:rPr>
              <a:t>Lực tác dụng lên lò xo trong trường hợp nào lớn hơn? (biết hai lò xo giống hệt </a:t>
            </a:r>
            <a:r>
              <a:rPr lang="vi-VN" sz="3200">
                <a:solidFill>
                  <a:srgbClr val="FF0000"/>
                </a:solidFill>
                <a:latin typeface="Times New Roman"/>
                <a:ea typeface="Arial"/>
                <a:cs typeface="Times New Roman"/>
              </a:rPr>
              <a:t>nhau)</a:t>
            </a:r>
            <a:r>
              <a:rPr lang="en-US" sz="3200">
                <a:solidFill>
                  <a:srgbClr val="FF0000"/>
                </a:solidFill>
                <a:latin typeface="Times New Roman"/>
                <a:ea typeface="Arial"/>
                <a:cs typeface="Times New Roman"/>
              </a:rPr>
              <a:t>.</a:t>
            </a:r>
            <a:endParaRPr lang="vi-VN" sz="3200" dirty="0">
              <a:solidFill>
                <a:srgbClr val="FF0000"/>
              </a:solidFill>
              <a:ea typeface="Arial"/>
              <a:cs typeface="Times New Roman"/>
            </a:endParaRPr>
          </a:p>
        </p:txBody>
      </p:sp>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4940" y="958766"/>
            <a:ext cx="3651547" cy="258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6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fade">
                                      <p:cBhvr>
                                        <p:cTn id="7" dur="1000"/>
                                        <p:tgtEl>
                                          <p:spTgt spid="1037"/>
                                        </p:tgtEl>
                                      </p:cBhvr>
                                    </p:animEffect>
                                    <p:anim calcmode="lin" valueType="num">
                                      <p:cBhvr>
                                        <p:cTn id="8" dur="1000" fill="hold"/>
                                        <p:tgtEl>
                                          <p:spTgt spid="1037"/>
                                        </p:tgtEl>
                                        <p:attrNameLst>
                                          <p:attrName>ppt_x</p:attrName>
                                        </p:attrNameLst>
                                      </p:cBhvr>
                                      <p:tavLst>
                                        <p:tav tm="0">
                                          <p:val>
                                            <p:strVal val="#ppt_x"/>
                                          </p:val>
                                        </p:tav>
                                        <p:tav tm="100000">
                                          <p:val>
                                            <p:strVal val="#ppt_x"/>
                                          </p:val>
                                        </p:tav>
                                      </p:tavLst>
                                    </p:anim>
                                    <p:anim calcmode="lin" valueType="num">
                                      <p:cBhvr>
                                        <p:cTn id="9" dur="1000" fill="hold"/>
                                        <p:tgtEl>
                                          <p:spTgt spid="10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78084" y="452093"/>
            <a:ext cx="3825025" cy="4872317"/>
          </a:xfrm>
          <a:prstGeom prst="rect">
            <a:avLst/>
          </a:prstGeom>
        </p:spPr>
      </p:pic>
      <p:sp>
        <p:nvSpPr>
          <p:cNvPr id="5" name="TextBox 4"/>
          <p:cNvSpPr txBox="1"/>
          <p:nvPr/>
        </p:nvSpPr>
        <p:spPr>
          <a:xfrm>
            <a:off x="8804856" y="5498014"/>
            <a:ext cx="2946400" cy="779700"/>
          </a:xfrm>
          <a:prstGeom prst="rect">
            <a:avLst/>
          </a:prstGeom>
          <a:noFill/>
        </p:spPr>
        <p:txBody>
          <a:bodyPr wrap="square" lIns="121917" tIns="60958" rIns="121917" bIns="60958" rtlCol="0">
            <a:spAutoFit/>
          </a:bodyPr>
          <a:lstStyle/>
          <a:p>
            <a:pPr algn="ctr"/>
            <a:r>
              <a:rPr lang="vi-VN" sz="4300" b="1" dirty="0">
                <a:solidFill>
                  <a:srgbClr val="7030A0"/>
                </a:solidFill>
                <a:latin typeface="+mj-lt"/>
              </a:rPr>
              <a:t>LỰC KẾ</a:t>
            </a:r>
          </a:p>
        </p:txBody>
      </p:sp>
      <p:sp>
        <p:nvSpPr>
          <p:cNvPr id="2" name="Rectangle 1"/>
          <p:cNvSpPr/>
          <p:nvPr/>
        </p:nvSpPr>
        <p:spPr>
          <a:xfrm>
            <a:off x="115910" y="785969"/>
            <a:ext cx="8178084" cy="4431978"/>
          </a:xfrm>
          <a:prstGeom prst="rect">
            <a:avLst/>
          </a:prstGeom>
          <a:ln>
            <a:solidFill>
              <a:srgbClr val="FF0000"/>
            </a:solidFill>
          </a:ln>
        </p:spPr>
        <p:txBody>
          <a:bodyPr wrap="square" lIns="121917" tIns="60958" rIns="121917" bIns="60958">
            <a:spAutoFit/>
          </a:bodyPr>
          <a:lstStyle/>
          <a:p>
            <a:pPr algn="just"/>
            <a:r>
              <a:rPr lang="vi-VN" sz="2800">
                <a:solidFill>
                  <a:srgbClr val="300FD7"/>
                </a:solidFill>
                <a:latin typeface="Times New Roman" panose="02020603050405020304" pitchFamily="18" charset="0"/>
                <a:cs typeface="Times New Roman" panose="02020603050405020304" pitchFamily="18" charset="0"/>
              </a:rPr>
              <a:t>Trong </a:t>
            </a:r>
            <a:r>
              <a:rPr lang="en-US" sz="2800">
                <a:solidFill>
                  <a:srgbClr val="300FD7"/>
                </a:solidFill>
                <a:latin typeface="Times New Roman" panose="02020603050405020304" pitchFamily="18" charset="0"/>
                <a:cs typeface="Times New Roman" panose="02020603050405020304" pitchFamily="18" charset="0"/>
              </a:rPr>
              <a:t>các </a:t>
            </a:r>
            <a:r>
              <a:rPr lang="vi-VN" sz="2800">
                <a:solidFill>
                  <a:srgbClr val="300FD7"/>
                </a:solidFill>
                <a:latin typeface="Times New Roman" panose="02020603050405020304" pitchFamily="18" charset="0"/>
                <a:cs typeface="Times New Roman" panose="02020603050405020304" pitchFamily="18" charset="0"/>
              </a:rPr>
              <a:t>bài trước ta đã biết đo trọng lực bằng đơn vị niutơn</a:t>
            </a:r>
            <a:r>
              <a:rPr lang="en-US" sz="2800">
                <a:solidFill>
                  <a:srgbClr val="300FD7"/>
                </a:solidFill>
                <a:latin typeface="Times New Roman" panose="02020603050405020304" pitchFamily="18" charset="0"/>
                <a:cs typeface="Times New Roman" panose="02020603050405020304" pitchFamily="18" charset="0"/>
              </a:rPr>
              <a:t> </a:t>
            </a:r>
            <a:r>
              <a:rPr lang="vi-VN" sz="2800">
                <a:solidFill>
                  <a:srgbClr val="300FD7"/>
                </a:solidFill>
                <a:latin typeface="Times New Roman" panose="02020603050405020304" pitchFamily="18" charset="0"/>
                <a:cs typeface="Times New Roman" panose="02020603050405020304" pitchFamily="18" charset="0"/>
              </a:rPr>
              <a:t>(N).</a:t>
            </a:r>
            <a:endParaRPr lang="en-US" sz="2800">
              <a:solidFill>
                <a:srgbClr val="300FD7"/>
              </a:solidFill>
              <a:latin typeface="Times New Roman" panose="02020603050405020304" pitchFamily="18" charset="0"/>
              <a:cs typeface="Times New Roman" panose="02020603050405020304" pitchFamily="18" charset="0"/>
            </a:endParaRPr>
          </a:p>
          <a:p>
            <a:pPr algn="just"/>
            <a:r>
              <a:rPr lang="vi-VN" sz="2800">
                <a:solidFill>
                  <a:srgbClr val="300FD7"/>
                </a:solidFill>
                <a:latin typeface="Times New Roman" panose="02020603050405020304" pitchFamily="18" charset="0"/>
                <a:cs typeface="Times New Roman" panose="02020603050405020304" pitchFamily="18" charset="0"/>
              </a:rPr>
              <a:t>Làm thế nào để biết cái cặp của em nặng bao nhiêu Niutơn? </a:t>
            </a:r>
            <a:r>
              <a:rPr lang="en-US" sz="2800">
                <a:solidFill>
                  <a:srgbClr val="300FD7"/>
                </a:solidFill>
                <a:latin typeface="Times New Roman" panose="02020603050405020304" pitchFamily="18" charset="0"/>
                <a:cs typeface="Times New Roman" panose="02020603050405020304" pitchFamily="18" charset="0"/>
              </a:rPr>
              <a:t>Tay </a:t>
            </a:r>
            <a:r>
              <a:rPr lang="vi-VN" sz="2800">
                <a:solidFill>
                  <a:srgbClr val="300FD7"/>
                </a:solidFill>
                <a:latin typeface="Times New Roman" panose="02020603050405020304" pitchFamily="18" charset="0"/>
                <a:cs typeface="Times New Roman" panose="02020603050405020304" pitchFamily="18" charset="0"/>
              </a:rPr>
              <a:t>người kéo dây cung bằng một lực bao nhiêu Niutơn? Hay hai đội kéo co kéo nhau bằng một lực bao nhiêu </a:t>
            </a:r>
            <a:r>
              <a:rPr lang="en-US" sz="2800">
                <a:solidFill>
                  <a:srgbClr val="300FD7"/>
                </a:solidFill>
                <a:latin typeface="Times New Roman" panose="02020603050405020304" pitchFamily="18" charset="0"/>
                <a:cs typeface="Times New Roman" panose="02020603050405020304" pitchFamily="18" charset="0"/>
              </a:rPr>
              <a:t>n</a:t>
            </a:r>
            <a:r>
              <a:rPr lang="vi-VN" sz="2800">
                <a:solidFill>
                  <a:srgbClr val="300FD7"/>
                </a:solidFill>
                <a:latin typeface="Times New Roman" panose="02020603050405020304" pitchFamily="18" charset="0"/>
                <a:cs typeface="Times New Roman" panose="02020603050405020304" pitchFamily="18" charset="0"/>
              </a:rPr>
              <a:t>iutơn</a:t>
            </a:r>
            <a:r>
              <a:rPr lang="en-US" sz="2800">
                <a:solidFill>
                  <a:srgbClr val="300FD7"/>
                </a:solidFill>
                <a:latin typeface="Times New Roman" panose="02020603050405020304" pitchFamily="18" charset="0"/>
                <a:cs typeface="Times New Roman" panose="02020603050405020304" pitchFamily="18" charset="0"/>
              </a:rPr>
              <a:t> (N)</a:t>
            </a:r>
            <a:r>
              <a:rPr lang="vi-VN" sz="2800">
                <a:solidFill>
                  <a:srgbClr val="300FD7"/>
                </a:solidFill>
                <a:latin typeface="Times New Roman" panose="02020603050405020304" pitchFamily="18" charset="0"/>
                <a:cs typeface="Times New Roman" panose="02020603050405020304" pitchFamily="18" charset="0"/>
              </a:rPr>
              <a:t>? </a:t>
            </a:r>
            <a:endParaRPr lang="en-US" sz="2800">
              <a:solidFill>
                <a:srgbClr val="300FD7"/>
              </a:solidFill>
              <a:latin typeface="Times New Roman" panose="02020603050405020304" pitchFamily="18" charset="0"/>
              <a:cs typeface="Times New Roman" panose="02020603050405020304" pitchFamily="18" charset="0"/>
            </a:endParaRPr>
          </a:p>
          <a:p>
            <a:pPr algn="just"/>
            <a:r>
              <a:rPr lang="vi-VN" sz="2800">
                <a:solidFill>
                  <a:srgbClr val="300FD7"/>
                </a:solidFill>
                <a:latin typeface="Times New Roman" panose="02020603050405020304" pitchFamily="18" charset="0"/>
                <a:cs typeface="Times New Roman" panose="02020603050405020304" pitchFamily="18" charset="0"/>
              </a:rPr>
              <a:t>Ta phải dùng một dụng cụ đặc biệt để đo lực, gọi là </a:t>
            </a:r>
            <a:r>
              <a:rPr lang="vi-VN" sz="2800" b="1">
                <a:solidFill>
                  <a:srgbClr val="FF0000"/>
                </a:solidFill>
                <a:latin typeface="Times New Roman" panose="02020603050405020304" pitchFamily="18" charset="0"/>
                <a:cs typeface="Times New Roman" panose="02020603050405020304" pitchFamily="18" charset="0"/>
              </a:rPr>
              <a:t>lực kế. </a:t>
            </a:r>
            <a:endParaRPr lang="en-US" sz="2800" b="1">
              <a:solidFill>
                <a:srgbClr val="FF0000"/>
              </a:solidFill>
              <a:latin typeface="Times New Roman" panose="02020603050405020304" pitchFamily="18" charset="0"/>
              <a:cs typeface="Times New Roman" panose="02020603050405020304" pitchFamily="18" charset="0"/>
            </a:endParaRPr>
          </a:p>
          <a:p>
            <a:pPr algn="just"/>
            <a:r>
              <a:rPr lang="vi-VN" sz="2800">
                <a:solidFill>
                  <a:srgbClr val="FF0000"/>
                </a:solidFill>
                <a:latin typeface="Times New Roman" panose="02020603050405020304" pitchFamily="18" charset="0"/>
                <a:cs typeface="Times New Roman" panose="02020603050405020304" pitchFamily="18" charset="0"/>
              </a:rPr>
              <a:t>Vậy lực kế có cấu tạo và cách sử dụng như thế nào ta cùng nghiêm cứu bài </a:t>
            </a:r>
            <a:r>
              <a:rPr lang="en-US" sz="2800">
                <a:solidFill>
                  <a:srgbClr val="FF0000"/>
                </a:solidFill>
                <a:latin typeface="Times New Roman" panose="02020603050405020304" pitchFamily="18" charset="0"/>
                <a:cs typeface="Times New Roman" panose="02020603050405020304" pitchFamily="18" charset="0"/>
              </a:rPr>
              <a:t>39.</a:t>
            </a: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928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379A88AA-E62C-42DA-B0D7-813A933EA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 y="0"/>
            <a:ext cx="12174174" cy="6858000"/>
          </a:xfrm>
          <a:prstGeom prst="rect">
            <a:avLst/>
          </a:prstGeom>
        </p:spPr>
      </p:pic>
      <p:pic>
        <p:nvPicPr>
          <p:cNvPr id="17" name="图片 12">
            <a:extLst>
              <a:ext uri="{FF2B5EF4-FFF2-40B4-BE49-F238E27FC236}">
                <a16:creationId xmlns:a16="http://schemas.microsoft.com/office/drawing/2014/main" id="{72E192F7-CE49-42EF-893E-BB554C48D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8697" y="-1313117"/>
            <a:ext cx="9154245" cy="5065066"/>
          </a:xfrm>
          <a:prstGeom prst="rect">
            <a:avLst/>
          </a:prstGeom>
        </p:spPr>
      </p:pic>
      <p:grpSp>
        <p:nvGrpSpPr>
          <p:cNvPr id="18" name="组合 3">
            <a:extLst>
              <a:ext uri="{FF2B5EF4-FFF2-40B4-BE49-F238E27FC236}">
                <a16:creationId xmlns:a16="http://schemas.microsoft.com/office/drawing/2014/main" id="{DB68C128-6CF1-458A-A4B8-D1AFBF3B4671}"/>
              </a:ext>
            </a:extLst>
          </p:cNvPr>
          <p:cNvGrpSpPr/>
          <p:nvPr/>
        </p:nvGrpSpPr>
        <p:grpSpPr>
          <a:xfrm>
            <a:off x="9330071" y="4659437"/>
            <a:ext cx="3488576" cy="2507105"/>
            <a:chOff x="9330071" y="4659437"/>
            <a:chExt cx="3488576" cy="2507105"/>
          </a:xfrm>
        </p:grpSpPr>
        <p:pic>
          <p:nvPicPr>
            <p:cNvPr id="19" name="图片 27">
              <a:extLst>
                <a:ext uri="{FF2B5EF4-FFF2-40B4-BE49-F238E27FC236}">
                  <a16:creationId xmlns:a16="http://schemas.microsoft.com/office/drawing/2014/main" id="{D00EE633-0782-442B-9892-6CEC69443D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0823" y="5467285"/>
              <a:ext cx="1046894" cy="1134899"/>
            </a:xfrm>
            <a:prstGeom prst="rect">
              <a:avLst/>
            </a:prstGeom>
          </p:spPr>
        </p:pic>
        <p:pic>
          <p:nvPicPr>
            <p:cNvPr id="20" name="图片 28">
              <a:extLst>
                <a:ext uri="{FF2B5EF4-FFF2-40B4-BE49-F238E27FC236}">
                  <a16:creationId xmlns:a16="http://schemas.microsoft.com/office/drawing/2014/main" id="{32BD1C46-F81D-46E1-8CDD-0F56F96DA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5824" y="4769755"/>
              <a:ext cx="1209792" cy="1311491"/>
            </a:xfrm>
            <a:prstGeom prst="rect">
              <a:avLst/>
            </a:prstGeom>
          </p:spPr>
        </p:pic>
        <p:pic>
          <p:nvPicPr>
            <p:cNvPr id="21" name="图片 29">
              <a:extLst>
                <a:ext uri="{FF2B5EF4-FFF2-40B4-BE49-F238E27FC236}">
                  <a16:creationId xmlns:a16="http://schemas.microsoft.com/office/drawing/2014/main" id="{E7F8BCD3-E396-469A-93DD-4749EDFB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34096" y="5441425"/>
              <a:ext cx="848991" cy="920360"/>
            </a:xfrm>
            <a:prstGeom prst="rect">
              <a:avLst/>
            </a:prstGeom>
          </p:spPr>
        </p:pic>
        <p:pic>
          <p:nvPicPr>
            <p:cNvPr id="22" name="图片 30">
              <a:extLst>
                <a:ext uri="{FF2B5EF4-FFF2-40B4-BE49-F238E27FC236}">
                  <a16:creationId xmlns:a16="http://schemas.microsoft.com/office/drawing/2014/main" id="{365FFAF6-701C-4406-9CA8-0671516BC5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9455" y="5693775"/>
              <a:ext cx="1046894" cy="1134899"/>
            </a:xfrm>
            <a:prstGeom prst="rect">
              <a:avLst/>
            </a:prstGeom>
          </p:spPr>
        </p:pic>
        <p:pic>
          <p:nvPicPr>
            <p:cNvPr id="23" name="图片 31">
              <a:extLst>
                <a:ext uri="{FF2B5EF4-FFF2-40B4-BE49-F238E27FC236}">
                  <a16:creationId xmlns:a16="http://schemas.microsoft.com/office/drawing/2014/main" id="{C6EC29E3-85D3-4DC7-8B7D-2C3E38BDD8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8553" y="4659437"/>
              <a:ext cx="1046894" cy="1134899"/>
            </a:xfrm>
            <a:prstGeom prst="rect">
              <a:avLst/>
            </a:prstGeom>
          </p:spPr>
        </p:pic>
        <p:pic>
          <p:nvPicPr>
            <p:cNvPr id="24" name="图片 32">
              <a:extLst>
                <a:ext uri="{FF2B5EF4-FFF2-40B4-BE49-F238E27FC236}">
                  <a16:creationId xmlns:a16="http://schemas.microsoft.com/office/drawing/2014/main" id="{B93349DB-B77A-4CB3-84B8-8FD7CD4C19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83121" y="6031644"/>
              <a:ext cx="961649" cy="1042488"/>
            </a:xfrm>
            <a:prstGeom prst="rect">
              <a:avLst/>
            </a:prstGeom>
          </p:spPr>
        </p:pic>
        <p:pic>
          <p:nvPicPr>
            <p:cNvPr id="25" name="图片 33">
              <a:extLst>
                <a:ext uri="{FF2B5EF4-FFF2-40B4-BE49-F238E27FC236}">
                  <a16:creationId xmlns:a16="http://schemas.microsoft.com/office/drawing/2014/main" id="{6A211D01-05C4-43C7-B4F5-D42C7980DC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67428" y="6361785"/>
              <a:ext cx="723666" cy="784499"/>
            </a:xfrm>
            <a:prstGeom prst="rect">
              <a:avLst/>
            </a:prstGeom>
          </p:spPr>
        </p:pic>
        <p:pic>
          <p:nvPicPr>
            <p:cNvPr id="26" name="图片 34">
              <a:extLst>
                <a:ext uri="{FF2B5EF4-FFF2-40B4-BE49-F238E27FC236}">
                  <a16:creationId xmlns:a16="http://schemas.microsoft.com/office/drawing/2014/main" id="{A4B39CC3-29A5-4DAA-950F-DDCE827AD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1753" y="6031643"/>
              <a:ext cx="1046894" cy="1134899"/>
            </a:xfrm>
            <a:prstGeom prst="rect">
              <a:avLst/>
            </a:prstGeom>
          </p:spPr>
        </p:pic>
        <p:pic>
          <p:nvPicPr>
            <p:cNvPr id="27" name="图片 35">
              <a:extLst>
                <a:ext uri="{FF2B5EF4-FFF2-40B4-BE49-F238E27FC236}">
                  <a16:creationId xmlns:a16="http://schemas.microsoft.com/office/drawing/2014/main" id="{29BBBF51-8287-4697-AAF6-830575D5FC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30071" y="6525256"/>
              <a:ext cx="449250" cy="487015"/>
            </a:xfrm>
            <a:prstGeom prst="rect">
              <a:avLst/>
            </a:prstGeom>
          </p:spPr>
        </p:pic>
      </p:grpSp>
      <p:sp>
        <p:nvSpPr>
          <p:cNvPr id="31" name="TextBox 30"/>
          <p:cNvSpPr txBox="1"/>
          <p:nvPr/>
        </p:nvSpPr>
        <p:spPr>
          <a:xfrm>
            <a:off x="17826" y="2028499"/>
            <a:ext cx="12174174" cy="1920526"/>
          </a:xfrm>
          <a:prstGeom prst="rect">
            <a:avLst/>
          </a:prstGeom>
          <a:noFill/>
        </p:spPr>
        <p:txBody>
          <a:bodyPr wrap="square" rtlCol="0">
            <a:spAutoFit/>
          </a:bodyPr>
          <a:lstStyle/>
          <a:p>
            <a:pPr algn="ctr">
              <a:lnSpc>
                <a:spcPct val="110000"/>
              </a:lnSpc>
            </a:pPr>
            <a:r>
              <a:rPr lang="en-US" sz="5400" u="sng">
                <a:solidFill>
                  <a:srgbClr val="FF0000"/>
                </a:solidFill>
                <a:latin typeface="Times New Roman" panose="02020603050405020304" pitchFamily="18" charset="0"/>
                <a:cs typeface="Times New Roman" panose="02020603050405020304" pitchFamily="18" charset="0"/>
              </a:rPr>
              <a:t>BÀI 39: </a:t>
            </a:r>
            <a:r>
              <a:rPr lang="en-US" sz="5400" b="1">
                <a:solidFill>
                  <a:srgbClr val="FF0000"/>
                </a:solidFill>
                <a:latin typeface="Times New Roman" panose="02020603050405020304" pitchFamily="18" charset="0"/>
                <a:cs typeface="Times New Roman" panose="02020603050405020304" pitchFamily="18" charset="0"/>
              </a:rPr>
              <a:t>BIẾN DẠNG CỦA LÒ XO.</a:t>
            </a:r>
            <a:endParaRPr lang="en-US" sz="5400" b="1" dirty="0">
              <a:solidFill>
                <a:srgbClr val="FF0000"/>
              </a:solidFill>
              <a:latin typeface="Times New Roman" panose="02020603050405020304" pitchFamily="18" charset="0"/>
              <a:cs typeface="Times New Roman" panose="02020603050405020304" pitchFamily="18" charset="0"/>
            </a:endParaRPr>
          </a:p>
          <a:p>
            <a:pPr algn="ctr">
              <a:lnSpc>
                <a:spcPct val="110000"/>
              </a:lnSpc>
            </a:pPr>
            <a:r>
              <a:rPr lang="en-US" sz="5400" b="1">
                <a:solidFill>
                  <a:srgbClr val="FF0000"/>
                </a:solidFill>
                <a:latin typeface="Times New Roman" panose="02020603050405020304" pitchFamily="18" charset="0"/>
                <a:cs typeface="Times New Roman" panose="02020603050405020304" pitchFamily="18" charset="0"/>
              </a:rPr>
              <a:t>PHÉP ĐO LỰC</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28" name="Picture 4" descr="Cibergraduado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6714" y="4600050"/>
            <a:ext cx="2161374" cy="1865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2" descr="Tài liệu tập huấn - Bộ SGK Lớp 6 - Chân trời sáng tạo - Công ty Cổ phần Đầu  tư và Phát triển Giáo dục Phương N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11027" y="127009"/>
            <a:ext cx="2072060" cy="1645808"/>
          </a:xfrm>
          <a:prstGeom prst="rect">
            <a:avLst/>
          </a:prstGeom>
          <a:noFill/>
          <a:extLst>
            <a:ext uri="{909E8E84-426E-40DD-AFC4-6F175D3DCCD1}">
              <a14:hiddenFill xmlns:a14="http://schemas.microsoft.com/office/drawing/2010/main">
                <a:solidFill>
                  <a:srgbClr val="FFFFFF"/>
                </a:solidFill>
              </a14:hiddenFill>
            </a:ext>
          </a:extLst>
        </p:spPr>
      </p:pic>
      <p:pic>
        <p:nvPicPr>
          <p:cNvPr id="2" name="Zunea Zunea - Cleopatra Strat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994270" y="454608"/>
            <a:ext cx="406400" cy="406400"/>
          </a:xfrm>
          <a:prstGeom prst="rect">
            <a:avLst/>
          </a:prstGeom>
        </p:spPr>
      </p:pic>
    </p:spTree>
    <p:extLst>
      <p:ext uri="{BB962C8B-B14F-4D97-AF65-F5344CB8AC3E}">
        <p14:creationId xmlns:p14="http://schemas.microsoft.com/office/powerpoint/2010/main" val="3980833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1000" fill="hold"/>
                                        <p:tgtEl>
                                          <p:spTgt spid="17"/>
                                        </p:tgtEl>
                                        <p:attrNameLst>
                                          <p:attrName>ppt_w</p:attrName>
                                        </p:attrNameLst>
                                      </p:cBhvr>
                                      <p:tavLst>
                                        <p:tav tm="0">
                                          <p:val>
                                            <p:fltVal val="0"/>
                                          </p:val>
                                        </p:tav>
                                        <p:tav tm="100000">
                                          <p:val>
                                            <p:strVal val="#ppt_w"/>
                                          </p:val>
                                        </p:tav>
                                      </p:tavLst>
                                    </p:anim>
                                    <p:anim calcmode="lin" valueType="num">
                                      <p:cBhvr>
                                        <p:cTn id="10" dur="1000" fill="hold"/>
                                        <p:tgtEl>
                                          <p:spTgt spid="17"/>
                                        </p:tgtEl>
                                        <p:attrNameLst>
                                          <p:attrName>ppt_h</p:attrName>
                                        </p:attrNameLst>
                                      </p:cBhvr>
                                      <p:tavLst>
                                        <p:tav tm="0">
                                          <p:val>
                                            <p:fltVal val="0"/>
                                          </p:val>
                                        </p:tav>
                                        <p:tav tm="100000">
                                          <p:val>
                                            <p:strVal val="#ppt_h"/>
                                          </p:val>
                                        </p:tav>
                                      </p:tavLst>
                                    </p:anim>
                                    <p:anim calcmode="lin" valueType="num">
                                      <p:cBhvr>
                                        <p:cTn id="11" dur="1000" fill="hold"/>
                                        <p:tgtEl>
                                          <p:spTgt spid="17"/>
                                        </p:tgtEl>
                                        <p:attrNameLst>
                                          <p:attrName>style.rotation</p:attrName>
                                        </p:attrNameLst>
                                      </p:cBhvr>
                                      <p:tavLst>
                                        <p:tav tm="0">
                                          <p:val>
                                            <p:fltVal val="90"/>
                                          </p:val>
                                        </p:tav>
                                        <p:tav tm="100000">
                                          <p:val>
                                            <p:fltVal val="0"/>
                                          </p:val>
                                        </p:tav>
                                      </p:tavLst>
                                    </p:anim>
                                    <p:animEffect transition="in" filter="fade">
                                      <p:cBhvr>
                                        <p:cTn id="12" dur="1000"/>
                                        <p:tgtEl>
                                          <p:spTgt spid="17"/>
                                        </p:tgtEl>
                                      </p:cBhvr>
                                    </p:animEffect>
                                  </p:childTnLst>
                                </p:cTn>
                              </p:par>
                              <p:par>
                                <p:cTn id="13" presetID="3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2"/>
                </p:tgtEl>
              </p:cMediaNode>
            </p:audio>
          </p:childTnLst>
        </p:cTn>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lphard - No Contents">
  <a:themeElements>
    <a:clrScheme name="Orange">
      <a:dk1>
        <a:srgbClr val="F2F2F2"/>
      </a:dk1>
      <a:lt1>
        <a:srgbClr val="F2F2F2"/>
      </a:lt1>
      <a:dk2>
        <a:srgbClr val="2F2F2F"/>
      </a:dk2>
      <a:lt2>
        <a:srgbClr val="2F2F2F"/>
      </a:lt2>
      <a:accent1>
        <a:srgbClr val="F2F2F2"/>
      </a:accent1>
      <a:accent2>
        <a:srgbClr val="2F2F2F"/>
      </a:accent2>
      <a:accent3>
        <a:srgbClr val="002060"/>
      </a:accent3>
      <a:accent4>
        <a:srgbClr val="A70000"/>
      </a:accent4>
      <a:accent5>
        <a:srgbClr val="205867"/>
      </a:accent5>
      <a:accent6>
        <a:srgbClr val="003300"/>
      </a:accent6>
      <a:hlink>
        <a:srgbClr val="F2F2F2"/>
      </a:hlink>
      <a:folHlink>
        <a:srgbClr val="8B8B8B"/>
      </a:folHlink>
    </a:clrScheme>
    <a:fontScheme name="Alphard">
      <a:majorFont>
        <a:latin typeface="Roboto Thin"/>
        <a:ea typeface="Capella"/>
        <a:cs typeface=""/>
      </a:majorFont>
      <a:minorFont>
        <a:latin typeface="Clear Sans Thin"/>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HILDREN'S HOSPITAL">
  <a:themeElements>
    <a:clrScheme name="Simple Light">
      <a:dk1>
        <a:srgbClr val="000000"/>
      </a:dk1>
      <a:lt1>
        <a:srgbClr val="FFFFFF"/>
      </a:lt1>
      <a:dk2>
        <a:srgbClr val="595959"/>
      </a:dk2>
      <a:lt2>
        <a:srgbClr val="EEEEEE"/>
      </a:lt2>
      <a:accent1>
        <a:srgbClr val="FA91A8"/>
      </a:accent1>
      <a:accent2>
        <a:srgbClr val="BAE0DF"/>
      </a:accent2>
      <a:accent3>
        <a:srgbClr val="FAAE43"/>
      </a:accent3>
      <a:accent4>
        <a:srgbClr val="BDD235"/>
      </a:accent4>
      <a:accent5>
        <a:srgbClr val="33B3AD"/>
      </a:accent5>
      <a:accent6>
        <a:srgbClr val="ED4775"/>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0078_Burton_Template_SlidesMania">
  <a:themeElements>
    <a:clrScheme name="Verde">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
      <a:dk1>
        <a:srgbClr val="000000"/>
      </a:dk1>
      <a:lt1>
        <a:srgbClr val="FFFFFF"/>
      </a:lt1>
      <a:dk2>
        <a:srgbClr val="778495"/>
      </a:dk2>
      <a:lt2>
        <a:srgbClr val="F0F0F0"/>
      </a:lt2>
      <a:accent1>
        <a:srgbClr val="08B9A8"/>
      </a:accent1>
      <a:accent2>
        <a:srgbClr val="08B9A8"/>
      </a:accent2>
      <a:accent3>
        <a:srgbClr val="08B9A8"/>
      </a:accent3>
      <a:accent4>
        <a:srgbClr val="08B9A8"/>
      </a:accent4>
      <a:accent5>
        <a:srgbClr val="08B9A8"/>
      </a:accent5>
      <a:accent6>
        <a:srgbClr val="08B9A8"/>
      </a:accent6>
      <a:hlink>
        <a:srgbClr val="41B7D0"/>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a:stretch>
            <a:fillRect/>
          </a:stretch>
        </a:blipFill>
        <a:ln>
          <a:no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1_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rgbClr val="000000"/>
    </a:dk1>
    <a:lt1>
      <a:srgbClr val="FFFFFF"/>
    </a:lt1>
    <a:dk2>
      <a:srgbClr val="778495"/>
    </a:dk2>
    <a:lt2>
      <a:srgbClr val="F0F0F0"/>
    </a:lt2>
    <a:accent1>
      <a:srgbClr val="08B9A8"/>
    </a:accent1>
    <a:accent2>
      <a:srgbClr val="08B9A8"/>
    </a:accent2>
    <a:accent3>
      <a:srgbClr val="08B9A8"/>
    </a:accent3>
    <a:accent4>
      <a:srgbClr val="08B9A8"/>
    </a:accent4>
    <a:accent5>
      <a:srgbClr val="08B9A8"/>
    </a:accent5>
    <a:accent6>
      <a:srgbClr val="08B9A8"/>
    </a:accent6>
    <a:hlink>
      <a:srgbClr val="41B7D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1640</TotalTime>
  <Words>1949</Words>
  <Application>Microsoft Office PowerPoint</Application>
  <PresentationFormat>Widescreen</PresentationFormat>
  <Paragraphs>227</Paragraphs>
  <Slides>40</Slides>
  <Notes>10</Notes>
  <HiddenSlides>0</HiddenSlides>
  <MMClips>2</MMClips>
  <ScaleCrop>false</ScaleCrop>
  <HeadingPairs>
    <vt:vector size="6" baseType="variant">
      <vt:variant>
        <vt:lpstr>Fonts Used</vt:lpstr>
      </vt:variant>
      <vt:variant>
        <vt:i4>28</vt:i4>
      </vt:variant>
      <vt:variant>
        <vt:lpstr>Theme</vt:lpstr>
      </vt:variant>
      <vt:variant>
        <vt:i4>13</vt:i4>
      </vt:variant>
      <vt:variant>
        <vt:lpstr>Slide Titles</vt:lpstr>
      </vt:variant>
      <vt:variant>
        <vt:i4>40</vt:i4>
      </vt:variant>
    </vt:vector>
  </HeadingPairs>
  <TitlesOfParts>
    <vt:vector size="81" baseType="lpstr">
      <vt:lpstr>等线</vt:lpstr>
      <vt:lpstr>等线 Light</vt:lpstr>
      <vt:lpstr>微软雅黑</vt:lpstr>
      <vt:lpstr>#9Slide03 Swiss 721 Black Conde</vt:lpstr>
      <vt:lpstr>000 Marvin [TeddyBear]</vt:lpstr>
      <vt:lpstr>Acumin Pro Condensed</vt:lpstr>
      <vt:lpstr>Arial</vt:lpstr>
      <vt:lpstr>Barlow Condensed</vt:lpstr>
      <vt:lpstr>Calibri</vt:lpstr>
      <vt:lpstr>Calibri Light</vt:lpstr>
      <vt:lpstr>Clear Sans Light</vt:lpstr>
      <vt:lpstr>Clear Sans Thin</vt:lpstr>
      <vt:lpstr>Chewy</vt:lpstr>
      <vt:lpstr>Didact Gothic</vt:lpstr>
      <vt:lpstr>Gloria Hallelujah</vt:lpstr>
      <vt:lpstr>Homemade Apple</vt:lpstr>
      <vt:lpstr>iCiel Uni Sans Heavy Italic</vt:lpstr>
      <vt:lpstr>Montserrat</vt:lpstr>
      <vt:lpstr>Nunito</vt:lpstr>
      <vt:lpstr>Oswald Regular</vt:lpstr>
      <vt:lpstr>Poppins</vt:lpstr>
      <vt:lpstr>Questrial</vt:lpstr>
      <vt:lpstr>Roboto Thin</vt:lpstr>
      <vt:lpstr>Times New Roman</vt:lpstr>
      <vt:lpstr>Tw Cen MT</vt:lpstr>
      <vt:lpstr>Tw Cen MT Condensed</vt:lpstr>
      <vt:lpstr>Wingdings</vt:lpstr>
      <vt:lpstr>Wingdings 3</vt:lpstr>
      <vt:lpstr>Office Theme</vt:lpstr>
      <vt:lpstr>Back from Winter Break</vt:lpstr>
      <vt:lpstr>0078_Burton_Template_SlidesMania</vt:lpstr>
      <vt:lpstr>Office 主题​​</vt:lpstr>
      <vt:lpstr>2_Office 主题</vt:lpstr>
      <vt:lpstr>1_Office 主题​​</vt:lpstr>
      <vt:lpstr>Contents Slide Master</vt:lpstr>
      <vt:lpstr>1_Back from Winter Break</vt:lpstr>
      <vt:lpstr>3_Office 主题</vt:lpstr>
      <vt:lpstr>2_Office 主题​​</vt:lpstr>
      <vt:lpstr>Alphard - No Contents</vt:lpstr>
      <vt:lpstr>CHILDREN'S HOSPITAL</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Biến dạng của lò xo </vt:lpstr>
      <vt:lpstr>PowerPoint Presentation</vt:lpstr>
      <vt:lpstr>PowerPoint Presentation</vt:lpstr>
      <vt:lpstr>PowerPoint Presentation</vt:lpstr>
      <vt:lpstr>PowerPoint Presentation</vt:lpstr>
      <vt:lpstr>PowerPoint Presentation</vt:lpstr>
      <vt:lpstr>1. Biến dạng của lò xo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Nguyễn Bình</cp:lastModifiedBy>
  <cp:revision>215</cp:revision>
  <dcterms:created xsi:type="dcterms:W3CDTF">2021-07-20T13:18:34Z</dcterms:created>
  <dcterms:modified xsi:type="dcterms:W3CDTF">2024-04-02T14:10:22Z</dcterms:modified>
</cp:coreProperties>
</file>