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charts/colors6.xml" ContentType="application/vnd.ms-office.chartcolor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style5.xml" ContentType="application/vnd.ms-office.chartstyl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Default Extension="svg" ContentType="image/svg+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charts/colors5.xml" ContentType="application/vnd.ms-office.chartcolor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charts/colors1.xml" ContentType="application/vnd.ms-office.chartcolorstyl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charts/chart2.xml" ContentType="application/vnd.openxmlformats-officedocument.drawingml.chart+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charts/chart4.xml" ContentType="application/vnd.openxmlformats-officedocument.drawingml.chart+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670" r:id="rId2"/>
    <p:sldId id="1134" r:id="rId3"/>
    <p:sldId id="1026" r:id="rId4"/>
    <p:sldId id="1027" r:id="rId5"/>
    <p:sldId id="1030" r:id="rId6"/>
    <p:sldId id="1028" r:id="rId7"/>
    <p:sldId id="1029" r:id="rId8"/>
    <p:sldId id="1031" r:id="rId9"/>
    <p:sldId id="1032" r:id="rId10"/>
    <p:sldId id="1033" r:id="rId11"/>
    <p:sldId id="1141" r:id="rId12"/>
    <p:sldId id="1035" r:id="rId13"/>
    <p:sldId id="1036" r:id="rId14"/>
    <p:sldId id="1034" r:id="rId15"/>
    <p:sldId id="1042" r:id="rId16"/>
    <p:sldId id="1037" r:id="rId17"/>
    <p:sldId id="1040" r:id="rId18"/>
    <p:sldId id="1039" r:id="rId19"/>
    <p:sldId id="1051" r:id="rId20"/>
    <p:sldId id="1001" r:id="rId21"/>
    <p:sldId id="257"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1041" r:id="rId37"/>
    <p:sldId id="1066" r:id="rId38"/>
    <p:sldId id="1065" r:id="rId39"/>
    <p:sldId id="1052" r:id="rId40"/>
    <p:sldId id="269" r:id="rId41"/>
    <p:sldId id="259" r:id="rId42"/>
    <p:sldId id="270" r:id="rId43"/>
    <p:sldId id="271" r:id="rId44"/>
    <p:sldId id="272" r:id="rId45"/>
    <p:sldId id="1053" r:id="rId46"/>
    <p:sldId id="1054" r:id="rId47"/>
    <p:sldId id="1055" r:id="rId48"/>
    <p:sldId id="1056" r:id="rId49"/>
    <p:sldId id="1057" r:id="rId50"/>
    <p:sldId id="1058" r:id="rId51"/>
    <p:sldId id="1059" r:id="rId52"/>
    <p:sldId id="1060" r:id="rId53"/>
    <p:sldId id="1061" r:id="rId54"/>
    <p:sldId id="1135" r:id="rId55"/>
    <p:sldId id="1048" r:id="rId56"/>
    <p:sldId id="1142" r:id="rId57"/>
    <p:sldId id="1050" r:id="rId58"/>
    <p:sldId id="1049" r:id="rId59"/>
    <p:sldId id="1068" r:id="rId60"/>
    <p:sldId id="1136" r:id="rId61"/>
    <p:sldId id="1067" r:id="rId62"/>
    <p:sldId id="1046" r:id="rId63"/>
    <p:sldId id="1100" r:id="rId64"/>
    <p:sldId id="1047" r:id="rId65"/>
    <p:sldId id="1071" r:id="rId66"/>
    <p:sldId id="1072" r:id="rId67"/>
    <p:sldId id="1002" r:id="rId68"/>
    <p:sldId id="1003" r:id="rId69"/>
    <p:sldId id="1004" r:id="rId70"/>
    <p:sldId id="1005" r:id="rId71"/>
    <p:sldId id="1006" r:id="rId72"/>
    <p:sldId id="1007" r:id="rId73"/>
    <p:sldId id="1008" r:id="rId74"/>
    <p:sldId id="1009" r:id="rId75"/>
    <p:sldId id="1010" r:id="rId76"/>
    <p:sldId id="1011" r:id="rId77"/>
    <p:sldId id="1012" r:id="rId78"/>
    <p:sldId id="1013" r:id="rId79"/>
    <p:sldId id="1014" r:id="rId80"/>
    <p:sldId id="1015" r:id="rId81"/>
    <p:sldId id="1016" r:id="rId82"/>
    <p:sldId id="287" r:id="rId83"/>
    <p:sldId id="1038" r:id="rId84"/>
    <p:sldId id="1073" r:id="rId85"/>
    <p:sldId id="1074" r:id="rId86"/>
    <p:sldId id="1075" r:id="rId87"/>
    <p:sldId id="1076" r:id="rId88"/>
    <p:sldId id="1077" r:id="rId89"/>
    <p:sldId id="1078" r:id="rId90"/>
    <p:sldId id="1079" r:id="rId91"/>
    <p:sldId id="1080" r:id="rId92"/>
    <p:sldId id="1081" r:id="rId93"/>
    <p:sldId id="1082" r:id="rId94"/>
    <p:sldId id="1083" r:id="rId95"/>
    <p:sldId id="1084" r:id="rId96"/>
    <p:sldId id="1085" r:id="rId97"/>
    <p:sldId id="1086" r:id="rId98"/>
    <p:sldId id="1087" r:id="rId99"/>
    <p:sldId id="1088" r:id="rId100"/>
    <p:sldId id="1089" r:id="rId101"/>
    <p:sldId id="1090" r:id="rId102"/>
    <p:sldId id="1137" r:id="rId103"/>
    <p:sldId id="1092" r:id="rId104"/>
    <p:sldId id="1143" r:id="rId105"/>
    <p:sldId id="1018" r:id="rId106"/>
    <p:sldId id="1098" r:id="rId107"/>
    <p:sldId id="1138" r:id="rId108"/>
    <p:sldId id="1099" r:id="rId109"/>
    <p:sldId id="1094" r:id="rId110"/>
    <p:sldId id="1101" r:id="rId111"/>
    <p:sldId id="1095" r:id="rId112"/>
    <p:sldId id="1102" r:id="rId113"/>
    <p:sldId id="1144" r:id="rId114"/>
    <p:sldId id="1019" r:id="rId115"/>
    <p:sldId id="1020" r:id="rId116"/>
    <p:sldId id="1021" r:id="rId117"/>
    <p:sldId id="1022" r:id="rId118"/>
    <p:sldId id="1023" r:id="rId119"/>
    <p:sldId id="1024" r:id="rId120"/>
    <p:sldId id="1025" r:id="rId121"/>
    <p:sldId id="1045" r:id="rId122"/>
    <p:sldId id="1110" r:id="rId123"/>
    <p:sldId id="1140" r:id="rId124"/>
    <p:sldId id="1103" r:id="rId125"/>
    <p:sldId id="1104" r:id="rId126"/>
    <p:sldId id="1105" r:id="rId127"/>
    <p:sldId id="1106" r:id="rId128"/>
    <p:sldId id="1107" r:id="rId129"/>
    <p:sldId id="1108" r:id="rId130"/>
    <p:sldId id="1109" r:id="rId131"/>
    <p:sldId id="1139" r:id="rId132"/>
    <p:sldId id="1116" r:id="rId133"/>
    <p:sldId id="1113" r:id="rId134"/>
    <p:sldId id="1114" r:id="rId135"/>
    <p:sldId id="1115" r:id="rId136"/>
    <p:sldId id="1117" r:id="rId137"/>
    <p:sldId id="1043" r:id="rId138"/>
    <p:sldId id="1044" r:id="rId139"/>
    <p:sldId id="1118" r:id="rId140"/>
    <p:sldId id="965" r:id="rId141"/>
    <p:sldId id="1125" r:id="rId142"/>
    <p:sldId id="1121" r:id="rId143"/>
    <p:sldId id="261" r:id="rId144"/>
    <p:sldId id="262" r:id="rId145"/>
    <p:sldId id="263" r:id="rId146"/>
    <p:sldId id="264" r:id="rId147"/>
    <p:sldId id="1128" r:id="rId148"/>
    <p:sldId id="1127" r:id="rId149"/>
    <p:sldId id="1129" r:id="rId150"/>
    <p:sldId id="1130" r:id="rId151"/>
    <p:sldId id="265" r:id="rId152"/>
    <p:sldId id="266" r:id="rId153"/>
    <p:sldId id="267" r:id="rId154"/>
    <p:sldId id="268" r:id="rId155"/>
    <p:sldId id="1131" r:id="rId156"/>
    <p:sldId id="1132" r:id="rId157"/>
    <p:sldId id="1122" r:id="rId158"/>
    <p:sldId id="1123" r:id="rId159"/>
    <p:sldId id="1124" r:id="rId160"/>
    <p:sldId id="1133" r:id="rId161"/>
    <p:sldId id="1174"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050"/>
    <a:srgbClr val="00A23A"/>
    <a:srgbClr val="92D050"/>
    <a:srgbClr val="FFDE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049" autoAdjust="0"/>
    <p:restoredTop sz="96247" autoAdjust="0"/>
  </p:normalViewPr>
  <p:slideViewPr>
    <p:cSldViewPr snapToGrid="0">
      <p:cViewPr varScale="1">
        <p:scale>
          <a:sx n="68" d="100"/>
          <a:sy n="68" d="100"/>
        </p:scale>
        <p:origin x="-472" y="-60"/>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explosion val="1"/>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3A7E-492C-AAF1-0D6E96838155}"/>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A7E-492C-AAF1-0D6E96838155}"/>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3A7E-492C-AAF1-0D6E96838155}"/>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3A7E-492C-AAF1-0D6E96838155}"/>
              </c:ext>
            </c:extLst>
          </c:dPt>
          <c:dLbls>
            <c:dLbl>
              <c:idx val="0"/>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layout/>
              <c:tx>
                <c:rich>
                  <a:bodyPr/>
                  <a:lstStyle/>
                  <a:p>
                    <a:fld id="{A17D9019-5227-4245-8354-E89ADF84E7F2}"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layout/>
              <c:tx>
                <c:rich>
                  <a:bodyPr/>
                  <a:lstStyle/>
                  <a:p>
                    <a:fld id="{8761A3B6-757A-47D6-92E3-252AC0200235}"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3A7E-492C-AAF1-0D6E96838155}"/>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A8F-4856-8DB7-84D48E5A8FF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4A8F-4856-8DB7-84D48E5A8FF9}"/>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A8F-4856-8DB7-84D48E5A8FF9}"/>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4A8F-4856-8DB7-84D48E5A8FF9}"/>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4A8F-4856-8DB7-84D48E5A8FF9}"/>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4A8F-4856-8DB7-84D48E5A8FF9}"/>
              </c:ext>
            </c:extLst>
          </c:dPt>
          <c:dPt>
            <c:idx val="6"/>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A8F-4856-8DB7-84D48E5A8FF9}"/>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4A8F-4856-8DB7-84D48E5A8FF9}"/>
              </c:ext>
            </c:extLst>
          </c:dPt>
          <c:dPt>
            <c:idx val="8"/>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F-4856-8DB7-84D48E5A8FF9}"/>
              </c:ext>
            </c:extLst>
          </c:dPt>
          <c:dPt>
            <c:idx val="9"/>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4A8F-4856-8DB7-84D48E5A8FF9}"/>
              </c:ext>
            </c:extLst>
          </c:dPt>
          <c:dPt>
            <c:idx val="1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C638-4BDD-9D75-3868A65DE5E9}"/>
              </c:ext>
            </c:extLst>
          </c:dPt>
          <c:dPt>
            <c:idx val="11"/>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C638-4BDD-9D75-3868A65DE5E9}"/>
              </c:ext>
            </c:extLst>
          </c:dPt>
          <c:dPt>
            <c:idx val="12"/>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C638-4BDD-9D75-3868A65DE5E9}"/>
              </c:ext>
            </c:extLst>
          </c:dPt>
          <c:dPt>
            <c:idx val="13"/>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C638-4BDD-9D75-3868A65DE5E9}"/>
              </c:ext>
            </c:extLst>
          </c:dPt>
          <c:dLbls>
            <c:delete val="1"/>
          </c:dLbls>
          <c:cat>
            <c:strRef>
              <c:f>Sheet1!$A$2:$A$15</c:f>
              <c:strCache>
                <c:ptCount val="14"/>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strCache>
            </c:strRef>
          </c:cat>
          <c:val>
            <c:numRef>
              <c:f>Sheet1!$B$2:$B$15</c:f>
              <c:numCache>
                <c:formatCode>General</c:formatCode>
                <c:ptCount val="14"/>
                <c:pt idx="0">
                  <c:v>1</c:v>
                </c:pt>
                <c:pt idx="1">
                  <c:v>1</c:v>
                </c:pt>
                <c:pt idx="2">
                  <c:v>1</c:v>
                </c:pt>
                <c:pt idx="3">
                  <c:v>1</c:v>
                </c:pt>
                <c:pt idx="4">
                  <c:v>1</c:v>
                </c:pt>
                <c:pt idx="5">
                  <c:v>1</c:v>
                </c:pt>
                <c:pt idx="6">
                  <c:v>1</c:v>
                </c:pt>
                <c:pt idx="7">
                  <c:v>1</c:v>
                </c:pt>
                <c:pt idx="8">
                  <c:v>1</c:v>
                </c:pt>
                <c:pt idx="9">
                  <c:v>1</c:v>
                </c:pt>
                <c:pt idx="10">
                  <c:v>1</c:v>
                </c:pt>
                <c:pt idx="11">
                  <c:v>1</c:v>
                </c:pt>
                <c:pt idx="12">
                  <c:v>1</c:v>
                </c:pt>
                <c:pt idx="13">
                  <c:v>1</c:v>
                </c:pt>
              </c:numCache>
            </c:numRef>
          </c:val>
          <c:extLst xmlns:c16r2="http://schemas.microsoft.com/office/drawing/2015/06/chart">
            <c:ext xmlns:c16="http://schemas.microsoft.com/office/drawing/2014/chart" uri="{C3380CC4-5D6E-409C-BE32-E72D297353CC}">
              <c16:uniqueId val="{00000000-4A8F-4856-8DB7-84D48E5A8FF9}"/>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explosion val="1"/>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3A7E-492C-AAF1-0D6E96838155}"/>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A7E-492C-AAF1-0D6E96838155}"/>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3A7E-492C-AAF1-0D6E96838155}"/>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3A7E-492C-AAF1-0D6E96838155}"/>
              </c:ext>
            </c:extLst>
          </c:dPt>
          <c:dLbls>
            <c:dLbl>
              <c:idx val="0"/>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layout/>
              <c:tx>
                <c:rich>
                  <a:bodyPr/>
                  <a:lstStyle/>
                  <a:p>
                    <a:fld id="{A17D9019-5227-4245-8354-E89ADF84E7F2}"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layout/>
              <c:tx>
                <c:rich>
                  <a:bodyPr/>
                  <a:lstStyle/>
                  <a:p>
                    <a:fld id="{8761A3B6-757A-47D6-92E3-252AC0200235}"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3A7E-492C-AAF1-0D6E96838155}"/>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A8F-4856-8DB7-84D48E5A8FF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4A8F-4856-8DB7-84D48E5A8FF9}"/>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A8F-4856-8DB7-84D48E5A8FF9}"/>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4A8F-4856-8DB7-84D48E5A8FF9}"/>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4A8F-4856-8DB7-84D48E5A8FF9}"/>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4A8F-4856-8DB7-84D48E5A8FF9}"/>
              </c:ext>
            </c:extLst>
          </c:dPt>
          <c:dPt>
            <c:idx val="6"/>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A8F-4856-8DB7-84D48E5A8FF9}"/>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4A8F-4856-8DB7-84D48E5A8FF9}"/>
              </c:ext>
            </c:extLst>
          </c:dPt>
          <c:dPt>
            <c:idx val="8"/>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F-4856-8DB7-84D48E5A8FF9}"/>
              </c:ext>
            </c:extLst>
          </c:dPt>
          <c:dPt>
            <c:idx val="9"/>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4A8F-4856-8DB7-84D48E5A8FF9}"/>
              </c:ext>
            </c:extLst>
          </c:dPt>
          <c:dPt>
            <c:idx val="1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C638-4BDD-9D75-3868A65DE5E9}"/>
              </c:ext>
            </c:extLst>
          </c:dPt>
          <c:dPt>
            <c:idx val="11"/>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C638-4BDD-9D75-3868A65DE5E9}"/>
              </c:ext>
            </c:extLst>
          </c:dPt>
          <c:dPt>
            <c:idx val="12"/>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C638-4BDD-9D75-3868A65DE5E9}"/>
              </c:ext>
            </c:extLst>
          </c:dPt>
          <c:dPt>
            <c:idx val="13"/>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C638-4BDD-9D75-3868A65DE5E9}"/>
              </c:ext>
            </c:extLst>
          </c:dPt>
          <c:dPt>
            <c:idx val="14"/>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D4A1-4E1E-9B8C-8F627754A4A4}"/>
              </c:ext>
            </c:extLst>
          </c:dPt>
          <c:dLbls>
            <c:delete val="1"/>
          </c:dLbls>
          <c:cat>
            <c:strRef>
              <c:f>Sheet1!$A$2:$A$16</c:f>
              <c:strCache>
                <c:ptCount val="15"/>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pt idx="14">
                  <c:v>Câu 15</c:v>
                </c:pt>
              </c:strCache>
            </c:strRef>
          </c:cat>
          <c:val>
            <c:numRef>
              <c:f>Sheet1!$B$2:$B$16</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xmlns:c16r2="http://schemas.microsoft.com/office/drawing/2015/06/chart">
            <c:ext xmlns:c16="http://schemas.microsoft.com/office/drawing/2014/chart" uri="{C3380CC4-5D6E-409C-BE32-E72D297353CC}">
              <c16:uniqueId val="{00000000-4A8F-4856-8DB7-84D48E5A8FF9}"/>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explosion val="1"/>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3A7E-492C-AAF1-0D6E96838155}"/>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2-3A7E-492C-AAF1-0D6E96838155}"/>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4-3A7E-492C-AAF1-0D6E96838155}"/>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1-3A7E-492C-AAF1-0D6E96838155}"/>
              </c:ext>
            </c:extLst>
          </c:dPt>
          <c:dLbls>
            <c:dLbl>
              <c:idx val="0"/>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layout/>
              <c:tx>
                <c:rich>
                  <a:bodyPr/>
                  <a:lstStyle/>
                  <a:p>
                    <a:fld id="{A17D9019-5227-4245-8354-E89ADF84E7F2}"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layout/>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sz="1197" b="0" i="0" u="none" strike="noStrike" kern="1200" baseline="0">
                          <a:solidFill>
                            <a:schemeClr val="bg1"/>
                          </a:solidFill>
                          <a:latin typeface="+mn-lt"/>
                          <a:ea typeface="+mn-ea"/>
                          <a:cs typeface="+mn-cs"/>
                        </a:defRPr>
                      </a:pPr>
                      <a:t>[CATEGORY NAME]</a:t>
                    </a:fld>
                    <a:endParaRPr lang="x-none"/>
                  </a:p>
                </c:rich>
              </c:tx>
              <c:spPr>
                <a:noFill/>
                <a:ln>
                  <a:noFill/>
                </a:ln>
                <a:effectLst/>
              </c:spPr>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layout/>
              <c:tx>
                <c:rich>
                  <a:bodyPr/>
                  <a:lstStyle/>
                  <a:p>
                    <a:fld id="{8761A3B6-757A-47D6-92E3-252AC0200235}" type="CATEGORYNAME">
                      <a:rPr lang="en-US" sz="1800"/>
                      <a:pPr/>
                      <a:t>[CATEGORY NAME]</a:t>
                    </a:fld>
                    <a:endParaRPr lang="x-none"/>
                  </a:p>
                </c:rich>
              </c:tx>
              <c:showCatName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CatName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xmlns:c16r2="http://schemas.microsoft.com/office/drawing/2015/06/chart">
            <c:ext xmlns:c16="http://schemas.microsoft.com/office/drawing/2014/chart" uri="{C3380CC4-5D6E-409C-BE32-E72D297353CC}">
              <c16:uniqueId val="{00000000-3A7E-492C-AAF1-0D6E96838155}"/>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Sheet1!$B$1</c:f>
              <c:strCache>
                <c:ptCount val="1"/>
                <c:pt idx="0">
                  <c:v>Sales</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4-4A8F-4856-8DB7-84D48E5A8FF9}"/>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4A8F-4856-8DB7-84D48E5A8FF9}"/>
              </c:ext>
            </c:extLst>
          </c:dPt>
          <c:dPt>
            <c:idx val="2"/>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A8F-4856-8DB7-84D48E5A8FF9}"/>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6-4A8F-4856-8DB7-84D48E5A8FF9}"/>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7-4A8F-4856-8DB7-84D48E5A8FF9}"/>
              </c:ext>
            </c:extLst>
          </c:dPt>
          <c:dPt>
            <c:idx val="5"/>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8-4A8F-4856-8DB7-84D48E5A8FF9}"/>
              </c:ext>
            </c:extLst>
          </c:dPt>
          <c:dPt>
            <c:idx val="6"/>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4A8F-4856-8DB7-84D48E5A8FF9}"/>
              </c:ext>
            </c:extLst>
          </c:dPt>
          <c:dPt>
            <c:idx val="7"/>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A-4A8F-4856-8DB7-84D48E5A8FF9}"/>
              </c:ext>
            </c:extLst>
          </c:dPt>
          <c:dPt>
            <c:idx val="8"/>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4A8F-4856-8DB7-84D48E5A8FF9}"/>
              </c:ext>
            </c:extLst>
          </c:dPt>
          <c:dPt>
            <c:idx val="9"/>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C-4A8F-4856-8DB7-84D48E5A8FF9}"/>
              </c:ext>
            </c:extLst>
          </c:dPt>
          <c:dPt>
            <c:idx val="1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C638-4BDD-9D75-3868A65DE5E9}"/>
              </c:ext>
            </c:extLst>
          </c:dPt>
          <c:dPt>
            <c:idx val="11"/>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C638-4BDD-9D75-3868A65DE5E9}"/>
              </c:ext>
            </c:extLst>
          </c:dPt>
          <c:dPt>
            <c:idx val="12"/>
            <c:spPr>
              <a:solidFill>
                <a:schemeClr val="accent1">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C638-4BDD-9D75-3868A65DE5E9}"/>
              </c:ext>
            </c:extLst>
          </c:dPt>
          <c:dPt>
            <c:idx val="13"/>
            <c:spPr>
              <a:solidFill>
                <a:schemeClr val="accent2">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C638-4BDD-9D75-3868A65DE5E9}"/>
              </c:ext>
            </c:extLst>
          </c:dPt>
          <c:dPt>
            <c:idx val="14"/>
            <c:spPr>
              <a:solidFill>
                <a:schemeClr val="accent3">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93F7-4DC0-AA04-3EC075188418}"/>
              </c:ext>
            </c:extLst>
          </c:dPt>
          <c:dLbls>
            <c:delete val="1"/>
          </c:dLbls>
          <c:cat>
            <c:strRef>
              <c:f>Sheet1!$A$2:$A$16</c:f>
              <c:strCache>
                <c:ptCount val="6"/>
                <c:pt idx="0">
                  <c:v>Câu 1</c:v>
                </c:pt>
                <c:pt idx="1">
                  <c:v>Câu 2</c:v>
                </c:pt>
                <c:pt idx="2">
                  <c:v>Câu 3</c:v>
                </c:pt>
                <c:pt idx="3">
                  <c:v>Câu 4</c:v>
                </c:pt>
                <c:pt idx="4">
                  <c:v>Câu 5</c:v>
                </c:pt>
                <c:pt idx="5">
                  <c:v>Câu 6</c:v>
                </c:pt>
              </c:strCache>
            </c:strRef>
          </c:cat>
          <c:val>
            <c:numRef>
              <c:f>Sheet1!$B$2:$B$16</c:f>
              <c:numCache>
                <c:formatCode>General</c:formatCode>
                <c:ptCount val="15"/>
                <c:pt idx="0">
                  <c:v>1</c:v>
                </c:pt>
                <c:pt idx="1">
                  <c:v>1</c:v>
                </c:pt>
                <c:pt idx="2">
                  <c:v>1</c:v>
                </c:pt>
                <c:pt idx="3">
                  <c:v>1</c:v>
                </c:pt>
                <c:pt idx="4">
                  <c:v>1</c:v>
                </c:pt>
                <c:pt idx="5">
                  <c:v>1</c:v>
                </c:pt>
              </c:numCache>
            </c:numRef>
          </c:val>
          <c:extLst xmlns:c16r2="http://schemas.microsoft.com/office/drawing/2015/06/chart">
            <c:ext xmlns:c16="http://schemas.microsoft.com/office/drawing/2014/chart" uri="{C3380CC4-5D6E-409C-BE32-E72D297353CC}">
              <c16:uniqueId val="{00000000-4A8F-4856-8DB7-84D48E5A8FF9}"/>
            </c:ext>
          </c:extLst>
        </c:ser>
        <c:dLbls>
          <c:showCatName val="1"/>
        </c:dLbls>
        <c:firstSliceAng val="0"/>
      </c:pieChart>
      <c:spPr>
        <a:no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F78BD-25A2-46D5-AA19-ECBD3828923D}" type="datetimeFigureOut">
              <a:rPr lang="en-US" smtClean="0"/>
              <a:pPr/>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0784C-6A53-45DC-9B04-5EB46F4E4487}" type="slidenum">
              <a:rPr lang="en-US" smtClean="0"/>
              <a:pPr/>
              <a:t>‹#›</a:t>
            </a:fld>
            <a:endParaRPr lang="en-US"/>
          </a:p>
        </p:txBody>
      </p:sp>
    </p:spTree>
    <p:extLst>
      <p:ext uri="{BB962C8B-B14F-4D97-AF65-F5344CB8AC3E}">
        <p14:creationId xmlns:p14="http://schemas.microsoft.com/office/powerpoint/2010/main" xmlns="" val="130209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pPr/>
              <a:t>1</a:t>
            </a:fld>
            <a:endParaRPr lang="en-US"/>
          </a:p>
        </p:txBody>
      </p:sp>
    </p:spTree>
    <p:extLst>
      <p:ext uri="{BB962C8B-B14F-4D97-AF65-F5344CB8AC3E}">
        <p14:creationId xmlns:p14="http://schemas.microsoft.com/office/powerpoint/2010/main" xmlns=""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a:t>
            </a:fld>
            <a:endParaRPr lang="en-US"/>
          </a:p>
        </p:txBody>
      </p:sp>
    </p:spTree>
    <p:extLst>
      <p:ext uri="{BB962C8B-B14F-4D97-AF65-F5344CB8AC3E}">
        <p14:creationId xmlns:p14="http://schemas.microsoft.com/office/powerpoint/2010/main" xmlns="" val="189674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11</a:t>
            </a:fld>
            <a:endParaRPr lang="en-US"/>
          </a:p>
        </p:txBody>
      </p:sp>
    </p:spTree>
    <p:extLst>
      <p:ext uri="{BB962C8B-B14F-4D97-AF65-F5344CB8AC3E}">
        <p14:creationId xmlns:p14="http://schemas.microsoft.com/office/powerpoint/2010/main" xmlns="" val="311337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12</a:t>
            </a:fld>
            <a:endParaRPr lang="en-US"/>
          </a:p>
        </p:txBody>
      </p:sp>
    </p:spTree>
    <p:extLst>
      <p:ext uri="{BB962C8B-B14F-4D97-AF65-F5344CB8AC3E}">
        <p14:creationId xmlns:p14="http://schemas.microsoft.com/office/powerpoint/2010/main" xmlns="" val="242064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a:t>
            </a:fld>
            <a:endParaRPr lang="en-US"/>
          </a:p>
        </p:txBody>
      </p:sp>
    </p:spTree>
    <p:extLst>
      <p:ext uri="{BB962C8B-B14F-4D97-AF65-F5344CB8AC3E}">
        <p14:creationId xmlns:p14="http://schemas.microsoft.com/office/powerpoint/2010/main" xmlns="" val="1826293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14</a:t>
            </a:fld>
            <a:endParaRPr lang="en-US"/>
          </a:p>
        </p:txBody>
      </p:sp>
    </p:spTree>
    <p:extLst>
      <p:ext uri="{BB962C8B-B14F-4D97-AF65-F5344CB8AC3E}">
        <p14:creationId xmlns:p14="http://schemas.microsoft.com/office/powerpoint/2010/main" xmlns="" val="339951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15</a:t>
            </a:fld>
            <a:endParaRPr lang="en-US"/>
          </a:p>
        </p:txBody>
      </p:sp>
    </p:spTree>
    <p:extLst>
      <p:ext uri="{BB962C8B-B14F-4D97-AF65-F5344CB8AC3E}">
        <p14:creationId xmlns:p14="http://schemas.microsoft.com/office/powerpoint/2010/main" xmlns="" val="316834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16</a:t>
            </a:fld>
            <a:endParaRPr lang="en-US"/>
          </a:p>
        </p:txBody>
      </p:sp>
    </p:spTree>
    <p:extLst>
      <p:ext uri="{BB962C8B-B14F-4D97-AF65-F5344CB8AC3E}">
        <p14:creationId xmlns:p14="http://schemas.microsoft.com/office/powerpoint/2010/main" xmlns="" val="428434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17</a:t>
            </a:fld>
            <a:endParaRPr lang="en-US"/>
          </a:p>
        </p:txBody>
      </p:sp>
    </p:spTree>
    <p:extLst>
      <p:ext uri="{BB962C8B-B14F-4D97-AF65-F5344CB8AC3E}">
        <p14:creationId xmlns:p14="http://schemas.microsoft.com/office/powerpoint/2010/main" xmlns="" val="403069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18</a:t>
            </a:fld>
            <a:endParaRPr lang="en-US"/>
          </a:p>
        </p:txBody>
      </p:sp>
    </p:spTree>
    <p:extLst>
      <p:ext uri="{BB962C8B-B14F-4D97-AF65-F5344CB8AC3E}">
        <p14:creationId xmlns:p14="http://schemas.microsoft.com/office/powerpoint/2010/main" xmlns="" val="3661159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19</a:t>
            </a:fld>
            <a:endParaRPr lang="en-US"/>
          </a:p>
        </p:txBody>
      </p:sp>
    </p:spTree>
    <p:extLst>
      <p:ext uri="{BB962C8B-B14F-4D97-AF65-F5344CB8AC3E}">
        <p14:creationId xmlns:p14="http://schemas.microsoft.com/office/powerpoint/2010/main" xmlns="" val="1303082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2</a:t>
            </a:fld>
            <a:endParaRPr lang="en-US"/>
          </a:p>
        </p:txBody>
      </p:sp>
    </p:spTree>
    <p:extLst>
      <p:ext uri="{BB962C8B-B14F-4D97-AF65-F5344CB8AC3E}">
        <p14:creationId xmlns:p14="http://schemas.microsoft.com/office/powerpoint/2010/main" xmlns="" val="279291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20</a:t>
            </a:fld>
            <a:endParaRPr lang="en-US"/>
          </a:p>
        </p:txBody>
      </p:sp>
    </p:spTree>
    <p:extLst>
      <p:ext uri="{BB962C8B-B14F-4D97-AF65-F5344CB8AC3E}">
        <p14:creationId xmlns:p14="http://schemas.microsoft.com/office/powerpoint/2010/main" xmlns="" val="3981919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pPr/>
              <a:t>21</a:t>
            </a:fld>
            <a:endParaRPr lang="en-US"/>
          </a:p>
        </p:txBody>
      </p:sp>
    </p:spTree>
    <p:extLst>
      <p:ext uri="{BB962C8B-B14F-4D97-AF65-F5344CB8AC3E}">
        <p14:creationId xmlns:p14="http://schemas.microsoft.com/office/powerpoint/2010/main" xmlns="" val="26047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36</a:t>
            </a:fld>
            <a:endParaRPr lang="en-US"/>
          </a:p>
        </p:txBody>
      </p:sp>
    </p:spTree>
    <p:extLst>
      <p:ext uri="{BB962C8B-B14F-4D97-AF65-F5344CB8AC3E}">
        <p14:creationId xmlns:p14="http://schemas.microsoft.com/office/powerpoint/2010/main" xmlns="" val="252506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37</a:t>
            </a:fld>
            <a:endParaRPr lang="en-US"/>
          </a:p>
        </p:txBody>
      </p:sp>
    </p:spTree>
    <p:extLst>
      <p:ext uri="{BB962C8B-B14F-4D97-AF65-F5344CB8AC3E}">
        <p14:creationId xmlns:p14="http://schemas.microsoft.com/office/powerpoint/2010/main" xmlns="" val="2141062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38</a:t>
            </a:fld>
            <a:endParaRPr lang="en-US"/>
          </a:p>
        </p:txBody>
      </p:sp>
    </p:spTree>
    <p:extLst>
      <p:ext uri="{BB962C8B-B14F-4D97-AF65-F5344CB8AC3E}">
        <p14:creationId xmlns:p14="http://schemas.microsoft.com/office/powerpoint/2010/main" xmlns="" val="2831010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54</a:t>
            </a:fld>
            <a:endParaRPr lang="en-US"/>
          </a:p>
        </p:txBody>
      </p:sp>
    </p:spTree>
    <p:extLst>
      <p:ext uri="{BB962C8B-B14F-4D97-AF65-F5344CB8AC3E}">
        <p14:creationId xmlns:p14="http://schemas.microsoft.com/office/powerpoint/2010/main" xmlns="" val="242062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55</a:t>
            </a:fld>
            <a:endParaRPr lang="en-US"/>
          </a:p>
        </p:txBody>
      </p:sp>
    </p:spTree>
    <p:extLst>
      <p:ext uri="{BB962C8B-B14F-4D97-AF65-F5344CB8AC3E}">
        <p14:creationId xmlns:p14="http://schemas.microsoft.com/office/powerpoint/2010/main" xmlns="" val="4283640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56</a:t>
            </a:fld>
            <a:endParaRPr lang="en-US"/>
          </a:p>
        </p:txBody>
      </p:sp>
    </p:spTree>
    <p:extLst>
      <p:ext uri="{BB962C8B-B14F-4D97-AF65-F5344CB8AC3E}">
        <p14:creationId xmlns:p14="http://schemas.microsoft.com/office/powerpoint/2010/main" xmlns="" val="1877919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57</a:t>
            </a:fld>
            <a:endParaRPr lang="en-US"/>
          </a:p>
        </p:txBody>
      </p:sp>
    </p:spTree>
    <p:extLst>
      <p:ext uri="{BB962C8B-B14F-4D97-AF65-F5344CB8AC3E}">
        <p14:creationId xmlns:p14="http://schemas.microsoft.com/office/powerpoint/2010/main" xmlns="" val="3152537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58</a:t>
            </a:fld>
            <a:endParaRPr lang="en-US"/>
          </a:p>
        </p:txBody>
      </p:sp>
    </p:spTree>
    <p:extLst>
      <p:ext uri="{BB962C8B-B14F-4D97-AF65-F5344CB8AC3E}">
        <p14:creationId xmlns:p14="http://schemas.microsoft.com/office/powerpoint/2010/main" xmlns="" val="176444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3</a:t>
            </a:fld>
            <a:endParaRPr lang="en-US"/>
          </a:p>
        </p:txBody>
      </p:sp>
    </p:spTree>
    <p:extLst>
      <p:ext uri="{BB962C8B-B14F-4D97-AF65-F5344CB8AC3E}">
        <p14:creationId xmlns:p14="http://schemas.microsoft.com/office/powerpoint/2010/main" xmlns="" val="313934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pPr/>
              <a:t>59</a:t>
            </a:fld>
            <a:endParaRPr lang="en-US"/>
          </a:p>
        </p:txBody>
      </p:sp>
    </p:spTree>
    <p:extLst>
      <p:ext uri="{BB962C8B-B14F-4D97-AF65-F5344CB8AC3E}">
        <p14:creationId xmlns:p14="http://schemas.microsoft.com/office/powerpoint/2010/main" xmlns="" val="3633583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60</a:t>
            </a:fld>
            <a:endParaRPr lang="en-US"/>
          </a:p>
        </p:txBody>
      </p:sp>
    </p:spTree>
    <p:extLst>
      <p:ext uri="{BB962C8B-B14F-4D97-AF65-F5344CB8AC3E}">
        <p14:creationId xmlns:p14="http://schemas.microsoft.com/office/powerpoint/2010/main" xmlns="" val="247557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61</a:t>
            </a:fld>
            <a:endParaRPr lang="en-US"/>
          </a:p>
        </p:txBody>
      </p:sp>
    </p:spTree>
    <p:extLst>
      <p:ext uri="{BB962C8B-B14F-4D97-AF65-F5344CB8AC3E}">
        <p14:creationId xmlns:p14="http://schemas.microsoft.com/office/powerpoint/2010/main" xmlns="" val="2801381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62</a:t>
            </a:fld>
            <a:endParaRPr lang="en-US"/>
          </a:p>
        </p:txBody>
      </p:sp>
    </p:spTree>
    <p:extLst>
      <p:ext uri="{BB962C8B-B14F-4D97-AF65-F5344CB8AC3E}">
        <p14:creationId xmlns:p14="http://schemas.microsoft.com/office/powerpoint/2010/main" xmlns="" val="2301911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63</a:t>
            </a:fld>
            <a:endParaRPr lang="en-US"/>
          </a:p>
        </p:txBody>
      </p:sp>
    </p:spTree>
    <p:extLst>
      <p:ext uri="{BB962C8B-B14F-4D97-AF65-F5344CB8AC3E}">
        <p14:creationId xmlns:p14="http://schemas.microsoft.com/office/powerpoint/2010/main" xmlns="" val="2856753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64</a:t>
            </a:fld>
            <a:endParaRPr lang="en-US"/>
          </a:p>
        </p:txBody>
      </p:sp>
    </p:spTree>
    <p:extLst>
      <p:ext uri="{BB962C8B-B14F-4D97-AF65-F5344CB8AC3E}">
        <p14:creationId xmlns:p14="http://schemas.microsoft.com/office/powerpoint/2010/main" xmlns="" val="417525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65</a:t>
            </a:fld>
            <a:endParaRPr lang="en-US"/>
          </a:p>
        </p:txBody>
      </p:sp>
    </p:spTree>
    <p:extLst>
      <p:ext uri="{BB962C8B-B14F-4D97-AF65-F5344CB8AC3E}">
        <p14:creationId xmlns:p14="http://schemas.microsoft.com/office/powerpoint/2010/main" xmlns="" val="311066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66</a:t>
            </a:fld>
            <a:endParaRPr lang="en-US"/>
          </a:p>
        </p:txBody>
      </p:sp>
    </p:spTree>
    <p:extLst>
      <p:ext uri="{BB962C8B-B14F-4D97-AF65-F5344CB8AC3E}">
        <p14:creationId xmlns:p14="http://schemas.microsoft.com/office/powerpoint/2010/main" xmlns="" val="1935633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pPr/>
              <a:t>67</a:t>
            </a:fld>
            <a:endParaRPr lang="en-US"/>
          </a:p>
        </p:txBody>
      </p:sp>
    </p:spTree>
    <p:extLst>
      <p:ext uri="{BB962C8B-B14F-4D97-AF65-F5344CB8AC3E}">
        <p14:creationId xmlns:p14="http://schemas.microsoft.com/office/powerpoint/2010/main" xmlns="" val="260474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83</a:t>
            </a:fld>
            <a:endParaRPr lang="en-US"/>
          </a:p>
        </p:txBody>
      </p:sp>
    </p:spTree>
    <p:extLst>
      <p:ext uri="{BB962C8B-B14F-4D97-AF65-F5344CB8AC3E}">
        <p14:creationId xmlns:p14="http://schemas.microsoft.com/office/powerpoint/2010/main" xmlns="" val="370325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4</a:t>
            </a:fld>
            <a:endParaRPr lang="en-US"/>
          </a:p>
        </p:txBody>
      </p:sp>
    </p:spTree>
    <p:extLst>
      <p:ext uri="{BB962C8B-B14F-4D97-AF65-F5344CB8AC3E}">
        <p14:creationId xmlns:p14="http://schemas.microsoft.com/office/powerpoint/2010/main" xmlns="" val="106143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84</a:t>
            </a:fld>
            <a:endParaRPr lang="en-US"/>
          </a:p>
        </p:txBody>
      </p:sp>
    </p:spTree>
    <p:extLst>
      <p:ext uri="{BB962C8B-B14F-4D97-AF65-F5344CB8AC3E}">
        <p14:creationId xmlns:p14="http://schemas.microsoft.com/office/powerpoint/2010/main" xmlns="" val="2990765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85</a:t>
            </a:fld>
            <a:endParaRPr lang="en-US"/>
          </a:p>
        </p:txBody>
      </p:sp>
    </p:spTree>
    <p:extLst>
      <p:ext uri="{BB962C8B-B14F-4D97-AF65-F5344CB8AC3E}">
        <p14:creationId xmlns:p14="http://schemas.microsoft.com/office/powerpoint/2010/main" xmlns="" val="1736931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102</a:t>
            </a:fld>
            <a:endParaRPr lang="en-US"/>
          </a:p>
        </p:txBody>
      </p:sp>
    </p:spTree>
    <p:extLst>
      <p:ext uri="{BB962C8B-B14F-4D97-AF65-F5344CB8AC3E}">
        <p14:creationId xmlns:p14="http://schemas.microsoft.com/office/powerpoint/2010/main" xmlns="" val="457565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103</a:t>
            </a:fld>
            <a:endParaRPr lang="en-US"/>
          </a:p>
        </p:txBody>
      </p:sp>
    </p:spTree>
    <p:extLst>
      <p:ext uri="{BB962C8B-B14F-4D97-AF65-F5344CB8AC3E}">
        <p14:creationId xmlns:p14="http://schemas.microsoft.com/office/powerpoint/2010/main" xmlns="" val="1490086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104</a:t>
            </a:fld>
            <a:endParaRPr lang="en-US"/>
          </a:p>
        </p:txBody>
      </p:sp>
    </p:spTree>
    <p:extLst>
      <p:ext uri="{BB962C8B-B14F-4D97-AF65-F5344CB8AC3E}">
        <p14:creationId xmlns:p14="http://schemas.microsoft.com/office/powerpoint/2010/main" xmlns="" val="1013819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105</a:t>
            </a:fld>
            <a:endParaRPr lang="en-US"/>
          </a:p>
        </p:txBody>
      </p:sp>
    </p:spTree>
    <p:extLst>
      <p:ext uri="{BB962C8B-B14F-4D97-AF65-F5344CB8AC3E}">
        <p14:creationId xmlns:p14="http://schemas.microsoft.com/office/powerpoint/2010/main" xmlns="" val="1366890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pPr/>
              <a:t>106</a:t>
            </a:fld>
            <a:endParaRPr lang="en-US"/>
          </a:p>
        </p:txBody>
      </p:sp>
    </p:spTree>
    <p:extLst>
      <p:ext uri="{BB962C8B-B14F-4D97-AF65-F5344CB8AC3E}">
        <p14:creationId xmlns:p14="http://schemas.microsoft.com/office/powerpoint/2010/main" xmlns="" val="14603711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107</a:t>
            </a:fld>
            <a:endParaRPr lang="en-US"/>
          </a:p>
        </p:txBody>
      </p:sp>
    </p:spTree>
    <p:extLst>
      <p:ext uri="{BB962C8B-B14F-4D97-AF65-F5344CB8AC3E}">
        <p14:creationId xmlns:p14="http://schemas.microsoft.com/office/powerpoint/2010/main" xmlns="" val="1182321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108</a:t>
            </a:fld>
            <a:endParaRPr lang="en-US"/>
          </a:p>
        </p:txBody>
      </p:sp>
    </p:spTree>
    <p:extLst>
      <p:ext uri="{BB962C8B-B14F-4D97-AF65-F5344CB8AC3E}">
        <p14:creationId xmlns:p14="http://schemas.microsoft.com/office/powerpoint/2010/main" xmlns="" val="743234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109</a:t>
            </a:fld>
            <a:endParaRPr lang="en-US"/>
          </a:p>
        </p:txBody>
      </p:sp>
    </p:spTree>
    <p:extLst>
      <p:ext uri="{BB962C8B-B14F-4D97-AF65-F5344CB8AC3E}">
        <p14:creationId xmlns:p14="http://schemas.microsoft.com/office/powerpoint/2010/main" xmlns="" val="226880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pPr/>
              <a:t>5</a:t>
            </a:fld>
            <a:endParaRPr lang="en-US"/>
          </a:p>
        </p:txBody>
      </p:sp>
    </p:spTree>
    <p:extLst>
      <p:ext uri="{BB962C8B-B14F-4D97-AF65-F5344CB8AC3E}">
        <p14:creationId xmlns:p14="http://schemas.microsoft.com/office/powerpoint/2010/main" xmlns="" val="3188157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110</a:t>
            </a:fld>
            <a:endParaRPr lang="en-US"/>
          </a:p>
        </p:txBody>
      </p:sp>
    </p:spTree>
    <p:extLst>
      <p:ext uri="{BB962C8B-B14F-4D97-AF65-F5344CB8AC3E}">
        <p14:creationId xmlns:p14="http://schemas.microsoft.com/office/powerpoint/2010/main" xmlns="" val="4035166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111</a:t>
            </a:fld>
            <a:endParaRPr lang="en-US"/>
          </a:p>
        </p:txBody>
      </p:sp>
    </p:spTree>
    <p:extLst>
      <p:ext uri="{BB962C8B-B14F-4D97-AF65-F5344CB8AC3E}">
        <p14:creationId xmlns:p14="http://schemas.microsoft.com/office/powerpoint/2010/main" xmlns="" val="4022283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112</a:t>
            </a:fld>
            <a:endParaRPr lang="en-US"/>
          </a:p>
        </p:txBody>
      </p:sp>
    </p:spTree>
    <p:extLst>
      <p:ext uri="{BB962C8B-B14F-4D97-AF65-F5344CB8AC3E}">
        <p14:creationId xmlns:p14="http://schemas.microsoft.com/office/powerpoint/2010/main" xmlns="" val="4236822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113</a:t>
            </a:fld>
            <a:endParaRPr lang="en-US"/>
          </a:p>
        </p:txBody>
      </p:sp>
    </p:spTree>
    <p:extLst>
      <p:ext uri="{BB962C8B-B14F-4D97-AF65-F5344CB8AC3E}">
        <p14:creationId xmlns:p14="http://schemas.microsoft.com/office/powerpoint/2010/main" xmlns="" val="1543968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pPr/>
              <a:t>114</a:t>
            </a:fld>
            <a:endParaRPr lang="en-US"/>
          </a:p>
        </p:txBody>
      </p:sp>
    </p:spTree>
    <p:extLst>
      <p:ext uri="{BB962C8B-B14F-4D97-AF65-F5344CB8AC3E}">
        <p14:creationId xmlns:p14="http://schemas.microsoft.com/office/powerpoint/2010/main" xmlns="" val="260474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121</a:t>
            </a:fld>
            <a:endParaRPr lang="en-US"/>
          </a:p>
        </p:txBody>
      </p:sp>
    </p:spTree>
    <p:extLst>
      <p:ext uri="{BB962C8B-B14F-4D97-AF65-F5344CB8AC3E}">
        <p14:creationId xmlns:p14="http://schemas.microsoft.com/office/powerpoint/2010/main" xmlns="" val="400154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122</a:t>
            </a:fld>
            <a:endParaRPr lang="en-US"/>
          </a:p>
        </p:txBody>
      </p:sp>
    </p:spTree>
    <p:extLst>
      <p:ext uri="{BB962C8B-B14F-4D97-AF65-F5344CB8AC3E}">
        <p14:creationId xmlns:p14="http://schemas.microsoft.com/office/powerpoint/2010/main" xmlns="" val="2699534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123</a:t>
            </a:fld>
            <a:endParaRPr lang="en-US"/>
          </a:p>
        </p:txBody>
      </p:sp>
    </p:spTree>
    <p:extLst>
      <p:ext uri="{BB962C8B-B14F-4D97-AF65-F5344CB8AC3E}">
        <p14:creationId xmlns:p14="http://schemas.microsoft.com/office/powerpoint/2010/main" xmlns="" val="1132469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131</a:t>
            </a:fld>
            <a:endParaRPr lang="en-US"/>
          </a:p>
        </p:txBody>
      </p:sp>
    </p:spTree>
    <p:extLst>
      <p:ext uri="{BB962C8B-B14F-4D97-AF65-F5344CB8AC3E}">
        <p14:creationId xmlns:p14="http://schemas.microsoft.com/office/powerpoint/2010/main" xmlns="" val="1236851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132</a:t>
            </a:fld>
            <a:endParaRPr lang="en-US"/>
          </a:p>
        </p:txBody>
      </p:sp>
    </p:spTree>
    <p:extLst>
      <p:ext uri="{BB962C8B-B14F-4D97-AF65-F5344CB8AC3E}">
        <p14:creationId xmlns:p14="http://schemas.microsoft.com/office/powerpoint/2010/main" xmlns="" val="358652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6</a:t>
            </a:fld>
            <a:endParaRPr lang="en-US"/>
          </a:p>
        </p:txBody>
      </p:sp>
    </p:spTree>
    <p:extLst>
      <p:ext uri="{BB962C8B-B14F-4D97-AF65-F5344CB8AC3E}">
        <p14:creationId xmlns:p14="http://schemas.microsoft.com/office/powerpoint/2010/main" xmlns="" val="2705029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133</a:t>
            </a:fld>
            <a:endParaRPr lang="en-US"/>
          </a:p>
        </p:txBody>
      </p:sp>
    </p:spTree>
    <p:extLst>
      <p:ext uri="{BB962C8B-B14F-4D97-AF65-F5344CB8AC3E}">
        <p14:creationId xmlns:p14="http://schemas.microsoft.com/office/powerpoint/2010/main" xmlns="" val="2344387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134</a:t>
            </a:fld>
            <a:endParaRPr lang="en-US"/>
          </a:p>
        </p:txBody>
      </p:sp>
    </p:spTree>
    <p:extLst>
      <p:ext uri="{BB962C8B-B14F-4D97-AF65-F5344CB8AC3E}">
        <p14:creationId xmlns:p14="http://schemas.microsoft.com/office/powerpoint/2010/main" xmlns="" val="2913943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135</a:t>
            </a:fld>
            <a:endParaRPr lang="en-US"/>
          </a:p>
        </p:txBody>
      </p:sp>
    </p:spTree>
    <p:extLst>
      <p:ext uri="{BB962C8B-B14F-4D97-AF65-F5344CB8AC3E}">
        <p14:creationId xmlns:p14="http://schemas.microsoft.com/office/powerpoint/2010/main" xmlns="" val="3592202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136</a:t>
            </a:fld>
            <a:endParaRPr lang="en-US"/>
          </a:p>
        </p:txBody>
      </p:sp>
    </p:spTree>
    <p:extLst>
      <p:ext uri="{BB962C8B-B14F-4D97-AF65-F5344CB8AC3E}">
        <p14:creationId xmlns:p14="http://schemas.microsoft.com/office/powerpoint/2010/main" xmlns="" val="1475095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137</a:t>
            </a:fld>
            <a:endParaRPr lang="en-US"/>
          </a:p>
        </p:txBody>
      </p:sp>
    </p:spTree>
    <p:extLst>
      <p:ext uri="{BB962C8B-B14F-4D97-AF65-F5344CB8AC3E}">
        <p14:creationId xmlns:p14="http://schemas.microsoft.com/office/powerpoint/2010/main" xmlns="" val="29823213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138</a:t>
            </a:fld>
            <a:endParaRPr lang="en-US"/>
          </a:p>
        </p:txBody>
      </p:sp>
    </p:spTree>
    <p:extLst>
      <p:ext uri="{BB962C8B-B14F-4D97-AF65-F5344CB8AC3E}">
        <p14:creationId xmlns:p14="http://schemas.microsoft.com/office/powerpoint/2010/main" xmlns="" val="36994455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139</a:t>
            </a:fld>
            <a:endParaRPr lang="en-US"/>
          </a:p>
        </p:txBody>
      </p:sp>
    </p:spTree>
    <p:extLst>
      <p:ext uri="{BB962C8B-B14F-4D97-AF65-F5344CB8AC3E}">
        <p14:creationId xmlns:p14="http://schemas.microsoft.com/office/powerpoint/2010/main" xmlns="" val="750550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140</a:t>
            </a:fld>
            <a:endParaRPr lang="en-US"/>
          </a:p>
        </p:txBody>
      </p:sp>
    </p:spTree>
    <p:extLst>
      <p:ext uri="{BB962C8B-B14F-4D97-AF65-F5344CB8AC3E}">
        <p14:creationId xmlns:p14="http://schemas.microsoft.com/office/powerpoint/2010/main" xmlns="" val="4091397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141</a:t>
            </a:fld>
            <a:endParaRPr lang="en-US"/>
          </a:p>
        </p:txBody>
      </p:sp>
    </p:spTree>
    <p:extLst>
      <p:ext uri="{BB962C8B-B14F-4D97-AF65-F5344CB8AC3E}">
        <p14:creationId xmlns:p14="http://schemas.microsoft.com/office/powerpoint/2010/main" xmlns="" val="795052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pPr/>
              <a:t>161</a:t>
            </a:fld>
            <a:endParaRPr lang="en-US"/>
          </a:p>
        </p:txBody>
      </p:sp>
    </p:spTree>
    <p:extLst>
      <p:ext uri="{BB962C8B-B14F-4D97-AF65-F5344CB8AC3E}">
        <p14:creationId xmlns:p14="http://schemas.microsoft.com/office/powerpoint/2010/main" xmlns="" val="426683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7</a:t>
            </a:fld>
            <a:endParaRPr lang="en-US"/>
          </a:p>
        </p:txBody>
      </p:sp>
    </p:spTree>
    <p:extLst>
      <p:ext uri="{BB962C8B-B14F-4D97-AF65-F5344CB8AC3E}">
        <p14:creationId xmlns:p14="http://schemas.microsoft.com/office/powerpoint/2010/main" xmlns="" val="237172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8</a:t>
            </a:fld>
            <a:endParaRPr lang="en-US"/>
          </a:p>
        </p:txBody>
      </p:sp>
    </p:spTree>
    <p:extLst>
      <p:ext uri="{BB962C8B-B14F-4D97-AF65-F5344CB8AC3E}">
        <p14:creationId xmlns:p14="http://schemas.microsoft.com/office/powerpoint/2010/main" xmlns="" val="264204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pPr/>
              <a:t>9</a:t>
            </a:fld>
            <a:endParaRPr lang="en-US"/>
          </a:p>
        </p:txBody>
      </p:sp>
    </p:spTree>
    <p:extLst>
      <p:ext uri="{BB962C8B-B14F-4D97-AF65-F5344CB8AC3E}">
        <p14:creationId xmlns:p14="http://schemas.microsoft.com/office/powerpoint/2010/main" xmlns="" val="166293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40374-9605-27C5-FFA4-D36AB5E7CB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0961D1-F24F-6FF3-41FA-724846DA1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B2F4FCD-9D30-6962-A0FB-EFC4C715692F}"/>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A3889E39-F665-8582-F8D4-CC8139887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140B94-153A-BAD6-53D6-909D8287F613}"/>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72117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953C4-C485-8DD6-85E3-E66320B8C4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FF6727-84C3-9E4A-3A68-2763CD733B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70FB0C-6B9C-9944-F8A7-96DE21004AE0}"/>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4732F37A-99DD-F234-EDE0-C0CC6EB93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DA1C1D2-BF9E-CA6F-CAAA-1A9A75A87B49}"/>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184140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C64763-3359-9C2F-4ADA-99CE0974EC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E666989-2A1E-F6D3-86EC-72FB93ECD4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938BAF-562B-07EB-8852-242DF4366071}"/>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9F11E8BD-7D04-D936-5B2B-F81097931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CB923A-9ACC-E625-3682-E6253F02C38C}"/>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03514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35A9B-4C61-2CB1-654C-F92920CB9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1605-73A5-0E34-BD53-48664B020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0CFEC-0805-21C9-0034-7BC419FD9AE7}"/>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CD4B0E69-0AAF-2ADB-4762-1B2C88FA8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880770-80AC-9DA3-CD8E-4B14D74A630C}"/>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02649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EF6D9-EB70-41DB-D9F0-8FED721F1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CE57AC4-EA2F-943D-70B2-2B39FE17F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D52D460-4D29-C98F-88BF-4138E26F4803}"/>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31EA6733-2C17-56EC-3DBE-70CE3639C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2B9E0-F966-95EC-A61C-BA45E262572C}"/>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2906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F54C3-3917-7750-2A53-140C6CFCD4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3816997-A9F8-78D3-058C-1579C6B31C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B86626-683A-66DB-A660-F77D43EA4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620696-058F-7DCF-D1F8-461B8D82E4ED}"/>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6" name="Footer Placeholder 5">
            <a:extLst>
              <a:ext uri="{FF2B5EF4-FFF2-40B4-BE49-F238E27FC236}">
                <a16:creationId xmlns:a16="http://schemas.microsoft.com/office/drawing/2014/main" xmlns="" id="{ECE05C6A-07AA-A600-F1D7-C7FC9E49D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B58B61-ADD8-AB26-82E9-46508A8EEFA6}"/>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92252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6EFBB-4081-D5D1-6D12-E35ACA5CB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4EA5921-CB31-12CE-242B-6AC97C9289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86F1B6-CBBB-8C0D-E426-E3426EF44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DA12F8-C98C-304E-7CDD-252BAB385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58FF85B-CD9D-3F02-725A-4D0C5D1CB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FE26497-CF3A-73A3-333F-F6B448AE3148}"/>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8" name="Footer Placeholder 7">
            <a:extLst>
              <a:ext uri="{FF2B5EF4-FFF2-40B4-BE49-F238E27FC236}">
                <a16:creationId xmlns:a16="http://schemas.microsoft.com/office/drawing/2014/main" xmlns="" id="{B0EB3BCF-0279-3EA3-80D4-08922E3E3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C0F5780-1F2C-3704-2222-3923310780E2}"/>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19126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23B616-70F0-01AB-81F0-2F5B0A910A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CCE9CC-680B-0D2B-998E-F31E7682E70C}"/>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4" name="Footer Placeholder 3">
            <a:extLst>
              <a:ext uri="{FF2B5EF4-FFF2-40B4-BE49-F238E27FC236}">
                <a16:creationId xmlns:a16="http://schemas.microsoft.com/office/drawing/2014/main" xmlns="" id="{9AB22DA2-3911-0E22-7F4D-5A9D87ACE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DED479B-7625-7FB4-955A-605A4ECD2945}"/>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420465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AFC9AFF-FE8D-F065-48CB-445644519FB4}"/>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3" name="Footer Placeholder 2">
            <a:extLst>
              <a:ext uri="{FF2B5EF4-FFF2-40B4-BE49-F238E27FC236}">
                <a16:creationId xmlns:a16="http://schemas.microsoft.com/office/drawing/2014/main" xmlns="" id="{179A1EDA-C1E7-FD97-5DD9-699E937243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FBBEF-B3CC-7C1F-A87E-413843AC6F7F}"/>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105868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7C0C4-2EDD-D336-2999-2C564C1EC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0291E41-D45B-C1E8-EAE0-5F513F9C1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2EADA99-9F80-006A-9B20-A0E6DA9F5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84A009-A9C3-5A45-FA72-11CE1841A25F}"/>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6" name="Footer Placeholder 5">
            <a:extLst>
              <a:ext uri="{FF2B5EF4-FFF2-40B4-BE49-F238E27FC236}">
                <a16:creationId xmlns:a16="http://schemas.microsoft.com/office/drawing/2014/main" xmlns="" id="{E8D9B847-7216-1939-ECA6-6B2787206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3F81C66-8B77-6966-7D21-EB07035A9527}"/>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34312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D3465-0C54-C051-1E27-B1307A8E5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70B2B0-4C6D-2FB6-4251-9B6AC20AF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EA9E19C-4285-C303-A19E-1373C3328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B661F4-7B98-4BD5-431A-35297D867A99}"/>
              </a:ext>
            </a:extLst>
          </p:cNvPr>
          <p:cNvSpPr>
            <a:spLocks noGrp="1"/>
          </p:cNvSpPr>
          <p:nvPr>
            <p:ph type="dt" sz="half" idx="10"/>
          </p:nvPr>
        </p:nvSpPr>
        <p:spPr/>
        <p:txBody>
          <a:bodyPr/>
          <a:lstStyle/>
          <a:p>
            <a:fld id="{2457226E-B22A-48AC-9EA5-962FF9474019}" type="datetimeFigureOut">
              <a:rPr lang="en-US" smtClean="0"/>
              <a:pPr/>
              <a:t>12/30/2024</a:t>
            </a:fld>
            <a:endParaRPr lang="en-US"/>
          </a:p>
        </p:txBody>
      </p:sp>
      <p:sp>
        <p:nvSpPr>
          <p:cNvPr id="6" name="Footer Placeholder 5">
            <a:extLst>
              <a:ext uri="{FF2B5EF4-FFF2-40B4-BE49-F238E27FC236}">
                <a16:creationId xmlns:a16="http://schemas.microsoft.com/office/drawing/2014/main" xmlns="" id="{D85068FB-6B60-0858-5862-2CA9DD2FC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CA0A39-0C13-CFD3-FB23-0CB592068F08}"/>
              </a:ext>
            </a:extLst>
          </p:cNvPr>
          <p:cNvSpPr>
            <a:spLocks noGrp="1"/>
          </p:cNvSpPr>
          <p:nvPr>
            <p:ph type="sldNum" sz="quarter" idx="12"/>
          </p:nvPr>
        </p:nvSpPr>
        <p:spPr/>
        <p:txBody>
          <a:body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682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53B4B2A-443C-67E5-2A36-FBE03BB31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D159133-C456-B16B-BD41-484737D62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CAE7C8-8849-EC67-EE73-C00290F1E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7226E-B22A-48AC-9EA5-962FF9474019}" type="datetimeFigureOut">
              <a:rPr lang="en-US" smtClean="0"/>
              <a:pPr/>
              <a:t>12/30/2024</a:t>
            </a:fld>
            <a:endParaRPr lang="en-US"/>
          </a:p>
        </p:txBody>
      </p:sp>
      <p:sp>
        <p:nvSpPr>
          <p:cNvPr id="5" name="Footer Placeholder 4">
            <a:extLst>
              <a:ext uri="{FF2B5EF4-FFF2-40B4-BE49-F238E27FC236}">
                <a16:creationId xmlns:a16="http://schemas.microsoft.com/office/drawing/2014/main" xmlns="" id="{88E44830-DB3B-2BDC-F4D9-7240A939B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0CE2D57-6B9B-1A08-65BE-6530855E8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6685-9EB1-4BBC-9EF1-158677C7F8C3}" type="slidenum">
              <a:rPr lang="en-US" smtClean="0"/>
              <a:pPr/>
              <a:t>‹#›</a:t>
            </a:fld>
            <a:endParaRPr lang="en-US"/>
          </a:p>
        </p:txBody>
      </p:sp>
    </p:spTree>
    <p:extLst>
      <p:ext uri="{BB962C8B-B14F-4D97-AF65-F5344CB8AC3E}">
        <p14:creationId xmlns:p14="http://schemas.microsoft.com/office/powerpoint/2010/main" xmlns="" val="3850689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0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0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0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png"/><Relationship Id="rId3" Type="http://schemas.openxmlformats.org/officeDocument/2006/relationships/image" Target="../media/image4.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hyperlink" Target="https://youtu.be/6zPk9n1hRME"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4.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84.jpeg"/><Relationship Id="rId4" Type="http://schemas.openxmlformats.org/officeDocument/2006/relationships/hyperlink" Target="https://phunuvietnam.vn/tac-pham-dao-truong-sa-lon-cua-nhiep-anh-gia-gian-thanh-son-duoc-dsq-viet-nam-tai-my-chon-trung-bay-vo-thoi-han-20200805160157075.htm"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png"/><Relationship Id="rId3" Type="http://schemas.openxmlformats.org/officeDocument/2006/relationships/image" Target="../media/image4.png"/><Relationship Id="rId7" Type="http://schemas.openxmlformats.org/officeDocument/2006/relationships/image" Target="../media/image188.png"/><Relationship Id="rId12" Type="http://schemas.openxmlformats.org/officeDocument/2006/relationships/image" Target="../media/image19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 Id="rId14" Type="http://schemas.openxmlformats.org/officeDocument/2006/relationships/image" Target="../media/image195.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slide" Target="slide120.xml"/><Relationship Id="rId13" Type="http://schemas.openxmlformats.org/officeDocument/2006/relationships/image" Target="../media/image197.svg"/><Relationship Id="rId3" Type="http://schemas.openxmlformats.org/officeDocument/2006/relationships/slide" Target="slide115.xml"/><Relationship Id="rId7" Type="http://schemas.openxmlformats.org/officeDocument/2006/relationships/slide" Target="slide119.xml"/><Relationship Id="rId12" Type="http://schemas.openxmlformats.org/officeDocument/2006/relationships/image" Target="../media/image198.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slide" Target="slide118.xml"/><Relationship Id="rId11" Type="http://schemas.openxmlformats.org/officeDocument/2006/relationships/slide" Target="slide121.xml"/><Relationship Id="rId5" Type="http://schemas.openxmlformats.org/officeDocument/2006/relationships/slide" Target="slide117.xml"/><Relationship Id="rId10" Type="http://schemas.openxmlformats.org/officeDocument/2006/relationships/image" Target="../media/image4.png"/><Relationship Id="rId4" Type="http://schemas.openxmlformats.org/officeDocument/2006/relationships/slide" Target="slide116.xml"/><Relationship Id="rId9" Type="http://schemas.openxmlformats.org/officeDocument/2006/relationships/image" Target="../media/image197.png"/></Relationships>
</file>

<file path=ppt/slides/_rels/slide1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114.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1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114.xml"/></Relationships>
</file>

<file path=ppt/slides/_rels/slide1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114.xml"/></Relationships>
</file>

<file path=ppt/slides/_rels/slide1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114.xml"/></Relationships>
</file>

<file path=ppt/slides/_rels/slide1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114.xml"/></Relationships>
</file>

<file path=ppt/slides/_rels/slide12.xml.rels><?xml version="1.0" encoding="UTF-8" standalone="yes"?>
<Relationships xmlns="http://schemas.openxmlformats.org/package/2006/relationships"><Relationship Id="rId8" Type="http://schemas.openxmlformats.org/officeDocument/2006/relationships/hyperlink" Target="https://vov.vn/chinh-tri/45-nam-chien-tranh-bien-gioi-tay-nam-vi-sao-viet-nam-phai-phan-cong-tu-ve-post1069677.vov" TargetMode="External"/><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vietnamplus.vn/hinh-anh-toi-ac-cua-quan-phan-dong-pol-pot-voi-nguoi-dan-viet-nam-post545465.vnp" TargetMode="External"/><Relationship Id="rId5" Type="http://schemas.openxmlformats.org/officeDocument/2006/relationships/image" Target="../media/image49.png"/><Relationship Id="rId10" Type="http://schemas.openxmlformats.org/officeDocument/2006/relationships/hyperlink" Target="https://vietnamnet.vn/nhung-hinh-anh-phoi-bay-su-tan-bao-cua-che-do-diet-chung-pol-pot-500908.html" TargetMode="External"/><Relationship Id="rId4" Type="http://schemas.openxmlformats.org/officeDocument/2006/relationships/image" Target="../media/image48.png"/><Relationship Id="rId9" Type="http://schemas.openxmlformats.org/officeDocument/2006/relationships/image" Target="../media/image51.jpeg"/></Relationships>
</file>

<file path=ppt/slides/_rels/slide1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114.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96.png"/><Relationship Id="rId4" Type="http://schemas.openxmlformats.org/officeDocument/2006/relationships/image" Target="../media/image200.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31.xml"/><Relationship Id="rId3" Type="http://schemas.openxmlformats.org/officeDocument/2006/relationships/chart" Target="../charts/chart5.xml"/><Relationship Id="rId7" Type="http://schemas.openxmlformats.org/officeDocument/2006/relationships/chart" Target="../charts/chart6.xml"/><Relationship Id="rId12" Type="http://schemas.openxmlformats.org/officeDocument/2006/relationships/slide" Target="slide130.xml"/><Relationship Id="rId2" Type="http://schemas.openxmlformats.org/officeDocument/2006/relationships/slideLayout" Target="../slideLayouts/slideLayout7.xml"/><Relationship Id="rId16" Type="http://schemas.openxmlformats.org/officeDocument/2006/relationships/image" Target="../media/image4.png"/><Relationship Id="rId1" Type="http://schemas.openxmlformats.org/officeDocument/2006/relationships/video" Target="NULL" TargetMode="External"/><Relationship Id="rId6" Type="http://schemas.openxmlformats.org/officeDocument/2006/relationships/slide" Target="slide127.xml"/><Relationship Id="rId11" Type="http://schemas.openxmlformats.org/officeDocument/2006/relationships/slide" Target="slide129.xml"/><Relationship Id="rId5" Type="http://schemas.openxmlformats.org/officeDocument/2006/relationships/image" Target="../media/image98.png"/><Relationship Id="rId15" Type="http://schemas.openxmlformats.org/officeDocument/2006/relationships/image" Target="../media/image197.svg"/><Relationship Id="rId10" Type="http://schemas.openxmlformats.org/officeDocument/2006/relationships/slide" Target="slide128.xml"/><Relationship Id="rId4" Type="http://schemas.microsoft.com/office/2007/relationships/media" Target="../media/media2.mp3"/><Relationship Id="rId9" Type="http://schemas.openxmlformats.org/officeDocument/2006/relationships/slide" Target="slide126.xml"/><Relationship Id="rId14" Type="http://schemas.openxmlformats.org/officeDocument/2006/relationships/image" Target="../media/image201.png"/></Relationships>
</file>

<file path=ppt/slides/_rels/slide12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124.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124.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124.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28.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audio" Target="../media/audio1.wav"/><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29.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audio" Target="../media/audio1.wav"/><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aochinhphu.vn/chien-tranh-bien-gioi-tay-nam-la-cuoc-chien-ve-quoc-lon-cua-dan-toc-102250243.htm"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130.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audio" Target="../media/audio1.wav"/><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4.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notesSlide" Target="../notesSlides/notesSlide60.xml"/><Relationship Id="rId16"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1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2.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4.png"/><Relationship Id="rId7" Type="http://schemas.openxmlformats.org/officeDocument/2006/relationships/image" Target="../media/image21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 Id="rId9" Type="http://schemas.openxmlformats.org/officeDocument/2006/relationships/image" Target="../media/image220.png"/></Relationships>
</file>

<file path=ppt/slides/_rels/slide136.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4.png"/><Relationship Id="rId7"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7.png"/><Relationship Id="rId4" Type="http://schemas.openxmlformats.org/officeDocument/2006/relationships/image" Target="../media/image221.png"/><Relationship Id="rId9" Type="http://schemas.openxmlformats.org/officeDocument/2006/relationships/image" Target="../media/image226.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32.png"/><Relationship Id="rId13" Type="http://schemas.openxmlformats.org/officeDocument/2006/relationships/image" Target="../media/image237.png"/><Relationship Id="rId3" Type="http://schemas.openxmlformats.org/officeDocument/2006/relationships/image" Target="../media/image4.png"/><Relationship Id="rId7" Type="http://schemas.openxmlformats.org/officeDocument/2006/relationships/image" Target="../media/image231.png"/><Relationship Id="rId12" Type="http://schemas.openxmlformats.org/officeDocument/2006/relationships/image" Target="../media/image23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 Id="rId14" Type="http://schemas.openxmlformats.org/officeDocument/2006/relationships/image" Target="../media/image238.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4.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5.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7.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8.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49.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1.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2.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3.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4.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5.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6.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7.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8.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59.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4.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6.xml"/><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160.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98.png"/></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hongtinvatruyenthong.vepic@gmail.co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s://sachcanhdieu.vn/" TargetMode="External"/><Relationship Id="rId5" Type="http://schemas.openxmlformats.org/officeDocument/2006/relationships/hyperlink" Target="https://www.facebook.com/groups/729540662159272" TargetMode="External"/><Relationship Id="rId4" Type="http://schemas.openxmlformats.org/officeDocument/2006/relationships/hyperlink" Target="https://hoc10.v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vov.vn/chinh-tri/45-nam-chien-tranh-bien-gioi-tay-nam-vi-sao-viet-nam-phai-phan-cong-tu-ve-post1069677.vov" TargetMode="External"/><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4.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8.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0.png"/><Relationship Id="rId18" Type="http://schemas.openxmlformats.org/officeDocument/2006/relationships/slide" Target="slide65.xml"/><Relationship Id="rId26" Type="http://schemas.openxmlformats.org/officeDocument/2006/relationships/slide" Target="slide122.xml"/><Relationship Id="rId3" Type="http://schemas.openxmlformats.org/officeDocument/2006/relationships/image" Target="../media/image4.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slide" Target="slide19.xml"/><Relationship Id="rId1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slide" Target="slide59.xml"/><Relationship Id="rId20" Type="http://schemas.openxmlformats.org/officeDocument/2006/relationships/slide" Target="slide84.xml"/><Relationship Id="rId29"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9.png"/><Relationship Id="rId24" Type="http://schemas.openxmlformats.org/officeDocument/2006/relationships/slide" Target="slide112.xml"/><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slide" Target="slide141.xml"/><Relationship Id="rId10" Type="http://schemas.openxmlformats.org/officeDocument/2006/relationships/slide" Target="slide5.xml"/><Relationship Id="rId19"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37.xml"/><Relationship Id="rId22" Type="http://schemas.openxmlformats.org/officeDocument/2006/relationships/slide" Target="slide106.xml"/><Relationship Id="rId27" Type="http://schemas.openxmlformats.org/officeDocument/2006/relationships/image" Target="../media/image17.png"/><Relationship Id="rId30"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18" Type="http://schemas.openxmlformats.org/officeDocument/2006/relationships/image" Target="../media/image4.png"/><Relationship Id="rId3" Type="http://schemas.openxmlformats.org/officeDocument/2006/relationships/slide" Target="slide22.xml"/><Relationship Id="rId21" Type="http://schemas.openxmlformats.org/officeDocument/2006/relationships/slide" Target="slide36.xml"/><Relationship Id="rId7" Type="http://schemas.openxmlformats.org/officeDocument/2006/relationships/slide" Target="slide26.xml"/><Relationship Id="rId12" Type="http://schemas.openxmlformats.org/officeDocument/2006/relationships/slide" Target="slide31.xml"/><Relationship Id="rId17" Type="http://schemas.openxmlformats.org/officeDocument/2006/relationships/image" Target="../media/image96.png"/><Relationship Id="rId2" Type="http://schemas.openxmlformats.org/officeDocument/2006/relationships/notesSlide" Target="../notesSlides/notesSlide21.xml"/><Relationship Id="rId16" Type="http://schemas.openxmlformats.org/officeDocument/2006/relationships/slide" Target="slide35.xml"/><Relationship Id="rId20" Type="http://schemas.openxmlformats.org/officeDocument/2006/relationships/image" Target="../media/image97.svg"/><Relationship Id="rId1" Type="http://schemas.openxmlformats.org/officeDocument/2006/relationships/slideLayout" Target="../slideLayouts/slideLayout1.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5" Type="http://schemas.openxmlformats.org/officeDocument/2006/relationships/slide" Target="slide34.xml"/><Relationship Id="rId10" Type="http://schemas.openxmlformats.org/officeDocument/2006/relationships/slide" Target="slide29.xml"/><Relationship Id="rId19" Type="http://schemas.openxmlformats.org/officeDocument/2006/relationships/image" Target="../media/image97.png"/><Relationship Id="rId4" Type="http://schemas.openxmlformats.org/officeDocument/2006/relationships/slide" Target="slide23.xml"/><Relationship Id="rId9" Type="http://schemas.openxmlformats.org/officeDocument/2006/relationships/slide" Target="slide28.xml"/><Relationship Id="rId14" Type="http://schemas.openxmlformats.org/officeDocument/2006/relationships/slide" Target="slide33.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6.xml"/><Relationship Id="rId18" Type="http://schemas.openxmlformats.org/officeDocument/2006/relationships/slide" Target="slide51.xml"/><Relationship Id="rId3" Type="http://schemas.openxmlformats.org/officeDocument/2006/relationships/chart" Target="../charts/chart1.xml"/><Relationship Id="rId21" Type="http://schemas.openxmlformats.org/officeDocument/2006/relationships/image" Target="../media/image4.png"/><Relationship Id="rId7" Type="http://schemas.openxmlformats.org/officeDocument/2006/relationships/slide" Target="slide40.xml"/><Relationship Id="rId12" Type="http://schemas.openxmlformats.org/officeDocument/2006/relationships/slide" Target="slide45.xml"/><Relationship Id="rId17" Type="http://schemas.openxmlformats.org/officeDocument/2006/relationships/slide" Target="slide50.xml"/><Relationship Id="rId2" Type="http://schemas.openxmlformats.org/officeDocument/2006/relationships/slideLayout" Target="../slideLayouts/slideLayout7.xml"/><Relationship Id="rId16" Type="http://schemas.openxmlformats.org/officeDocument/2006/relationships/slide" Target="slide49.xml"/><Relationship Id="rId20" Type="http://schemas.openxmlformats.org/officeDocument/2006/relationships/slide" Target="slide53.xml"/><Relationship Id="rId1" Type="http://schemas.openxmlformats.org/officeDocument/2006/relationships/video" Target="NULL" TargetMode="External"/><Relationship Id="rId6" Type="http://schemas.openxmlformats.org/officeDocument/2006/relationships/chart" Target="../charts/chart2.xml"/><Relationship Id="rId11" Type="http://schemas.openxmlformats.org/officeDocument/2006/relationships/slide" Target="slide44.xml"/><Relationship Id="rId24" Type="http://schemas.openxmlformats.org/officeDocument/2006/relationships/image" Target="../media/image103.svg"/><Relationship Id="rId5" Type="http://schemas.openxmlformats.org/officeDocument/2006/relationships/image" Target="../media/image98.png"/><Relationship Id="rId15" Type="http://schemas.openxmlformats.org/officeDocument/2006/relationships/slide" Target="slide48.xml"/><Relationship Id="rId23" Type="http://schemas.openxmlformats.org/officeDocument/2006/relationships/image" Target="../media/image102.png"/><Relationship Id="rId10" Type="http://schemas.openxmlformats.org/officeDocument/2006/relationships/slide" Target="slide43.xml"/><Relationship Id="rId19" Type="http://schemas.openxmlformats.org/officeDocument/2006/relationships/slide" Target="slide52.xml"/><Relationship Id="rId4" Type="http://schemas.microsoft.com/office/2007/relationships/media" Target="../media/media2.mp3"/><Relationship Id="rId9" Type="http://schemas.openxmlformats.org/officeDocument/2006/relationships/slide" Target="slide42.xml"/><Relationship Id="rId14" Type="http://schemas.openxmlformats.org/officeDocument/2006/relationships/slide" Target="slide47.xml"/><Relationship Id="rId22" Type="http://schemas.openxmlformats.org/officeDocument/2006/relationships/slide" Target="slide54.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hyperlink" Target="https://vov.vn/chinh-tri/45-nam-chien-tranh-bien-gioi-tay-nam-lich-su-da-noi-len-su-that-chinh-nghia-post1070051.vov" TargetMode="External"/><Relationship Id="rId3" Type="http://schemas.openxmlformats.org/officeDocument/2006/relationships/image" Target="../media/image4.png"/><Relationship Id="rId21" Type="http://schemas.openxmlformats.org/officeDocument/2006/relationships/hyperlink" Target="https://nhandantv.vn/hanh-trinh-tuoi-tre-vi-bien-dao-que-huong-d226359.htm" TargetMode="Externa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hyperlink" Target="https://vtv.vn/video/le-ky-niem-40-nam-ngay-chien-thang-chien-tranh-bao-ve-bien-gioi-tay-nam-cua-to-quoc-va-cung-quan-dan-campuchia-chien-thang-che-do-diet-chung-344268.htm" TargetMode="External"/><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hyperlink" Target="https://dantri.com.vn/an-sinh/xuc-dong-trang-nghiem-tai-nghia-trang-liet-si-vi-xuyen-nhung-ngay-thang-7-20220722022146100.htm" TargetMode="Externa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hyperlink" Target="https://vtv.vn/video/di-tim-dong-doi-571853.htm" TargetMode="External"/><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hyperlink" Target="https://tienphong.vn/khoi-hanh-hanh-trinh-tuoi-tre-vi-bien-dao-que-huong-nam-2024-post1632573.tpo"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1.wav"/><Relationship Id="rId7"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3.mp3"/><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5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39.xml"/><Relationship Id="rId5" Type="http://schemas.openxmlformats.org/officeDocument/2006/relationships/image" Target="../media/image103.jpeg"/><Relationship Id="rId4" Type="http://schemas.openxmlformats.org/officeDocument/2006/relationships/audio" Target="../media/audio2.wav"/><Relationship Id="rId9"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4.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s://dantri.com.vn/an-sinh/xuc-dong-trang-nghiem-tai-nghia-trang-liet-si-vi-xuyen-nhung-ngay-thang-7-20220722022146100.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4.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33.xml"/><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vietnamnet.vn/chien-tranh-bien-gioi-phia-bac-va-noi-luu-giu-tuoi-xuan-nhung-nguoi-linh-506162.html" TargetMode="Externa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4.png"/><Relationship Id="rId21" Type="http://schemas.openxmlformats.org/officeDocument/2006/relationships/image" Target="../media/image15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35.xml"/><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77.xml"/><Relationship Id="rId18" Type="http://schemas.openxmlformats.org/officeDocument/2006/relationships/image" Target="../media/image96.png"/><Relationship Id="rId3" Type="http://schemas.openxmlformats.org/officeDocument/2006/relationships/hyperlink" Target="https://hoc10.vn/" TargetMode="External"/><Relationship Id="rId21" Type="http://schemas.openxmlformats.org/officeDocument/2006/relationships/image" Target="../media/image153.png"/><Relationship Id="rId7" Type="http://schemas.openxmlformats.org/officeDocument/2006/relationships/slide" Target="slide71.xml"/><Relationship Id="rId12" Type="http://schemas.openxmlformats.org/officeDocument/2006/relationships/slide" Target="slide76.xml"/><Relationship Id="rId17" Type="http://schemas.openxmlformats.org/officeDocument/2006/relationships/slide" Target="slide81.xml"/><Relationship Id="rId2" Type="http://schemas.openxmlformats.org/officeDocument/2006/relationships/notesSlide" Target="../notesSlides/notesSlide38.xml"/><Relationship Id="rId16" Type="http://schemas.openxmlformats.org/officeDocument/2006/relationships/slide" Target="slide80.xml"/><Relationship Id="rId20" Type="http://schemas.openxmlformats.org/officeDocument/2006/relationships/slide" Target="slide83.xml"/><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slide" Target="slide75.xml"/><Relationship Id="rId5" Type="http://schemas.openxmlformats.org/officeDocument/2006/relationships/slide" Target="slide69.xml"/><Relationship Id="rId15" Type="http://schemas.openxmlformats.org/officeDocument/2006/relationships/slide" Target="slide79.xml"/><Relationship Id="rId10" Type="http://schemas.openxmlformats.org/officeDocument/2006/relationships/slide" Target="slide74.xml"/><Relationship Id="rId19" Type="http://schemas.openxmlformats.org/officeDocument/2006/relationships/slide" Target="slide82.xml"/><Relationship Id="rId4" Type="http://schemas.openxmlformats.org/officeDocument/2006/relationships/slide" Target="slide68.xml"/><Relationship Id="rId9" Type="http://schemas.openxmlformats.org/officeDocument/2006/relationships/slide" Target="slide73.xml"/><Relationship Id="rId14" Type="http://schemas.openxmlformats.org/officeDocument/2006/relationships/slide" Target="slide78.xml"/><Relationship Id="rId22" Type="http://schemas.openxmlformats.org/officeDocument/2006/relationships/image" Target="../media/image103.svg"/></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slide" Target="slide6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image" Target="../media/image99.png"/></Relationships>
</file>

<file path=ppt/slides/_rels/slide6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7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8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8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98.png"/><Relationship Id="rId5" Type="http://schemas.microsoft.com/office/2007/relationships/media" Target="../media/media1.mp3"/><Relationship Id="rId4" Type="http://schemas.openxmlformats.org/officeDocument/2006/relationships/audio" Target="../media/audio2.wav"/><Relationship Id="rId9" Type="http://schemas.openxmlformats.org/officeDocument/2006/relationships/slide" Target="slide67.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slide" Target="slide88.xml"/><Relationship Id="rId13" Type="http://schemas.openxmlformats.org/officeDocument/2006/relationships/slide" Target="slide93.xml"/><Relationship Id="rId18" Type="http://schemas.openxmlformats.org/officeDocument/2006/relationships/slide" Target="slide98.xml"/><Relationship Id="rId3" Type="http://schemas.openxmlformats.org/officeDocument/2006/relationships/chart" Target="../charts/chart3.xml"/><Relationship Id="rId21" Type="http://schemas.openxmlformats.org/officeDocument/2006/relationships/slide" Target="slide101.xml"/><Relationship Id="rId7" Type="http://schemas.openxmlformats.org/officeDocument/2006/relationships/slide" Target="slide87.xml"/><Relationship Id="rId12" Type="http://schemas.openxmlformats.org/officeDocument/2006/relationships/slide" Target="slide92.xml"/><Relationship Id="rId17" Type="http://schemas.openxmlformats.org/officeDocument/2006/relationships/slide" Target="slide97.xml"/><Relationship Id="rId25" Type="http://schemas.openxmlformats.org/officeDocument/2006/relationships/image" Target="../media/image4.png"/><Relationship Id="rId2" Type="http://schemas.openxmlformats.org/officeDocument/2006/relationships/slideLayout" Target="../slideLayouts/slideLayout7.xml"/><Relationship Id="rId16" Type="http://schemas.openxmlformats.org/officeDocument/2006/relationships/slide" Target="slide96.xml"/><Relationship Id="rId20" Type="http://schemas.openxmlformats.org/officeDocument/2006/relationships/slide" Target="slide100.xml"/><Relationship Id="rId1" Type="http://schemas.openxmlformats.org/officeDocument/2006/relationships/video" Target="NULL" TargetMode="External"/><Relationship Id="rId6" Type="http://schemas.openxmlformats.org/officeDocument/2006/relationships/chart" Target="../charts/chart4.xml"/><Relationship Id="rId11" Type="http://schemas.openxmlformats.org/officeDocument/2006/relationships/slide" Target="slide91.xml"/><Relationship Id="rId24" Type="http://schemas.openxmlformats.org/officeDocument/2006/relationships/image" Target="../media/image103.svg"/><Relationship Id="rId5" Type="http://schemas.openxmlformats.org/officeDocument/2006/relationships/image" Target="../media/image98.png"/><Relationship Id="rId15" Type="http://schemas.openxmlformats.org/officeDocument/2006/relationships/slide" Target="slide95.xml"/><Relationship Id="rId23" Type="http://schemas.openxmlformats.org/officeDocument/2006/relationships/image" Target="../media/image153.png"/><Relationship Id="rId10" Type="http://schemas.openxmlformats.org/officeDocument/2006/relationships/slide" Target="slide90.xml"/><Relationship Id="rId19" Type="http://schemas.openxmlformats.org/officeDocument/2006/relationships/slide" Target="slide99.xml"/><Relationship Id="rId4" Type="http://schemas.microsoft.com/office/2007/relationships/media" Target="../media/media2.mp3"/><Relationship Id="rId9" Type="http://schemas.openxmlformats.org/officeDocument/2006/relationships/slide" Target="slide89.xml"/><Relationship Id="rId14" Type="http://schemas.openxmlformats.org/officeDocument/2006/relationships/slide" Target="slide94.xml"/><Relationship Id="rId22" Type="http://schemas.openxmlformats.org/officeDocument/2006/relationships/slide" Target="slide102.xml"/></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56.png"/><Relationship Id="rId11" Type="http://schemas.openxmlformats.org/officeDocument/2006/relationships/image" Target="../media/image99.png"/><Relationship Id="rId5" Type="http://schemas.openxmlformats.org/officeDocument/2006/relationships/image" Target="../media/image103.jpeg"/><Relationship Id="rId10" Type="http://schemas.openxmlformats.org/officeDocument/2006/relationships/slide" Target="slide86.xml"/><Relationship Id="rId4" Type="http://schemas.openxmlformats.org/officeDocument/2006/relationships/audio" Target="../media/audio2.wav"/><Relationship Id="rId9" Type="http://schemas.openxmlformats.org/officeDocument/2006/relationships/image" Target="../media/image157.png"/></Relationships>
</file>

<file path=ppt/slides/_rels/slide8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8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4" Type="http://schemas.openxmlformats.org/officeDocument/2006/relationships/audio" Target="../media/audio2.wav"/><Relationship Id="rId9" Type="http://schemas.openxmlformats.org/officeDocument/2006/relationships/image" Target="../media/image99.png"/></Relationships>
</file>

<file path=ppt/slides/_rels/slide9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_rels/slide9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1.wav"/><Relationship Id="rId7"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slide" Target="slide86.xml"/><Relationship Id="rId5" Type="http://schemas.openxmlformats.org/officeDocument/2006/relationships/image" Target="../media/image103.jpeg"/><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162031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7B583FE5-E9BE-40C1-942C-5B664DB65B36}"/>
              </a:ext>
            </a:extLst>
          </p:cNvPr>
          <p:cNvSpPr txBox="1"/>
          <p:nvPr/>
        </p:nvSpPr>
        <p:spPr>
          <a:xfrm>
            <a:off x="1607419" y="167994"/>
            <a:ext cx="9961728"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 CHIẾN THẮNG CHẾ ĐỘ DIỆT CHỦNG </a:t>
            </a:r>
          </a:p>
        </p:txBody>
      </p:sp>
      <p:sp>
        <p:nvSpPr>
          <p:cNvPr id="7" name="TextBox 6">
            <a:extLst>
              <a:ext uri="{FF2B5EF4-FFF2-40B4-BE49-F238E27FC236}">
                <a16:creationId xmlns:a16="http://schemas.microsoft.com/office/drawing/2014/main" xmlns="" id="{09779FF3-996A-4A02-B827-4A693355A7DB}"/>
              </a:ext>
            </a:extLst>
          </p:cNvPr>
          <p:cNvSpPr txBox="1"/>
          <p:nvPr/>
        </p:nvSpPr>
        <p:spPr>
          <a:xfrm>
            <a:off x="1502450" y="1043185"/>
            <a:ext cx="984531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1. </a:t>
            </a:r>
            <a:r>
              <a:rPr lang="en-US" sz="2400" b="1" dirty="0" err="1">
                <a:solidFill>
                  <a:srgbClr val="00A23A"/>
                </a:solidFill>
                <a:latin typeface="Times New Roman" panose="02020603050405020304" pitchFamily="18" charset="0"/>
                <a:cs typeface="Times New Roman" panose="02020603050405020304" pitchFamily="18" charset="0"/>
              </a:rPr>
              <a:t>Bối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cảnh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và</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những</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4EC8008-DD18-44C1-805F-FC7BE023C44E}"/>
              </a:ext>
            </a:extLst>
          </p:cNvPr>
          <p:cNvSpPr txBox="1"/>
          <p:nvPr/>
        </p:nvSpPr>
        <p:spPr>
          <a:xfrm>
            <a:off x="1665626" y="1704750"/>
            <a:ext cx="9845314"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5871FDB6-052B-4515-9CFE-5E7DD3E58344}"/>
              </a:ext>
            </a:extLst>
          </p:cNvPr>
          <p:cNvSpPr txBox="1"/>
          <p:nvPr/>
        </p:nvSpPr>
        <p:spPr>
          <a:xfrm>
            <a:off x="272135" y="3223279"/>
            <a:ext cx="11297011" cy="3493264"/>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1.1</a:t>
            </a: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A14BFF82-644F-4D8D-92AA-CB7CC5AC03D3}"/>
              </a:ext>
            </a:extLst>
          </p:cNvPr>
          <p:cNvPicPr>
            <a:picLocks noChangeAspect="1"/>
          </p:cNvPicPr>
          <p:nvPr/>
        </p:nvPicPr>
        <p:blipFill>
          <a:blip r:embed="rId4"/>
          <a:stretch>
            <a:fillRect/>
          </a:stretch>
        </p:blipFill>
        <p:spPr>
          <a:xfrm>
            <a:off x="6200505" y="3851160"/>
            <a:ext cx="5310435" cy="2771140"/>
          </a:xfrm>
          <a:prstGeom prst="rect">
            <a:avLst/>
          </a:prstGeom>
          <a:ln>
            <a:solidFill>
              <a:srgbClr val="00B050"/>
            </a:solidFill>
          </a:ln>
        </p:spPr>
      </p:pic>
      <p:graphicFrame>
        <p:nvGraphicFramePr>
          <p:cNvPr id="4" name="Table 4">
            <a:extLst>
              <a:ext uri="{FF2B5EF4-FFF2-40B4-BE49-F238E27FC236}">
                <a16:creationId xmlns:a16="http://schemas.microsoft.com/office/drawing/2014/main" xmlns="" id="{D0BE7C48-F61E-4D28-8FD5-DF544B2E9C69}"/>
              </a:ext>
            </a:extLst>
          </p:cNvPr>
          <p:cNvGraphicFramePr>
            <a:graphicFrameLocks noGrp="1"/>
          </p:cNvGraphicFramePr>
          <p:nvPr>
            <p:extLst>
              <p:ext uri="{D42A27DB-BD31-4B8C-83A1-F6EECF244321}">
                <p14:modId xmlns:p14="http://schemas.microsoft.com/office/powerpoint/2010/main" xmlns="" val="3039580964"/>
              </p:ext>
            </p:extLst>
          </p:nvPr>
        </p:nvGraphicFramePr>
        <p:xfrm>
          <a:off x="374468" y="3851160"/>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(Nhóm 1, 2, 3, 4):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1, thông tin </a:t>
                      </a:r>
                      <a:r>
                        <a:rPr lang="vi-VN" sz="2400" b="0" dirty="0">
                          <a:solidFill>
                            <a:srgbClr val="00B050"/>
                          </a:solidFill>
                          <a:latin typeface="Times New Roman" panose="02020603050405020304" pitchFamily="18" charset="0"/>
                          <a:cs typeface="Times New Roman" panose="02020603050405020304" pitchFamily="18" charset="0"/>
                        </a:rPr>
                        <a:t>mục</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tranh bảo vệ biên giới Tây Nam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spTree>
    <p:extLst>
      <p:ext uri="{BB962C8B-B14F-4D97-AF65-F5344CB8AC3E}">
        <p14:creationId xmlns:p14="http://schemas.microsoft.com/office/powerpoint/2010/main" xmlns="" val="15266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par>
                                <p:cTn id="48" presetID="3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1000" fill="hold"/>
                                        <p:tgtEl>
                                          <p:spTgt spid="3"/>
                                        </p:tgtEl>
                                        <p:attrNameLst>
                                          <p:attrName>ppt_w</p:attrName>
                                        </p:attrNameLst>
                                      </p:cBhvr>
                                      <p:tavLst>
                                        <p:tav tm="0">
                                          <p:val>
                                            <p:fltVal val="0"/>
                                          </p:val>
                                        </p:tav>
                                        <p:tav tm="100000">
                                          <p:val>
                                            <p:strVal val="#ppt_w"/>
                                          </p:val>
                                        </p:tav>
                                      </p:tavLst>
                                    </p:anim>
                                    <p:anim calcmode="lin" valueType="num">
                                      <p:cBhvr>
                                        <p:cTn id="51" dur="1000" fill="hold"/>
                                        <p:tgtEl>
                                          <p:spTgt spid="3"/>
                                        </p:tgtEl>
                                        <p:attrNameLst>
                                          <p:attrName>ppt_h</p:attrName>
                                        </p:attrNameLst>
                                      </p:cBhvr>
                                      <p:tavLst>
                                        <p:tav tm="0">
                                          <p:val>
                                            <p:fltVal val="0"/>
                                          </p:val>
                                        </p:tav>
                                        <p:tav tm="100000">
                                          <p:val>
                                            <p:strVal val="#ppt_h"/>
                                          </p:val>
                                        </p:tav>
                                      </p:tavLst>
                                    </p:anim>
                                    <p:anim calcmode="lin" valueType="num">
                                      <p:cBhvr>
                                        <p:cTn id="52" dur="1000" fill="hold"/>
                                        <p:tgtEl>
                                          <p:spTgt spid="3"/>
                                        </p:tgtEl>
                                        <p:attrNameLst>
                                          <p:attrName>style.rotation</p:attrName>
                                        </p:attrNameLst>
                                      </p:cBhvr>
                                      <p:tavLst>
                                        <p:tav tm="0">
                                          <p:val>
                                            <p:fltVal val="90"/>
                                          </p:val>
                                        </p:tav>
                                        <p:tav tm="100000">
                                          <p:val>
                                            <p:fltVal val="0"/>
                                          </p:val>
                                        </p:tav>
                                      </p:tavLst>
                                    </p:anim>
                                    <p:animEffect transition="in" filter="fad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9169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21116"/>
            <a:ext cx="8597900"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Phù hợp với thực tế, quy luật, lẽ phải, đạo lí, không có gì sai.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698784"/>
            <a:ext cx="5144698" cy="10966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ĐÚNG Đ</a:t>
            </a:r>
            <a:r>
              <a:rPr lang="en-GB" sz="3200" b="1">
                <a:solidFill>
                  <a:srgbClr val="FF0000"/>
                </a:solidFill>
                <a:latin typeface="Times New Roman" panose="02020603050405020304" pitchFamily="18" charset="0"/>
                <a:cs typeface="Times New Roman" panose="02020603050405020304" pitchFamily="18" charset="0"/>
              </a:rPr>
              <a:t>Ắ</a:t>
            </a:r>
            <a:r>
              <a:rPr lang="en-GB" sz="3200" b="1">
                <a:solidFill>
                  <a:schemeClr val="tx1"/>
                </a:solidFill>
                <a:latin typeface="Times New Roman" panose="02020603050405020304" pitchFamily="18" charset="0"/>
                <a:cs typeface="Times New Roman" panose="02020603050405020304" pitchFamily="18" charset="0"/>
              </a:rPr>
              <a:t>N</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8A6D8E36-50B4-ECB4-D4B7-0E428EC058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00E4F00A-998F-C020-2033-A221719A6C6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E57879A-4C42-A1B2-9455-8BDDB090AA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FB704449-A512-177D-BDA3-13A2E36DEF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7A9EFF09-CBBB-D73C-7281-7DB3004197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B9B5F8B1-1249-4673-52A7-7E846C3D76F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897E1081-B874-9A48-98A9-4F7FDC7EF3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A523788-A0A7-3D57-573C-A8214FB3F2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444C847D-2FEF-F462-6C53-A906B40C80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0535C918-A6FD-3017-44C8-83E631921F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230F1656-1965-D27D-F558-5C43E319A52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37CA5977-7DBB-7A8F-BA34-1C2B4ACD91F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AE2F90E9-D8DB-AB91-A974-EC1CD3E898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C05AEE89-A354-A3FA-5413-4FEABAD9728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24CC186B-9A46-F1A5-BA06-5B13D51E8C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0B0FFDE-4B11-18F9-6470-3382916FE35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716582D4-FDE7-AB2B-BB13-FF96E7C3298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1271E16-86B3-5934-244F-06E9970870D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96CF88C0-8DAF-E1B8-7F1F-4BBCB45491CE}"/>
              </a:ext>
            </a:extLst>
          </p:cNvPr>
          <p:cNvSpPr txBox="1"/>
          <p:nvPr/>
        </p:nvSpPr>
        <p:spPr>
          <a:xfrm>
            <a:off x="2262158" y="357838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Thắng lợi của cuộc chiến đấu bảo vệ biên giới phía Bắc của Tổ quốc là thắng lợi của </a:t>
            </a:r>
            <a:r>
              <a:rPr lang="vi-VN" sz="2400" b="0" i="0" dirty="0">
                <a:effectLst/>
                <a:latin typeface="Arial" panose="020B0604020202020204" pitchFamily="34" charset="0"/>
                <a:cs typeface="Arial" panose="020B0604020202020204" pitchFamily="34" charset="0"/>
              </a:rPr>
              <a:t>đường lối </a:t>
            </a:r>
            <a:r>
              <a:rPr lang="vi-VN" sz="2400" b="0" i="0" dirty="0">
                <a:solidFill>
                  <a:srgbClr val="242021"/>
                </a:solidFill>
                <a:effectLst/>
                <a:latin typeface="Arial" panose="020B0604020202020204" pitchFamily="34" charset="0"/>
                <a:cs typeface="Arial" panose="020B0604020202020204" pitchFamily="34" charset="0"/>
              </a:rPr>
              <a:t>chính trị, quân sự </a:t>
            </a:r>
            <a:r>
              <a:rPr lang="vi-VN" sz="2400" b="0" i="0" dirty="0">
                <a:solidFill>
                  <a:srgbClr val="FF0000"/>
                </a:solidFill>
                <a:effectLst/>
                <a:latin typeface="Arial" panose="020B0604020202020204" pitchFamily="34" charset="0"/>
                <a:cs typeface="Arial" panose="020B0604020202020204" pitchFamily="34" charset="0"/>
              </a:rPr>
              <a:t>đúng đắn </a:t>
            </a:r>
            <a:r>
              <a:rPr lang="vi-VN" sz="2400" b="0" i="0" dirty="0">
                <a:solidFill>
                  <a:srgbClr val="242021"/>
                </a:solidFill>
                <a:effectLst/>
                <a:latin typeface="Arial" panose="020B0604020202020204" pitchFamily="34" charset="0"/>
                <a:cs typeface="Arial" panose="020B0604020202020204" pitchFamily="34" charset="0"/>
              </a:rPr>
              <a:t>của Đảng Cộng sản Việt Nam; sự lãnh đạo, chỉ đạo sáng suốt của Bộ Chính trị và Quân uỷ Trung ương</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7F5B0FFC-FB48-4DBC-ACFE-1C54759417EB}"/>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B28DA66D-EAF3-4E60-9824-E5FA052F4617}"/>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EA9F1AA5-ADD6-4560-B7DF-BFB834213DA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71603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3744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40262" y="158851"/>
            <a:ext cx="755777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yếu</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chỗ</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dựa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chắc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nó</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6280" y="1555347"/>
            <a:ext cx="4343400" cy="102459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NÒNG </a:t>
            </a:r>
            <a:r>
              <a:rPr lang="en-GB" sz="3200" b="1">
                <a:solidFill>
                  <a:srgbClr val="FF0000"/>
                </a:solidFill>
                <a:latin typeface="Times New Roman" panose="02020603050405020304" pitchFamily="18" charset="0"/>
                <a:cs typeface="Times New Roman" panose="02020603050405020304" pitchFamily="18" charset="0"/>
              </a:rPr>
              <a:t>C</a:t>
            </a:r>
            <a:r>
              <a:rPr lang="en-GB" sz="3200" b="1">
                <a:solidFill>
                  <a:schemeClr val="tx1"/>
                </a:solidFill>
                <a:latin typeface="Times New Roman" panose="02020603050405020304" pitchFamily="18" charset="0"/>
                <a:cs typeface="Times New Roman" panose="02020603050405020304" pitchFamily="18" charset="0"/>
              </a:rPr>
              <a:t>ỐT</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5D5CFB7E-2240-9E33-AAAB-0CA2A2A2725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EA16716-1C4F-87B0-5261-61EC2865991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CD086E2F-7B32-363D-FB56-2D91543B097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CD326CAE-B418-C194-EB0C-E3088D829F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B3D8E968-6CFB-5CD4-A1E4-C13376A8A2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4CB60E52-E72A-FD3B-553E-3BC435FC3B6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0BB29D01-43CE-A78A-7077-B5DF0CED35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86F0E9EA-9A30-2E79-A85B-C40AE9A91D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D120A37B-C52F-D3F6-63F0-B3442E4536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CF4D0D7A-9A96-81EB-D5F7-DAD8FC0E0C9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C9C5AE4-D70D-A000-DCA4-19451CB0E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453989A5-09A5-B1E4-E2D9-2DACE94F6B8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D95F4047-F2ED-326F-F566-5B5589ECB18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62BFF903-3CBB-941A-934E-C15055C9AA0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6F3E1DB7-57C3-E94B-7768-D7263C77462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4F9A03D-4001-6933-F929-12DCA5379F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DEFEE709-CF81-5E92-E59B-22E01511771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E5A3D40D-D2EE-DEA2-7210-2613C5104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84CD53AF-CFBF-97B9-CCEF-122628A337D3}"/>
              </a:ext>
            </a:extLst>
          </p:cNvPr>
          <p:cNvSpPr txBox="1"/>
          <p:nvPr/>
        </p:nvSpPr>
        <p:spPr>
          <a:xfrm>
            <a:off x="1067253" y="3340291"/>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a:t>
            </a:r>
            <a:r>
              <a:rPr lang="vi-VN" sz="2400" b="0" i="0" dirty="0">
                <a:solidFill>
                  <a:srgbClr val="FF0000"/>
                </a:solidFill>
                <a:effectLst/>
                <a:latin typeface="Arial" panose="020B0604020202020204" pitchFamily="34" charset="0"/>
                <a:cs typeface="Arial" panose="020B0604020202020204" pitchFamily="34" charset="0"/>
              </a:rPr>
              <a:t>nòng cốt</a:t>
            </a:r>
            <a:r>
              <a:rPr lang="vi-VN" sz="2400" b="0" i="0" dirty="0">
                <a:solidFill>
                  <a:srgbClr val="242021"/>
                </a:solidFill>
                <a:effectLst/>
                <a:latin typeface="Arial" panose="020B0604020202020204" pitchFamily="34" charset="0"/>
                <a:cs typeface="Arial" panose="020B0604020202020204" pitchFamily="34" charset="0"/>
              </a:rPr>
              <a: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D415EC91-DB4C-4A87-8AAF-07957C42F66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46D33F74-22CC-4E07-9638-71D5036438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690676C5-FD90-4ED9-B745-BD7EC96D708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01452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21AC61E2-BF84-4172-A128-FD5E4EB82D02}"/>
              </a:ext>
            </a:extLst>
          </p:cNvPr>
          <p:cNvSpPr txBox="1"/>
          <p:nvPr/>
        </p:nvSpPr>
        <p:spPr>
          <a:xfrm>
            <a:off x="117512" y="982176"/>
            <a:ext cx="3111720" cy="5632311"/>
          </a:xfrm>
          <a:prstGeom prst="rect">
            <a:avLst/>
          </a:prstGeom>
          <a:no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r>
              <a:rPr lang="vi-VN" sz="2400" i="1" dirty="0">
                <a:solidFill>
                  <a:srgbClr val="FF0000"/>
                </a:solidFill>
                <a:latin typeface="Times New Roman" panose="02020603050405020304" pitchFamily="18" charset="0"/>
                <a:cs typeface="Times New Roman" panose="02020603050405020304" pitchFamily="18" charset="0"/>
              </a:rPr>
              <a:t>“Cuộc chiến đấu bảo vệ biên giới phía Bắc của Tổ quốc tiếp tục thể hiện truyền thống văn hoá nhân đạo, vì hoà bình, vì tình hữu nghị lâu đời của Việt Nam – Trung Quốc và các nước có chung đường biên giới với Việt Nam, vì sự ổn định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49C494F-14BF-4AB9-B605-3151B9B9641B}"/>
              </a:ext>
            </a:extLst>
          </p:cNvPr>
          <p:cNvSpPr txBox="1"/>
          <p:nvPr/>
        </p:nvSpPr>
        <p:spPr>
          <a:xfrm>
            <a:off x="631457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19541F5-0748-4356-B461-C6943BAB3B72}"/>
              </a:ext>
            </a:extLst>
          </p:cNvPr>
          <p:cNvPicPr>
            <a:picLocks noChangeAspect="1"/>
          </p:cNvPicPr>
          <p:nvPr/>
        </p:nvPicPr>
        <p:blipFill>
          <a:blip r:embed="rId4"/>
          <a:stretch>
            <a:fillRect/>
          </a:stretch>
        </p:blipFill>
        <p:spPr>
          <a:xfrm>
            <a:off x="3361618" y="982175"/>
            <a:ext cx="8544833" cy="5632311"/>
          </a:xfrm>
          <a:prstGeom prst="rect">
            <a:avLst/>
          </a:prstGeom>
          <a:ln>
            <a:solidFill>
              <a:srgbClr val="00B050"/>
            </a:solidFill>
          </a:ln>
        </p:spPr>
      </p:pic>
    </p:spTree>
    <p:extLst>
      <p:ext uri="{BB962C8B-B14F-4D97-AF65-F5344CB8AC3E}">
        <p14:creationId xmlns:p14="http://schemas.microsoft.com/office/powerpoint/2010/main" xmlns="" val="24810641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628504" y="169287"/>
            <a:ext cx="10445984" cy="461665"/>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628504" y="616514"/>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Khái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lược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về</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trình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tranh</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797CDB-5281-499F-80F0-C7B724AF239E}"/>
              </a:ext>
            </a:extLst>
          </p:cNvPr>
          <p:cNvSpPr txBox="1"/>
          <p:nvPr/>
        </p:nvSpPr>
        <p:spPr>
          <a:xfrm>
            <a:off x="430097" y="1245627"/>
            <a:ext cx="11297012" cy="156966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7. </a:t>
            </a:r>
            <a:r>
              <a:rPr lang="vi-VN" sz="2400" dirty="0">
                <a:latin typeface="Times New Roman" panose="02020603050405020304" pitchFamily="18" charset="0"/>
                <a:cs typeface="Times New Roman" panose="02020603050405020304" pitchFamily="18" charset="0"/>
              </a:rPr>
              <a:t>Trong những năm qua, tại Biển Đông diễn ra tranh chấp phức tạp về chủ quyền biển, đảo nhưng Việt Nam kiên quyết, kiên trì đấu tranh bảo vệ vững chắc chủ quyền biển, đảo của Tổ quốc. Em hãy nêu một số dẫn chứng để chứng minh nhận định trên</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1A51E047-8A74-4C85-BB39-CE15485559C7}"/>
              </a:ext>
            </a:extLst>
          </p:cNvPr>
          <p:cNvSpPr txBox="1"/>
          <p:nvPr/>
        </p:nvSpPr>
        <p:spPr>
          <a:xfrm>
            <a:off x="416018" y="297814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5</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xmlns="" id="{6DD83B3B-3D2B-4883-BD8C-19F3C4748F77}"/>
              </a:ext>
            </a:extLst>
          </p:cNvPr>
          <p:cNvGraphicFramePr>
            <a:graphicFrameLocks noGrp="1"/>
          </p:cNvGraphicFramePr>
          <p:nvPr>
            <p:extLst>
              <p:ext uri="{D42A27DB-BD31-4B8C-83A1-F6EECF244321}">
                <p14:modId xmlns:p14="http://schemas.microsoft.com/office/powerpoint/2010/main" xmlns="" val="3150501932"/>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7</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Khái</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lược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về</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quá</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trình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đấu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tranh</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vệ</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chủ</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quyền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biển</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đảo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Việt</a:t>
                      </a:r>
                      <a:r>
                        <a:rPr lang="en-US" sz="2400" b="0" dirty="0">
                          <a:solidFill>
                            <a:srgbClr val="00B050"/>
                          </a:solidFill>
                          <a:latin typeface="Times New Roman" panose="02020603050405020304" pitchFamily="18" charset="0"/>
                          <a:cs typeface="Times New Roman" panose="02020603050405020304" pitchFamily="18" charset="0"/>
                        </a:rPr>
                        <a:t> Nam </a:t>
                      </a:r>
                      <a:r>
                        <a:rPr lang="en-US" sz="2400" b="0" dirty="0" err="1">
                          <a:solidFill>
                            <a:srgbClr val="00B050"/>
                          </a:solidFill>
                          <a:latin typeface="Times New Roman" panose="02020603050405020304" pitchFamily="18" charset="0"/>
                          <a:cs typeface="Times New Roman" panose="02020603050405020304" pitchFamily="18" charset="0"/>
                        </a:rPr>
                        <a:t>sau</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năm</a:t>
                      </a:r>
                      <a:r>
                        <a:rPr lang="en-US" sz="2400" b="0" dirty="0">
                          <a:solidFill>
                            <a:srgbClr val="00B050"/>
                          </a:solidFill>
                          <a:latin typeface="Times New Roman" panose="02020603050405020304" pitchFamily="18" charset="0"/>
                          <a:cs typeface="Times New Roman" panose="02020603050405020304" pitchFamily="18" charset="0"/>
                        </a:rPr>
                        <a:t> 1975</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pic>
        <p:nvPicPr>
          <p:cNvPr id="5" name="Picture 4">
            <a:extLst>
              <a:ext uri="{FF2B5EF4-FFF2-40B4-BE49-F238E27FC236}">
                <a16:creationId xmlns:a16="http://schemas.microsoft.com/office/drawing/2014/main" xmlns="" id="{152F9919-FEAF-49B1-B41A-A5E48A48B5AA}"/>
              </a:ext>
            </a:extLst>
          </p:cNvPr>
          <p:cNvPicPr>
            <a:picLocks noChangeAspect="1"/>
          </p:cNvPicPr>
          <p:nvPr/>
        </p:nvPicPr>
        <p:blipFill>
          <a:blip r:embed="rId4"/>
          <a:stretch>
            <a:fillRect/>
          </a:stretch>
        </p:blipFill>
        <p:spPr>
          <a:xfrm>
            <a:off x="6294922" y="3532128"/>
            <a:ext cx="5361556" cy="3102787"/>
          </a:xfrm>
          <a:prstGeom prst="rect">
            <a:avLst/>
          </a:prstGeom>
          <a:ln>
            <a:solidFill>
              <a:srgbClr val="00B050"/>
            </a:solidFill>
          </a:ln>
        </p:spPr>
      </p:pic>
    </p:spTree>
    <p:extLst>
      <p:ext uri="{BB962C8B-B14F-4D97-AF65-F5344CB8AC3E}">
        <p14:creationId xmlns:p14="http://schemas.microsoft.com/office/powerpoint/2010/main" xmlns="" val="5868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xmlns="" id="{6F797CDB-5281-499F-80F0-C7B724AF239E}"/>
              </a:ext>
            </a:extLst>
          </p:cNvPr>
          <p:cNvSpPr txBox="1"/>
          <p:nvPr/>
        </p:nvSpPr>
        <p:spPr>
          <a:xfrm>
            <a:off x="8929554" y="2904354"/>
            <a:ext cx="2923356" cy="3785652"/>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Nước ta có đầy đủ chứng cứ lịch sử, cơ sở pháp lí để chứng minh và khẳng định Việt Nam là nước đầu tiên xác lập, thực thi chủ quyền lâu đời, liên tục đối với quần đảo Hoàng Sa và quần đảo Trường Sa.</a:t>
            </a:r>
            <a:endParaRPr lang="en-US" sz="2400" dirty="0">
              <a:latin typeface="Times New Roman" panose="02020603050405020304" pitchFamily="18" charset="0"/>
              <a:cs typeface="Times New Roman" panose="02020603050405020304" pitchFamily="18" charset="0"/>
            </a:endParaRPr>
          </a:p>
        </p:txBody>
      </p:sp>
      <p:pic>
        <p:nvPicPr>
          <p:cNvPr id="11266" name="Picture 2" descr="Rivers in Vietnam - The Most Famous Rivers In Vietnam">
            <a:extLst>
              <a:ext uri="{FF2B5EF4-FFF2-40B4-BE49-F238E27FC236}">
                <a16:creationId xmlns:a16="http://schemas.microsoft.com/office/drawing/2014/main" xmlns="" id="{F452C944-A09B-4E4C-967E-66F493B27BB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06758" y="97702"/>
            <a:ext cx="491648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a:extLst>
              <a:ext uri="{FF2B5EF4-FFF2-40B4-BE49-F238E27FC236}">
                <a16:creationId xmlns:a16="http://schemas.microsoft.com/office/drawing/2014/main" xmlns="" id="{E613C924-9042-49A5-B91B-612D6E564ADD}"/>
              </a:ext>
            </a:extLst>
          </p:cNvPr>
          <p:cNvSpPr txBox="1"/>
          <p:nvPr/>
        </p:nvSpPr>
        <p:spPr>
          <a:xfrm>
            <a:off x="430097" y="4381682"/>
            <a:ext cx="3021763" cy="2308324"/>
          </a:xfrm>
          <a:prstGeom prst="rect">
            <a:avLst/>
          </a:prstGeom>
          <a:solidFill>
            <a:schemeClr val="accent2">
              <a:lumMod val="20000"/>
              <a:lumOff val="80000"/>
            </a:schemeClr>
          </a:solid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Việt Nam có bờ biển dài hơn 3260 km, vùng biển rộng lớn với hơn 3000 đảo, trong đó có quần đảo Hoàng Sa và quần đảo Trường Sa.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997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xmlns="" id="{44C4D4E4-64BC-470E-AABA-89A2895CB360}"/>
              </a:ext>
            </a:extLst>
          </p:cNvPr>
          <p:cNvPicPr>
            <a:picLocks noChangeAspect="1"/>
          </p:cNvPicPr>
          <p:nvPr/>
        </p:nvPicPr>
        <p:blipFill>
          <a:blip r:embed="rId4"/>
          <a:stretch>
            <a:fillRect/>
          </a:stretch>
        </p:blipFill>
        <p:spPr>
          <a:xfrm>
            <a:off x="806094" y="6316082"/>
            <a:ext cx="10750179" cy="541918"/>
          </a:xfrm>
          <a:prstGeom prst="rect">
            <a:avLst/>
          </a:prstGeom>
        </p:spPr>
      </p:pic>
      <p:pic>
        <p:nvPicPr>
          <p:cNvPr id="12" name="Picture 11">
            <a:extLst>
              <a:ext uri="{FF2B5EF4-FFF2-40B4-BE49-F238E27FC236}">
                <a16:creationId xmlns:a16="http://schemas.microsoft.com/office/drawing/2014/main" xmlns="" id="{FEA352B8-8872-4C07-B999-19242937D693}"/>
              </a:ext>
            </a:extLst>
          </p:cNvPr>
          <p:cNvPicPr>
            <a:picLocks noChangeAspect="1"/>
          </p:cNvPicPr>
          <p:nvPr/>
        </p:nvPicPr>
        <p:blipFill>
          <a:blip r:embed="rId5"/>
          <a:stretch>
            <a:fillRect/>
          </a:stretch>
        </p:blipFill>
        <p:spPr>
          <a:xfrm>
            <a:off x="969268" y="879566"/>
            <a:ext cx="499283" cy="5471352"/>
          </a:xfrm>
          <a:prstGeom prst="rect">
            <a:avLst/>
          </a:prstGeom>
        </p:spPr>
      </p:pic>
      <p:pic>
        <p:nvPicPr>
          <p:cNvPr id="14" name="Picture 13">
            <a:extLst>
              <a:ext uri="{FF2B5EF4-FFF2-40B4-BE49-F238E27FC236}">
                <a16:creationId xmlns:a16="http://schemas.microsoft.com/office/drawing/2014/main" xmlns="" id="{E196B7D7-1967-4142-B414-9785CA5455D9}"/>
              </a:ext>
            </a:extLst>
          </p:cNvPr>
          <p:cNvPicPr>
            <a:picLocks noChangeAspect="1"/>
          </p:cNvPicPr>
          <p:nvPr/>
        </p:nvPicPr>
        <p:blipFill>
          <a:blip r:embed="rId6"/>
          <a:stretch>
            <a:fillRect/>
          </a:stretch>
        </p:blipFill>
        <p:spPr>
          <a:xfrm>
            <a:off x="1468551" y="98324"/>
            <a:ext cx="10009346" cy="1105054"/>
          </a:xfrm>
          <a:prstGeom prst="rect">
            <a:avLst/>
          </a:prstGeom>
        </p:spPr>
      </p:pic>
      <p:pic>
        <p:nvPicPr>
          <p:cNvPr id="16" name="Picture 15">
            <a:extLst>
              <a:ext uri="{FF2B5EF4-FFF2-40B4-BE49-F238E27FC236}">
                <a16:creationId xmlns:a16="http://schemas.microsoft.com/office/drawing/2014/main" xmlns="" id="{2CE813B8-ABB9-43FC-8CB5-EE55F38F2B9B}"/>
              </a:ext>
            </a:extLst>
          </p:cNvPr>
          <p:cNvPicPr>
            <a:picLocks noChangeAspect="1"/>
          </p:cNvPicPr>
          <p:nvPr/>
        </p:nvPicPr>
        <p:blipFill>
          <a:blip r:embed="rId7"/>
          <a:stretch>
            <a:fillRect/>
          </a:stretch>
        </p:blipFill>
        <p:spPr>
          <a:xfrm>
            <a:off x="1468551" y="1479884"/>
            <a:ext cx="1892916" cy="2295845"/>
          </a:xfrm>
          <a:prstGeom prst="rect">
            <a:avLst/>
          </a:prstGeom>
        </p:spPr>
      </p:pic>
      <p:pic>
        <p:nvPicPr>
          <p:cNvPr id="18" name="Picture 17">
            <a:extLst>
              <a:ext uri="{FF2B5EF4-FFF2-40B4-BE49-F238E27FC236}">
                <a16:creationId xmlns:a16="http://schemas.microsoft.com/office/drawing/2014/main" xmlns="" id="{DA0C1762-6D8A-49B1-B0C8-A112353B23E9}"/>
              </a:ext>
            </a:extLst>
          </p:cNvPr>
          <p:cNvPicPr>
            <a:picLocks noChangeAspect="1"/>
          </p:cNvPicPr>
          <p:nvPr/>
        </p:nvPicPr>
        <p:blipFill>
          <a:blip r:embed="rId8"/>
          <a:stretch>
            <a:fillRect/>
          </a:stretch>
        </p:blipFill>
        <p:spPr>
          <a:xfrm>
            <a:off x="3399375" y="1923886"/>
            <a:ext cx="8058494" cy="695422"/>
          </a:xfrm>
          <a:prstGeom prst="rect">
            <a:avLst/>
          </a:prstGeom>
        </p:spPr>
      </p:pic>
      <p:pic>
        <p:nvPicPr>
          <p:cNvPr id="20" name="Picture 19">
            <a:extLst>
              <a:ext uri="{FF2B5EF4-FFF2-40B4-BE49-F238E27FC236}">
                <a16:creationId xmlns:a16="http://schemas.microsoft.com/office/drawing/2014/main" xmlns="" id="{D0626071-99D4-471B-8333-604E126B4458}"/>
              </a:ext>
            </a:extLst>
          </p:cNvPr>
          <p:cNvPicPr>
            <a:picLocks noChangeAspect="1"/>
          </p:cNvPicPr>
          <p:nvPr/>
        </p:nvPicPr>
        <p:blipFill>
          <a:blip r:embed="rId9"/>
          <a:stretch>
            <a:fillRect/>
          </a:stretch>
        </p:blipFill>
        <p:spPr>
          <a:xfrm>
            <a:off x="3399371" y="1228464"/>
            <a:ext cx="8058494" cy="695422"/>
          </a:xfrm>
          <a:prstGeom prst="rect">
            <a:avLst/>
          </a:prstGeom>
        </p:spPr>
      </p:pic>
      <p:pic>
        <p:nvPicPr>
          <p:cNvPr id="22" name="Picture 21">
            <a:extLst>
              <a:ext uri="{FF2B5EF4-FFF2-40B4-BE49-F238E27FC236}">
                <a16:creationId xmlns:a16="http://schemas.microsoft.com/office/drawing/2014/main" xmlns="" id="{6D63694F-3F38-4345-995B-17D6B19FD50B}"/>
              </a:ext>
            </a:extLst>
          </p:cNvPr>
          <p:cNvPicPr>
            <a:picLocks noChangeAspect="1"/>
          </p:cNvPicPr>
          <p:nvPr/>
        </p:nvPicPr>
        <p:blipFill>
          <a:blip r:embed="rId10"/>
          <a:stretch>
            <a:fillRect/>
          </a:stretch>
        </p:blipFill>
        <p:spPr>
          <a:xfrm>
            <a:off x="3387594" y="2646198"/>
            <a:ext cx="8058494" cy="685896"/>
          </a:xfrm>
          <a:prstGeom prst="rect">
            <a:avLst/>
          </a:prstGeom>
        </p:spPr>
      </p:pic>
      <p:pic>
        <p:nvPicPr>
          <p:cNvPr id="24" name="Picture 23">
            <a:extLst>
              <a:ext uri="{FF2B5EF4-FFF2-40B4-BE49-F238E27FC236}">
                <a16:creationId xmlns:a16="http://schemas.microsoft.com/office/drawing/2014/main" xmlns="" id="{47404214-986B-4BF8-82CC-D02E1B53CF76}"/>
              </a:ext>
            </a:extLst>
          </p:cNvPr>
          <p:cNvPicPr>
            <a:picLocks noChangeAspect="1"/>
          </p:cNvPicPr>
          <p:nvPr/>
        </p:nvPicPr>
        <p:blipFill>
          <a:blip r:embed="rId11"/>
          <a:stretch>
            <a:fillRect/>
          </a:stretch>
        </p:blipFill>
        <p:spPr>
          <a:xfrm>
            <a:off x="3373247" y="3332094"/>
            <a:ext cx="8058493" cy="695422"/>
          </a:xfrm>
          <a:prstGeom prst="rect">
            <a:avLst/>
          </a:prstGeom>
        </p:spPr>
      </p:pic>
      <p:pic>
        <p:nvPicPr>
          <p:cNvPr id="26" name="Picture 25">
            <a:extLst>
              <a:ext uri="{FF2B5EF4-FFF2-40B4-BE49-F238E27FC236}">
                <a16:creationId xmlns:a16="http://schemas.microsoft.com/office/drawing/2014/main" xmlns="" id="{3CB43637-1950-4A50-86E8-400DDB7CF433}"/>
              </a:ext>
            </a:extLst>
          </p:cNvPr>
          <p:cNvPicPr>
            <a:picLocks noChangeAspect="1"/>
          </p:cNvPicPr>
          <p:nvPr/>
        </p:nvPicPr>
        <p:blipFill>
          <a:blip r:embed="rId12"/>
          <a:stretch>
            <a:fillRect/>
          </a:stretch>
        </p:blipFill>
        <p:spPr>
          <a:xfrm>
            <a:off x="1468551" y="4062128"/>
            <a:ext cx="2241300" cy="2214565"/>
          </a:xfrm>
          <a:prstGeom prst="rect">
            <a:avLst/>
          </a:prstGeom>
        </p:spPr>
      </p:pic>
      <p:pic>
        <p:nvPicPr>
          <p:cNvPr id="28" name="Picture 27">
            <a:extLst>
              <a:ext uri="{FF2B5EF4-FFF2-40B4-BE49-F238E27FC236}">
                <a16:creationId xmlns:a16="http://schemas.microsoft.com/office/drawing/2014/main" xmlns="" id="{DFDFF414-8044-4987-A8F3-11AD95AFB77A}"/>
              </a:ext>
            </a:extLst>
          </p:cNvPr>
          <p:cNvPicPr>
            <a:picLocks noChangeAspect="1"/>
          </p:cNvPicPr>
          <p:nvPr/>
        </p:nvPicPr>
        <p:blipFill>
          <a:blip r:embed="rId13"/>
          <a:stretch>
            <a:fillRect/>
          </a:stretch>
        </p:blipFill>
        <p:spPr>
          <a:xfrm>
            <a:off x="3721630" y="4002045"/>
            <a:ext cx="7710109" cy="695422"/>
          </a:xfrm>
          <a:prstGeom prst="rect">
            <a:avLst/>
          </a:prstGeom>
        </p:spPr>
      </p:pic>
      <p:pic>
        <p:nvPicPr>
          <p:cNvPr id="30" name="Picture 29">
            <a:extLst>
              <a:ext uri="{FF2B5EF4-FFF2-40B4-BE49-F238E27FC236}">
                <a16:creationId xmlns:a16="http://schemas.microsoft.com/office/drawing/2014/main" xmlns="" id="{A408A802-E6D2-4DBB-8D9D-3F092F46154D}"/>
              </a:ext>
            </a:extLst>
          </p:cNvPr>
          <p:cNvPicPr>
            <a:picLocks noChangeAspect="1"/>
          </p:cNvPicPr>
          <p:nvPr/>
        </p:nvPicPr>
        <p:blipFill>
          <a:blip r:embed="rId14"/>
          <a:stretch>
            <a:fillRect/>
          </a:stretch>
        </p:blipFill>
        <p:spPr>
          <a:xfrm>
            <a:off x="3721630" y="4688759"/>
            <a:ext cx="7643056" cy="940778"/>
          </a:xfrm>
          <a:prstGeom prst="rect">
            <a:avLst/>
          </a:prstGeom>
        </p:spPr>
      </p:pic>
      <p:pic>
        <p:nvPicPr>
          <p:cNvPr id="32" name="Picture 31">
            <a:extLst>
              <a:ext uri="{FF2B5EF4-FFF2-40B4-BE49-F238E27FC236}">
                <a16:creationId xmlns:a16="http://schemas.microsoft.com/office/drawing/2014/main" xmlns="" id="{FDEC6C99-C079-4CF1-9F83-9150E1ABD834}"/>
              </a:ext>
            </a:extLst>
          </p:cNvPr>
          <p:cNvPicPr>
            <a:picLocks noChangeAspect="1"/>
          </p:cNvPicPr>
          <p:nvPr/>
        </p:nvPicPr>
        <p:blipFill>
          <a:blip r:embed="rId15"/>
          <a:stretch>
            <a:fillRect/>
          </a:stretch>
        </p:blipFill>
        <p:spPr>
          <a:xfrm>
            <a:off x="3721630" y="5608261"/>
            <a:ext cx="7664275" cy="707821"/>
          </a:xfrm>
          <a:prstGeom prst="rect">
            <a:avLst/>
          </a:prstGeom>
        </p:spPr>
      </p:pic>
    </p:spTree>
    <p:extLst>
      <p:ext uri="{BB962C8B-B14F-4D97-AF65-F5344CB8AC3E}">
        <p14:creationId xmlns:p14="http://schemas.microsoft.com/office/powerpoint/2010/main" xmlns="" val="15884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ppt_x"/>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 calcmode="lin" valueType="num">
                                      <p:cBhvr>
                                        <p:cTn id="49" dur="1000" fill="hold"/>
                                        <p:tgtEl>
                                          <p:spTgt spid="22"/>
                                        </p:tgtEl>
                                        <p:attrNameLst>
                                          <p:attrName>style.rotation</p:attrName>
                                        </p:attrNameLst>
                                      </p:cBhvr>
                                      <p:tavLst>
                                        <p:tav tm="0">
                                          <p:val>
                                            <p:fltVal val="90"/>
                                          </p:val>
                                        </p:tav>
                                        <p:tav tm="100000">
                                          <p:val>
                                            <p:fltVal val="0"/>
                                          </p:val>
                                        </p:tav>
                                      </p:tavLst>
                                    </p:anim>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fltVal val="0"/>
                                          </p:val>
                                        </p:tav>
                                        <p:tav tm="100000">
                                          <p:val>
                                            <p:strVal val="#ppt_w"/>
                                          </p:val>
                                        </p:tav>
                                      </p:tavLst>
                                    </p:anim>
                                    <p:anim calcmode="lin" valueType="num">
                                      <p:cBhvr>
                                        <p:cTn id="56" dur="1000" fill="hold"/>
                                        <p:tgtEl>
                                          <p:spTgt spid="24"/>
                                        </p:tgtEl>
                                        <p:attrNameLst>
                                          <p:attrName>ppt_h</p:attrName>
                                        </p:attrNameLst>
                                      </p:cBhvr>
                                      <p:tavLst>
                                        <p:tav tm="0">
                                          <p:val>
                                            <p:fltVal val="0"/>
                                          </p:val>
                                        </p:tav>
                                        <p:tav tm="100000">
                                          <p:val>
                                            <p:strVal val="#ppt_h"/>
                                          </p:val>
                                        </p:tav>
                                      </p:tavLst>
                                    </p:anim>
                                    <p:anim calcmode="lin" valueType="num">
                                      <p:cBhvr>
                                        <p:cTn id="57" dur="1000" fill="hold"/>
                                        <p:tgtEl>
                                          <p:spTgt spid="24"/>
                                        </p:tgtEl>
                                        <p:attrNameLst>
                                          <p:attrName>style.rotation</p:attrName>
                                        </p:attrNameLst>
                                      </p:cBhvr>
                                      <p:tavLst>
                                        <p:tav tm="0">
                                          <p:val>
                                            <p:fltVal val="90"/>
                                          </p:val>
                                        </p:tav>
                                        <p:tav tm="100000">
                                          <p:val>
                                            <p:fltVal val="0"/>
                                          </p:val>
                                        </p:tav>
                                      </p:tavLst>
                                    </p:anim>
                                    <p:animEffect transition="in" filter="fade">
                                      <p:cBhvr>
                                        <p:cTn id="58" dur="10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10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10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10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3)</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146263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5632689" y="173775"/>
            <a:ext cx="1949238" cy="461665"/>
          </a:xfrm>
          <a:prstGeom prst="rect">
            <a:avLst/>
          </a:prstGeom>
          <a:noFill/>
        </p:spPr>
        <p:txBody>
          <a:bodyPr wrap="square">
            <a:spAutoFit/>
          </a:bodyPr>
          <a:lstStyle/>
          <a:p>
            <a:r>
              <a:rPr lang="vi-VN" sz="2400" b="1" spc="-90" dirty="0">
                <a:solidFill>
                  <a:srgbClr val="00B050"/>
                </a:solidFill>
                <a:latin typeface="Times New Roman" panose="02020603050405020304" pitchFamily="18" charset="0"/>
                <a:cs typeface="Times New Roman" panose="02020603050405020304" pitchFamily="18" charset="0"/>
              </a:rPr>
              <a:t>KHỞI ĐỘNG</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85BADD01-AFD2-4BD3-8289-78296B035E90}"/>
              </a:ext>
            </a:extLst>
          </p:cNvPr>
          <p:cNvSpPr txBox="1"/>
          <p:nvPr/>
        </p:nvSpPr>
        <p:spPr>
          <a:xfrm>
            <a:off x="348518" y="6361887"/>
            <a:ext cx="10017890" cy="646331"/>
          </a:xfrm>
          <a:prstGeom prst="rect">
            <a:avLst/>
          </a:prstGeom>
          <a:noFill/>
        </p:spPr>
        <p:txBody>
          <a:bodyPr wrap="square">
            <a:spAutoFit/>
          </a:bodyPr>
          <a:lstStyle/>
          <a:p>
            <a:pPr algn="r"/>
            <a:r>
              <a:rPr lang="vi-VN" dirty="0">
                <a:hlinkClick r:id="rId4"/>
              </a:rPr>
              <a:t>HÀNH TRÌNH VÌ BIỂN ĐẢO QUÊ HƯƠNG </a:t>
            </a:r>
            <a:r>
              <a:rPr lang="en-US" dirty="0">
                <a:hlinkClick r:id="rId4"/>
              </a:rPr>
              <a:t>https://youtu.be/6zPk9n1hRME</a:t>
            </a:r>
            <a:endParaRPr lang="vi-VN" dirty="0"/>
          </a:p>
          <a:p>
            <a:endParaRPr lang="en-US" dirty="0"/>
          </a:p>
        </p:txBody>
      </p:sp>
      <p:pic>
        <p:nvPicPr>
          <p:cNvPr id="9" name="Picture 8">
            <a:extLst>
              <a:ext uri="{FF2B5EF4-FFF2-40B4-BE49-F238E27FC236}">
                <a16:creationId xmlns:a16="http://schemas.microsoft.com/office/drawing/2014/main" xmlns="" id="{EE60F556-C1BA-420E-9B54-38E72A04BF44}"/>
              </a:ext>
            </a:extLst>
          </p:cNvPr>
          <p:cNvPicPr>
            <a:picLocks noChangeAspect="1"/>
          </p:cNvPicPr>
          <p:nvPr/>
        </p:nvPicPr>
        <p:blipFill>
          <a:blip r:embed="rId5"/>
          <a:stretch>
            <a:fillRect/>
          </a:stretch>
        </p:blipFill>
        <p:spPr>
          <a:xfrm>
            <a:off x="806096" y="866273"/>
            <a:ext cx="11385904" cy="5495613"/>
          </a:xfrm>
          <a:prstGeom prst="rect">
            <a:avLst/>
          </a:prstGeom>
        </p:spPr>
      </p:pic>
    </p:spTree>
    <p:extLst>
      <p:ext uri="{BB962C8B-B14F-4D97-AF65-F5344CB8AC3E}">
        <p14:creationId xmlns:p14="http://schemas.microsoft.com/office/powerpoint/2010/main" xmlns="" val="759499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496606" y="167994"/>
            <a:ext cx="10577882" cy="461665"/>
          </a:xfrm>
          <a:prstGeom prst="rect">
            <a:avLst/>
          </a:prstGeom>
          <a:noFill/>
        </p:spPr>
        <p:txBody>
          <a:bodyPr wrap="square">
            <a:spAutoFit/>
          </a:bodyPr>
          <a:lstStyle/>
          <a:p>
            <a:r>
              <a:rPr lang="en-US" sz="2400" b="1" spc="-90" dirty="0">
                <a:solidFill>
                  <a:srgbClr val="00B050"/>
                </a:solidFill>
                <a:latin typeface="Times New Roman" panose="02020603050405020304" pitchFamily="18" charset="0"/>
                <a:cs typeface="Times New Roman" panose="02020603050405020304" pitchFamily="18" charset="0"/>
              </a:rPr>
              <a:t>III. ĐẤU TRANH BẢO VỆ CHỦ QUYỀN BIỂN, ĐẢO VIỆT NAM SAU NĂM 1975</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332195" y="78360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358066" y="1263860"/>
            <a:ext cx="5912360" cy="3108543"/>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8.</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6564605" y="1245267"/>
            <a:ext cx="5408024" cy="5375831"/>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6</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(HS làm việc theo cặp):</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Nửa lớp bên trái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8</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a:t>
            </a:r>
            <a:r>
              <a:rPr lang="en-US" sz="2400" dirty="0" err="1">
                <a:solidFill>
                  <a:srgbClr val="00B050"/>
                </a:solidFill>
                <a:latin typeface="Times New Roman" panose="02020603050405020304" pitchFamily="18" charset="0"/>
                <a:cs typeface="Times New Roman" panose="02020603050405020304" pitchFamily="18" charset="0"/>
              </a:rPr>
              <a:t>quá</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trình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Nửa lớp bên </a:t>
            </a:r>
            <a:r>
              <a:rPr lang="vi-VN" sz="2400" dirty="0">
                <a:solidFill>
                  <a:srgbClr val="FF0000"/>
                </a:solidFill>
                <a:latin typeface="Times New Roman" panose="02020603050405020304" pitchFamily="18" charset="0"/>
                <a:cs typeface="Times New Roman" panose="02020603050405020304" pitchFamily="18" charset="0"/>
              </a:rPr>
              <a:t>ph</a:t>
            </a:r>
            <a:r>
              <a:rPr lang="en-US" sz="2400" dirty="0" err="1">
                <a:solidFill>
                  <a:srgbClr val="FF0000"/>
                </a:solidFill>
                <a:latin typeface="Times New Roman" panose="02020603050405020304" pitchFamily="18" charset="0"/>
                <a:cs typeface="Times New Roman" panose="02020603050405020304" pitchFamily="18" charset="0"/>
              </a:rPr>
              <a:t>ải</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9</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đấu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tranh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chủ</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quyền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biển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Việt</a:t>
            </a:r>
            <a:r>
              <a:rPr lang="en-US" sz="2400" dirty="0">
                <a:solidFill>
                  <a:srgbClr val="00B050"/>
                </a:solidFill>
                <a:latin typeface="Times New Roman" panose="02020603050405020304" pitchFamily="18" charset="0"/>
                <a:cs typeface="Times New Roman" panose="02020603050405020304" pitchFamily="18" charset="0"/>
              </a:rPr>
              <a:t> Nam </a:t>
            </a:r>
            <a:r>
              <a:rPr lang="en-US" sz="2400" dirty="0" err="1">
                <a:solidFill>
                  <a:srgbClr val="00B050"/>
                </a:solidFill>
                <a:latin typeface="Times New Roman" panose="02020603050405020304" pitchFamily="18" charset="0"/>
                <a:cs typeface="Times New Roman" panose="02020603050405020304" pitchFamily="18" charset="0"/>
              </a:rPr>
              <a:t>sau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năm</a:t>
            </a:r>
            <a:r>
              <a:rPr lang="en-US" sz="2400" dirty="0">
                <a:solidFill>
                  <a:srgbClr val="00B050"/>
                </a:solidFill>
                <a:latin typeface="Times New Roman" panose="02020603050405020304" pitchFamily="18" charset="0"/>
                <a:cs typeface="Times New Roman" panose="02020603050405020304" pitchFamily="18" charset="0"/>
              </a:rPr>
              <a:t> 1975</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9E4753D-003D-47C5-AF6A-26BE79B9A5B8}"/>
              </a:ext>
            </a:extLst>
          </p:cNvPr>
          <p:cNvSpPr txBox="1"/>
          <p:nvPr/>
        </p:nvSpPr>
        <p:spPr>
          <a:xfrm>
            <a:off x="219371" y="4477931"/>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4500E11-D77F-4DD2-97C0-2F2217250BDE}"/>
              </a:ext>
            </a:extLst>
          </p:cNvPr>
          <p:cNvSpPr txBox="1"/>
          <p:nvPr/>
        </p:nvSpPr>
        <p:spPr>
          <a:xfrm>
            <a:off x="358065" y="5058790"/>
            <a:ext cx="5912359"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9.</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66996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a:extLst>
              <a:ext uri="{FF2B5EF4-FFF2-40B4-BE49-F238E27FC236}">
                <a16:creationId xmlns:a16="http://schemas.microsoft.com/office/drawing/2014/main" xmlns="" id="{93DAF043-5DDD-430B-A7D9-D2598F54533B}"/>
              </a:ext>
            </a:extLst>
          </p:cNvPr>
          <p:cNvPicPr>
            <a:picLocks noChangeAspect="1"/>
          </p:cNvPicPr>
          <p:nvPr/>
        </p:nvPicPr>
        <p:blipFill>
          <a:blip r:embed="rId4"/>
          <a:stretch>
            <a:fillRect/>
          </a:stretch>
        </p:blipFill>
        <p:spPr>
          <a:xfrm>
            <a:off x="806095" y="6162578"/>
            <a:ext cx="10717121" cy="695422"/>
          </a:xfrm>
          <a:prstGeom prst="rect">
            <a:avLst/>
          </a:prstGeom>
        </p:spPr>
      </p:pic>
      <p:pic>
        <p:nvPicPr>
          <p:cNvPr id="12" name="Picture 11">
            <a:extLst>
              <a:ext uri="{FF2B5EF4-FFF2-40B4-BE49-F238E27FC236}">
                <a16:creationId xmlns:a16="http://schemas.microsoft.com/office/drawing/2014/main" xmlns="" id="{5D6F5A97-FCD9-430B-86C9-619E4ECC0279}"/>
              </a:ext>
            </a:extLst>
          </p:cNvPr>
          <p:cNvPicPr>
            <a:picLocks noChangeAspect="1"/>
          </p:cNvPicPr>
          <p:nvPr/>
        </p:nvPicPr>
        <p:blipFill>
          <a:blip r:embed="rId5"/>
          <a:stretch>
            <a:fillRect/>
          </a:stretch>
        </p:blipFill>
        <p:spPr>
          <a:xfrm>
            <a:off x="984168" y="1081775"/>
            <a:ext cx="504895" cy="5115639"/>
          </a:xfrm>
          <a:prstGeom prst="rect">
            <a:avLst/>
          </a:prstGeom>
        </p:spPr>
      </p:pic>
      <p:pic>
        <p:nvPicPr>
          <p:cNvPr id="14" name="Picture 13">
            <a:extLst>
              <a:ext uri="{FF2B5EF4-FFF2-40B4-BE49-F238E27FC236}">
                <a16:creationId xmlns:a16="http://schemas.microsoft.com/office/drawing/2014/main" xmlns="" id="{A536434B-A4C6-4D53-B8AE-C2875E451907}"/>
              </a:ext>
            </a:extLst>
          </p:cNvPr>
          <p:cNvPicPr>
            <a:picLocks noChangeAspect="1"/>
          </p:cNvPicPr>
          <p:nvPr/>
        </p:nvPicPr>
        <p:blipFill>
          <a:blip r:embed="rId6"/>
          <a:stretch>
            <a:fillRect/>
          </a:stretch>
        </p:blipFill>
        <p:spPr>
          <a:xfrm>
            <a:off x="1489063" y="482152"/>
            <a:ext cx="905001" cy="1285237"/>
          </a:xfrm>
          <a:prstGeom prst="rect">
            <a:avLst/>
          </a:prstGeom>
        </p:spPr>
      </p:pic>
      <p:pic>
        <p:nvPicPr>
          <p:cNvPr id="16" name="Picture 15">
            <a:extLst>
              <a:ext uri="{FF2B5EF4-FFF2-40B4-BE49-F238E27FC236}">
                <a16:creationId xmlns:a16="http://schemas.microsoft.com/office/drawing/2014/main" xmlns="" id="{2BB609A6-26CE-4540-951B-F8AE00428A29}"/>
              </a:ext>
            </a:extLst>
          </p:cNvPr>
          <p:cNvPicPr>
            <a:picLocks noChangeAspect="1"/>
          </p:cNvPicPr>
          <p:nvPr/>
        </p:nvPicPr>
        <p:blipFill>
          <a:blip r:embed="rId7"/>
          <a:stretch>
            <a:fillRect/>
          </a:stretch>
        </p:blipFill>
        <p:spPr>
          <a:xfrm>
            <a:off x="2394064" y="37922"/>
            <a:ext cx="8907118" cy="1105054"/>
          </a:xfrm>
          <a:prstGeom prst="rect">
            <a:avLst/>
          </a:prstGeom>
        </p:spPr>
      </p:pic>
      <p:pic>
        <p:nvPicPr>
          <p:cNvPr id="18" name="Picture 17">
            <a:extLst>
              <a:ext uri="{FF2B5EF4-FFF2-40B4-BE49-F238E27FC236}">
                <a16:creationId xmlns:a16="http://schemas.microsoft.com/office/drawing/2014/main" xmlns="" id="{6E20C7FE-5E9C-485C-A504-2722121DD9F6}"/>
              </a:ext>
            </a:extLst>
          </p:cNvPr>
          <p:cNvPicPr>
            <a:picLocks noChangeAspect="1"/>
          </p:cNvPicPr>
          <p:nvPr/>
        </p:nvPicPr>
        <p:blipFill>
          <a:blip r:embed="rId8"/>
          <a:stretch>
            <a:fillRect/>
          </a:stretch>
        </p:blipFill>
        <p:spPr>
          <a:xfrm>
            <a:off x="2394064" y="1158662"/>
            <a:ext cx="8907118" cy="1095528"/>
          </a:xfrm>
          <a:prstGeom prst="rect">
            <a:avLst/>
          </a:prstGeom>
        </p:spPr>
      </p:pic>
      <p:pic>
        <p:nvPicPr>
          <p:cNvPr id="20" name="Picture 19">
            <a:extLst>
              <a:ext uri="{FF2B5EF4-FFF2-40B4-BE49-F238E27FC236}">
                <a16:creationId xmlns:a16="http://schemas.microsoft.com/office/drawing/2014/main" xmlns="" id="{6963E096-3535-4541-BEBB-AABD3E962288}"/>
              </a:ext>
            </a:extLst>
          </p:cNvPr>
          <p:cNvPicPr>
            <a:picLocks noChangeAspect="1"/>
          </p:cNvPicPr>
          <p:nvPr/>
        </p:nvPicPr>
        <p:blipFill>
          <a:blip r:embed="rId9"/>
          <a:stretch>
            <a:fillRect/>
          </a:stretch>
        </p:blipFill>
        <p:spPr>
          <a:xfrm>
            <a:off x="1501718" y="2812847"/>
            <a:ext cx="914528" cy="1095528"/>
          </a:xfrm>
          <a:prstGeom prst="rect">
            <a:avLst/>
          </a:prstGeom>
        </p:spPr>
      </p:pic>
      <p:pic>
        <p:nvPicPr>
          <p:cNvPr id="22" name="Picture 21">
            <a:extLst>
              <a:ext uri="{FF2B5EF4-FFF2-40B4-BE49-F238E27FC236}">
                <a16:creationId xmlns:a16="http://schemas.microsoft.com/office/drawing/2014/main" xmlns="" id="{71DD4733-7E71-4DDB-9961-2D24C0C412B4}"/>
              </a:ext>
            </a:extLst>
          </p:cNvPr>
          <p:cNvPicPr>
            <a:picLocks noChangeAspect="1"/>
          </p:cNvPicPr>
          <p:nvPr/>
        </p:nvPicPr>
        <p:blipFill>
          <a:blip r:embed="rId10"/>
          <a:stretch>
            <a:fillRect/>
          </a:stretch>
        </p:blipFill>
        <p:spPr>
          <a:xfrm>
            <a:off x="2394064" y="2340717"/>
            <a:ext cx="8926171" cy="1095528"/>
          </a:xfrm>
          <a:prstGeom prst="rect">
            <a:avLst/>
          </a:prstGeom>
        </p:spPr>
      </p:pic>
      <p:pic>
        <p:nvPicPr>
          <p:cNvPr id="24" name="Picture 23">
            <a:extLst>
              <a:ext uri="{FF2B5EF4-FFF2-40B4-BE49-F238E27FC236}">
                <a16:creationId xmlns:a16="http://schemas.microsoft.com/office/drawing/2014/main" xmlns="" id="{4B46ACFB-1C19-493E-8611-C40BCC452E2C}"/>
              </a:ext>
            </a:extLst>
          </p:cNvPr>
          <p:cNvPicPr>
            <a:picLocks noChangeAspect="1"/>
          </p:cNvPicPr>
          <p:nvPr/>
        </p:nvPicPr>
        <p:blipFill>
          <a:blip r:embed="rId11"/>
          <a:stretch>
            <a:fillRect/>
          </a:stretch>
        </p:blipFill>
        <p:spPr>
          <a:xfrm>
            <a:off x="2378211" y="3463181"/>
            <a:ext cx="8945223" cy="790685"/>
          </a:xfrm>
          <a:prstGeom prst="rect">
            <a:avLst/>
          </a:prstGeom>
        </p:spPr>
      </p:pic>
      <p:pic>
        <p:nvPicPr>
          <p:cNvPr id="26" name="Picture 25">
            <a:extLst>
              <a:ext uri="{FF2B5EF4-FFF2-40B4-BE49-F238E27FC236}">
                <a16:creationId xmlns:a16="http://schemas.microsoft.com/office/drawing/2014/main" xmlns="" id="{B9E2C8E0-9DAC-45D5-9047-1A4140D5CAEF}"/>
              </a:ext>
            </a:extLst>
          </p:cNvPr>
          <p:cNvPicPr>
            <a:picLocks noChangeAspect="1"/>
          </p:cNvPicPr>
          <p:nvPr/>
        </p:nvPicPr>
        <p:blipFill>
          <a:blip r:embed="rId12"/>
          <a:stretch>
            <a:fillRect/>
          </a:stretch>
        </p:blipFill>
        <p:spPr>
          <a:xfrm>
            <a:off x="1431266" y="4763592"/>
            <a:ext cx="914528" cy="954798"/>
          </a:xfrm>
          <a:prstGeom prst="rect">
            <a:avLst/>
          </a:prstGeom>
        </p:spPr>
      </p:pic>
      <p:pic>
        <p:nvPicPr>
          <p:cNvPr id="28" name="Picture 27">
            <a:extLst>
              <a:ext uri="{FF2B5EF4-FFF2-40B4-BE49-F238E27FC236}">
                <a16:creationId xmlns:a16="http://schemas.microsoft.com/office/drawing/2014/main" xmlns="" id="{163A1E63-8AC3-470C-B078-339065F522C3}"/>
              </a:ext>
            </a:extLst>
          </p:cNvPr>
          <p:cNvPicPr>
            <a:picLocks noChangeAspect="1"/>
          </p:cNvPicPr>
          <p:nvPr/>
        </p:nvPicPr>
        <p:blipFill>
          <a:blip r:embed="rId13"/>
          <a:stretch>
            <a:fillRect/>
          </a:stretch>
        </p:blipFill>
        <p:spPr>
          <a:xfrm>
            <a:off x="2355283" y="4352563"/>
            <a:ext cx="8964276" cy="762106"/>
          </a:xfrm>
          <a:prstGeom prst="rect">
            <a:avLst/>
          </a:prstGeom>
        </p:spPr>
      </p:pic>
      <p:pic>
        <p:nvPicPr>
          <p:cNvPr id="30" name="Picture 29">
            <a:extLst>
              <a:ext uri="{FF2B5EF4-FFF2-40B4-BE49-F238E27FC236}">
                <a16:creationId xmlns:a16="http://schemas.microsoft.com/office/drawing/2014/main" xmlns="" id="{D1764F4B-022C-49E2-9730-FA309970E1A1}"/>
              </a:ext>
            </a:extLst>
          </p:cNvPr>
          <p:cNvPicPr>
            <a:picLocks noChangeAspect="1"/>
          </p:cNvPicPr>
          <p:nvPr/>
        </p:nvPicPr>
        <p:blipFill>
          <a:blip r:embed="rId14"/>
          <a:stretch>
            <a:fillRect/>
          </a:stretch>
        </p:blipFill>
        <p:spPr>
          <a:xfrm>
            <a:off x="2345757" y="5174016"/>
            <a:ext cx="8973802" cy="752580"/>
          </a:xfrm>
          <a:prstGeom prst="rect">
            <a:avLst/>
          </a:prstGeom>
        </p:spPr>
      </p:pic>
    </p:spTree>
    <p:extLst>
      <p:ext uri="{BB962C8B-B14F-4D97-AF65-F5344CB8AC3E}">
        <p14:creationId xmlns:p14="http://schemas.microsoft.com/office/powerpoint/2010/main" xmlns="" val="19226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80">
                                          <p:stCondLst>
                                            <p:cond delay="0"/>
                                          </p:stCondLst>
                                        </p:cTn>
                                        <p:tgtEl>
                                          <p:spTgt spid="18"/>
                                        </p:tgtEl>
                                      </p:cBhvr>
                                    </p:animEffect>
                                    <p:anim calcmode="lin" valueType="num">
                                      <p:cBhvr>
                                        <p:cTn id="5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7" dur="26">
                                          <p:stCondLst>
                                            <p:cond delay="650"/>
                                          </p:stCondLst>
                                        </p:cTn>
                                        <p:tgtEl>
                                          <p:spTgt spid="18"/>
                                        </p:tgtEl>
                                      </p:cBhvr>
                                      <p:to x="100000" y="60000"/>
                                    </p:animScale>
                                    <p:animScale>
                                      <p:cBhvr>
                                        <p:cTn id="58" dur="166" decel="50000">
                                          <p:stCondLst>
                                            <p:cond delay="676"/>
                                          </p:stCondLst>
                                        </p:cTn>
                                        <p:tgtEl>
                                          <p:spTgt spid="18"/>
                                        </p:tgtEl>
                                      </p:cBhvr>
                                      <p:to x="100000" y="100000"/>
                                    </p:animScale>
                                    <p:animScale>
                                      <p:cBhvr>
                                        <p:cTn id="59" dur="26">
                                          <p:stCondLst>
                                            <p:cond delay="1312"/>
                                          </p:stCondLst>
                                        </p:cTn>
                                        <p:tgtEl>
                                          <p:spTgt spid="18"/>
                                        </p:tgtEl>
                                      </p:cBhvr>
                                      <p:to x="100000" y="80000"/>
                                    </p:animScale>
                                    <p:animScale>
                                      <p:cBhvr>
                                        <p:cTn id="60" dur="166" decel="50000">
                                          <p:stCondLst>
                                            <p:cond delay="1338"/>
                                          </p:stCondLst>
                                        </p:cTn>
                                        <p:tgtEl>
                                          <p:spTgt spid="18"/>
                                        </p:tgtEl>
                                      </p:cBhvr>
                                      <p:to x="100000" y="100000"/>
                                    </p:animScale>
                                    <p:animScale>
                                      <p:cBhvr>
                                        <p:cTn id="61" dur="26">
                                          <p:stCondLst>
                                            <p:cond delay="1642"/>
                                          </p:stCondLst>
                                        </p:cTn>
                                        <p:tgtEl>
                                          <p:spTgt spid="18"/>
                                        </p:tgtEl>
                                      </p:cBhvr>
                                      <p:to x="100000" y="90000"/>
                                    </p:animScale>
                                    <p:animScale>
                                      <p:cBhvr>
                                        <p:cTn id="62" dur="166" decel="50000">
                                          <p:stCondLst>
                                            <p:cond delay="1668"/>
                                          </p:stCondLst>
                                        </p:cTn>
                                        <p:tgtEl>
                                          <p:spTgt spid="18"/>
                                        </p:tgtEl>
                                      </p:cBhvr>
                                      <p:to x="100000" y="100000"/>
                                    </p:animScale>
                                    <p:animScale>
                                      <p:cBhvr>
                                        <p:cTn id="63" dur="26">
                                          <p:stCondLst>
                                            <p:cond delay="1808"/>
                                          </p:stCondLst>
                                        </p:cTn>
                                        <p:tgtEl>
                                          <p:spTgt spid="18"/>
                                        </p:tgtEl>
                                      </p:cBhvr>
                                      <p:to x="100000" y="95000"/>
                                    </p:animScale>
                                    <p:animScale>
                                      <p:cBhvr>
                                        <p:cTn id="64" dur="166" decel="50000">
                                          <p:stCondLst>
                                            <p:cond delay="1834"/>
                                          </p:stCondLst>
                                        </p:cTn>
                                        <p:tgtEl>
                                          <p:spTgt spid="1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000" fill="hold"/>
                                        <p:tgtEl>
                                          <p:spTgt spid="20"/>
                                        </p:tgtEl>
                                        <p:attrNameLst>
                                          <p:attrName>ppt_w</p:attrName>
                                        </p:attrNameLst>
                                      </p:cBhvr>
                                      <p:tavLst>
                                        <p:tav tm="0">
                                          <p:val>
                                            <p:fltVal val="0"/>
                                          </p:val>
                                        </p:tav>
                                        <p:tav tm="100000">
                                          <p:val>
                                            <p:strVal val="#ppt_w"/>
                                          </p:val>
                                        </p:tav>
                                      </p:tavLst>
                                    </p:anim>
                                    <p:anim calcmode="lin" valueType="num">
                                      <p:cBhvr>
                                        <p:cTn id="70" dur="1000" fill="hold"/>
                                        <p:tgtEl>
                                          <p:spTgt spid="20"/>
                                        </p:tgtEl>
                                        <p:attrNameLst>
                                          <p:attrName>ppt_h</p:attrName>
                                        </p:attrNameLst>
                                      </p:cBhvr>
                                      <p:tavLst>
                                        <p:tav tm="0">
                                          <p:val>
                                            <p:fltVal val="0"/>
                                          </p:val>
                                        </p:tav>
                                        <p:tav tm="100000">
                                          <p:val>
                                            <p:strVal val="#ppt_h"/>
                                          </p:val>
                                        </p:tav>
                                      </p:tavLst>
                                    </p:anim>
                                    <p:animEffect transition="in" filter="fade">
                                      <p:cBhvr>
                                        <p:cTn id="71" dur="1000"/>
                                        <p:tgtEl>
                                          <p:spTgt spid="20"/>
                                        </p:tgtEl>
                                      </p:cBhvr>
                                    </p:animEffect>
                                  </p:childTnLst>
                                </p:cTn>
                              </p:par>
                              <p:par>
                                <p:cTn id="72" presetID="53" presetClass="entr" presetSubtype="16"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fltVal val="0"/>
                                          </p:val>
                                        </p:tav>
                                        <p:tav tm="100000">
                                          <p:val>
                                            <p:strVal val="#ppt_w"/>
                                          </p:val>
                                        </p:tav>
                                      </p:tavLst>
                                    </p:anim>
                                    <p:anim calcmode="lin" valueType="num">
                                      <p:cBhvr>
                                        <p:cTn id="75" dur="1000" fill="hold"/>
                                        <p:tgtEl>
                                          <p:spTgt spid="22"/>
                                        </p:tgtEl>
                                        <p:attrNameLst>
                                          <p:attrName>ppt_h</p:attrName>
                                        </p:attrNameLst>
                                      </p:cBhvr>
                                      <p:tavLst>
                                        <p:tav tm="0">
                                          <p:val>
                                            <p:fltVal val="0"/>
                                          </p:val>
                                        </p:tav>
                                        <p:tav tm="100000">
                                          <p:val>
                                            <p:strVal val="#ppt_h"/>
                                          </p:val>
                                        </p:tav>
                                      </p:tavLst>
                                    </p:anim>
                                    <p:animEffect transition="in" filter="fade">
                                      <p:cBhvr>
                                        <p:cTn id="76" dur="1000"/>
                                        <p:tgtEl>
                                          <p:spTgt spid="22"/>
                                        </p:tgtEl>
                                      </p:cBhvr>
                                    </p:animEffect>
                                  </p:childTnLst>
                                </p:cTn>
                              </p:par>
                              <p:par>
                                <p:cTn id="77" presetID="53" presetClass="entr" presetSubtype="16"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Effect transition="in" filter="fade">
                                      <p:cBhvr>
                                        <p:cTn id="81" dur="10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45" presetClass="entr" presetSubtype="0"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2000"/>
                                        <p:tgtEl>
                                          <p:spTgt spid="26"/>
                                        </p:tgtEl>
                                      </p:cBhvr>
                                    </p:animEffect>
                                    <p:anim calcmode="lin" valueType="num">
                                      <p:cBhvr>
                                        <p:cTn id="87" dur="2000" fill="hold"/>
                                        <p:tgtEl>
                                          <p:spTgt spid="26"/>
                                        </p:tgtEl>
                                        <p:attrNameLst>
                                          <p:attrName>ppt_w</p:attrName>
                                        </p:attrNameLst>
                                      </p:cBhvr>
                                      <p:tavLst>
                                        <p:tav tm="0" fmla="#ppt_w*sin(2.5*pi*$)">
                                          <p:val>
                                            <p:fltVal val="0"/>
                                          </p:val>
                                        </p:tav>
                                        <p:tav tm="100000">
                                          <p:val>
                                            <p:fltVal val="1"/>
                                          </p:val>
                                        </p:tav>
                                      </p:tavLst>
                                    </p:anim>
                                    <p:anim calcmode="lin" valueType="num">
                                      <p:cBhvr>
                                        <p:cTn id="88" dur="2000" fill="hold"/>
                                        <p:tgtEl>
                                          <p:spTgt spid="26"/>
                                        </p:tgtEl>
                                        <p:attrNameLst>
                                          <p:attrName>ppt_h</p:attrName>
                                        </p:attrNameLst>
                                      </p:cBhvr>
                                      <p:tavLst>
                                        <p:tav tm="0">
                                          <p:val>
                                            <p:strVal val="#ppt_h"/>
                                          </p:val>
                                        </p:tav>
                                        <p:tav tm="100000">
                                          <p:val>
                                            <p:strVal val="#ppt_h"/>
                                          </p:val>
                                        </p:tav>
                                      </p:tavLst>
                                    </p:anim>
                                  </p:childTnLst>
                                </p:cTn>
                              </p:par>
                              <p:par>
                                <p:cTn id="89" presetID="45"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anim calcmode="lin" valueType="num">
                                      <p:cBhvr>
                                        <p:cTn id="92" dur="2000" fill="hold"/>
                                        <p:tgtEl>
                                          <p:spTgt spid="28"/>
                                        </p:tgtEl>
                                        <p:attrNameLst>
                                          <p:attrName>ppt_w</p:attrName>
                                        </p:attrNameLst>
                                      </p:cBhvr>
                                      <p:tavLst>
                                        <p:tav tm="0" fmla="#ppt_w*sin(2.5*pi*$)">
                                          <p:val>
                                            <p:fltVal val="0"/>
                                          </p:val>
                                        </p:tav>
                                        <p:tav tm="100000">
                                          <p:val>
                                            <p:fltVal val="1"/>
                                          </p:val>
                                        </p:tav>
                                      </p:tavLst>
                                    </p:anim>
                                    <p:anim calcmode="lin" valueType="num">
                                      <p:cBhvr>
                                        <p:cTn id="93" dur="2000" fill="hold"/>
                                        <p:tgtEl>
                                          <p:spTgt spid="28"/>
                                        </p:tgtEl>
                                        <p:attrNameLst>
                                          <p:attrName>ppt_h</p:attrName>
                                        </p:attrNameLst>
                                      </p:cBhvr>
                                      <p:tavLst>
                                        <p:tav tm="0">
                                          <p:val>
                                            <p:strVal val="#ppt_h"/>
                                          </p:val>
                                        </p:tav>
                                        <p:tav tm="100000">
                                          <p:val>
                                            <p:strVal val="#ppt_h"/>
                                          </p:val>
                                        </p:tav>
                                      </p:tavLst>
                                    </p:anim>
                                  </p:childTnLst>
                                </p:cTn>
                              </p:par>
                              <p:par>
                                <p:cTn id="94" presetID="45"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2000"/>
                                        <p:tgtEl>
                                          <p:spTgt spid="30"/>
                                        </p:tgtEl>
                                      </p:cBhvr>
                                    </p:animEffect>
                                    <p:anim calcmode="lin" valueType="num">
                                      <p:cBhvr>
                                        <p:cTn id="97" dur="2000" fill="hold"/>
                                        <p:tgtEl>
                                          <p:spTgt spid="30"/>
                                        </p:tgtEl>
                                        <p:attrNameLst>
                                          <p:attrName>ppt_w</p:attrName>
                                        </p:attrNameLst>
                                      </p:cBhvr>
                                      <p:tavLst>
                                        <p:tav tm="0" fmla="#ppt_w*sin(2.5*pi*$)">
                                          <p:val>
                                            <p:fltVal val="0"/>
                                          </p:val>
                                        </p:tav>
                                        <p:tav tm="100000">
                                          <p:val>
                                            <p:fltVal val="1"/>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AE3A49A9-321D-413E-936C-B28B967397FF}"/>
              </a:ext>
            </a:extLst>
          </p:cNvPr>
          <p:cNvSpPr txBox="1"/>
          <p:nvPr/>
        </p:nvSpPr>
        <p:spPr>
          <a:xfrm>
            <a:off x="288234" y="1408409"/>
            <a:ext cx="3816626" cy="5262979"/>
          </a:xfrm>
          <a:prstGeom prst="rect">
            <a:avLst/>
          </a:prstGeom>
          <a:noFill/>
          <a:ln>
            <a:solidFill>
              <a:srgbClr val="00B050"/>
            </a:solidFill>
          </a:ln>
        </p:spPr>
        <p:txBody>
          <a:bodyPr wrap="square">
            <a:spAutoFit/>
          </a:bodyPr>
          <a:lstStyle/>
          <a:p>
            <a:pPr algn="just"/>
            <a:r>
              <a:rPr lang="vi-VN" sz="2400" dirty="0">
                <a:latin typeface="Times New Roman" panose="02020603050405020304" pitchFamily="18" charset="0"/>
                <a:cs typeface="Times New Roman" panose="02020603050405020304" pitchFamily="18" charset="0"/>
              </a:rPr>
              <a:t>Ngày </a:t>
            </a:r>
            <a:r>
              <a:rPr lang="vi-VN" sz="2400" dirty="0">
                <a:solidFill>
                  <a:srgbClr val="FF0000"/>
                </a:solidFill>
                <a:latin typeface="Times New Roman" panose="02020603050405020304" pitchFamily="18" charset="0"/>
                <a:cs typeface="Times New Roman" panose="02020603050405020304" pitchFamily="18" charset="0"/>
              </a:rPr>
              <a:t>30-4-1977</a:t>
            </a:r>
            <a:r>
              <a:rPr lang="vi-VN" sz="2400" dirty="0">
                <a:latin typeface="Times New Roman" panose="02020603050405020304" pitchFamily="18" charset="0"/>
                <a:cs typeface="Times New Roman" panose="02020603050405020304" pitchFamily="18" charset="0"/>
              </a:rPr>
              <a:t>, tập đoàn Pôn Pốt – Iêng Xary phát động chiến tranh xâm lược Việt Nam; xâm phạm một số vùng lãnh thổ </a:t>
            </a:r>
            <a:r>
              <a:rPr lang="vi-VN" sz="2400" dirty="0">
                <a:solidFill>
                  <a:srgbClr val="FF0000"/>
                </a:solidFill>
                <a:latin typeface="Times New Roman" panose="02020603050405020304" pitchFamily="18" charset="0"/>
                <a:cs typeface="Times New Roman" panose="02020603050405020304" pitchFamily="18" charset="0"/>
              </a:rPr>
              <a:t>từ tỉnh Kiên Giang (Hà Tiên cũ) đến tỉnh Tây Ninh</a:t>
            </a:r>
            <a:r>
              <a:rPr lang="vi-VN" sz="2400" dirty="0">
                <a:latin typeface="Times New Roman" panose="02020603050405020304" pitchFamily="18" charset="0"/>
                <a:cs typeface="Times New Roman" panose="02020603050405020304" pitchFamily="18" charset="0"/>
              </a:rPr>
              <a:t>; đốt nhà, phá hoại hoa màu, tàn sát dã man đồng bào ta; tuyên truyền, xuyên tạc lịch sử, hình ảnh Việt Nam, kích động tư tưởng hằn thù dân tộc; đàn áp lực lượng cách mạng và nhân dân yêu nước Cam-pu-chia</a:t>
            </a:r>
            <a:r>
              <a:rPr lang="vi-VN" dirty="0"/>
              <a:t>.</a:t>
            </a:r>
            <a:endParaRPr lang="en-US" dirty="0"/>
          </a:p>
        </p:txBody>
      </p:sp>
      <p:pic>
        <p:nvPicPr>
          <p:cNvPr id="9218" name="Picture 2" descr="TẢI Bản đồ miền Nam (Nam Bộ) Việt Nam khổ lớn Mới Nhất 2023">
            <a:extLst>
              <a:ext uri="{FF2B5EF4-FFF2-40B4-BE49-F238E27FC236}">
                <a16:creationId xmlns:a16="http://schemas.microsoft.com/office/drawing/2014/main" xmlns="" id="{1247EE48-08D5-4CFA-81CB-B290E1B7344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88024" y="167994"/>
            <a:ext cx="7521096" cy="6503394"/>
          </a:xfrm>
          <a:prstGeom prst="rect">
            <a:avLst/>
          </a:prstGeom>
          <a:noFill/>
          <a:ln>
            <a:solidFill>
              <a:srgbClr val="00B05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737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D37D2A5B-127A-4FB6-8D03-5A4B61895D6B}"/>
              </a:ext>
            </a:extLst>
          </p:cNvPr>
          <p:cNvSpPr txBox="1"/>
          <p:nvPr/>
        </p:nvSpPr>
        <p:spPr>
          <a:xfrm>
            <a:off x="5293895" y="836944"/>
            <a:ext cx="6780592" cy="5611921"/>
          </a:xfrm>
          <a:prstGeom prst="rect">
            <a:avLst/>
          </a:prstGeom>
          <a:solidFill>
            <a:schemeClr val="accent2">
              <a:lumMod val="40000"/>
              <a:lumOff val="60000"/>
            </a:schemeClr>
          </a:solidFill>
          <a:ln>
            <a:solidFill>
              <a:srgbClr val="00B050"/>
            </a:solidFill>
          </a:ln>
        </p:spPr>
        <p:txBody>
          <a:bodyPr wrap="square">
            <a:spAutoFit/>
          </a:bodyPr>
          <a:lstStyle/>
          <a:p>
            <a:pPr algn="just">
              <a:lnSpc>
                <a:spcPts val="2700"/>
              </a:lnSpc>
            </a:pP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nói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cs typeface="Times New Roman" panose="02020603050405020304" pitchFamily="18" charset="0"/>
              </a:rPr>
              <a:t>?</a:t>
            </a:r>
          </a:p>
          <a:p>
            <a:pPr algn="just">
              <a:lnSpc>
                <a:spcPts val="2700"/>
              </a:lnSpc>
            </a:pPr>
            <a:r>
              <a:rPr lang="en-US" sz="2200" dirty="0" err="1">
                <a:solidFill>
                  <a:srgbClr val="FF0000"/>
                </a:solidFill>
                <a:latin typeface="Times New Roman" panose="02020603050405020304" pitchFamily="18" charset="0"/>
                <a:cs typeface="Times New Roman" panose="02020603050405020304" pitchFamily="18" charset="0"/>
              </a:rPr>
              <a:t>Trả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lời</a:t>
            </a:r>
            <a:r>
              <a:rPr lang="en-US" sz="2200" dirty="0">
                <a:solidFill>
                  <a:srgbClr val="FF0000"/>
                </a:solidFill>
                <a:latin typeface="Times New Roman" panose="02020603050405020304" pitchFamily="18" charset="0"/>
                <a:cs typeface="Times New Roman" panose="02020603050405020304" pitchFamily="18" charset="0"/>
              </a:rPr>
              <a:t>: </a:t>
            </a:r>
          </a:p>
          <a:p>
            <a:pPr algn="just">
              <a:lnSpc>
                <a:spcPts val="2700"/>
              </a:lnSpc>
            </a:pPr>
            <a:r>
              <a:rPr lang="vi-VN" sz="2200" spc="-90" dirty="0">
                <a:latin typeface="Times New Roman" panose="02020603050405020304" pitchFamily="18" charset="0"/>
                <a:cs typeface="Times New Roman" panose="02020603050405020304" pitchFamily="18" charset="0"/>
              </a:rPr>
              <a:t>Biên giới quốc gia </a:t>
            </a:r>
            <a:r>
              <a:rPr lang="vi-VN" sz="2200" spc="-90" dirty="0">
                <a:solidFill>
                  <a:srgbClr val="00B050"/>
                </a:solidFill>
                <a:latin typeface="Times New Roman" panose="02020603050405020304" pitchFamily="18" charset="0"/>
                <a:cs typeface="Times New Roman" panose="02020603050405020304" pitchFamily="18" charset="0"/>
              </a:rPr>
              <a:t>trên biển </a:t>
            </a:r>
            <a:r>
              <a:rPr lang="vi-VN" sz="2200" spc="-90" dirty="0">
                <a:latin typeface="Times New Roman" panose="02020603050405020304" pitchFamily="18" charset="0"/>
                <a:cs typeface="Times New Roman" panose="02020603050405020304" pitchFamily="18" charset="0"/>
              </a:rPr>
              <a:t>được hoạch định và đánh dấu bằng các toạ độ trên hải đồ là ranh giới phía ngoài lãnh hải của đất liền, lãnh hải của đảo, lãnh hải của quần đảo của Việt Nam được xác định theo Công ước của Liên hợp quốc về Luật Biển năm 1982 và các điều ước quốc tế giữa Cộng hoà xã hội chủ nghĩa Việt Nam và các quốc gia hữu quan.</a:t>
            </a:r>
          </a:p>
          <a:p>
            <a:pPr algn="just">
              <a:lnSpc>
                <a:spcPts val="2700"/>
              </a:lnSpc>
            </a:pP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trên</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a:lnSpc>
                <a:spcPts val="2700"/>
              </a:lnSpc>
            </a:pPr>
            <a:r>
              <a:rPr lang="vi-VN" sz="2200" dirty="0">
                <a:latin typeface="Times New Roman" panose="02020603050405020304" pitchFamily="18" charset="0"/>
                <a:cs typeface="Times New Roman" panose="02020603050405020304" pitchFamily="18" charset="0"/>
              </a:rPr>
              <a:t>Do đó,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cs typeface="Times New Roman" panose="02020603050405020304" pitchFamily="18" charset="0"/>
              </a:rPr>
              <a:t>góp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do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hải</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hàng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solidFill>
                  <a:srgbClr val="00B050"/>
                </a:solidFill>
                <a:latin typeface="Times New Roman" panose="02020603050405020304" pitchFamily="18" charset="0"/>
                <a:cs typeface="Times New Roman" panose="02020603050405020304" pitchFamily="18" charset="0"/>
              </a:rPr>
              <a:t>không</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Đông</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868B049-F2AC-4056-BCF1-102F0821DDDD}"/>
              </a:ext>
            </a:extLst>
          </p:cNvPr>
          <p:cNvSpPr txBox="1"/>
          <p:nvPr/>
        </p:nvSpPr>
        <p:spPr>
          <a:xfrm>
            <a:off x="242575" y="5925645"/>
            <a:ext cx="4806731" cy="523220"/>
          </a:xfrm>
          <a:prstGeom prst="rect">
            <a:avLst/>
          </a:prstGeom>
          <a:noFill/>
        </p:spPr>
        <p:txBody>
          <a:bodyPr wrap="square">
            <a:spAutoFit/>
          </a:bodyPr>
          <a:lstStyle/>
          <a:p>
            <a:r>
              <a:rPr lang="vi-VN" sz="1400" dirty="0">
                <a:latin typeface="Times New Roman" panose="02020603050405020304" pitchFamily="18" charset="0"/>
                <a:cs typeface="Times New Roman" panose="02020603050405020304" pitchFamily="18" charset="0"/>
                <a:hlinkClick r:id="rId4"/>
              </a:rPr>
              <a:t>Tác phẩm của nhiếp ảnh gia Giản Thanh Sơn được Đại sứ quán Việt Nam tại Mỹ chọn trưng bày vô thời hạn (phunuvietnam.vn)</a:t>
            </a:r>
            <a:endParaRPr lang="en-US" sz="1400" dirty="0">
              <a:latin typeface="Times New Roman" panose="02020603050405020304" pitchFamily="18" charset="0"/>
              <a:cs typeface="Times New Roman" panose="02020603050405020304" pitchFamily="18" charset="0"/>
            </a:endParaRPr>
          </a:p>
        </p:txBody>
      </p:sp>
      <p:pic>
        <p:nvPicPr>
          <p:cNvPr id="6146" name="Picture 2" descr="Tác phẩm &quot;Đảo Trường Sa Lớn&quot; của nhiếp ảnh gia Giản Thanh Sơn được ĐSQ Việt Nam tại Mỹ chọn trưng bày vô thời hạn">
            <a:extLst>
              <a:ext uri="{FF2B5EF4-FFF2-40B4-BE49-F238E27FC236}">
                <a16:creationId xmlns:a16="http://schemas.microsoft.com/office/drawing/2014/main" xmlns="" id="{55CED7CA-0A82-48AC-A6E5-3B4ED008218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750" y="836944"/>
            <a:ext cx="5176382" cy="3581052"/>
          </a:xfrm>
          <a:prstGeom prst="rect">
            <a:avLst/>
          </a:prstGeom>
          <a:noFill/>
          <a:ln>
            <a:solidFill>
              <a:srgbClr val="00B050"/>
            </a:solidFill>
          </a:ln>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xmlns="" id="{980CDA86-222A-4EE2-9B2F-9056CF3BE077}"/>
              </a:ext>
            </a:extLst>
          </p:cNvPr>
          <p:cNvSpPr txBox="1"/>
          <p:nvPr/>
        </p:nvSpPr>
        <p:spPr>
          <a:xfrm>
            <a:off x="1431266" y="4621425"/>
            <a:ext cx="2271562" cy="400110"/>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Đảo Trường Sa Lớn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5553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1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1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1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circle(in)">
                                      <p:cBhvr>
                                        <p:cTn id="33" dur="2000"/>
                                        <p:tgtEl>
                                          <p:spTgt spid="6">
                                            <p:txEl>
                                              <p:pRg st="1" end="1"/>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circle(in)">
                                      <p:cBhvr>
                                        <p:cTn id="36" dur="2000"/>
                                        <p:tgtEl>
                                          <p:spTgt spid="6">
                                            <p:txEl>
                                              <p:pRg st="2" end="2"/>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circle(in)">
                                      <p:cBhvr>
                                        <p:cTn id="39" dur="2000"/>
                                        <p:tgtEl>
                                          <p:spTgt spid="6">
                                            <p:txEl>
                                              <p:pRg st="3" end="3"/>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circle(in)">
                                      <p:cBhvr>
                                        <p:cTn id="42"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4F417359-34DC-43D0-94AB-92F6CB2A1B01}"/>
              </a:ext>
            </a:extLst>
          </p:cNvPr>
          <p:cNvPicPr>
            <a:picLocks noChangeAspect="1"/>
          </p:cNvPicPr>
          <p:nvPr/>
        </p:nvPicPr>
        <p:blipFill>
          <a:blip r:embed="rId4"/>
          <a:stretch>
            <a:fillRect/>
          </a:stretch>
        </p:blipFill>
        <p:spPr>
          <a:xfrm>
            <a:off x="117512" y="1729755"/>
            <a:ext cx="2057687" cy="3677163"/>
          </a:xfrm>
          <a:prstGeom prst="rect">
            <a:avLst/>
          </a:prstGeom>
        </p:spPr>
      </p:pic>
      <p:pic>
        <p:nvPicPr>
          <p:cNvPr id="5" name="Picture 4">
            <a:extLst>
              <a:ext uri="{FF2B5EF4-FFF2-40B4-BE49-F238E27FC236}">
                <a16:creationId xmlns:a16="http://schemas.microsoft.com/office/drawing/2014/main" xmlns="" id="{109A7CC8-01ED-4F5E-815C-6B601D5BA578}"/>
              </a:ext>
            </a:extLst>
          </p:cNvPr>
          <p:cNvPicPr>
            <a:picLocks noChangeAspect="1"/>
          </p:cNvPicPr>
          <p:nvPr/>
        </p:nvPicPr>
        <p:blipFill>
          <a:blip r:embed="rId5"/>
          <a:stretch>
            <a:fillRect/>
          </a:stretch>
        </p:blipFill>
        <p:spPr>
          <a:xfrm>
            <a:off x="2175199" y="1124832"/>
            <a:ext cx="333422" cy="4887007"/>
          </a:xfrm>
          <a:prstGeom prst="rect">
            <a:avLst/>
          </a:prstGeom>
        </p:spPr>
      </p:pic>
      <p:pic>
        <p:nvPicPr>
          <p:cNvPr id="7" name="Picture 6">
            <a:extLst>
              <a:ext uri="{FF2B5EF4-FFF2-40B4-BE49-F238E27FC236}">
                <a16:creationId xmlns:a16="http://schemas.microsoft.com/office/drawing/2014/main" xmlns="" id="{D5AEE7BA-58E0-4CC9-BE1A-D333CB7EA96B}"/>
              </a:ext>
            </a:extLst>
          </p:cNvPr>
          <p:cNvPicPr>
            <a:picLocks noChangeAspect="1"/>
          </p:cNvPicPr>
          <p:nvPr/>
        </p:nvPicPr>
        <p:blipFill>
          <a:blip r:embed="rId6"/>
          <a:stretch>
            <a:fillRect/>
          </a:stretch>
        </p:blipFill>
        <p:spPr>
          <a:xfrm>
            <a:off x="2508621" y="736039"/>
            <a:ext cx="866896" cy="838317"/>
          </a:xfrm>
          <a:prstGeom prst="rect">
            <a:avLst/>
          </a:prstGeom>
        </p:spPr>
      </p:pic>
      <p:pic>
        <p:nvPicPr>
          <p:cNvPr id="9" name="Picture 8">
            <a:extLst>
              <a:ext uri="{FF2B5EF4-FFF2-40B4-BE49-F238E27FC236}">
                <a16:creationId xmlns:a16="http://schemas.microsoft.com/office/drawing/2014/main" xmlns="" id="{EED0D9AC-08ED-4E3E-94B7-B1B05880279F}"/>
              </a:ext>
            </a:extLst>
          </p:cNvPr>
          <p:cNvPicPr>
            <a:picLocks noChangeAspect="1"/>
          </p:cNvPicPr>
          <p:nvPr/>
        </p:nvPicPr>
        <p:blipFill>
          <a:blip r:embed="rId7"/>
          <a:stretch>
            <a:fillRect/>
          </a:stretch>
        </p:blipFill>
        <p:spPr>
          <a:xfrm>
            <a:off x="3375517" y="516933"/>
            <a:ext cx="8298237" cy="438211"/>
          </a:xfrm>
          <a:prstGeom prst="rect">
            <a:avLst/>
          </a:prstGeom>
        </p:spPr>
      </p:pic>
      <p:pic>
        <p:nvPicPr>
          <p:cNvPr id="11" name="Picture 10">
            <a:extLst>
              <a:ext uri="{FF2B5EF4-FFF2-40B4-BE49-F238E27FC236}">
                <a16:creationId xmlns:a16="http://schemas.microsoft.com/office/drawing/2014/main" xmlns="" id="{29DBDBC9-2ABB-4C55-ABDB-73401D33669F}"/>
              </a:ext>
            </a:extLst>
          </p:cNvPr>
          <p:cNvPicPr>
            <a:picLocks noChangeAspect="1"/>
          </p:cNvPicPr>
          <p:nvPr/>
        </p:nvPicPr>
        <p:blipFill>
          <a:blip r:embed="rId8"/>
          <a:stretch>
            <a:fillRect/>
          </a:stretch>
        </p:blipFill>
        <p:spPr>
          <a:xfrm>
            <a:off x="3365989" y="1013937"/>
            <a:ext cx="8307765" cy="1086002"/>
          </a:xfrm>
          <a:prstGeom prst="rect">
            <a:avLst/>
          </a:prstGeom>
        </p:spPr>
      </p:pic>
      <p:pic>
        <p:nvPicPr>
          <p:cNvPr id="13" name="Picture 12">
            <a:extLst>
              <a:ext uri="{FF2B5EF4-FFF2-40B4-BE49-F238E27FC236}">
                <a16:creationId xmlns:a16="http://schemas.microsoft.com/office/drawing/2014/main" xmlns="" id="{0AAB6CFD-E62F-425D-82C5-3B9A71CEBB76}"/>
              </a:ext>
            </a:extLst>
          </p:cNvPr>
          <p:cNvPicPr>
            <a:picLocks noChangeAspect="1"/>
          </p:cNvPicPr>
          <p:nvPr/>
        </p:nvPicPr>
        <p:blipFill>
          <a:blip r:embed="rId9"/>
          <a:stretch>
            <a:fillRect/>
          </a:stretch>
        </p:blipFill>
        <p:spPr>
          <a:xfrm>
            <a:off x="2518147" y="2601948"/>
            <a:ext cx="857370" cy="2124371"/>
          </a:xfrm>
          <a:prstGeom prst="rect">
            <a:avLst/>
          </a:prstGeom>
        </p:spPr>
      </p:pic>
      <p:pic>
        <p:nvPicPr>
          <p:cNvPr id="15" name="Picture 14">
            <a:extLst>
              <a:ext uri="{FF2B5EF4-FFF2-40B4-BE49-F238E27FC236}">
                <a16:creationId xmlns:a16="http://schemas.microsoft.com/office/drawing/2014/main" xmlns="" id="{CE781594-1043-4177-9024-D64AC27CA2BB}"/>
              </a:ext>
            </a:extLst>
          </p:cNvPr>
          <p:cNvPicPr>
            <a:picLocks noChangeAspect="1"/>
          </p:cNvPicPr>
          <p:nvPr/>
        </p:nvPicPr>
        <p:blipFill>
          <a:blip r:embed="rId10"/>
          <a:stretch>
            <a:fillRect/>
          </a:stretch>
        </p:blipFill>
        <p:spPr>
          <a:xfrm>
            <a:off x="3385043" y="2211368"/>
            <a:ext cx="8307765" cy="781159"/>
          </a:xfrm>
          <a:prstGeom prst="rect">
            <a:avLst/>
          </a:prstGeom>
        </p:spPr>
      </p:pic>
      <p:pic>
        <p:nvPicPr>
          <p:cNvPr id="17" name="Picture 16">
            <a:extLst>
              <a:ext uri="{FF2B5EF4-FFF2-40B4-BE49-F238E27FC236}">
                <a16:creationId xmlns:a16="http://schemas.microsoft.com/office/drawing/2014/main" xmlns="" id="{400132D4-CA6F-4EDF-9C00-7DED7BFF6473}"/>
              </a:ext>
            </a:extLst>
          </p:cNvPr>
          <p:cNvPicPr>
            <a:picLocks noChangeAspect="1"/>
          </p:cNvPicPr>
          <p:nvPr/>
        </p:nvPicPr>
        <p:blipFill>
          <a:blip r:embed="rId11"/>
          <a:stretch>
            <a:fillRect/>
          </a:stretch>
        </p:blipFill>
        <p:spPr>
          <a:xfrm>
            <a:off x="3385043" y="3011044"/>
            <a:ext cx="8307765" cy="1114581"/>
          </a:xfrm>
          <a:prstGeom prst="rect">
            <a:avLst/>
          </a:prstGeom>
        </p:spPr>
      </p:pic>
      <p:pic>
        <p:nvPicPr>
          <p:cNvPr id="19" name="Picture 18">
            <a:extLst>
              <a:ext uri="{FF2B5EF4-FFF2-40B4-BE49-F238E27FC236}">
                <a16:creationId xmlns:a16="http://schemas.microsoft.com/office/drawing/2014/main" xmlns="" id="{A5CF612C-C801-4284-9243-1A744B1247EB}"/>
              </a:ext>
            </a:extLst>
          </p:cNvPr>
          <p:cNvPicPr>
            <a:picLocks noChangeAspect="1"/>
          </p:cNvPicPr>
          <p:nvPr/>
        </p:nvPicPr>
        <p:blipFill>
          <a:blip r:embed="rId12"/>
          <a:stretch>
            <a:fillRect/>
          </a:stretch>
        </p:blipFill>
        <p:spPr>
          <a:xfrm>
            <a:off x="3396555" y="4125625"/>
            <a:ext cx="8307765" cy="1133633"/>
          </a:xfrm>
          <a:prstGeom prst="rect">
            <a:avLst/>
          </a:prstGeom>
        </p:spPr>
      </p:pic>
      <p:pic>
        <p:nvPicPr>
          <p:cNvPr id="21" name="Picture 20">
            <a:extLst>
              <a:ext uri="{FF2B5EF4-FFF2-40B4-BE49-F238E27FC236}">
                <a16:creationId xmlns:a16="http://schemas.microsoft.com/office/drawing/2014/main" xmlns="" id="{FAA1092E-F800-4300-B820-C0F9106568F4}"/>
              </a:ext>
            </a:extLst>
          </p:cNvPr>
          <p:cNvPicPr>
            <a:picLocks noChangeAspect="1"/>
          </p:cNvPicPr>
          <p:nvPr/>
        </p:nvPicPr>
        <p:blipFill>
          <a:blip r:embed="rId13"/>
          <a:stretch>
            <a:fillRect/>
          </a:stretch>
        </p:blipFill>
        <p:spPr>
          <a:xfrm>
            <a:off x="2518147" y="5658688"/>
            <a:ext cx="838317" cy="619211"/>
          </a:xfrm>
          <a:prstGeom prst="rect">
            <a:avLst/>
          </a:prstGeom>
        </p:spPr>
      </p:pic>
      <p:pic>
        <p:nvPicPr>
          <p:cNvPr id="23" name="Picture 22">
            <a:extLst>
              <a:ext uri="{FF2B5EF4-FFF2-40B4-BE49-F238E27FC236}">
                <a16:creationId xmlns:a16="http://schemas.microsoft.com/office/drawing/2014/main" xmlns="" id="{8389031A-5ACC-43CF-B228-5AFD7918B6BD}"/>
              </a:ext>
            </a:extLst>
          </p:cNvPr>
          <p:cNvPicPr>
            <a:picLocks noChangeAspect="1"/>
          </p:cNvPicPr>
          <p:nvPr/>
        </p:nvPicPr>
        <p:blipFill>
          <a:blip r:embed="rId14"/>
          <a:stretch>
            <a:fillRect/>
          </a:stretch>
        </p:blipFill>
        <p:spPr>
          <a:xfrm>
            <a:off x="3370428" y="5406239"/>
            <a:ext cx="8333892" cy="1124107"/>
          </a:xfrm>
          <a:prstGeom prst="rect">
            <a:avLst/>
          </a:prstGeom>
        </p:spPr>
      </p:pic>
    </p:spTree>
    <p:extLst>
      <p:ext uri="{BB962C8B-B14F-4D97-AF65-F5344CB8AC3E}">
        <p14:creationId xmlns:p14="http://schemas.microsoft.com/office/powerpoint/2010/main" xmlns="" val="119234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2000" fill="hold"/>
                                        <p:tgtEl>
                                          <p:spTgt spid="13"/>
                                        </p:tgtEl>
                                        <p:attrNameLst>
                                          <p:attrName>ppt_x</p:attrName>
                                        </p:attrNameLst>
                                      </p:cBhvr>
                                      <p:tavLst>
                                        <p:tav tm="0">
                                          <p:val>
                                            <p:strVal val="#ppt_x"/>
                                          </p:val>
                                        </p:tav>
                                        <p:tav tm="100000">
                                          <p:val>
                                            <p:strVal val="#ppt_x"/>
                                          </p:val>
                                        </p:tav>
                                      </p:tavLst>
                                    </p:anim>
                                    <p:anim calcmode="lin" valueType="num">
                                      <p:cBhvr additive="base">
                                        <p:cTn id="31" dur="20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2000" fill="hold"/>
                                        <p:tgtEl>
                                          <p:spTgt spid="15"/>
                                        </p:tgtEl>
                                        <p:attrNameLst>
                                          <p:attrName>ppt_x</p:attrName>
                                        </p:attrNameLst>
                                      </p:cBhvr>
                                      <p:tavLst>
                                        <p:tav tm="0">
                                          <p:val>
                                            <p:strVal val="#ppt_x"/>
                                          </p:val>
                                        </p:tav>
                                        <p:tav tm="100000">
                                          <p:val>
                                            <p:strVal val="#ppt_x"/>
                                          </p:val>
                                        </p:tav>
                                      </p:tavLst>
                                    </p:anim>
                                    <p:anim calcmode="lin" valueType="num">
                                      <p:cBhvr additive="base">
                                        <p:cTn id="35" dur="20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2000" fill="hold"/>
                                        <p:tgtEl>
                                          <p:spTgt spid="17"/>
                                        </p:tgtEl>
                                        <p:attrNameLst>
                                          <p:attrName>ppt_x</p:attrName>
                                        </p:attrNameLst>
                                      </p:cBhvr>
                                      <p:tavLst>
                                        <p:tav tm="0">
                                          <p:val>
                                            <p:strVal val="#ppt_x"/>
                                          </p:val>
                                        </p:tav>
                                        <p:tav tm="100000">
                                          <p:val>
                                            <p:strVal val="#ppt_x"/>
                                          </p:val>
                                        </p:tav>
                                      </p:tavLst>
                                    </p:anim>
                                    <p:anim calcmode="lin" valueType="num">
                                      <p:cBhvr additive="base">
                                        <p:cTn id="39" dur="20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000" fill="hold"/>
                                        <p:tgtEl>
                                          <p:spTgt spid="19"/>
                                        </p:tgtEl>
                                        <p:attrNameLst>
                                          <p:attrName>ppt_x</p:attrName>
                                        </p:attrNameLst>
                                      </p:cBhvr>
                                      <p:tavLst>
                                        <p:tav tm="0">
                                          <p:val>
                                            <p:strVal val="#ppt_x"/>
                                          </p:val>
                                        </p:tav>
                                        <p:tav tm="100000">
                                          <p:val>
                                            <p:strVal val="#ppt_x"/>
                                          </p:val>
                                        </p:tav>
                                      </p:tavLst>
                                    </p:anim>
                                    <p:anim calcmode="lin" valueType="num">
                                      <p:cBhvr additive="base">
                                        <p:cTn id="43"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0"/>
                                        <p:tgtEl>
                                          <p:spTgt spid="21"/>
                                        </p:tgtEl>
                                      </p:cBhvr>
                                    </p:animEffect>
                                    <p:anim calcmode="lin" valueType="num">
                                      <p:cBhvr>
                                        <p:cTn id="49" dur="2000" fill="hold"/>
                                        <p:tgtEl>
                                          <p:spTgt spid="21"/>
                                        </p:tgtEl>
                                        <p:attrNameLst>
                                          <p:attrName>ppt_w</p:attrName>
                                        </p:attrNameLst>
                                      </p:cBhvr>
                                      <p:tavLst>
                                        <p:tav tm="0" fmla="#ppt_w*sin(2.5*pi*$)">
                                          <p:val>
                                            <p:fltVal val="0"/>
                                          </p:val>
                                        </p:tav>
                                        <p:tav tm="100000">
                                          <p:val>
                                            <p:fltVal val="1"/>
                                          </p:val>
                                        </p:tav>
                                      </p:tavLst>
                                    </p:anim>
                                    <p:anim calcmode="lin" valueType="num">
                                      <p:cBhvr>
                                        <p:cTn id="50" dur="2000" fill="hold"/>
                                        <p:tgtEl>
                                          <p:spTgt spid="21"/>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000"/>
                                        <p:tgtEl>
                                          <p:spTgt spid="23"/>
                                        </p:tgtEl>
                                      </p:cBhvr>
                                    </p:animEffect>
                                    <p:anim calcmode="lin" valueType="num">
                                      <p:cBhvr>
                                        <p:cTn id="54" dur="2000" fill="hold"/>
                                        <p:tgtEl>
                                          <p:spTgt spid="23"/>
                                        </p:tgtEl>
                                        <p:attrNameLst>
                                          <p:attrName>ppt_w</p:attrName>
                                        </p:attrNameLst>
                                      </p:cBhvr>
                                      <p:tavLst>
                                        <p:tav tm="0" fmla="#ppt_w*sin(2.5*pi*$)">
                                          <p:val>
                                            <p:fltVal val="0"/>
                                          </p:val>
                                        </p:tav>
                                        <p:tav tm="100000">
                                          <p:val>
                                            <p:fltVal val="1"/>
                                          </p:val>
                                        </p:tav>
                                      </p:tavLst>
                                    </p:anim>
                                    <p:anim calcmode="lin" valueType="num">
                                      <p:cBhvr>
                                        <p:cTn id="5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7015842" y="6270301"/>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82036" y="1331611"/>
            <a:ext cx="2686293" cy="4688143"/>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II</a:t>
            </a:r>
            <a:r>
              <a:rPr lang="vi-VN" sz="2400" dirty="0">
                <a:solidFill>
                  <a:srgbClr val="00A23A"/>
                </a:solidFill>
                <a:effectLst/>
                <a:latin typeface="TimesNewRomanPSMT"/>
              </a:rPr>
              <a:t>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algn="just">
              <a:lnSpc>
                <a:spcPts val="2880"/>
              </a:lnSpc>
              <a:spcBef>
                <a:spcPts val="300"/>
              </a:spcBef>
              <a:spcAft>
                <a:spcPts val="300"/>
              </a:spcAft>
            </a:pPr>
            <a:endParaRPr lang="vi-VN" sz="2400" dirty="0">
              <a:effectLst/>
              <a:latin typeface="TimesNewRomanPSMT"/>
            </a:endParaRPr>
          </a:p>
        </p:txBody>
      </p:sp>
      <p:pic>
        <p:nvPicPr>
          <p:cNvPr id="11" name="Picture 10">
            <a:extLst>
              <a:ext uri="{FF2B5EF4-FFF2-40B4-BE49-F238E27FC236}">
                <a16:creationId xmlns:a16="http://schemas.microsoft.com/office/drawing/2014/main" xmlns="" id="{BC2055F6-4B55-4511-B5D4-ACDBC4F48002}"/>
              </a:ext>
            </a:extLst>
          </p:cNvPr>
          <p:cNvPicPr>
            <a:picLocks noChangeAspect="1"/>
          </p:cNvPicPr>
          <p:nvPr/>
        </p:nvPicPr>
        <p:blipFill>
          <a:blip r:embed="rId4"/>
          <a:stretch>
            <a:fillRect/>
          </a:stretch>
        </p:blipFill>
        <p:spPr>
          <a:xfrm>
            <a:off x="3243714" y="1331611"/>
            <a:ext cx="8766250" cy="4688143"/>
          </a:xfrm>
          <a:prstGeom prst="rect">
            <a:avLst/>
          </a:prstGeom>
          <a:ln>
            <a:solidFill>
              <a:srgbClr val="00B050"/>
            </a:solidFill>
          </a:ln>
        </p:spPr>
      </p:pic>
    </p:spTree>
    <p:extLst>
      <p:ext uri="{BB962C8B-B14F-4D97-AF65-F5344CB8AC3E}">
        <p14:creationId xmlns:p14="http://schemas.microsoft.com/office/powerpoint/2010/main" xmlns="" val="2872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20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2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1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28183669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1">
            <a:hlinkClick r:id="rId3" action="ppaction://hlinksldjump"/>
            <a:extLst>
              <a:ext uri="{FF2B5EF4-FFF2-40B4-BE49-F238E27FC236}">
                <a16:creationId xmlns:a16="http://schemas.microsoft.com/office/drawing/2014/main" xmlns="" id="{381DCB7B-3E8E-FF9A-61FC-E908C252BEEA}"/>
              </a:ext>
            </a:extLst>
          </p:cNvPr>
          <p:cNvSpPr/>
          <p:nvPr/>
        </p:nvSpPr>
        <p:spPr>
          <a:xfrm>
            <a:off x="2177077" y="2217369"/>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9" name="Câu 2">
            <a:hlinkClick r:id="rId4" action="ppaction://hlinksldjump"/>
            <a:extLst>
              <a:ext uri="{FF2B5EF4-FFF2-40B4-BE49-F238E27FC236}">
                <a16:creationId xmlns:a16="http://schemas.microsoft.com/office/drawing/2014/main" xmlns="" id="{4109B69C-793F-0EAB-ADB6-3D1BE4A4FF14}"/>
              </a:ext>
            </a:extLst>
          </p:cNvPr>
          <p:cNvSpPr/>
          <p:nvPr/>
        </p:nvSpPr>
        <p:spPr>
          <a:xfrm>
            <a:off x="2177077" y="2704740"/>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47" name="Câu 3">
            <a:hlinkClick r:id="rId5" action="ppaction://hlinksldjump"/>
            <a:extLst>
              <a:ext uri="{FF2B5EF4-FFF2-40B4-BE49-F238E27FC236}">
                <a16:creationId xmlns:a16="http://schemas.microsoft.com/office/drawing/2014/main" xmlns="" id="{0E9F0CD2-85E8-3686-C492-1F416A7A0273}"/>
              </a:ext>
            </a:extLst>
          </p:cNvPr>
          <p:cNvSpPr/>
          <p:nvPr/>
        </p:nvSpPr>
        <p:spPr>
          <a:xfrm>
            <a:off x="2177077" y="3189856"/>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48" name="Câu 4">
            <a:hlinkClick r:id="rId6" action="ppaction://hlinksldjump"/>
            <a:extLst>
              <a:ext uri="{FF2B5EF4-FFF2-40B4-BE49-F238E27FC236}">
                <a16:creationId xmlns:a16="http://schemas.microsoft.com/office/drawing/2014/main" xmlns="" id="{565542DC-28A0-11D1-EBA0-F196C60211D4}"/>
              </a:ext>
            </a:extLst>
          </p:cNvPr>
          <p:cNvSpPr/>
          <p:nvPr/>
        </p:nvSpPr>
        <p:spPr>
          <a:xfrm>
            <a:off x="2177077" y="3674974"/>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52" name="Câu 5">
            <a:hlinkClick r:id="rId7" action="ppaction://hlinksldjump"/>
            <a:extLst>
              <a:ext uri="{FF2B5EF4-FFF2-40B4-BE49-F238E27FC236}">
                <a16:creationId xmlns:a16="http://schemas.microsoft.com/office/drawing/2014/main" xmlns="" id="{26BE8DC0-C98C-2008-EA1F-7AFEDA5D7667}"/>
              </a:ext>
            </a:extLst>
          </p:cNvPr>
          <p:cNvSpPr/>
          <p:nvPr/>
        </p:nvSpPr>
        <p:spPr>
          <a:xfrm>
            <a:off x="2177077" y="416234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54" name="Câu 6">
            <a:hlinkClick r:id="rId8" action="ppaction://hlinksldjump"/>
            <a:extLst>
              <a:ext uri="{FF2B5EF4-FFF2-40B4-BE49-F238E27FC236}">
                <a16:creationId xmlns:a16="http://schemas.microsoft.com/office/drawing/2014/main" xmlns="" id="{1F8D9B89-5E09-B60A-7F45-C2140D316CC4}"/>
              </a:ext>
            </a:extLst>
          </p:cNvPr>
          <p:cNvSpPr/>
          <p:nvPr/>
        </p:nvSpPr>
        <p:spPr>
          <a:xfrm>
            <a:off x="2177077" y="464746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60" name="Rectangle 59">
            <a:extLst>
              <a:ext uri="{FF2B5EF4-FFF2-40B4-BE49-F238E27FC236}">
                <a16:creationId xmlns:a16="http://schemas.microsoft.com/office/drawing/2014/main" xmlns="" id="{D6B0EE9A-CD6F-9BD4-9BA7-D7D4BAE01A59}"/>
              </a:ext>
            </a:extLst>
          </p:cNvPr>
          <p:cNvSpPr/>
          <p:nvPr/>
        </p:nvSpPr>
        <p:spPr>
          <a:xfrm>
            <a:off x="4471385"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1" name="Rectangle 60">
            <a:extLst>
              <a:ext uri="{FF2B5EF4-FFF2-40B4-BE49-F238E27FC236}">
                <a16:creationId xmlns:a16="http://schemas.microsoft.com/office/drawing/2014/main" xmlns="" id="{132CD73D-57DF-9ADD-1C0D-B74BE5D68F68}"/>
              </a:ext>
            </a:extLst>
          </p:cNvPr>
          <p:cNvSpPr/>
          <p:nvPr/>
        </p:nvSpPr>
        <p:spPr>
          <a:xfrm>
            <a:off x="4925534" y="270227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2" name="Rectangle 61">
            <a:extLst>
              <a:ext uri="{FF2B5EF4-FFF2-40B4-BE49-F238E27FC236}">
                <a16:creationId xmlns:a16="http://schemas.microsoft.com/office/drawing/2014/main" xmlns="" id="{019606E1-69CF-9077-1D15-F1791BAE585D}"/>
              </a:ext>
            </a:extLst>
          </p:cNvPr>
          <p:cNvSpPr/>
          <p:nvPr/>
        </p:nvSpPr>
        <p:spPr>
          <a:xfrm>
            <a:off x="5379137" y="270227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3" name="Rectangle 62">
            <a:extLst>
              <a:ext uri="{FF2B5EF4-FFF2-40B4-BE49-F238E27FC236}">
                <a16:creationId xmlns:a16="http://schemas.microsoft.com/office/drawing/2014/main" xmlns="" id="{ECDBCB67-729D-5C44-ADAE-190E51E54DA2}"/>
              </a:ext>
            </a:extLst>
          </p:cNvPr>
          <p:cNvSpPr/>
          <p:nvPr/>
        </p:nvSpPr>
        <p:spPr>
          <a:xfrm>
            <a:off x="4012200" y="270046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6" name="Rectangle 1855">
            <a:extLst>
              <a:ext uri="{FF2B5EF4-FFF2-40B4-BE49-F238E27FC236}">
                <a16:creationId xmlns:a16="http://schemas.microsoft.com/office/drawing/2014/main" xmlns="" id="{4D1D333E-2503-5964-DCA8-15B198873DD3}"/>
              </a:ext>
            </a:extLst>
          </p:cNvPr>
          <p:cNvSpPr/>
          <p:nvPr/>
        </p:nvSpPr>
        <p:spPr>
          <a:xfrm>
            <a:off x="810104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7" name="Rectangle 1856">
            <a:extLst>
              <a:ext uri="{FF2B5EF4-FFF2-40B4-BE49-F238E27FC236}">
                <a16:creationId xmlns:a16="http://schemas.microsoft.com/office/drawing/2014/main" xmlns="" id="{6A71BE94-E14E-AB82-B146-AEA9F5AAA8A4}"/>
              </a:ext>
            </a:extLst>
          </p:cNvPr>
          <p:cNvSpPr/>
          <p:nvPr/>
        </p:nvSpPr>
        <p:spPr>
          <a:xfrm>
            <a:off x="4925534" y="318556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69" name="Rectangle 1868">
            <a:extLst>
              <a:ext uri="{FF2B5EF4-FFF2-40B4-BE49-F238E27FC236}">
                <a16:creationId xmlns:a16="http://schemas.microsoft.com/office/drawing/2014/main" xmlns="" id="{6C8B815C-5E91-FD54-0CF8-E3E5941B0A53}"/>
              </a:ext>
            </a:extLst>
          </p:cNvPr>
          <p:cNvSpPr/>
          <p:nvPr/>
        </p:nvSpPr>
        <p:spPr>
          <a:xfrm>
            <a:off x="5379137"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72" name="Rectangle 1871">
            <a:extLst>
              <a:ext uri="{FF2B5EF4-FFF2-40B4-BE49-F238E27FC236}">
                <a16:creationId xmlns:a16="http://schemas.microsoft.com/office/drawing/2014/main" xmlns="" id="{A0D23A0B-702D-564A-8832-848CC191350D}"/>
              </a:ext>
            </a:extLst>
          </p:cNvPr>
          <p:cNvSpPr/>
          <p:nvPr/>
        </p:nvSpPr>
        <p:spPr>
          <a:xfrm>
            <a:off x="58327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5" name="Rectangle 1044">
            <a:extLst>
              <a:ext uri="{FF2B5EF4-FFF2-40B4-BE49-F238E27FC236}">
                <a16:creationId xmlns:a16="http://schemas.microsoft.com/office/drawing/2014/main" xmlns="" id="{B6AD6C9B-2B63-9107-0EBD-E687F0721365}"/>
              </a:ext>
            </a:extLst>
          </p:cNvPr>
          <p:cNvSpPr/>
          <p:nvPr/>
        </p:nvSpPr>
        <p:spPr>
          <a:xfrm>
            <a:off x="6286342"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7" name="Rectangle 1046">
            <a:extLst>
              <a:ext uri="{FF2B5EF4-FFF2-40B4-BE49-F238E27FC236}">
                <a16:creationId xmlns:a16="http://schemas.microsoft.com/office/drawing/2014/main" xmlns="" id="{57779542-7412-E482-3999-1719F16BB14C}"/>
              </a:ext>
            </a:extLst>
          </p:cNvPr>
          <p:cNvSpPr/>
          <p:nvPr/>
        </p:nvSpPr>
        <p:spPr>
          <a:xfrm>
            <a:off x="4925534" y="366886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8" name="Rectangle 1047">
            <a:extLst>
              <a:ext uri="{FF2B5EF4-FFF2-40B4-BE49-F238E27FC236}">
                <a16:creationId xmlns:a16="http://schemas.microsoft.com/office/drawing/2014/main" xmlns="" id="{9BFDF0D3-62BA-D200-9A86-C91875C794E2}"/>
              </a:ext>
            </a:extLst>
          </p:cNvPr>
          <p:cNvSpPr/>
          <p:nvPr/>
        </p:nvSpPr>
        <p:spPr>
          <a:xfrm>
            <a:off x="5379137"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49" name="Rectangle 1048">
            <a:extLst>
              <a:ext uri="{FF2B5EF4-FFF2-40B4-BE49-F238E27FC236}">
                <a16:creationId xmlns:a16="http://schemas.microsoft.com/office/drawing/2014/main" xmlns="" id="{A84E9303-61BB-4145-BB93-7820344A8585}"/>
              </a:ext>
            </a:extLst>
          </p:cNvPr>
          <p:cNvSpPr/>
          <p:nvPr/>
        </p:nvSpPr>
        <p:spPr>
          <a:xfrm>
            <a:off x="6740929"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0" name="Rectangle 1049">
            <a:extLst>
              <a:ext uri="{FF2B5EF4-FFF2-40B4-BE49-F238E27FC236}">
                <a16:creationId xmlns:a16="http://schemas.microsoft.com/office/drawing/2014/main" xmlns="" id="{8F387852-19AF-748E-E291-3DF992B23228}"/>
              </a:ext>
            </a:extLst>
          </p:cNvPr>
          <p:cNvSpPr/>
          <p:nvPr/>
        </p:nvSpPr>
        <p:spPr>
          <a:xfrm>
            <a:off x="7194531" y="41514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1" name="Rectangle 1050">
            <a:extLst>
              <a:ext uri="{FF2B5EF4-FFF2-40B4-BE49-F238E27FC236}">
                <a16:creationId xmlns:a16="http://schemas.microsoft.com/office/drawing/2014/main" xmlns="" id="{340BB706-3A05-FF2C-4391-C8C9F3067959}"/>
              </a:ext>
            </a:extLst>
          </p:cNvPr>
          <p:cNvSpPr/>
          <p:nvPr/>
        </p:nvSpPr>
        <p:spPr>
          <a:xfrm>
            <a:off x="4471385"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2" name="Rectangle 1051">
            <a:extLst>
              <a:ext uri="{FF2B5EF4-FFF2-40B4-BE49-F238E27FC236}">
                <a16:creationId xmlns:a16="http://schemas.microsoft.com/office/drawing/2014/main" xmlns="" id="{F3CA7E6A-A913-79E5-1175-69FE1360B97C}"/>
              </a:ext>
            </a:extLst>
          </p:cNvPr>
          <p:cNvSpPr/>
          <p:nvPr/>
        </p:nvSpPr>
        <p:spPr>
          <a:xfrm>
            <a:off x="4925534" y="415216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3" name="Rectangle 1052">
            <a:extLst>
              <a:ext uri="{FF2B5EF4-FFF2-40B4-BE49-F238E27FC236}">
                <a16:creationId xmlns:a16="http://schemas.microsoft.com/office/drawing/2014/main" xmlns="" id="{39C06CA4-03F9-6410-3285-E56A395C9099}"/>
              </a:ext>
            </a:extLst>
          </p:cNvPr>
          <p:cNvSpPr/>
          <p:nvPr/>
        </p:nvSpPr>
        <p:spPr>
          <a:xfrm>
            <a:off x="5379137"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4" name="Rectangle 1053">
            <a:extLst>
              <a:ext uri="{FF2B5EF4-FFF2-40B4-BE49-F238E27FC236}">
                <a16:creationId xmlns:a16="http://schemas.microsoft.com/office/drawing/2014/main" xmlns="" id="{F981AF9C-F1D1-329E-3D17-78E43489C432}"/>
              </a:ext>
            </a:extLst>
          </p:cNvPr>
          <p:cNvSpPr/>
          <p:nvPr/>
        </p:nvSpPr>
        <p:spPr>
          <a:xfrm>
            <a:off x="5832739"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55" name="Rectangle 1054">
            <a:extLst>
              <a:ext uri="{FF2B5EF4-FFF2-40B4-BE49-F238E27FC236}">
                <a16:creationId xmlns:a16="http://schemas.microsoft.com/office/drawing/2014/main" xmlns="" id="{40434A20-C071-0B65-5E7D-9832AF3F4B67}"/>
              </a:ext>
            </a:extLst>
          </p:cNvPr>
          <p:cNvSpPr/>
          <p:nvPr/>
        </p:nvSpPr>
        <p:spPr>
          <a:xfrm>
            <a:off x="6286342" y="41521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1" name="Rectangle 1060">
            <a:extLst>
              <a:ext uri="{FF2B5EF4-FFF2-40B4-BE49-F238E27FC236}">
                <a16:creationId xmlns:a16="http://schemas.microsoft.com/office/drawing/2014/main" xmlns="" id="{7EEF7B16-2C8F-53F6-9ECC-A8843D0AC456}"/>
              </a:ext>
            </a:extLst>
          </p:cNvPr>
          <p:cNvSpPr/>
          <p:nvPr/>
        </p:nvSpPr>
        <p:spPr>
          <a:xfrm>
            <a:off x="6737000" y="463259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2" name="Rectangle 1061">
            <a:extLst>
              <a:ext uri="{FF2B5EF4-FFF2-40B4-BE49-F238E27FC236}">
                <a16:creationId xmlns:a16="http://schemas.microsoft.com/office/drawing/2014/main" xmlns="" id="{B5D81085-9199-962B-3203-2BB8C50259D9}"/>
              </a:ext>
            </a:extLst>
          </p:cNvPr>
          <p:cNvSpPr/>
          <p:nvPr/>
        </p:nvSpPr>
        <p:spPr>
          <a:xfrm>
            <a:off x="7192827"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3" name="Rectangle 1062">
            <a:extLst>
              <a:ext uri="{FF2B5EF4-FFF2-40B4-BE49-F238E27FC236}">
                <a16:creationId xmlns:a16="http://schemas.microsoft.com/office/drawing/2014/main" xmlns="" id="{C59BEF76-CF5B-B84C-97D5-4B5F97DBE291}"/>
              </a:ext>
            </a:extLst>
          </p:cNvPr>
          <p:cNvSpPr/>
          <p:nvPr/>
        </p:nvSpPr>
        <p:spPr>
          <a:xfrm>
            <a:off x="4925534" y="463545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64" name="Rectangle 1063">
            <a:extLst>
              <a:ext uri="{FF2B5EF4-FFF2-40B4-BE49-F238E27FC236}">
                <a16:creationId xmlns:a16="http://schemas.microsoft.com/office/drawing/2014/main" xmlns="" id="{6C26D338-F469-8BD6-FF94-8CA3B102A94D}"/>
              </a:ext>
            </a:extLst>
          </p:cNvPr>
          <p:cNvSpPr/>
          <p:nvPr/>
        </p:nvSpPr>
        <p:spPr>
          <a:xfrm>
            <a:off x="5379137" y="463545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3" name="Rectangle 1092">
            <a:extLst>
              <a:ext uri="{FF2B5EF4-FFF2-40B4-BE49-F238E27FC236}">
                <a16:creationId xmlns:a16="http://schemas.microsoft.com/office/drawing/2014/main" xmlns="" id="{541AC699-160B-1F66-6105-BC92E30628CD}"/>
              </a:ext>
            </a:extLst>
          </p:cNvPr>
          <p:cNvSpPr/>
          <p:nvPr/>
        </p:nvSpPr>
        <p:spPr>
          <a:xfrm>
            <a:off x="719282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98" name="Rectangle 1097">
            <a:extLst>
              <a:ext uri="{FF2B5EF4-FFF2-40B4-BE49-F238E27FC236}">
                <a16:creationId xmlns:a16="http://schemas.microsoft.com/office/drawing/2014/main" xmlns="" id="{BC8184DF-012A-7A74-787B-39B8218FB855}"/>
              </a:ext>
            </a:extLst>
          </p:cNvPr>
          <p:cNvSpPr/>
          <p:nvPr/>
        </p:nvSpPr>
        <p:spPr>
          <a:xfrm>
            <a:off x="4470358" y="221841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0" name="Rectangle 1099">
            <a:extLst>
              <a:ext uri="{FF2B5EF4-FFF2-40B4-BE49-F238E27FC236}">
                <a16:creationId xmlns:a16="http://schemas.microsoft.com/office/drawing/2014/main" xmlns="" id="{A7CA6CD4-C9D2-4FFA-7C55-29B72CC73D9F}"/>
              </a:ext>
            </a:extLst>
          </p:cNvPr>
          <p:cNvSpPr/>
          <p:nvPr/>
        </p:nvSpPr>
        <p:spPr>
          <a:xfrm>
            <a:off x="4925534" y="221897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1" name="Rectangle 1100">
            <a:extLst>
              <a:ext uri="{FF2B5EF4-FFF2-40B4-BE49-F238E27FC236}">
                <a16:creationId xmlns:a16="http://schemas.microsoft.com/office/drawing/2014/main" xmlns="" id="{180B888F-F9A8-18AA-6C4F-AC4B0CBC8F55}"/>
              </a:ext>
            </a:extLst>
          </p:cNvPr>
          <p:cNvSpPr/>
          <p:nvPr/>
        </p:nvSpPr>
        <p:spPr>
          <a:xfrm>
            <a:off x="5379137" y="221897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2" name="Rectangle 1101">
            <a:extLst>
              <a:ext uri="{FF2B5EF4-FFF2-40B4-BE49-F238E27FC236}">
                <a16:creationId xmlns:a16="http://schemas.microsoft.com/office/drawing/2014/main" xmlns="" id="{AAFEA6EB-6BFD-B1E8-CD18-EDE73FC64CAF}"/>
              </a:ext>
            </a:extLst>
          </p:cNvPr>
          <p:cNvSpPr/>
          <p:nvPr/>
        </p:nvSpPr>
        <p:spPr>
          <a:xfrm>
            <a:off x="6287155"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3" name="Rectangle 1102">
            <a:extLst>
              <a:ext uri="{FF2B5EF4-FFF2-40B4-BE49-F238E27FC236}">
                <a16:creationId xmlns:a16="http://schemas.microsoft.com/office/drawing/2014/main" xmlns="" id="{7D50AF3A-0914-B0CA-C955-8E5F8CE1DE55}"/>
              </a:ext>
            </a:extLst>
          </p:cNvPr>
          <p:cNvSpPr/>
          <p:nvPr/>
        </p:nvSpPr>
        <p:spPr>
          <a:xfrm>
            <a:off x="6740758"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04" name="Rectangle 1103">
            <a:extLst>
              <a:ext uri="{FF2B5EF4-FFF2-40B4-BE49-F238E27FC236}">
                <a16:creationId xmlns:a16="http://schemas.microsoft.com/office/drawing/2014/main" xmlns="" id="{6B8BB298-603C-638D-B046-110D146C4056}"/>
              </a:ext>
            </a:extLst>
          </p:cNvPr>
          <p:cNvSpPr/>
          <p:nvPr/>
        </p:nvSpPr>
        <p:spPr>
          <a:xfrm>
            <a:off x="5827577" y="22192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8" name="Rectangle 1127">
            <a:extLst>
              <a:ext uri="{FF2B5EF4-FFF2-40B4-BE49-F238E27FC236}">
                <a16:creationId xmlns:a16="http://schemas.microsoft.com/office/drawing/2014/main" xmlns="" id="{13B172EE-7853-4380-9E30-9850B9E4FCF1}"/>
              </a:ext>
            </a:extLst>
          </p:cNvPr>
          <p:cNvSpPr/>
          <p:nvPr/>
        </p:nvSpPr>
        <p:spPr>
          <a:xfrm>
            <a:off x="3558024" y="270052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29" name="Rectangle 1128">
            <a:extLst>
              <a:ext uri="{FF2B5EF4-FFF2-40B4-BE49-F238E27FC236}">
                <a16:creationId xmlns:a16="http://schemas.microsoft.com/office/drawing/2014/main" xmlns="" id="{BF96B246-BB91-F8BD-AD36-B521126BBC66}"/>
              </a:ext>
            </a:extLst>
          </p:cNvPr>
          <p:cNvSpPr/>
          <p:nvPr/>
        </p:nvSpPr>
        <p:spPr>
          <a:xfrm>
            <a:off x="5834343"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130" name="Rectangle 1129">
            <a:extLst>
              <a:ext uri="{FF2B5EF4-FFF2-40B4-BE49-F238E27FC236}">
                <a16:creationId xmlns:a16="http://schemas.microsoft.com/office/drawing/2014/main" xmlns="" id="{4EDD0B62-FD34-C366-E9F7-347044193D4B}"/>
              </a:ext>
            </a:extLst>
          </p:cNvPr>
          <p:cNvSpPr/>
          <p:nvPr/>
        </p:nvSpPr>
        <p:spPr>
          <a:xfrm>
            <a:off x="6287946" y="270472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89" name="Group 1288">
            <a:extLst>
              <a:ext uri="{FF2B5EF4-FFF2-40B4-BE49-F238E27FC236}">
                <a16:creationId xmlns:a16="http://schemas.microsoft.com/office/drawing/2014/main" xmlns="" id="{74AB418D-D16E-0E7A-DE8A-A3B80E9E82EC}"/>
              </a:ext>
            </a:extLst>
          </p:cNvPr>
          <p:cNvGrpSpPr/>
          <p:nvPr/>
        </p:nvGrpSpPr>
        <p:grpSpPr>
          <a:xfrm>
            <a:off x="3579270" y="2723612"/>
            <a:ext cx="3057256" cy="373598"/>
            <a:chOff x="3579270" y="2723612"/>
            <a:chExt cx="3057256" cy="373598"/>
          </a:xfrm>
        </p:grpSpPr>
        <p:sp>
          <p:nvSpPr>
            <p:cNvPr id="1132" name="TextBox 1131">
              <a:extLst>
                <a:ext uri="{FF2B5EF4-FFF2-40B4-BE49-F238E27FC236}">
                  <a16:creationId xmlns:a16="http://schemas.microsoft.com/office/drawing/2014/main" xmlns="" id="{7A83F6D6-AA3B-22E2-8065-7AAB2613FEA9}"/>
                </a:ext>
              </a:extLst>
            </p:cNvPr>
            <p:cNvSpPr txBox="1"/>
            <p:nvPr/>
          </p:nvSpPr>
          <p:spPr>
            <a:xfrm>
              <a:off x="4495838" y="2725423"/>
              <a:ext cx="324128" cy="369332"/>
            </a:xfrm>
            <a:prstGeom prst="rect">
              <a:avLst/>
            </a:prstGeom>
            <a:noFill/>
          </p:spPr>
          <p:txBody>
            <a:bodyPr wrap="none" rtlCol="0">
              <a:spAutoFit/>
            </a:bodyPr>
            <a:lstStyle/>
            <a:p>
              <a:pPr algn="ctr"/>
              <a:r>
                <a:rPr lang="en-US" b="1"/>
                <a:t>À</a:t>
              </a:r>
              <a:endParaRPr lang="en-US" b="1" dirty="0"/>
            </a:p>
          </p:txBody>
        </p:sp>
        <p:sp>
          <p:nvSpPr>
            <p:cNvPr id="1133" name="TextBox 1132">
              <a:extLst>
                <a:ext uri="{FF2B5EF4-FFF2-40B4-BE49-F238E27FC236}">
                  <a16:creationId xmlns:a16="http://schemas.microsoft.com/office/drawing/2014/main" xmlns="" id="{2754AC8C-4195-77AE-C7B4-E34498046B04}"/>
                </a:ext>
              </a:extLst>
            </p:cNvPr>
            <p:cNvSpPr txBox="1"/>
            <p:nvPr/>
          </p:nvSpPr>
          <p:spPr>
            <a:xfrm>
              <a:off x="4951522" y="2725423"/>
              <a:ext cx="335348"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134" name="TextBox 1133">
              <a:extLst>
                <a:ext uri="{FF2B5EF4-FFF2-40B4-BE49-F238E27FC236}">
                  <a16:creationId xmlns:a16="http://schemas.microsoft.com/office/drawing/2014/main" xmlns="" id="{1EADBF78-6319-EC71-AAAB-1A0484DCB276}"/>
                </a:ext>
              </a:extLst>
            </p:cNvPr>
            <p:cNvSpPr txBox="1"/>
            <p:nvPr/>
          </p:nvSpPr>
          <p:spPr>
            <a:xfrm>
              <a:off x="5399583" y="2725423"/>
              <a:ext cx="332142" cy="369332"/>
            </a:xfrm>
            <a:prstGeom prst="rect">
              <a:avLst/>
            </a:prstGeom>
            <a:noFill/>
          </p:spPr>
          <p:txBody>
            <a:bodyPr wrap="none" rtlCol="0">
              <a:spAutoFit/>
            </a:bodyPr>
            <a:lstStyle/>
            <a:p>
              <a:pPr algn="ctr"/>
              <a:r>
                <a:rPr lang="en-US" b="1"/>
                <a:t>G</a:t>
              </a:r>
              <a:endParaRPr lang="en-US" b="1" dirty="0"/>
            </a:p>
          </p:txBody>
        </p:sp>
        <p:sp>
          <p:nvSpPr>
            <p:cNvPr id="1135" name="TextBox 1134">
              <a:extLst>
                <a:ext uri="{FF2B5EF4-FFF2-40B4-BE49-F238E27FC236}">
                  <a16:creationId xmlns:a16="http://schemas.microsoft.com/office/drawing/2014/main" xmlns="" id="{242424E6-E8AD-EF51-2098-4C6C2F362290}"/>
                </a:ext>
              </a:extLst>
            </p:cNvPr>
            <p:cNvSpPr txBox="1"/>
            <p:nvPr/>
          </p:nvSpPr>
          <p:spPr>
            <a:xfrm>
              <a:off x="4028638" y="2723612"/>
              <a:ext cx="340158" cy="369332"/>
            </a:xfrm>
            <a:prstGeom prst="rect">
              <a:avLst/>
            </a:prstGeom>
            <a:noFill/>
          </p:spPr>
          <p:txBody>
            <a:bodyPr wrap="none" rtlCol="0">
              <a:spAutoFit/>
            </a:bodyPr>
            <a:lstStyle/>
            <a:p>
              <a:pPr algn="ctr"/>
              <a:r>
                <a:rPr lang="en-US" b="1"/>
                <a:t>O</a:t>
              </a:r>
              <a:endParaRPr lang="en-US" b="1" dirty="0"/>
            </a:p>
          </p:txBody>
        </p:sp>
        <p:sp>
          <p:nvSpPr>
            <p:cNvPr id="1136" name="TextBox 1135">
              <a:extLst>
                <a:ext uri="{FF2B5EF4-FFF2-40B4-BE49-F238E27FC236}">
                  <a16:creationId xmlns:a16="http://schemas.microsoft.com/office/drawing/2014/main" xmlns="" id="{C2AC5E95-7978-BD6C-DD31-2E8D4EAA91B2}"/>
                </a:ext>
              </a:extLst>
            </p:cNvPr>
            <p:cNvSpPr txBox="1"/>
            <p:nvPr/>
          </p:nvSpPr>
          <p:spPr>
            <a:xfrm>
              <a:off x="3579270" y="2723675"/>
              <a:ext cx="330540" cy="369332"/>
            </a:xfrm>
            <a:prstGeom prst="rect">
              <a:avLst/>
            </a:prstGeom>
            <a:noFill/>
          </p:spPr>
          <p:txBody>
            <a:bodyPr wrap="none" rtlCol="0">
              <a:spAutoFit/>
            </a:bodyPr>
            <a:lstStyle/>
            <a:p>
              <a:pPr algn="ctr"/>
              <a:r>
                <a:rPr lang="en-US" b="1" dirty="0"/>
                <a:t>H</a:t>
              </a:r>
            </a:p>
          </p:txBody>
        </p:sp>
        <p:sp>
          <p:nvSpPr>
            <p:cNvPr id="1137" name="TextBox 1136">
              <a:extLst>
                <a:ext uri="{FF2B5EF4-FFF2-40B4-BE49-F238E27FC236}">
                  <a16:creationId xmlns:a16="http://schemas.microsoft.com/office/drawing/2014/main" xmlns="" id="{A477CCD5-BC24-FBA7-F15B-F137D8207156}"/>
                </a:ext>
              </a:extLst>
            </p:cNvPr>
            <p:cNvSpPr txBox="1"/>
            <p:nvPr/>
          </p:nvSpPr>
          <p:spPr>
            <a:xfrm>
              <a:off x="5874024" y="2727878"/>
              <a:ext cx="293670" cy="369332"/>
            </a:xfrm>
            <a:prstGeom prst="rect">
              <a:avLst/>
            </a:prstGeom>
            <a:noFill/>
          </p:spPr>
          <p:txBody>
            <a:bodyPr wrap="none" rtlCol="0">
              <a:spAutoFit/>
            </a:bodyPr>
            <a:lstStyle/>
            <a:p>
              <a:pPr algn="ctr"/>
              <a:r>
                <a:rPr lang="en-US" b="1"/>
                <a:t>S</a:t>
              </a:r>
              <a:endParaRPr lang="en-US" b="1" dirty="0"/>
            </a:p>
          </p:txBody>
        </p:sp>
        <p:sp>
          <p:nvSpPr>
            <p:cNvPr id="1138" name="TextBox 1137">
              <a:extLst>
                <a:ext uri="{FF2B5EF4-FFF2-40B4-BE49-F238E27FC236}">
                  <a16:creationId xmlns:a16="http://schemas.microsoft.com/office/drawing/2014/main" xmlns="" id="{0EA672BE-7DFF-A462-750C-46D7212D95D2}"/>
                </a:ext>
              </a:extLst>
            </p:cNvPr>
            <p:cNvSpPr txBox="1"/>
            <p:nvPr/>
          </p:nvSpPr>
          <p:spPr>
            <a:xfrm>
              <a:off x="6312398" y="2727878"/>
              <a:ext cx="324128" cy="369332"/>
            </a:xfrm>
            <a:prstGeom prst="rect">
              <a:avLst/>
            </a:prstGeom>
            <a:noFill/>
          </p:spPr>
          <p:txBody>
            <a:bodyPr wrap="none" rtlCol="0">
              <a:spAutoFit/>
            </a:bodyPr>
            <a:lstStyle/>
            <a:p>
              <a:pPr algn="ctr"/>
              <a:r>
                <a:rPr lang="en-US" b="1"/>
                <a:t>A</a:t>
              </a:r>
              <a:endParaRPr lang="en-US" b="1" dirty="0"/>
            </a:p>
          </p:txBody>
        </p:sp>
      </p:grpSp>
      <p:grpSp>
        <p:nvGrpSpPr>
          <p:cNvPr id="1288" name="Group 1287">
            <a:extLst>
              <a:ext uri="{FF2B5EF4-FFF2-40B4-BE49-F238E27FC236}">
                <a16:creationId xmlns:a16="http://schemas.microsoft.com/office/drawing/2014/main" xmlns="" id="{E2F4DF08-EF6A-6016-1178-6C51C81DE9A3}"/>
              </a:ext>
            </a:extLst>
          </p:cNvPr>
          <p:cNvGrpSpPr/>
          <p:nvPr/>
        </p:nvGrpSpPr>
        <p:grpSpPr>
          <a:xfrm>
            <a:off x="4485194" y="2241561"/>
            <a:ext cx="3062626" cy="370133"/>
            <a:chOff x="4485194" y="2241561"/>
            <a:chExt cx="3062626" cy="370133"/>
          </a:xfrm>
        </p:grpSpPr>
        <p:sp>
          <p:nvSpPr>
            <p:cNvPr id="1149" name="TextBox 1148">
              <a:extLst>
                <a:ext uri="{FF2B5EF4-FFF2-40B4-BE49-F238E27FC236}">
                  <a16:creationId xmlns:a16="http://schemas.microsoft.com/office/drawing/2014/main" xmlns="" id="{A10AA4F7-05BC-3B75-9E88-D3EC433E5716}"/>
                </a:ext>
              </a:extLst>
            </p:cNvPr>
            <p:cNvSpPr txBox="1"/>
            <p:nvPr/>
          </p:nvSpPr>
          <p:spPr>
            <a:xfrm>
              <a:off x="7210868" y="2242362"/>
              <a:ext cx="336952" cy="369332"/>
            </a:xfrm>
            <a:prstGeom prst="rect">
              <a:avLst/>
            </a:prstGeom>
            <a:noFill/>
          </p:spPr>
          <p:txBody>
            <a:bodyPr wrap="none" rtlCol="0">
              <a:spAutoFit/>
            </a:bodyPr>
            <a:lstStyle/>
            <a:p>
              <a:pPr algn="ctr"/>
              <a:r>
                <a:rPr lang="en-US" b="1"/>
                <a:t>O</a:t>
              </a:r>
              <a:endParaRPr lang="en-US" b="1" dirty="0"/>
            </a:p>
          </p:txBody>
        </p:sp>
        <p:sp>
          <p:nvSpPr>
            <p:cNvPr id="1150" name="TextBox 1149">
              <a:extLst>
                <a:ext uri="{FF2B5EF4-FFF2-40B4-BE49-F238E27FC236}">
                  <a16:creationId xmlns:a16="http://schemas.microsoft.com/office/drawing/2014/main" xmlns="" id="{E20D6109-E0B0-069D-97FC-19BBE4452D98}"/>
                </a:ext>
              </a:extLst>
            </p:cNvPr>
            <p:cNvSpPr txBox="1"/>
            <p:nvPr/>
          </p:nvSpPr>
          <p:spPr>
            <a:xfrm>
              <a:off x="4485194" y="2241561"/>
              <a:ext cx="343364" cy="369332"/>
            </a:xfrm>
            <a:prstGeom prst="rect">
              <a:avLst/>
            </a:prstGeom>
            <a:noFill/>
          </p:spPr>
          <p:txBody>
            <a:bodyPr wrap="none" rtlCol="0">
              <a:spAutoFit/>
            </a:bodyPr>
            <a:lstStyle/>
            <a:p>
              <a:pPr algn="ctr"/>
              <a:r>
                <a:rPr lang="en-US" b="1"/>
                <a:t>Q</a:t>
              </a:r>
              <a:endParaRPr lang="en-US" b="1" dirty="0"/>
            </a:p>
          </p:txBody>
        </p:sp>
        <p:sp>
          <p:nvSpPr>
            <p:cNvPr id="1216" name="TextBox 1215">
              <a:extLst>
                <a:ext uri="{FF2B5EF4-FFF2-40B4-BE49-F238E27FC236}">
                  <a16:creationId xmlns:a16="http://schemas.microsoft.com/office/drawing/2014/main" xmlns="" id="{14F82840-DD56-9ADD-F0D6-71A238F78590}"/>
                </a:ext>
              </a:extLst>
            </p:cNvPr>
            <p:cNvSpPr txBox="1"/>
            <p:nvPr/>
          </p:nvSpPr>
          <p:spPr>
            <a:xfrm>
              <a:off x="4947513" y="2242127"/>
              <a:ext cx="343364" cy="369332"/>
            </a:xfrm>
            <a:prstGeom prst="rect">
              <a:avLst/>
            </a:prstGeom>
            <a:noFill/>
            <a:ln>
              <a:noFill/>
            </a:ln>
          </p:spPr>
          <p:txBody>
            <a:bodyPr wrap="none" rtlCol="0">
              <a:spAutoFit/>
            </a:bodyPr>
            <a:lstStyle/>
            <a:p>
              <a:pPr algn="ctr"/>
              <a:r>
                <a:rPr lang="en-US" b="1">
                  <a:solidFill>
                    <a:srgbClr val="FF0000"/>
                  </a:solidFill>
                </a:rPr>
                <a:t>U</a:t>
              </a:r>
              <a:endParaRPr lang="en-US" b="1" dirty="0">
                <a:solidFill>
                  <a:srgbClr val="FF0000"/>
                </a:solidFill>
              </a:endParaRPr>
            </a:p>
          </p:txBody>
        </p:sp>
        <p:sp>
          <p:nvSpPr>
            <p:cNvPr id="1217" name="TextBox 1216">
              <a:extLst>
                <a:ext uri="{FF2B5EF4-FFF2-40B4-BE49-F238E27FC236}">
                  <a16:creationId xmlns:a16="http://schemas.microsoft.com/office/drawing/2014/main" xmlns="" id="{80312F0D-63D1-D7EA-8E00-D0A68461B638}"/>
                </a:ext>
              </a:extLst>
            </p:cNvPr>
            <p:cNvSpPr txBox="1"/>
            <p:nvPr/>
          </p:nvSpPr>
          <p:spPr>
            <a:xfrm>
              <a:off x="5403590" y="2242127"/>
              <a:ext cx="324128" cy="369332"/>
            </a:xfrm>
            <a:prstGeom prst="rect">
              <a:avLst/>
            </a:prstGeom>
            <a:noFill/>
          </p:spPr>
          <p:txBody>
            <a:bodyPr wrap="none" rtlCol="0">
              <a:spAutoFit/>
            </a:bodyPr>
            <a:lstStyle/>
            <a:p>
              <a:pPr algn="ctr"/>
              <a:r>
                <a:rPr lang="en-US" b="1"/>
                <a:t>Ầ</a:t>
              </a:r>
              <a:endParaRPr lang="en-US" b="1" dirty="0"/>
            </a:p>
          </p:txBody>
        </p:sp>
        <p:sp>
          <p:nvSpPr>
            <p:cNvPr id="1218" name="TextBox 1217">
              <a:extLst>
                <a:ext uri="{FF2B5EF4-FFF2-40B4-BE49-F238E27FC236}">
                  <a16:creationId xmlns:a16="http://schemas.microsoft.com/office/drawing/2014/main" xmlns="" id="{8C5A2163-B464-2052-74B5-2CD01928EA86}"/>
                </a:ext>
              </a:extLst>
            </p:cNvPr>
            <p:cNvSpPr txBox="1"/>
            <p:nvPr/>
          </p:nvSpPr>
          <p:spPr>
            <a:xfrm>
              <a:off x="6307600" y="2242362"/>
              <a:ext cx="332143" cy="369332"/>
            </a:xfrm>
            <a:prstGeom prst="rect">
              <a:avLst/>
            </a:prstGeom>
            <a:noFill/>
          </p:spPr>
          <p:txBody>
            <a:bodyPr wrap="none" rtlCol="0">
              <a:spAutoFit/>
            </a:bodyPr>
            <a:lstStyle/>
            <a:p>
              <a:pPr algn="ctr"/>
              <a:r>
                <a:rPr lang="en-US" b="1"/>
                <a:t>Đ</a:t>
              </a:r>
              <a:endParaRPr lang="en-US" b="1" dirty="0"/>
            </a:p>
          </p:txBody>
        </p:sp>
        <p:sp>
          <p:nvSpPr>
            <p:cNvPr id="1219" name="TextBox 1218">
              <a:extLst>
                <a:ext uri="{FF2B5EF4-FFF2-40B4-BE49-F238E27FC236}">
                  <a16:creationId xmlns:a16="http://schemas.microsoft.com/office/drawing/2014/main" xmlns="" id="{D2EB6BFE-783B-FF29-F3A4-B705A0EF410A}"/>
                </a:ext>
              </a:extLst>
            </p:cNvPr>
            <p:cNvSpPr txBox="1"/>
            <p:nvPr/>
          </p:nvSpPr>
          <p:spPr>
            <a:xfrm>
              <a:off x="6765211" y="2242362"/>
              <a:ext cx="324128" cy="369332"/>
            </a:xfrm>
            <a:prstGeom prst="rect">
              <a:avLst/>
            </a:prstGeom>
            <a:noFill/>
          </p:spPr>
          <p:txBody>
            <a:bodyPr wrap="none" rtlCol="0">
              <a:spAutoFit/>
            </a:bodyPr>
            <a:lstStyle/>
            <a:p>
              <a:pPr algn="ctr"/>
              <a:r>
                <a:rPr lang="en-US" b="1"/>
                <a:t>Ả</a:t>
              </a:r>
              <a:endParaRPr lang="en-US" b="1" dirty="0"/>
            </a:p>
          </p:txBody>
        </p:sp>
        <p:sp>
          <p:nvSpPr>
            <p:cNvPr id="1220" name="TextBox 1219">
              <a:extLst>
                <a:ext uri="{FF2B5EF4-FFF2-40B4-BE49-F238E27FC236}">
                  <a16:creationId xmlns:a16="http://schemas.microsoft.com/office/drawing/2014/main" xmlns="" id="{3DC941B6-36D3-13F4-5A83-F91F15067DFD}"/>
                </a:ext>
              </a:extLst>
            </p:cNvPr>
            <p:cNvSpPr txBox="1"/>
            <p:nvPr/>
          </p:nvSpPr>
          <p:spPr>
            <a:xfrm>
              <a:off x="5845618" y="2242362"/>
              <a:ext cx="336952" cy="369332"/>
            </a:xfrm>
            <a:prstGeom prst="rect">
              <a:avLst/>
            </a:prstGeom>
            <a:noFill/>
          </p:spPr>
          <p:txBody>
            <a:bodyPr wrap="none" rtlCol="0">
              <a:spAutoFit/>
            </a:bodyPr>
            <a:lstStyle/>
            <a:p>
              <a:pPr algn="ctr"/>
              <a:r>
                <a:rPr lang="en-US" b="1"/>
                <a:t>N</a:t>
              </a:r>
              <a:endParaRPr lang="en-US" b="1" dirty="0"/>
            </a:p>
          </p:txBody>
        </p:sp>
      </p:grpSp>
      <p:sp>
        <p:nvSpPr>
          <p:cNvPr id="1222" name="Rectangle 1221">
            <a:extLst>
              <a:ext uri="{FF2B5EF4-FFF2-40B4-BE49-F238E27FC236}">
                <a16:creationId xmlns:a16="http://schemas.microsoft.com/office/drawing/2014/main" xmlns="" id="{06B023A5-BCC5-2850-B3C9-5E5C8C1C2367}"/>
              </a:ext>
            </a:extLst>
          </p:cNvPr>
          <p:cNvSpPr/>
          <p:nvPr/>
        </p:nvSpPr>
        <p:spPr>
          <a:xfrm>
            <a:off x="6739225"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3" name="Rectangle 1222">
            <a:extLst>
              <a:ext uri="{FF2B5EF4-FFF2-40B4-BE49-F238E27FC236}">
                <a16:creationId xmlns:a16="http://schemas.microsoft.com/office/drawing/2014/main" xmlns="" id="{1B22830D-2AD7-C68C-30D1-51BC7BA57A79}"/>
              </a:ext>
            </a:extLst>
          </p:cNvPr>
          <p:cNvSpPr/>
          <p:nvPr/>
        </p:nvSpPr>
        <p:spPr>
          <a:xfrm>
            <a:off x="7192827" y="31895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24" name="Rectangle 1223">
            <a:extLst>
              <a:ext uri="{FF2B5EF4-FFF2-40B4-BE49-F238E27FC236}">
                <a16:creationId xmlns:a16="http://schemas.microsoft.com/office/drawing/2014/main" xmlns="" id="{02138045-C328-2AEE-1B60-695545C7E15B}"/>
              </a:ext>
            </a:extLst>
          </p:cNvPr>
          <p:cNvSpPr/>
          <p:nvPr/>
        </p:nvSpPr>
        <p:spPr>
          <a:xfrm>
            <a:off x="764423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4" name="Rectangle 1233">
            <a:extLst>
              <a:ext uri="{FF2B5EF4-FFF2-40B4-BE49-F238E27FC236}">
                <a16:creationId xmlns:a16="http://schemas.microsoft.com/office/drawing/2014/main" xmlns="" id="{582F6333-5B96-7C73-2EE9-4E2FC2A53C81}"/>
              </a:ext>
            </a:extLst>
          </p:cNvPr>
          <p:cNvSpPr/>
          <p:nvPr/>
        </p:nvSpPr>
        <p:spPr>
          <a:xfrm>
            <a:off x="6742919"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5" name="Rectangle 1234">
            <a:extLst>
              <a:ext uri="{FF2B5EF4-FFF2-40B4-BE49-F238E27FC236}">
                <a16:creationId xmlns:a16="http://schemas.microsoft.com/office/drawing/2014/main" xmlns="" id="{4434CB7D-ECBD-70B1-9758-32DCA0EF35CF}"/>
              </a:ext>
            </a:extLst>
          </p:cNvPr>
          <p:cNvSpPr/>
          <p:nvPr/>
        </p:nvSpPr>
        <p:spPr>
          <a:xfrm>
            <a:off x="7196522"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6" name="Rectangle 1235">
            <a:extLst>
              <a:ext uri="{FF2B5EF4-FFF2-40B4-BE49-F238E27FC236}">
                <a16:creationId xmlns:a16="http://schemas.microsoft.com/office/drawing/2014/main" xmlns="" id="{FEDD0B1E-08F5-A8C6-0173-929E26A4C50C}"/>
              </a:ext>
            </a:extLst>
          </p:cNvPr>
          <p:cNvSpPr/>
          <p:nvPr/>
        </p:nvSpPr>
        <p:spPr>
          <a:xfrm>
            <a:off x="7650124" y="36720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8" name="Rectangle 1237">
            <a:extLst>
              <a:ext uri="{FF2B5EF4-FFF2-40B4-BE49-F238E27FC236}">
                <a16:creationId xmlns:a16="http://schemas.microsoft.com/office/drawing/2014/main" xmlns="" id="{F669D5F9-7BD3-6AF4-EBD6-CABD393F39F5}"/>
              </a:ext>
            </a:extLst>
          </p:cNvPr>
          <p:cNvSpPr/>
          <p:nvPr/>
        </p:nvSpPr>
        <p:spPr>
          <a:xfrm>
            <a:off x="5831962"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39" name="Rectangle 1238">
            <a:extLst>
              <a:ext uri="{FF2B5EF4-FFF2-40B4-BE49-F238E27FC236}">
                <a16:creationId xmlns:a16="http://schemas.microsoft.com/office/drawing/2014/main" xmlns="" id="{C52179BE-8502-625A-3F47-4B249CEFB348}"/>
              </a:ext>
            </a:extLst>
          </p:cNvPr>
          <p:cNvSpPr/>
          <p:nvPr/>
        </p:nvSpPr>
        <p:spPr>
          <a:xfrm>
            <a:off x="6285565" y="367022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2" name="Group 1291">
            <a:extLst>
              <a:ext uri="{FF2B5EF4-FFF2-40B4-BE49-F238E27FC236}">
                <a16:creationId xmlns:a16="http://schemas.microsoft.com/office/drawing/2014/main" xmlns="" id="{1F588BB1-6D67-16D4-1DE9-0F2420E7A905}"/>
              </a:ext>
            </a:extLst>
          </p:cNvPr>
          <p:cNvGrpSpPr/>
          <p:nvPr/>
        </p:nvGrpSpPr>
        <p:grpSpPr>
          <a:xfrm>
            <a:off x="4492632" y="4174598"/>
            <a:ext cx="3053686" cy="370045"/>
            <a:chOff x="4492632" y="4174598"/>
            <a:chExt cx="3053686" cy="370045"/>
          </a:xfrm>
        </p:grpSpPr>
        <p:sp>
          <p:nvSpPr>
            <p:cNvPr id="1251" name="TextBox 1250">
              <a:extLst>
                <a:ext uri="{FF2B5EF4-FFF2-40B4-BE49-F238E27FC236}">
                  <a16:creationId xmlns:a16="http://schemas.microsoft.com/office/drawing/2014/main" xmlns="" id="{C5D96459-55C5-86BB-8448-C708C2D06870}"/>
                </a:ext>
              </a:extLst>
            </p:cNvPr>
            <p:cNvSpPr txBox="1"/>
            <p:nvPr/>
          </p:nvSpPr>
          <p:spPr>
            <a:xfrm>
              <a:off x="6758970" y="4174598"/>
              <a:ext cx="336952" cy="369332"/>
            </a:xfrm>
            <a:prstGeom prst="rect">
              <a:avLst/>
            </a:prstGeom>
            <a:noFill/>
          </p:spPr>
          <p:txBody>
            <a:bodyPr wrap="none" rtlCol="0">
              <a:spAutoFit/>
            </a:bodyPr>
            <a:lstStyle/>
            <a:p>
              <a:pPr algn="ctr"/>
              <a:r>
                <a:rPr lang="en-US" b="1"/>
                <a:t>N</a:t>
              </a:r>
              <a:endParaRPr lang="en-US" b="1" dirty="0"/>
            </a:p>
          </p:txBody>
        </p:sp>
        <p:sp>
          <p:nvSpPr>
            <p:cNvPr id="1252" name="TextBox 1251">
              <a:extLst>
                <a:ext uri="{FF2B5EF4-FFF2-40B4-BE49-F238E27FC236}">
                  <a16:creationId xmlns:a16="http://schemas.microsoft.com/office/drawing/2014/main" xmlns="" id="{7736DC6E-B51C-EA7F-D707-1EF6D5050135}"/>
                </a:ext>
              </a:extLst>
            </p:cNvPr>
            <p:cNvSpPr txBox="1"/>
            <p:nvPr/>
          </p:nvSpPr>
          <p:spPr>
            <a:xfrm>
              <a:off x="7215778" y="4174598"/>
              <a:ext cx="330540" cy="369332"/>
            </a:xfrm>
            <a:prstGeom prst="rect">
              <a:avLst/>
            </a:prstGeom>
            <a:noFill/>
          </p:spPr>
          <p:txBody>
            <a:bodyPr wrap="none" rtlCol="0">
              <a:spAutoFit/>
            </a:bodyPr>
            <a:lstStyle/>
            <a:p>
              <a:pPr algn="ctr"/>
              <a:r>
                <a:rPr lang="en-US" b="1"/>
                <a:t>H</a:t>
              </a:r>
              <a:endParaRPr lang="en-US" b="1" dirty="0"/>
            </a:p>
          </p:txBody>
        </p:sp>
        <p:sp>
          <p:nvSpPr>
            <p:cNvPr id="1253" name="TextBox 1252">
              <a:extLst>
                <a:ext uri="{FF2B5EF4-FFF2-40B4-BE49-F238E27FC236}">
                  <a16:creationId xmlns:a16="http://schemas.microsoft.com/office/drawing/2014/main" xmlns="" id="{3D341642-F1B7-3F8E-680C-41EC5036BFFD}"/>
                </a:ext>
              </a:extLst>
            </p:cNvPr>
            <p:cNvSpPr txBox="1"/>
            <p:nvPr/>
          </p:nvSpPr>
          <p:spPr>
            <a:xfrm>
              <a:off x="4492632" y="4175311"/>
              <a:ext cx="330540" cy="369332"/>
            </a:xfrm>
            <a:prstGeom prst="rect">
              <a:avLst/>
            </a:prstGeom>
            <a:noFill/>
          </p:spPr>
          <p:txBody>
            <a:bodyPr wrap="none" rtlCol="0">
              <a:spAutoFit/>
            </a:bodyPr>
            <a:lstStyle/>
            <a:p>
              <a:pPr algn="ctr"/>
              <a:r>
                <a:rPr lang="en-US" b="1"/>
                <a:t>H</a:t>
              </a:r>
              <a:endParaRPr lang="en-US" b="1" dirty="0"/>
            </a:p>
          </p:txBody>
        </p:sp>
        <p:sp>
          <p:nvSpPr>
            <p:cNvPr id="1254" name="TextBox 1253">
              <a:extLst>
                <a:ext uri="{FF2B5EF4-FFF2-40B4-BE49-F238E27FC236}">
                  <a16:creationId xmlns:a16="http://schemas.microsoft.com/office/drawing/2014/main" xmlns="" id="{B7407A86-5997-8224-6581-9201227989D0}"/>
                </a:ext>
              </a:extLst>
            </p:cNvPr>
            <p:cNvSpPr txBox="1"/>
            <p:nvPr/>
          </p:nvSpPr>
          <p:spPr>
            <a:xfrm>
              <a:off x="4949117" y="4175311"/>
              <a:ext cx="340158" cy="369332"/>
            </a:xfrm>
            <a:prstGeom prst="rect">
              <a:avLst/>
            </a:prstGeom>
            <a:noFill/>
            <a:ln>
              <a:noFill/>
            </a:ln>
          </p:spPr>
          <p:txBody>
            <a:bodyPr wrap="none" rtlCol="0">
              <a:spAutoFit/>
            </a:bodyPr>
            <a:lstStyle/>
            <a:p>
              <a:pPr algn="ctr"/>
              <a:r>
                <a:rPr lang="en-US" b="1">
                  <a:solidFill>
                    <a:srgbClr val="FF0000"/>
                  </a:solidFill>
                </a:rPr>
                <a:t>O</a:t>
              </a:r>
              <a:endParaRPr lang="en-US" b="1" dirty="0">
                <a:solidFill>
                  <a:srgbClr val="FF0000"/>
                </a:solidFill>
              </a:endParaRPr>
            </a:p>
          </p:txBody>
        </p:sp>
        <p:sp>
          <p:nvSpPr>
            <p:cNvPr id="1255" name="TextBox 1254">
              <a:extLst>
                <a:ext uri="{FF2B5EF4-FFF2-40B4-BE49-F238E27FC236}">
                  <a16:creationId xmlns:a16="http://schemas.microsoft.com/office/drawing/2014/main" xmlns="" id="{0FCA8C75-0FEC-6BC4-11FC-CFD7EB40C3D6}"/>
                </a:ext>
              </a:extLst>
            </p:cNvPr>
            <p:cNvSpPr txBox="1"/>
            <p:nvPr/>
          </p:nvSpPr>
          <p:spPr>
            <a:xfrm>
              <a:off x="5403590" y="4175311"/>
              <a:ext cx="324128" cy="369332"/>
            </a:xfrm>
            <a:prstGeom prst="rect">
              <a:avLst/>
            </a:prstGeom>
            <a:noFill/>
          </p:spPr>
          <p:txBody>
            <a:bodyPr wrap="none" rtlCol="0">
              <a:spAutoFit/>
            </a:bodyPr>
            <a:lstStyle/>
            <a:p>
              <a:pPr algn="ctr"/>
              <a:r>
                <a:rPr lang="en-US" b="1"/>
                <a:t>À</a:t>
              </a:r>
              <a:endParaRPr lang="en-US" b="1" dirty="0"/>
            </a:p>
          </p:txBody>
        </p:sp>
        <p:sp>
          <p:nvSpPr>
            <p:cNvPr id="1256" name="TextBox 1255">
              <a:extLst>
                <a:ext uri="{FF2B5EF4-FFF2-40B4-BE49-F238E27FC236}">
                  <a16:creationId xmlns:a16="http://schemas.microsoft.com/office/drawing/2014/main" xmlns="" id="{FE46E0C2-EA8B-45C5-9FE5-CC6D8020D003}"/>
                </a:ext>
              </a:extLst>
            </p:cNvPr>
            <p:cNvSpPr txBox="1"/>
            <p:nvPr/>
          </p:nvSpPr>
          <p:spPr>
            <a:xfrm>
              <a:off x="5862001" y="4175311"/>
              <a:ext cx="314510" cy="369332"/>
            </a:xfrm>
            <a:prstGeom prst="rect">
              <a:avLst/>
            </a:prstGeom>
            <a:noFill/>
          </p:spPr>
          <p:txBody>
            <a:bodyPr wrap="none" rtlCol="0">
              <a:spAutoFit/>
            </a:bodyPr>
            <a:lstStyle/>
            <a:p>
              <a:pPr algn="ctr"/>
              <a:r>
                <a:rPr lang="en-US" b="1"/>
                <a:t>B</a:t>
              </a:r>
              <a:endParaRPr lang="en-US" b="1" dirty="0"/>
            </a:p>
          </p:txBody>
        </p:sp>
        <p:sp>
          <p:nvSpPr>
            <p:cNvPr id="1257" name="TextBox 1256">
              <a:extLst>
                <a:ext uri="{FF2B5EF4-FFF2-40B4-BE49-F238E27FC236}">
                  <a16:creationId xmlns:a16="http://schemas.microsoft.com/office/drawing/2014/main" xmlns="" id="{A87C3FF4-06A1-2ADE-3DB9-CBED55778605}"/>
                </a:ext>
              </a:extLst>
            </p:cNvPr>
            <p:cNvSpPr txBox="1"/>
            <p:nvPr/>
          </p:nvSpPr>
          <p:spPr>
            <a:xfrm>
              <a:off x="6350069" y="4175311"/>
              <a:ext cx="245580" cy="369332"/>
            </a:xfrm>
            <a:prstGeom prst="rect">
              <a:avLst/>
            </a:prstGeom>
            <a:noFill/>
          </p:spPr>
          <p:txBody>
            <a:bodyPr wrap="none" rtlCol="0">
              <a:spAutoFit/>
            </a:bodyPr>
            <a:lstStyle/>
            <a:p>
              <a:pPr algn="ctr"/>
              <a:r>
                <a:rPr lang="en-US" b="1"/>
                <a:t>Ì</a:t>
              </a:r>
              <a:endParaRPr lang="en-US" b="1" dirty="0"/>
            </a:p>
          </p:txBody>
        </p:sp>
      </p:grpSp>
      <p:sp>
        <p:nvSpPr>
          <p:cNvPr id="1258" name="Rectangle 1257">
            <a:extLst>
              <a:ext uri="{FF2B5EF4-FFF2-40B4-BE49-F238E27FC236}">
                <a16:creationId xmlns:a16="http://schemas.microsoft.com/office/drawing/2014/main" xmlns="" id="{30580144-FE6B-9707-D88C-9ED96ACE25D5}"/>
              </a:ext>
            </a:extLst>
          </p:cNvPr>
          <p:cNvSpPr/>
          <p:nvPr/>
        </p:nvSpPr>
        <p:spPr>
          <a:xfrm>
            <a:off x="5830046" y="463778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59" name="Rectangle 1258">
            <a:extLst>
              <a:ext uri="{FF2B5EF4-FFF2-40B4-BE49-F238E27FC236}">
                <a16:creationId xmlns:a16="http://schemas.microsoft.com/office/drawing/2014/main" xmlns="" id="{ADDEF51A-DD32-4C5D-4E20-9FAD79727415}"/>
              </a:ext>
            </a:extLst>
          </p:cNvPr>
          <p:cNvSpPr/>
          <p:nvPr/>
        </p:nvSpPr>
        <p:spPr>
          <a:xfrm>
            <a:off x="6287225" y="46345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pic>
        <p:nvPicPr>
          <p:cNvPr id="1275" name="NGÔI SAO">
            <a:extLst>
              <a:ext uri="{FF2B5EF4-FFF2-40B4-BE49-F238E27FC236}">
                <a16:creationId xmlns:a16="http://schemas.microsoft.com/office/drawing/2014/main" xmlns="" id="{CA0C4509-C643-FB93-A391-4A6C9DE9BBD8}"/>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941247" y="1787809"/>
            <a:ext cx="336887" cy="336887"/>
          </a:xfrm>
          <a:prstGeom prst="rect">
            <a:avLst/>
          </a:prstGeom>
        </p:spPr>
      </p:pic>
      <p:sp>
        <p:nvSpPr>
          <p:cNvPr id="1276" name="Rectangle 1275">
            <a:extLst>
              <a:ext uri="{FF2B5EF4-FFF2-40B4-BE49-F238E27FC236}">
                <a16:creationId xmlns:a16="http://schemas.microsoft.com/office/drawing/2014/main" xmlns="" id="{EF70C2B0-4DC9-3B22-6388-5D42643B7A63}"/>
              </a:ext>
            </a:extLst>
          </p:cNvPr>
          <p:cNvSpPr/>
          <p:nvPr/>
        </p:nvSpPr>
        <p:spPr>
          <a:xfrm>
            <a:off x="9002136"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77" name="Rectangle 1276">
            <a:extLst>
              <a:ext uri="{FF2B5EF4-FFF2-40B4-BE49-F238E27FC236}">
                <a16:creationId xmlns:a16="http://schemas.microsoft.com/office/drawing/2014/main" xmlns="" id="{686E37D8-3729-3C09-85F0-1EEF58FF1BA3}"/>
              </a:ext>
            </a:extLst>
          </p:cNvPr>
          <p:cNvSpPr/>
          <p:nvPr/>
        </p:nvSpPr>
        <p:spPr>
          <a:xfrm>
            <a:off x="8545329" y="318556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0" name="Group 1289">
            <a:extLst>
              <a:ext uri="{FF2B5EF4-FFF2-40B4-BE49-F238E27FC236}">
                <a16:creationId xmlns:a16="http://schemas.microsoft.com/office/drawing/2014/main" xmlns="" id="{2C0928E1-C358-BC60-4A9F-EB19E0962F17}"/>
              </a:ext>
            </a:extLst>
          </p:cNvPr>
          <p:cNvGrpSpPr/>
          <p:nvPr/>
        </p:nvGrpSpPr>
        <p:grpSpPr>
          <a:xfrm>
            <a:off x="4965949" y="3208719"/>
            <a:ext cx="4384768" cy="373348"/>
            <a:chOff x="4965949" y="3208719"/>
            <a:chExt cx="4384768" cy="373348"/>
          </a:xfrm>
        </p:grpSpPr>
        <p:sp>
          <p:nvSpPr>
            <p:cNvPr id="1226" name="TextBox 1225">
              <a:extLst>
                <a:ext uri="{FF2B5EF4-FFF2-40B4-BE49-F238E27FC236}">
                  <a16:creationId xmlns:a16="http://schemas.microsoft.com/office/drawing/2014/main" xmlns="" id="{F0B4E31C-20AC-A205-443A-FA1B88DAF5D2}"/>
                </a:ext>
              </a:extLst>
            </p:cNvPr>
            <p:cNvSpPr txBox="1"/>
            <p:nvPr/>
          </p:nvSpPr>
          <p:spPr>
            <a:xfrm>
              <a:off x="8117484" y="3208719"/>
              <a:ext cx="340158" cy="369332"/>
            </a:xfrm>
            <a:prstGeom prst="rect">
              <a:avLst/>
            </a:prstGeom>
            <a:noFill/>
          </p:spPr>
          <p:txBody>
            <a:bodyPr wrap="none" rtlCol="0">
              <a:spAutoFit/>
            </a:bodyPr>
            <a:lstStyle/>
            <a:p>
              <a:pPr algn="ctr"/>
              <a:r>
                <a:rPr lang="en-US" b="1"/>
                <a:t>H</a:t>
              </a:r>
              <a:endParaRPr lang="en-US" b="1" dirty="0"/>
            </a:p>
          </p:txBody>
        </p:sp>
        <p:sp>
          <p:nvSpPr>
            <p:cNvPr id="1227" name="TextBox 1226">
              <a:extLst>
                <a:ext uri="{FF2B5EF4-FFF2-40B4-BE49-F238E27FC236}">
                  <a16:creationId xmlns:a16="http://schemas.microsoft.com/office/drawing/2014/main" xmlns="" id="{CA70E328-35D1-31F1-CAD9-BB7806F7BC17}"/>
                </a:ext>
              </a:extLst>
            </p:cNvPr>
            <p:cNvSpPr txBox="1"/>
            <p:nvPr/>
          </p:nvSpPr>
          <p:spPr>
            <a:xfrm>
              <a:off x="4965949" y="3208719"/>
              <a:ext cx="306494" cy="369332"/>
            </a:xfrm>
            <a:prstGeom prst="rect">
              <a:avLst/>
            </a:prstGeom>
            <a:noFill/>
            <a:ln>
              <a:noFill/>
            </a:ln>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228" name="TextBox 1227">
              <a:extLst>
                <a:ext uri="{FF2B5EF4-FFF2-40B4-BE49-F238E27FC236}">
                  <a16:creationId xmlns:a16="http://schemas.microsoft.com/office/drawing/2014/main" xmlns="" id="{2EBCDB7D-133B-1DAE-9763-2525DF4A1F30}"/>
                </a:ext>
              </a:extLst>
            </p:cNvPr>
            <p:cNvSpPr txBox="1"/>
            <p:nvPr/>
          </p:nvSpPr>
          <p:spPr>
            <a:xfrm>
              <a:off x="5397980" y="3208719"/>
              <a:ext cx="335348" cy="369332"/>
            </a:xfrm>
            <a:prstGeom prst="rect">
              <a:avLst/>
            </a:prstGeom>
            <a:noFill/>
          </p:spPr>
          <p:txBody>
            <a:bodyPr wrap="none" rtlCol="0">
              <a:spAutoFit/>
            </a:bodyPr>
            <a:lstStyle/>
            <a:p>
              <a:pPr algn="ctr"/>
              <a:r>
                <a:rPr lang="en-US" b="1"/>
                <a:t>H</a:t>
              </a:r>
              <a:endParaRPr lang="en-US" b="1" dirty="0"/>
            </a:p>
          </p:txBody>
        </p:sp>
        <p:sp>
          <p:nvSpPr>
            <p:cNvPr id="1229" name="TextBox 1228">
              <a:extLst>
                <a:ext uri="{FF2B5EF4-FFF2-40B4-BE49-F238E27FC236}">
                  <a16:creationId xmlns:a16="http://schemas.microsoft.com/office/drawing/2014/main" xmlns="" id="{6B96F2DF-EC6F-3065-2E73-436B6E997520}"/>
                </a:ext>
              </a:extLst>
            </p:cNvPr>
            <p:cNvSpPr txBox="1"/>
            <p:nvPr/>
          </p:nvSpPr>
          <p:spPr>
            <a:xfrm>
              <a:off x="5896464" y="3208719"/>
              <a:ext cx="245580" cy="369332"/>
            </a:xfrm>
            <a:prstGeom prst="rect">
              <a:avLst/>
            </a:prstGeom>
            <a:noFill/>
          </p:spPr>
          <p:txBody>
            <a:bodyPr wrap="none" rtlCol="0">
              <a:spAutoFit/>
            </a:bodyPr>
            <a:lstStyle/>
            <a:p>
              <a:pPr algn="ctr"/>
              <a:r>
                <a:rPr lang="en-US" b="1"/>
                <a:t>Í</a:t>
              </a:r>
              <a:endParaRPr lang="en-US" b="1" dirty="0"/>
            </a:p>
          </p:txBody>
        </p:sp>
        <p:sp>
          <p:nvSpPr>
            <p:cNvPr id="1230" name="TextBox 1229">
              <a:extLst>
                <a:ext uri="{FF2B5EF4-FFF2-40B4-BE49-F238E27FC236}">
                  <a16:creationId xmlns:a16="http://schemas.microsoft.com/office/drawing/2014/main" xmlns="" id="{E92E326D-9B14-F2B2-8D9E-65F082BE9BAF}"/>
                </a:ext>
              </a:extLst>
            </p:cNvPr>
            <p:cNvSpPr txBox="1"/>
            <p:nvPr/>
          </p:nvSpPr>
          <p:spPr>
            <a:xfrm>
              <a:off x="6302780" y="3208719"/>
              <a:ext cx="340158" cy="369332"/>
            </a:xfrm>
            <a:prstGeom prst="rect">
              <a:avLst/>
            </a:prstGeom>
            <a:noFill/>
          </p:spPr>
          <p:txBody>
            <a:bodyPr wrap="none" rtlCol="0">
              <a:spAutoFit/>
            </a:bodyPr>
            <a:lstStyle/>
            <a:p>
              <a:pPr algn="ctr"/>
              <a:r>
                <a:rPr lang="en-US" b="1"/>
                <a:t>N</a:t>
              </a:r>
              <a:endParaRPr lang="en-US" b="1" dirty="0"/>
            </a:p>
          </p:txBody>
        </p:sp>
        <p:sp>
          <p:nvSpPr>
            <p:cNvPr id="1231" name="TextBox 1230">
              <a:extLst>
                <a:ext uri="{FF2B5EF4-FFF2-40B4-BE49-F238E27FC236}">
                  <a16:creationId xmlns:a16="http://schemas.microsoft.com/office/drawing/2014/main" xmlns="" id="{7B2A5DB4-2B8B-A074-BC18-D14D03A558B1}"/>
                </a:ext>
              </a:extLst>
            </p:cNvPr>
            <p:cNvSpPr txBox="1"/>
            <p:nvPr/>
          </p:nvSpPr>
          <p:spPr>
            <a:xfrm>
              <a:off x="6760472" y="3212735"/>
              <a:ext cx="330540" cy="369332"/>
            </a:xfrm>
            <a:prstGeom prst="rect">
              <a:avLst/>
            </a:prstGeom>
            <a:noFill/>
          </p:spPr>
          <p:txBody>
            <a:bodyPr wrap="none" rtlCol="0">
              <a:spAutoFit/>
            </a:bodyPr>
            <a:lstStyle/>
            <a:p>
              <a:pPr algn="ctr"/>
              <a:r>
                <a:rPr lang="en-US" b="1"/>
                <a:t>H</a:t>
              </a:r>
              <a:endParaRPr lang="en-US" b="1" dirty="0"/>
            </a:p>
          </p:txBody>
        </p:sp>
        <p:sp>
          <p:nvSpPr>
            <p:cNvPr id="1232" name="TextBox 1231">
              <a:extLst>
                <a:ext uri="{FF2B5EF4-FFF2-40B4-BE49-F238E27FC236}">
                  <a16:creationId xmlns:a16="http://schemas.microsoft.com/office/drawing/2014/main" xmlns="" id="{550BA05D-D416-8205-8F4C-2A519AF5C4C0}"/>
                </a:ext>
              </a:extLst>
            </p:cNvPr>
            <p:cNvSpPr txBox="1"/>
            <p:nvPr/>
          </p:nvSpPr>
          <p:spPr>
            <a:xfrm>
              <a:off x="7210867" y="3212735"/>
              <a:ext cx="336952" cy="369332"/>
            </a:xfrm>
            <a:prstGeom prst="rect">
              <a:avLst/>
            </a:prstGeom>
            <a:noFill/>
          </p:spPr>
          <p:txBody>
            <a:bodyPr wrap="none" rtlCol="0">
              <a:spAutoFit/>
            </a:bodyPr>
            <a:lstStyle/>
            <a:p>
              <a:pPr algn="ctr"/>
              <a:r>
                <a:rPr lang="en-US" b="1" dirty="0"/>
                <a:t>N</a:t>
              </a:r>
            </a:p>
          </p:txBody>
        </p:sp>
        <p:sp>
          <p:nvSpPr>
            <p:cNvPr id="1233" name="TextBox 1232">
              <a:extLst>
                <a:ext uri="{FF2B5EF4-FFF2-40B4-BE49-F238E27FC236}">
                  <a16:creationId xmlns:a16="http://schemas.microsoft.com/office/drawing/2014/main" xmlns="" id="{BF179C0D-8C36-A241-61F0-BD0013955F99}"/>
                </a:ext>
              </a:extLst>
            </p:cNvPr>
            <p:cNvSpPr txBox="1"/>
            <p:nvPr/>
          </p:nvSpPr>
          <p:spPr>
            <a:xfrm>
              <a:off x="7659074" y="3208719"/>
              <a:ext cx="343364" cy="369332"/>
            </a:xfrm>
            <a:prstGeom prst="rect">
              <a:avLst/>
            </a:prstGeom>
            <a:noFill/>
          </p:spPr>
          <p:txBody>
            <a:bodyPr wrap="none" rtlCol="0">
              <a:spAutoFit/>
            </a:bodyPr>
            <a:lstStyle/>
            <a:p>
              <a:pPr algn="ctr"/>
              <a:r>
                <a:rPr lang="en-US" b="1"/>
                <a:t>G</a:t>
              </a:r>
              <a:endParaRPr lang="en-US" b="1" dirty="0"/>
            </a:p>
          </p:txBody>
        </p:sp>
        <p:sp>
          <p:nvSpPr>
            <p:cNvPr id="1284" name="TextBox 1283">
              <a:extLst>
                <a:ext uri="{FF2B5EF4-FFF2-40B4-BE49-F238E27FC236}">
                  <a16:creationId xmlns:a16="http://schemas.microsoft.com/office/drawing/2014/main" xmlns="" id="{4B3E6512-2917-7F18-F22D-CB3CA8CFC6C9}"/>
                </a:ext>
              </a:extLst>
            </p:cNvPr>
            <p:cNvSpPr txBox="1"/>
            <p:nvPr/>
          </p:nvSpPr>
          <p:spPr>
            <a:xfrm>
              <a:off x="9026589" y="3208719"/>
              <a:ext cx="324128" cy="369332"/>
            </a:xfrm>
            <a:prstGeom prst="rect">
              <a:avLst/>
            </a:prstGeom>
            <a:noFill/>
          </p:spPr>
          <p:txBody>
            <a:bodyPr wrap="none" rtlCol="0">
              <a:spAutoFit/>
            </a:bodyPr>
            <a:lstStyle/>
            <a:p>
              <a:pPr algn="ctr"/>
              <a:r>
                <a:rPr lang="en-US" b="1"/>
                <a:t>A</a:t>
              </a:r>
              <a:endParaRPr lang="en-US" b="1" dirty="0"/>
            </a:p>
          </p:txBody>
        </p:sp>
        <p:sp>
          <p:nvSpPr>
            <p:cNvPr id="1285" name="TextBox 1284">
              <a:extLst>
                <a:ext uri="{FF2B5EF4-FFF2-40B4-BE49-F238E27FC236}">
                  <a16:creationId xmlns:a16="http://schemas.microsoft.com/office/drawing/2014/main" xmlns="" id="{BDA9A46C-4EE3-687A-5D9B-218A5E782C5B}"/>
                </a:ext>
              </a:extLst>
            </p:cNvPr>
            <p:cNvSpPr txBox="1"/>
            <p:nvPr/>
          </p:nvSpPr>
          <p:spPr>
            <a:xfrm>
              <a:off x="8609056" y="3208719"/>
              <a:ext cx="245580" cy="369332"/>
            </a:xfrm>
            <a:prstGeom prst="rect">
              <a:avLst/>
            </a:prstGeom>
            <a:noFill/>
          </p:spPr>
          <p:txBody>
            <a:bodyPr wrap="none" rtlCol="0">
              <a:spAutoFit/>
            </a:bodyPr>
            <a:lstStyle/>
            <a:p>
              <a:pPr algn="ctr"/>
              <a:r>
                <a:rPr lang="en-US" b="1"/>
                <a:t>Ĩ</a:t>
              </a:r>
              <a:endParaRPr lang="en-US" b="1" dirty="0"/>
            </a:p>
          </p:txBody>
        </p:sp>
      </p:grpSp>
      <p:sp>
        <p:nvSpPr>
          <p:cNvPr id="1286" name="Rectangle 1285">
            <a:extLst>
              <a:ext uri="{FF2B5EF4-FFF2-40B4-BE49-F238E27FC236}">
                <a16:creationId xmlns:a16="http://schemas.microsoft.com/office/drawing/2014/main" xmlns="" id="{47442933-649A-45EF-B7FF-32706B4BB344}"/>
              </a:ext>
            </a:extLst>
          </p:cNvPr>
          <p:cNvSpPr/>
          <p:nvPr/>
        </p:nvSpPr>
        <p:spPr>
          <a:xfrm>
            <a:off x="7654600" y="463497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297" name="Group 1296">
            <a:extLst>
              <a:ext uri="{FF2B5EF4-FFF2-40B4-BE49-F238E27FC236}">
                <a16:creationId xmlns:a16="http://schemas.microsoft.com/office/drawing/2014/main" xmlns="" id="{9D9BF6B9-DEE2-0F5E-AD61-344EAC93B2F0}"/>
              </a:ext>
            </a:extLst>
          </p:cNvPr>
          <p:cNvGrpSpPr/>
          <p:nvPr/>
        </p:nvGrpSpPr>
        <p:grpSpPr>
          <a:xfrm>
            <a:off x="4972361" y="4655748"/>
            <a:ext cx="3038835" cy="374519"/>
            <a:chOff x="4972361" y="4655748"/>
            <a:chExt cx="3038835" cy="374519"/>
          </a:xfrm>
        </p:grpSpPr>
        <p:sp>
          <p:nvSpPr>
            <p:cNvPr id="1262" name="TextBox 1261">
              <a:extLst>
                <a:ext uri="{FF2B5EF4-FFF2-40B4-BE49-F238E27FC236}">
                  <a16:creationId xmlns:a16="http://schemas.microsoft.com/office/drawing/2014/main" xmlns="" id="{85EC7F1C-F926-0419-B221-4FB7AC936D03}"/>
                </a:ext>
              </a:extLst>
            </p:cNvPr>
            <p:cNvSpPr txBox="1"/>
            <p:nvPr/>
          </p:nvSpPr>
          <p:spPr>
            <a:xfrm>
              <a:off x="6774276" y="4655748"/>
              <a:ext cx="298480" cy="369332"/>
            </a:xfrm>
            <a:prstGeom prst="rect">
              <a:avLst/>
            </a:prstGeom>
            <a:noFill/>
          </p:spPr>
          <p:txBody>
            <a:bodyPr wrap="none" rtlCol="0">
              <a:spAutoFit/>
            </a:bodyPr>
            <a:lstStyle/>
            <a:p>
              <a:pPr algn="ctr"/>
              <a:r>
                <a:rPr lang="en-US" b="1"/>
                <a:t>T</a:t>
              </a:r>
              <a:endParaRPr lang="en-US" b="1" dirty="0"/>
            </a:p>
          </p:txBody>
        </p:sp>
        <p:sp>
          <p:nvSpPr>
            <p:cNvPr id="1263" name="TextBox 1262">
              <a:extLst>
                <a:ext uri="{FF2B5EF4-FFF2-40B4-BE49-F238E27FC236}">
                  <a16:creationId xmlns:a16="http://schemas.microsoft.com/office/drawing/2014/main" xmlns="" id="{2F814599-D4F5-72A7-0715-120A522AB26B}"/>
                </a:ext>
              </a:extLst>
            </p:cNvPr>
            <p:cNvSpPr txBox="1"/>
            <p:nvPr/>
          </p:nvSpPr>
          <p:spPr>
            <a:xfrm>
              <a:off x="7217280" y="4657695"/>
              <a:ext cx="324128" cy="369332"/>
            </a:xfrm>
            <a:prstGeom prst="rect">
              <a:avLst/>
            </a:prstGeom>
            <a:noFill/>
          </p:spPr>
          <p:txBody>
            <a:bodyPr wrap="none" rtlCol="0">
              <a:spAutoFit/>
            </a:bodyPr>
            <a:lstStyle/>
            <a:p>
              <a:pPr algn="ctr"/>
              <a:r>
                <a:rPr lang="en-US" b="1"/>
                <a:t>Ạ</a:t>
              </a:r>
              <a:endParaRPr lang="en-US" b="1" dirty="0"/>
            </a:p>
          </p:txBody>
        </p:sp>
        <p:sp>
          <p:nvSpPr>
            <p:cNvPr id="1264" name="TextBox 1263">
              <a:extLst>
                <a:ext uri="{FF2B5EF4-FFF2-40B4-BE49-F238E27FC236}">
                  <a16:creationId xmlns:a16="http://schemas.microsoft.com/office/drawing/2014/main" xmlns="" id="{83EC18D5-3CB1-BB7E-FFF8-8435C7CD7A5A}"/>
                </a:ext>
              </a:extLst>
            </p:cNvPr>
            <p:cNvSpPr txBox="1"/>
            <p:nvPr/>
          </p:nvSpPr>
          <p:spPr>
            <a:xfrm>
              <a:off x="4972361" y="4658607"/>
              <a:ext cx="293670" cy="369332"/>
            </a:xfrm>
            <a:prstGeom prst="rect">
              <a:avLst/>
            </a:prstGeom>
            <a:noFill/>
            <a:ln>
              <a:noFill/>
            </a:ln>
          </p:spPr>
          <p:txBody>
            <a:bodyPr wrap="none" rtlCol="0">
              <a:spAutoFit/>
            </a:bodyPr>
            <a:lstStyle/>
            <a:p>
              <a:pPr algn="ctr"/>
              <a:r>
                <a:rPr lang="en-US" b="1">
                  <a:solidFill>
                    <a:srgbClr val="FF0000"/>
                  </a:solidFill>
                </a:rPr>
                <a:t>S</a:t>
              </a:r>
              <a:endParaRPr lang="en-US" b="1" dirty="0">
                <a:solidFill>
                  <a:srgbClr val="FF0000"/>
                </a:solidFill>
              </a:endParaRPr>
            </a:p>
          </p:txBody>
        </p:sp>
        <p:sp>
          <p:nvSpPr>
            <p:cNvPr id="1265" name="TextBox 1264">
              <a:extLst>
                <a:ext uri="{FF2B5EF4-FFF2-40B4-BE49-F238E27FC236}">
                  <a16:creationId xmlns:a16="http://schemas.microsoft.com/office/drawing/2014/main" xmlns="" id="{78B326DB-47BB-421A-5B53-3427EC5E7D86}"/>
                </a:ext>
              </a:extLst>
            </p:cNvPr>
            <p:cNvSpPr txBox="1"/>
            <p:nvPr/>
          </p:nvSpPr>
          <p:spPr>
            <a:xfrm>
              <a:off x="5403590" y="4658607"/>
              <a:ext cx="324128" cy="369332"/>
            </a:xfrm>
            <a:prstGeom prst="rect">
              <a:avLst/>
            </a:prstGeom>
            <a:noFill/>
          </p:spPr>
          <p:txBody>
            <a:bodyPr wrap="none" rtlCol="0">
              <a:spAutoFit/>
            </a:bodyPr>
            <a:lstStyle/>
            <a:p>
              <a:pPr algn="ctr"/>
              <a:r>
                <a:rPr lang="en-US" b="1"/>
                <a:t>Á</a:t>
              </a:r>
              <a:endParaRPr lang="en-US" b="1" dirty="0"/>
            </a:p>
          </p:txBody>
        </p:sp>
        <p:sp>
          <p:nvSpPr>
            <p:cNvPr id="1266" name="TextBox 1265">
              <a:extLst>
                <a:ext uri="{FF2B5EF4-FFF2-40B4-BE49-F238E27FC236}">
                  <a16:creationId xmlns:a16="http://schemas.microsoft.com/office/drawing/2014/main" xmlns="" id="{906DBB2C-A4D8-DE9B-346C-9201CFA3BBE9}"/>
                </a:ext>
              </a:extLst>
            </p:cNvPr>
            <p:cNvSpPr txBox="1"/>
            <p:nvPr/>
          </p:nvSpPr>
          <p:spPr>
            <a:xfrm>
              <a:off x="5848087" y="4660935"/>
              <a:ext cx="336952" cy="369332"/>
            </a:xfrm>
            <a:prstGeom prst="rect">
              <a:avLst/>
            </a:prstGeom>
            <a:noFill/>
          </p:spPr>
          <p:txBody>
            <a:bodyPr wrap="none" rtlCol="0">
              <a:spAutoFit/>
            </a:bodyPr>
            <a:lstStyle/>
            <a:p>
              <a:pPr algn="ctr"/>
              <a:r>
                <a:rPr lang="en-US" b="1"/>
                <a:t>N</a:t>
              </a:r>
              <a:endParaRPr lang="en-US" b="1" dirty="0"/>
            </a:p>
          </p:txBody>
        </p:sp>
        <p:sp>
          <p:nvSpPr>
            <p:cNvPr id="1274" name="TextBox 1273">
              <a:extLst>
                <a:ext uri="{FF2B5EF4-FFF2-40B4-BE49-F238E27FC236}">
                  <a16:creationId xmlns:a16="http://schemas.microsoft.com/office/drawing/2014/main" xmlns="" id="{C14F9065-7675-237D-908B-DBD3D06C5DA8}"/>
                </a:ext>
              </a:extLst>
            </p:cNvPr>
            <p:cNvSpPr txBox="1"/>
            <p:nvPr/>
          </p:nvSpPr>
          <p:spPr>
            <a:xfrm>
              <a:off x="6307671" y="4657694"/>
              <a:ext cx="332143" cy="369332"/>
            </a:xfrm>
            <a:prstGeom prst="rect">
              <a:avLst/>
            </a:prstGeom>
            <a:noFill/>
          </p:spPr>
          <p:txBody>
            <a:bodyPr wrap="none" rtlCol="0">
              <a:spAutoFit/>
            </a:bodyPr>
            <a:lstStyle/>
            <a:p>
              <a:pPr algn="ctr"/>
              <a:r>
                <a:rPr lang="en-US" b="1"/>
                <a:t>G</a:t>
              </a:r>
              <a:endParaRPr lang="en-US" b="1" dirty="0"/>
            </a:p>
          </p:txBody>
        </p:sp>
        <p:sp>
          <p:nvSpPr>
            <p:cNvPr id="1287" name="TextBox 1286">
              <a:extLst>
                <a:ext uri="{FF2B5EF4-FFF2-40B4-BE49-F238E27FC236}">
                  <a16:creationId xmlns:a16="http://schemas.microsoft.com/office/drawing/2014/main" xmlns="" id="{0F333FDC-E4F1-35EC-0135-04B5F358537A}"/>
                </a:ext>
              </a:extLst>
            </p:cNvPr>
            <p:cNvSpPr txBox="1"/>
            <p:nvPr/>
          </p:nvSpPr>
          <p:spPr>
            <a:xfrm>
              <a:off x="7671038" y="4658129"/>
              <a:ext cx="340158" cy="369332"/>
            </a:xfrm>
            <a:prstGeom prst="rect">
              <a:avLst/>
            </a:prstGeom>
            <a:noFill/>
          </p:spPr>
          <p:txBody>
            <a:bodyPr wrap="none" rtlCol="0">
              <a:spAutoFit/>
            </a:bodyPr>
            <a:lstStyle/>
            <a:p>
              <a:pPr algn="ctr"/>
              <a:r>
                <a:rPr lang="en-US" b="1"/>
                <a:t>O</a:t>
              </a:r>
              <a:endParaRPr lang="en-US" b="1" dirty="0"/>
            </a:p>
          </p:txBody>
        </p:sp>
      </p:grpSp>
      <p:sp>
        <p:nvSpPr>
          <p:cNvPr id="6" name="Rectangle 5">
            <a:extLst>
              <a:ext uri="{FF2B5EF4-FFF2-40B4-BE49-F238E27FC236}">
                <a16:creationId xmlns:a16="http://schemas.microsoft.com/office/drawing/2014/main" xmlns="" id="{1742B5EC-2F1F-53D7-C043-979FE966CB77}"/>
              </a:ext>
            </a:extLst>
          </p:cNvPr>
          <p:cNvSpPr/>
          <p:nvPr/>
        </p:nvSpPr>
        <p:spPr>
          <a:xfrm>
            <a:off x="8558400"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8" name="Rectangle 7">
            <a:extLst>
              <a:ext uri="{FF2B5EF4-FFF2-40B4-BE49-F238E27FC236}">
                <a16:creationId xmlns:a16="http://schemas.microsoft.com/office/drawing/2014/main" xmlns="" id="{977EF8F7-848B-524F-EFDE-529E792F1CEC}"/>
              </a:ext>
            </a:extLst>
          </p:cNvPr>
          <p:cNvSpPr/>
          <p:nvPr/>
        </p:nvSpPr>
        <p:spPr>
          <a:xfrm>
            <a:off x="9012003"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9" name="Rectangle 8">
            <a:extLst>
              <a:ext uri="{FF2B5EF4-FFF2-40B4-BE49-F238E27FC236}">
                <a16:creationId xmlns:a16="http://schemas.microsoft.com/office/drawing/2014/main" xmlns="" id="{DE8D3DA2-14B6-70DF-99DC-1BCBC4A66D39}"/>
              </a:ext>
            </a:extLst>
          </p:cNvPr>
          <p:cNvSpPr/>
          <p:nvPr/>
        </p:nvSpPr>
        <p:spPr>
          <a:xfrm>
            <a:off x="9465605" y="367065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 name="Rectangle 9">
            <a:extLst>
              <a:ext uri="{FF2B5EF4-FFF2-40B4-BE49-F238E27FC236}">
                <a16:creationId xmlns:a16="http://schemas.microsoft.com/office/drawing/2014/main" xmlns="" id="{91F4961A-4A89-2892-CEBD-FB35FE7B2E8C}"/>
              </a:ext>
            </a:extLst>
          </p:cNvPr>
          <p:cNvSpPr/>
          <p:nvPr/>
        </p:nvSpPr>
        <p:spPr>
          <a:xfrm>
            <a:off x="8101046" y="3668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grpSp>
        <p:nvGrpSpPr>
          <p:cNvPr id="15" name="Group 14">
            <a:extLst>
              <a:ext uri="{FF2B5EF4-FFF2-40B4-BE49-F238E27FC236}">
                <a16:creationId xmlns:a16="http://schemas.microsoft.com/office/drawing/2014/main" xmlns="" id="{AB29C1F7-21C8-FE6F-C12D-FBA2BACACE96}"/>
              </a:ext>
            </a:extLst>
          </p:cNvPr>
          <p:cNvGrpSpPr/>
          <p:nvPr/>
        </p:nvGrpSpPr>
        <p:grpSpPr>
          <a:xfrm>
            <a:off x="4977972" y="3692014"/>
            <a:ext cx="4827397" cy="372488"/>
            <a:chOff x="4977972" y="3692014"/>
            <a:chExt cx="4827397" cy="372488"/>
          </a:xfrm>
        </p:grpSpPr>
        <p:sp>
          <p:nvSpPr>
            <p:cNvPr id="1242" name="TextBox 1241">
              <a:extLst>
                <a:ext uri="{FF2B5EF4-FFF2-40B4-BE49-F238E27FC236}">
                  <a16:creationId xmlns:a16="http://schemas.microsoft.com/office/drawing/2014/main" xmlns="" id="{4391AC28-341D-CE3E-3CEC-5410523CB376}"/>
                </a:ext>
              </a:extLst>
            </p:cNvPr>
            <p:cNvSpPr txBox="1"/>
            <p:nvPr/>
          </p:nvSpPr>
          <p:spPr>
            <a:xfrm>
              <a:off x="4977972" y="3692015"/>
              <a:ext cx="282449" cy="369332"/>
            </a:xfrm>
            <a:prstGeom prst="rect">
              <a:avLst/>
            </a:prstGeom>
            <a:noFill/>
            <a:ln>
              <a:noFill/>
            </a:ln>
          </p:spPr>
          <p:txBody>
            <a:bodyPr wrap="none" rtlCol="0">
              <a:spAutoFit/>
            </a:bodyPr>
            <a:lstStyle/>
            <a:p>
              <a:pPr algn="ctr"/>
              <a:r>
                <a:rPr lang="en-US" b="1">
                  <a:solidFill>
                    <a:srgbClr val="FF0000"/>
                  </a:solidFill>
                </a:rPr>
                <a:t>L</a:t>
              </a:r>
              <a:endParaRPr lang="en-US" b="1" dirty="0">
                <a:solidFill>
                  <a:srgbClr val="FF0000"/>
                </a:solidFill>
              </a:endParaRPr>
            </a:p>
          </p:txBody>
        </p:sp>
        <p:sp>
          <p:nvSpPr>
            <p:cNvPr id="1243" name="TextBox 1242">
              <a:extLst>
                <a:ext uri="{FF2B5EF4-FFF2-40B4-BE49-F238E27FC236}">
                  <a16:creationId xmlns:a16="http://schemas.microsoft.com/office/drawing/2014/main" xmlns="" id="{893D28D9-5780-C627-BBCB-883B73FEF3C2}"/>
                </a:ext>
              </a:extLst>
            </p:cNvPr>
            <p:cNvSpPr txBox="1"/>
            <p:nvPr/>
          </p:nvSpPr>
          <p:spPr>
            <a:xfrm>
              <a:off x="5442864" y="3692015"/>
              <a:ext cx="245580" cy="369332"/>
            </a:xfrm>
            <a:prstGeom prst="rect">
              <a:avLst/>
            </a:prstGeom>
            <a:noFill/>
          </p:spPr>
          <p:txBody>
            <a:bodyPr wrap="none" rtlCol="0">
              <a:spAutoFit/>
            </a:bodyPr>
            <a:lstStyle/>
            <a:p>
              <a:pPr algn="ctr"/>
              <a:r>
                <a:rPr lang="en-US" b="1"/>
                <a:t>I</a:t>
              </a:r>
              <a:endParaRPr lang="en-US" b="1" dirty="0"/>
            </a:p>
          </p:txBody>
        </p:sp>
        <p:sp>
          <p:nvSpPr>
            <p:cNvPr id="1244" name="TextBox 1243">
              <a:extLst>
                <a:ext uri="{FF2B5EF4-FFF2-40B4-BE49-F238E27FC236}">
                  <a16:creationId xmlns:a16="http://schemas.microsoft.com/office/drawing/2014/main" xmlns="" id="{DAE8739A-D81B-202E-094C-6E31279BCF36}"/>
                </a:ext>
              </a:extLst>
            </p:cNvPr>
            <p:cNvSpPr txBox="1"/>
            <p:nvPr/>
          </p:nvSpPr>
          <p:spPr>
            <a:xfrm>
              <a:off x="6764167" y="3695170"/>
              <a:ext cx="330540" cy="369332"/>
            </a:xfrm>
            <a:prstGeom prst="rect">
              <a:avLst/>
            </a:prstGeom>
            <a:noFill/>
          </p:spPr>
          <p:txBody>
            <a:bodyPr wrap="none" rtlCol="0">
              <a:spAutoFit/>
            </a:bodyPr>
            <a:lstStyle/>
            <a:p>
              <a:pPr algn="ctr"/>
              <a:r>
                <a:rPr lang="en-US" b="1"/>
                <a:t>H</a:t>
              </a:r>
              <a:endParaRPr lang="en-US" b="1" dirty="0"/>
            </a:p>
          </p:txBody>
        </p:sp>
        <p:sp>
          <p:nvSpPr>
            <p:cNvPr id="1245" name="TextBox 1244">
              <a:extLst>
                <a:ext uri="{FF2B5EF4-FFF2-40B4-BE49-F238E27FC236}">
                  <a16:creationId xmlns:a16="http://schemas.microsoft.com/office/drawing/2014/main" xmlns="" id="{9D5EB18C-B2DF-12D6-0B06-BCCFDA2BCE4D}"/>
                </a:ext>
              </a:extLst>
            </p:cNvPr>
            <p:cNvSpPr txBox="1"/>
            <p:nvPr/>
          </p:nvSpPr>
          <p:spPr>
            <a:xfrm>
              <a:off x="7210554" y="3695170"/>
              <a:ext cx="344967" cy="369332"/>
            </a:xfrm>
            <a:prstGeom prst="rect">
              <a:avLst/>
            </a:prstGeom>
            <a:noFill/>
          </p:spPr>
          <p:txBody>
            <a:bodyPr wrap="none" rtlCol="0">
              <a:spAutoFit/>
            </a:bodyPr>
            <a:lstStyle/>
            <a:p>
              <a:pPr algn="ctr"/>
              <a:r>
                <a:rPr lang="en-US" b="1"/>
                <a:t>Ợ</a:t>
              </a:r>
              <a:endParaRPr lang="en-US" b="1" dirty="0"/>
            </a:p>
          </p:txBody>
        </p:sp>
        <p:sp>
          <p:nvSpPr>
            <p:cNvPr id="1246" name="TextBox 1245">
              <a:extLst>
                <a:ext uri="{FF2B5EF4-FFF2-40B4-BE49-F238E27FC236}">
                  <a16:creationId xmlns:a16="http://schemas.microsoft.com/office/drawing/2014/main" xmlns="" id="{0CC227F7-C6CF-F5DD-876F-763B912DC75B}"/>
                </a:ext>
              </a:extLst>
            </p:cNvPr>
            <p:cNvSpPr txBox="1"/>
            <p:nvPr/>
          </p:nvSpPr>
          <p:spPr>
            <a:xfrm>
              <a:off x="7683394" y="3695170"/>
              <a:ext cx="306494" cy="369332"/>
            </a:xfrm>
            <a:prstGeom prst="rect">
              <a:avLst/>
            </a:prstGeom>
            <a:noFill/>
          </p:spPr>
          <p:txBody>
            <a:bodyPr wrap="none" rtlCol="0">
              <a:spAutoFit/>
            </a:bodyPr>
            <a:lstStyle/>
            <a:p>
              <a:pPr algn="ctr"/>
              <a:r>
                <a:rPr lang="en-US" b="1"/>
                <a:t>P</a:t>
              </a:r>
              <a:endParaRPr lang="en-US" b="1" dirty="0"/>
            </a:p>
          </p:txBody>
        </p:sp>
        <p:sp>
          <p:nvSpPr>
            <p:cNvPr id="1248" name="TextBox 1247">
              <a:extLst>
                <a:ext uri="{FF2B5EF4-FFF2-40B4-BE49-F238E27FC236}">
                  <a16:creationId xmlns:a16="http://schemas.microsoft.com/office/drawing/2014/main" xmlns="" id="{909E8E31-4E4A-E820-5B8E-1A6D96149967}"/>
                </a:ext>
              </a:extLst>
            </p:cNvPr>
            <p:cNvSpPr txBox="1"/>
            <p:nvPr/>
          </p:nvSpPr>
          <p:spPr>
            <a:xfrm>
              <a:off x="5870040" y="3693376"/>
              <a:ext cx="296876" cy="369332"/>
            </a:xfrm>
            <a:prstGeom prst="rect">
              <a:avLst/>
            </a:prstGeom>
            <a:noFill/>
          </p:spPr>
          <p:txBody>
            <a:bodyPr wrap="none" rtlCol="0">
              <a:spAutoFit/>
            </a:bodyPr>
            <a:lstStyle/>
            <a:p>
              <a:pPr algn="ctr"/>
              <a:r>
                <a:rPr lang="en-US" b="1"/>
                <a:t>Ê</a:t>
              </a:r>
              <a:endParaRPr lang="en-US" b="1" dirty="0"/>
            </a:p>
          </p:txBody>
        </p:sp>
        <p:sp>
          <p:nvSpPr>
            <p:cNvPr id="1249" name="TextBox 1248">
              <a:extLst>
                <a:ext uri="{FF2B5EF4-FFF2-40B4-BE49-F238E27FC236}">
                  <a16:creationId xmlns:a16="http://schemas.microsoft.com/office/drawing/2014/main" xmlns="" id="{A6231591-997F-300C-4BEF-0EB31C9F0CD6}"/>
                </a:ext>
              </a:extLst>
            </p:cNvPr>
            <p:cNvSpPr txBox="1"/>
            <p:nvPr/>
          </p:nvSpPr>
          <p:spPr>
            <a:xfrm>
              <a:off x="6303606" y="3693376"/>
              <a:ext cx="336952" cy="369332"/>
            </a:xfrm>
            <a:prstGeom prst="rect">
              <a:avLst/>
            </a:prstGeom>
            <a:noFill/>
          </p:spPr>
          <p:txBody>
            <a:bodyPr wrap="none" rtlCol="0">
              <a:spAutoFit/>
            </a:bodyPr>
            <a:lstStyle/>
            <a:p>
              <a:pPr algn="ctr"/>
              <a:r>
                <a:rPr lang="en-US" b="1"/>
                <a:t>N</a:t>
              </a:r>
              <a:endParaRPr lang="en-US" b="1" dirty="0"/>
            </a:p>
          </p:txBody>
        </p:sp>
        <p:sp>
          <p:nvSpPr>
            <p:cNvPr id="11" name="TextBox 10">
              <a:extLst>
                <a:ext uri="{FF2B5EF4-FFF2-40B4-BE49-F238E27FC236}">
                  <a16:creationId xmlns:a16="http://schemas.microsoft.com/office/drawing/2014/main" xmlns="" id="{9DCA7595-F0A2-ACFC-388F-785CCC818388}"/>
                </a:ext>
              </a:extLst>
            </p:cNvPr>
            <p:cNvSpPr txBox="1"/>
            <p:nvPr/>
          </p:nvSpPr>
          <p:spPr>
            <a:xfrm>
              <a:off x="8577244" y="3693808"/>
              <a:ext cx="335348" cy="369332"/>
            </a:xfrm>
            <a:prstGeom prst="rect">
              <a:avLst/>
            </a:prstGeom>
            <a:noFill/>
          </p:spPr>
          <p:txBody>
            <a:bodyPr wrap="none" rtlCol="0">
              <a:spAutoFit/>
            </a:bodyPr>
            <a:lstStyle/>
            <a:p>
              <a:pPr algn="ctr"/>
              <a:r>
                <a:rPr lang="en-US" b="1"/>
                <a:t>U</a:t>
              </a:r>
              <a:endParaRPr lang="en-US" b="1" dirty="0"/>
            </a:p>
          </p:txBody>
        </p:sp>
        <p:sp>
          <p:nvSpPr>
            <p:cNvPr id="12" name="TextBox 11">
              <a:extLst>
                <a:ext uri="{FF2B5EF4-FFF2-40B4-BE49-F238E27FC236}">
                  <a16:creationId xmlns:a16="http://schemas.microsoft.com/office/drawing/2014/main" xmlns="" id="{60933E2D-C548-6B91-CA23-1C7997064291}"/>
                </a:ext>
              </a:extLst>
            </p:cNvPr>
            <p:cNvSpPr txBox="1"/>
            <p:nvPr/>
          </p:nvSpPr>
          <p:spPr>
            <a:xfrm>
              <a:off x="9028439" y="3693808"/>
              <a:ext cx="340158" cy="369332"/>
            </a:xfrm>
            <a:prstGeom prst="rect">
              <a:avLst/>
            </a:prstGeom>
            <a:noFill/>
          </p:spPr>
          <p:txBody>
            <a:bodyPr wrap="none" rtlCol="0">
              <a:spAutoFit/>
            </a:bodyPr>
            <a:lstStyle/>
            <a:p>
              <a:pPr algn="ctr"/>
              <a:r>
                <a:rPr lang="en-US" b="1"/>
                <a:t>Ố</a:t>
              </a:r>
              <a:endParaRPr lang="en-US" b="1" dirty="0"/>
            </a:p>
          </p:txBody>
        </p:sp>
        <p:sp>
          <p:nvSpPr>
            <p:cNvPr id="13" name="TextBox 12">
              <a:extLst>
                <a:ext uri="{FF2B5EF4-FFF2-40B4-BE49-F238E27FC236}">
                  <a16:creationId xmlns:a16="http://schemas.microsoft.com/office/drawing/2014/main" xmlns="" id="{64218139-8EC6-1291-CA61-30B73B3C6EFE}"/>
                </a:ext>
              </a:extLst>
            </p:cNvPr>
            <p:cNvSpPr txBox="1"/>
            <p:nvPr/>
          </p:nvSpPr>
          <p:spPr>
            <a:xfrm>
              <a:off x="9498875" y="3693808"/>
              <a:ext cx="306494" cy="369332"/>
            </a:xfrm>
            <a:prstGeom prst="rect">
              <a:avLst/>
            </a:prstGeom>
            <a:noFill/>
          </p:spPr>
          <p:txBody>
            <a:bodyPr wrap="none" rtlCol="0">
              <a:spAutoFit/>
            </a:bodyPr>
            <a:lstStyle/>
            <a:p>
              <a:pPr algn="ctr"/>
              <a:r>
                <a:rPr lang="en-US" b="1"/>
                <a:t>C</a:t>
              </a:r>
              <a:endParaRPr lang="en-US" b="1" dirty="0"/>
            </a:p>
          </p:txBody>
        </p:sp>
        <p:sp>
          <p:nvSpPr>
            <p:cNvPr id="14" name="TextBox 13">
              <a:extLst>
                <a:ext uri="{FF2B5EF4-FFF2-40B4-BE49-F238E27FC236}">
                  <a16:creationId xmlns:a16="http://schemas.microsoft.com/office/drawing/2014/main" xmlns="" id="{17B3C1F9-6CE7-A9ED-CA5F-E7EA80BCF142}"/>
                </a:ext>
              </a:extLst>
            </p:cNvPr>
            <p:cNvSpPr txBox="1"/>
            <p:nvPr/>
          </p:nvSpPr>
          <p:spPr>
            <a:xfrm>
              <a:off x="8115881" y="3692014"/>
              <a:ext cx="343364" cy="369332"/>
            </a:xfrm>
            <a:prstGeom prst="rect">
              <a:avLst/>
            </a:prstGeom>
            <a:noFill/>
          </p:spPr>
          <p:txBody>
            <a:bodyPr wrap="none" rtlCol="0">
              <a:spAutoFit/>
            </a:bodyPr>
            <a:lstStyle/>
            <a:p>
              <a:pPr algn="ctr"/>
              <a:r>
                <a:rPr lang="en-US" b="1"/>
                <a:t>Q</a:t>
              </a:r>
              <a:endParaRPr lang="en-US" b="1" dirty="0"/>
            </a:p>
          </p:txBody>
        </p:sp>
      </p:grpSp>
      <p:sp>
        <p:nvSpPr>
          <p:cNvPr id="114" name="TextBox 113">
            <a:extLst>
              <a:ext uri="{FF2B5EF4-FFF2-40B4-BE49-F238E27FC236}">
                <a16:creationId xmlns:a16="http://schemas.microsoft.com/office/drawing/2014/main" xmlns="" id="{92707564-407F-4A05-B827-9CA18A7A1B90}"/>
              </a:ext>
            </a:extLst>
          </p:cNvPr>
          <p:cNvSpPr txBox="1"/>
          <p:nvPr/>
        </p:nvSpPr>
        <p:spPr>
          <a:xfrm>
            <a:off x="4854244" y="1010519"/>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15" name="image4.png">
            <a:extLst>
              <a:ext uri="{FF2B5EF4-FFF2-40B4-BE49-F238E27FC236}">
                <a16:creationId xmlns:a16="http://schemas.microsoft.com/office/drawing/2014/main" xmlns="" id="{378880FA-8040-4CDB-8B07-E48AFF79924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6" name="Group 11">
            <a:extLst>
              <a:ext uri="{FF2B5EF4-FFF2-40B4-BE49-F238E27FC236}">
                <a16:creationId xmlns:a16="http://schemas.microsoft.com/office/drawing/2014/main" xmlns="" id="{BD6264CF-A2B2-40EE-8608-184119FECCEC}"/>
              </a:ext>
            </a:extLst>
          </p:cNvPr>
          <p:cNvGrpSpPr>
            <a:grpSpLocks/>
          </p:cNvGrpSpPr>
          <p:nvPr/>
        </p:nvGrpSpPr>
        <p:grpSpPr bwMode="auto">
          <a:xfrm>
            <a:off x="806095" y="167994"/>
            <a:ext cx="625171" cy="541918"/>
            <a:chOff x="0" y="0"/>
            <a:chExt cx="666" cy="559"/>
          </a:xfrm>
        </p:grpSpPr>
        <p:sp>
          <p:nvSpPr>
            <p:cNvPr id="117" name="Freeform 12">
              <a:extLst>
                <a:ext uri="{FF2B5EF4-FFF2-40B4-BE49-F238E27FC236}">
                  <a16:creationId xmlns:a16="http://schemas.microsoft.com/office/drawing/2014/main" xmlns="" id="{A440A187-5FED-48BB-AB7F-17155601C6D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9" name="TextBox 118">
            <a:extLst>
              <a:ext uri="{FF2B5EF4-FFF2-40B4-BE49-F238E27FC236}">
                <a16:creationId xmlns:a16="http://schemas.microsoft.com/office/drawing/2014/main" xmlns="" id="{E78B59D5-8C73-44FA-BF7E-BA0E310294FA}"/>
              </a:ext>
            </a:extLst>
          </p:cNvPr>
          <p:cNvSpPr txBox="1"/>
          <p:nvPr/>
        </p:nvSpPr>
        <p:spPr>
          <a:xfrm>
            <a:off x="9095873" y="6306427"/>
            <a:ext cx="3049167" cy="523220"/>
          </a:xfrm>
          <a:prstGeom prst="rect">
            <a:avLst/>
          </a:prstGeom>
          <a:noFill/>
          <a:ln>
            <a:solidFill>
              <a:srgbClr val="00B05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các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li</a:t>
            </a:r>
            <a:r>
              <a:rPr lang="vi-VN" sz="1400" dirty="0">
                <a:solidFill>
                  <a:srgbClr val="FF0000"/>
                </a:solidFill>
                <a:latin typeface="Times New Roman" panose="02020603050405020304" pitchFamily="18" charset="0"/>
                <a:cs typeface="Times New Roman" panose="02020603050405020304" pitchFamily="18" charset="0"/>
              </a:rPr>
              <a:t>c</a:t>
            </a:r>
            <a:r>
              <a:rPr lang="en-US" sz="1400" dirty="0">
                <a:solidFill>
                  <a:srgbClr val="FF0000"/>
                </a:solidFill>
                <a:latin typeface="Times New Roman" panose="02020603050405020304" pitchFamily="18" charset="0"/>
                <a:cs typeface="Times New Roman" panose="02020603050405020304" pitchFamily="18" charset="0"/>
              </a:rPr>
              <a:t>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4" name="Graphic 3" descr="Right pointing backhand index with solid fill">
            <a:hlinkClick r:id="rId11" action="ppaction://hlinksldjump"/>
            <a:extLst>
              <a:ext uri="{FF2B5EF4-FFF2-40B4-BE49-F238E27FC236}">
                <a16:creationId xmlns:a16="http://schemas.microsoft.com/office/drawing/2014/main" xmlns="" id="{8E8CB4AF-F7D6-4A97-B34A-B6BBFAFFE80D}"/>
              </a:ext>
            </a:extLst>
          </p:cNvPr>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11814395" y="6319288"/>
            <a:ext cx="291356" cy="291356"/>
          </a:xfrm>
          <a:prstGeom prst="rect">
            <a:avLst/>
          </a:prstGeom>
        </p:spPr>
      </p:pic>
    </p:spTree>
    <p:extLst>
      <p:ext uri="{BB962C8B-B14F-4D97-AF65-F5344CB8AC3E}">
        <p14:creationId xmlns:p14="http://schemas.microsoft.com/office/powerpoint/2010/main" xmlns="" val="19585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2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288"/>
                                        </p:tgtEl>
                                        <p:attrNameLst>
                                          <p:attrName>style.visibility</p:attrName>
                                        </p:attrNameLst>
                                      </p:cBhvr>
                                      <p:to>
                                        <p:strVal val="visible"/>
                                      </p:to>
                                    </p:set>
                                    <p:animEffect transition="in" filter="fade">
                                      <p:cBhvr>
                                        <p:cTn id="12" dur="500"/>
                                        <p:tgtEl>
                                          <p:spTgt spid="1288"/>
                                        </p:tgtEl>
                                      </p:cBhvr>
                                    </p:animEffec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fade">
                                      <p:cBhvr>
                                        <p:cTn id="18" dur="500"/>
                                        <p:tgtEl>
                                          <p:spTgt spid="1289"/>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0"/>
                                        </p:tgtEl>
                                        <p:attrNameLst>
                                          <p:attrName>style.visibility</p:attrName>
                                        </p:attrNameLst>
                                      </p:cBhvr>
                                      <p:to>
                                        <p:strVal val="visible"/>
                                      </p:to>
                                    </p:set>
                                    <p:animEffect transition="in" filter="fade">
                                      <p:cBhvr>
                                        <p:cTn id="24" dur="500"/>
                                        <p:tgtEl>
                                          <p:spTgt spid="1290"/>
                                        </p:tgtEl>
                                      </p:cBhvr>
                                    </p:animEffec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292"/>
                                        </p:tgtEl>
                                        <p:attrNameLst>
                                          <p:attrName>style.visibility</p:attrName>
                                        </p:attrNameLst>
                                      </p:cBhvr>
                                      <p:to>
                                        <p:strVal val="visible"/>
                                      </p:to>
                                    </p:set>
                                    <p:animEffect transition="in" filter="fade">
                                      <p:cBhvr>
                                        <p:cTn id="30" dur="500"/>
                                        <p:tgtEl>
                                          <p:spTgt spid="1292"/>
                                        </p:tgtEl>
                                      </p:cBhvr>
                                    </p:animEffect>
                                  </p:childTnLst>
                                </p:cTn>
                              </p:par>
                            </p:childTnLst>
                          </p:cTn>
                        </p:par>
                      </p:childTnLst>
                    </p:cTn>
                  </p:par>
                </p:childTnLst>
              </p:cTn>
              <p:nextCondLst>
                <p:cond evt="onClick" delay="0">
                  <p:tgtEl>
                    <p:spTgt spid="52"/>
                  </p:tgtEl>
                </p:cond>
              </p:nextCondLst>
            </p:seq>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97"/>
                                        </p:tgtEl>
                                        <p:attrNameLst>
                                          <p:attrName>style.visibility</p:attrName>
                                        </p:attrNameLst>
                                      </p:cBhvr>
                                      <p:to>
                                        <p:strVal val="visible"/>
                                      </p:to>
                                    </p:set>
                                    <p:animEffect transition="in" filter="fade">
                                      <p:cBhvr>
                                        <p:cTn id="36" dur="500"/>
                                        <p:tgtEl>
                                          <p:spTgt spid="1297"/>
                                        </p:tgtEl>
                                      </p:cBhvr>
                                    </p:animEffect>
                                  </p:childTnLst>
                                </p:cTn>
                              </p:par>
                            </p:childTnLst>
                          </p:cTn>
                        </p:par>
                      </p:childTnLst>
                    </p:cTn>
                  </p:par>
                </p:childTnLst>
              </p:cTn>
              <p:nextCondLst>
                <p:cond evt="onClick" delay="0">
                  <p:tgtEl>
                    <p:spTgt spid="54"/>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nextCondLst>
                <p:cond evt="onClick" delay="0">
                  <p:tgtEl>
                    <p:spTgt spid="48"/>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05879" y="854590"/>
            <a:ext cx="8542302"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450381" y="962950"/>
            <a:ext cx="9035740"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đảo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7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31624" y="168558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8178138"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163832" y="231954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375577"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8239739"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234485" y="238114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7439273"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Ả</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754751" y="23149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6568414" y="2318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961545" y="23145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816352" y="23765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662636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025241" y="237615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Ầ</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08678" y="0"/>
            <a:ext cx="101289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FCD33A01-EFEB-5FF5-654C-4BE6959CAF06}"/>
              </a:ext>
            </a:extLst>
          </p:cNvPr>
          <p:cNvSpPr/>
          <p:nvPr/>
        </p:nvSpPr>
        <p:spPr>
          <a:xfrm>
            <a:off x="3360398" y="23209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F0D82CCF-3312-8630-9E3D-C7FD061E97A1}"/>
              </a:ext>
            </a:extLst>
          </p:cNvPr>
          <p:cNvSpPr/>
          <p:nvPr/>
        </p:nvSpPr>
        <p:spPr>
          <a:xfrm>
            <a:off x="3418345" y="23784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47" name="TextBox 46">
            <a:extLst>
              <a:ext uri="{FF2B5EF4-FFF2-40B4-BE49-F238E27FC236}">
                <a16:creationId xmlns:a16="http://schemas.microsoft.com/office/drawing/2014/main" xmlns="" id="{3379D407-0A4E-F2E1-9607-4F4570196B03}"/>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51" name="Arrow: Left 67">
            <a:hlinkClick r:id="rId7" action="ppaction://hlinksldjump"/>
            <a:extLst>
              <a:ext uri="{FF2B5EF4-FFF2-40B4-BE49-F238E27FC236}">
                <a16:creationId xmlns:a16="http://schemas.microsoft.com/office/drawing/2014/main" xmlns="" id="{2A16AD3F-0CC0-F542-87DA-E095ECC7DF3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3" name="image4.png">
            <a:extLst>
              <a:ext uri="{FF2B5EF4-FFF2-40B4-BE49-F238E27FC236}">
                <a16:creationId xmlns:a16="http://schemas.microsoft.com/office/drawing/2014/main" xmlns="" id="{C6BC2258-C2FC-EA07-1950-C92833BB9851}"/>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xmlns="" id="{78D862DA-0B8D-CF47-FB43-0D907A42EE94}"/>
              </a:ext>
            </a:extLst>
          </p:cNvPr>
          <p:cNvGrpSpPr>
            <a:grpSpLocks/>
          </p:cNvGrpSpPr>
          <p:nvPr/>
        </p:nvGrpSpPr>
        <p:grpSpPr bwMode="auto">
          <a:xfrm>
            <a:off x="881673" y="169211"/>
            <a:ext cx="625171" cy="541918"/>
            <a:chOff x="0" y="0"/>
            <a:chExt cx="666" cy="559"/>
          </a:xfrm>
        </p:grpSpPr>
        <p:sp>
          <p:nvSpPr>
            <p:cNvPr id="59" name="Freeform 12">
              <a:extLst>
                <a:ext uri="{FF2B5EF4-FFF2-40B4-BE49-F238E27FC236}">
                  <a16:creationId xmlns:a16="http://schemas.microsoft.com/office/drawing/2014/main" xmlns="" id="{5B4DE2AC-497A-6E77-5EE0-E1C9770D64F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620816D1-0C90-BE15-390D-5F63F17711D8}"/>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F835D427-C4C8-C547-7BE5-E69DF91AEA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724727A3-9BA6-7290-1EED-E535D287E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3C0EB04-BF48-BF5F-41E3-908599E81C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816F24D3-6E23-1A5F-1C50-189F09B55E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C9FDA877-A1C4-291D-CB9B-CE15887412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192ADB74-4EDA-F9A1-76F6-D366D31258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6" name="Oval 45">
            <a:extLst>
              <a:ext uri="{FF2B5EF4-FFF2-40B4-BE49-F238E27FC236}">
                <a16:creationId xmlns:a16="http://schemas.microsoft.com/office/drawing/2014/main" xmlns="" id="{420B2839-BF2A-3ED2-DDDE-2176C8E39C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0" name="Oval 49">
            <a:extLst>
              <a:ext uri="{FF2B5EF4-FFF2-40B4-BE49-F238E27FC236}">
                <a16:creationId xmlns:a16="http://schemas.microsoft.com/office/drawing/2014/main" xmlns="" id="{875FFF18-FB4D-A57A-507C-1D52546940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xmlns="" id="{1C72A964-7C8B-8D7F-D084-F646C409400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2" name="Oval 61">
            <a:extLst>
              <a:ext uri="{FF2B5EF4-FFF2-40B4-BE49-F238E27FC236}">
                <a16:creationId xmlns:a16="http://schemas.microsoft.com/office/drawing/2014/main" xmlns="" id="{8F50B0B5-83D8-892E-3374-8A89BDFACA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3" name="Oval 62">
            <a:extLst>
              <a:ext uri="{FF2B5EF4-FFF2-40B4-BE49-F238E27FC236}">
                <a16:creationId xmlns:a16="http://schemas.microsoft.com/office/drawing/2014/main" xmlns="" id="{A8607D98-7C9A-2402-E3C5-943BF560F9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xmlns="" id="{46E70415-CCF1-18B6-3568-C73BDA9460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xmlns="" id="{05DAB729-D672-CA6A-9DF4-C8EEC878A2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xmlns="" id="{0938F3AF-330A-7068-1E2D-CAC7CF7C657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xmlns="" id="{E875E2CE-5A1F-3246-0576-1F75F45769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59991790-10E9-6AC3-3F3D-FC2BA9F570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565403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1"/>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46" grpId="0" animBg="1"/>
      <p:bldP spid="50" grpId="0" animBg="1"/>
      <p:bldP spid="56" grpId="0" animBg="1"/>
      <p:bldP spid="62" grpId="0" animBg="1"/>
      <p:bldP spid="63" grpId="0" animBg="1"/>
      <p:bldP spid="1024" grpId="0" animBg="1"/>
      <p:bldP spid="1025" grpId="0" animBg="1"/>
      <p:bldP spid="1026" grpId="0" animBg="1"/>
      <p:bldP spid="1027" grpId="0" animBg="1"/>
      <p:bldP spid="103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811109" y="834704"/>
            <a:ext cx="8792947" cy="132194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03585" y="895487"/>
            <a:ext cx="7851530" cy="1200329"/>
          </a:xfrm>
          <a:prstGeom prst="rect">
            <a:avLst/>
          </a:prstGeom>
          <a:noFill/>
        </p:spPr>
        <p:txBody>
          <a:bodyPr wrap="square" rtlCol="0">
            <a:spAutoFit/>
          </a:bodyPr>
          <a:lstStyle/>
          <a:p>
            <a:pPr algn="ctr"/>
            <a:r>
              <a:rPr lang="en-US" sz="2400" b="1" i="0" dirty="0" err="1">
                <a:solidFill>
                  <a:srgbClr val="242021"/>
                </a:solidFill>
                <a:effectLst/>
                <a:latin typeface="Times New Roman" panose="02020603050405020304" pitchFamily="18" charset="0"/>
                <a:cs typeface="Times New Roman" panose="02020603050405020304" pitchFamily="18" charset="0"/>
              </a:rPr>
              <a:t>Tên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một</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ở </a:t>
            </a:r>
            <a:r>
              <a:rPr lang="en-US" sz="2400" b="1" i="0" dirty="0" err="1">
                <a:solidFill>
                  <a:srgbClr val="242021"/>
                </a:solidFill>
                <a:effectLst/>
                <a:latin typeface="Times New Roman" panose="02020603050405020304" pitchFamily="18" charset="0"/>
                <a:cs typeface="Times New Roman" panose="02020603050405020304" pitchFamily="18" charset="0"/>
              </a:rPr>
              <a:t>Biển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mà</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chính</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quyền</a:t>
            </a:r>
            <a:r>
              <a:rPr lang="en-US" sz="2400" b="1" i="0" dirty="0">
                <a:solidFill>
                  <a:srgbClr val="242021"/>
                </a:solidFill>
                <a:effectLst/>
                <a:latin typeface="Times New Roman" panose="02020603050405020304" pitchFamily="18" charset="0"/>
                <a:cs typeface="Times New Roman" panose="02020603050405020304" pitchFamily="18" charset="0"/>
              </a:rPr>
              <a:t> Trung </a:t>
            </a:r>
            <a:r>
              <a:rPr lang="en-US" sz="2400" b="1" i="0" dirty="0" err="1">
                <a:solidFill>
                  <a:srgbClr val="242021"/>
                </a:solidFill>
                <a:effectLst/>
                <a:latin typeface="Times New Roman" panose="02020603050405020304" pitchFamily="18" charset="0"/>
                <a:cs typeface="Times New Roman" panose="02020603050405020304" pitchFamily="18" charset="0"/>
              </a:rPr>
              <a:t>Quốc</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chiếm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đóng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trái</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phép</a:t>
            </a:r>
            <a:r>
              <a:rPr lang="en-US" sz="2400" b="1" i="0" dirty="0">
                <a:solidFill>
                  <a:srgbClr val="242021"/>
                </a:solidFill>
                <a:effectLst/>
                <a:latin typeface="Times New Roman" panose="02020603050405020304" pitchFamily="18" charset="0"/>
                <a:cs typeface="Times New Roman" panose="02020603050405020304" pitchFamily="18" charset="0"/>
              </a:rPr>
              <a:t> </a:t>
            </a:r>
          </a:p>
          <a:p>
            <a:pPr algn="ctr"/>
            <a:r>
              <a:rPr lang="en-US" sz="2400" b="1" i="0" dirty="0" err="1">
                <a:solidFill>
                  <a:srgbClr val="242021"/>
                </a:solidFill>
                <a:effectLst/>
                <a:latin typeface="Times New Roman" panose="02020603050405020304" pitchFamily="18" charset="0"/>
                <a:cs typeface="Times New Roman" panose="02020603050405020304" pitchFamily="18" charset="0"/>
              </a:rPr>
              <a:t>nhóm</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phía</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Đông</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quần</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đảo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này</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vào</a:t>
            </a:r>
            <a:r>
              <a:rPr lang="en-US" sz="2400" b="1" i="0" dirty="0">
                <a:solidFill>
                  <a:srgbClr val="242021"/>
                </a:solidFill>
                <a:effectLst/>
                <a:latin typeface="Times New Roman" panose="02020603050405020304" pitchFamily="18" charset="0"/>
                <a:cs typeface="Times New Roman" panose="02020603050405020304" pitchFamily="18" charset="0"/>
              </a:rPr>
              <a:t> </a:t>
            </a:r>
            <a:r>
              <a:rPr lang="en-US" sz="2400" b="1" i="0" dirty="0" err="1">
                <a:solidFill>
                  <a:srgbClr val="242021"/>
                </a:solidFill>
                <a:effectLst/>
                <a:latin typeface="Times New Roman" panose="02020603050405020304" pitchFamily="18" charset="0"/>
                <a:cs typeface="Times New Roman" panose="02020603050405020304" pitchFamily="18" charset="0"/>
              </a:rPr>
              <a:t>năm</a:t>
            </a:r>
            <a:r>
              <a:rPr lang="en-US" sz="2400" b="1" i="0" dirty="0">
                <a:solidFill>
                  <a:srgbClr val="242021"/>
                </a:solidFill>
                <a:effectLst/>
                <a:latin typeface="Times New Roman" panose="02020603050405020304" pitchFamily="18" charset="0"/>
                <a:cs typeface="Times New Roman" panose="02020603050405020304" pitchFamily="18" charset="0"/>
              </a:rPr>
              <a:t> 1956.</a:t>
            </a:r>
            <a:r>
              <a:rPr lang="en-US" sz="2400" b="1" dirty="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500" y="22281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48057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283138"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678213" y="280110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10221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865983"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6542178"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7341085"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748866" y="286270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8173214"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929679"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245157"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058820" y="28011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306758" y="285805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116767" y="28577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01983" y="0"/>
            <a:ext cx="1074663"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FE90B506-12E5-2FBA-404E-E226C36247C8}"/>
              </a:ext>
            </a:extLst>
          </p:cNvPr>
          <p:cNvSpPr txBox="1"/>
          <p:nvPr/>
        </p:nvSpPr>
        <p:spPr>
          <a:xfrm>
            <a:off x="1151792" y="3654189"/>
            <a:ext cx="9979270"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46" name="image4.png">
            <a:extLst>
              <a:ext uri="{FF2B5EF4-FFF2-40B4-BE49-F238E27FC236}">
                <a16:creationId xmlns:a16="http://schemas.microsoft.com/office/drawing/2014/main" xmlns="" id="{8111909D-F36A-4F5E-4D58-E3CF28B7980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47" name="Group 11">
            <a:extLst>
              <a:ext uri="{FF2B5EF4-FFF2-40B4-BE49-F238E27FC236}">
                <a16:creationId xmlns:a16="http://schemas.microsoft.com/office/drawing/2014/main" xmlns="" id="{A068951C-A0E4-1B32-24B1-31A9EEDFF5BF}"/>
              </a:ext>
            </a:extLst>
          </p:cNvPr>
          <p:cNvGrpSpPr>
            <a:grpSpLocks/>
          </p:cNvGrpSpPr>
          <p:nvPr/>
        </p:nvGrpSpPr>
        <p:grpSpPr bwMode="auto">
          <a:xfrm>
            <a:off x="881673" y="169211"/>
            <a:ext cx="625171" cy="541918"/>
            <a:chOff x="0" y="0"/>
            <a:chExt cx="666" cy="559"/>
          </a:xfrm>
        </p:grpSpPr>
        <p:sp>
          <p:nvSpPr>
            <p:cNvPr id="51" name="Freeform 12">
              <a:extLst>
                <a:ext uri="{FF2B5EF4-FFF2-40B4-BE49-F238E27FC236}">
                  <a16:creationId xmlns:a16="http://schemas.microsoft.com/office/drawing/2014/main" xmlns="" id="{FD5BC3F6-9ACD-43B8-3F9A-0FBD0DE9B4F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D712513-1122-EE4B-9043-A8AC064EC8B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2569C5A0-34B5-E511-C4EE-5F52A02055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1F9B2B86-FFD3-6CE2-A09D-1921A8E90DF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A7C95A4-383D-C28E-42C6-621432112BA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8FA9020-CC36-9B3D-984E-1D8C94B550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8DB079C-09DE-2B1C-E935-318E24AFEB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B81D9DE-AE27-3BB4-E83E-EE2C09898D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xmlns="" id="{3585E492-BA39-D768-9182-7811C28CC21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xmlns="" id="{F68A3C46-D0A2-9182-D84F-EF15EEB0FC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xmlns="" id="{B0BBF8F6-1697-E473-05DA-59D4DBDB230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xmlns="" id="{C9ABFEE6-5680-86DB-4068-3C09360D039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xmlns="" id="{373D5D91-7656-26A2-6D03-85C7AFF1B8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xmlns="" id="{5EE9FB29-B0AE-3070-6998-6C3315D8194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xmlns="" id="{2BDCB7A1-6A35-4375-43DA-8F838179B43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xmlns="" id="{572E8046-AFA2-2ED6-0B6A-E714BE9F956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4128BB28-884B-5DFA-15AE-3A588A786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7EE6F388-6A0E-AE82-0C35-49DAE29FB6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xmlns="" id="{590CFDCB-2F1C-FB25-062C-4CE0D07F095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3748251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44"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30" grpId="0" animBg="1"/>
      <p:bldP spid="1033" grpId="0" animBg="1"/>
      <p:bldP spid="103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39345" y="684811"/>
            <a:ext cx="8422716" cy="8766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72304" y="730437"/>
            <a:ext cx="8145266"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Lẽ</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đáng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hành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động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chống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áp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bức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a:t>
            </a:r>
          </a:p>
          <a:p>
            <a:pPr algn="ct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vệ</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quyền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lợi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cơ</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bản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con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39709" y="1619029"/>
            <a:ext cx="1566999" cy="3789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74323" y="0"/>
            <a:ext cx="1152761" cy="6272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CD02D9C6-5282-BB22-03D4-DFA7029323B1}"/>
              </a:ext>
            </a:extLst>
          </p:cNvPr>
          <p:cNvSpPr/>
          <p:nvPr/>
        </p:nvSpPr>
        <p:spPr>
          <a:xfrm>
            <a:off x="5289365" y="2051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2" name="Rectangle 11">
            <a:extLst>
              <a:ext uri="{FF2B5EF4-FFF2-40B4-BE49-F238E27FC236}">
                <a16:creationId xmlns:a16="http://schemas.microsoft.com/office/drawing/2014/main" xmlns="" id="{F9D0652B-0C91-7DDC-CA71-46A6CA82F96B}"/>
              </a:ext>
            </a:extLst>
          </p:cNvPr>
          <p:cNvSpPr/>
          <p:nvPr/>
        </p:nvSpPr>
        <p:spPr>
          <a:xfrm>
            <a:off x="6123209" y="20481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043F7D3A-B66B-F60A-3FB2-7A4D38CE1AC7}"/>
              </a:ext>
            </a:extLst>
          </p:cNvPr>
          <p:cNvSpPr/>
          <p:nvPr/>
        </p:nvSpPr>
        <p:spPr>
          <a:xfrm>
            <a:off x="1996167" y="204980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67866E3A-0427-EC55-EF75-EFFD3333D2C7}"/>
              </a:ext>
            </a:extLst>
          </p:cNvPr>
          <p:cNvSpPr/>
          <p:nvPr/>
        </p:nvSpPr>
        <p:spPr>
          <a:xfrm>
            <a:off x="6942284" y="2052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09911B1E-09D7-F2BF-6BA0-017C92143EC1}"/>
              </a:ext>
            </a:extLst>
          </p:cNvPr>
          <p:cNvSpPr/>
          <p:nvPr/>
        </p:nvSpPr>
        <p:spPr>
          <a:xfrm>
            <a:off x="5350966" y="2112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22C59C1E-A473-5BEC-4AE4-3C065CBC74C5}"/>
              </a:ext>
            </a:extLst>
          </p:cNvPr>
          <p:cNvSpPr/>
          <p:nvPr/>
        </p:nvSpPr>
        <p:spPr>
          <a:xfrm>
            <a:off x="6181156" y="21057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xmlns="" id="{EB6E14CE-37D3-8EA7-BE33-9AEC8CE0F1E9}"/>
              </a:ext>
            </a:extLst>
          </p:cNvPr>
          <p:cNvSpPr/>
          <p:nvPr/>
        </p:nvSpPr>
        <p:spPr>
          <a:xfrm>
            <a:off x="2066820" y="2111405"/>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C</a:t>
            </a:r>
          </a:p>
        </p:txBody>
      </p:sp>
      <p:sp>
        <p:nvSpPr>
          <p:cNvPr id="19" name="Rectangle 18">
            <a:extLst>
              <a:ext uri="{FF2B5EF4-FFF2-40B4-BE49-F238E27FC236}">
                <a16:creationId xmlns:a16="http://schemas.microsoft.com/office/drawing/2014/main" xmlns="" id="{1CC3D09F-83E3-183E-D39A-73BD6AF0B199}"/>
              </a:ext>
            </a:extLst>
          </p:cNvPr>
          <p:cNvSpPr/>
          <p:nvPr/>
        </p:nvSpPr>
        <p:spPr>
          <a:xfrm>
            <a:off x="7013285" y="2113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11BC80B6-84E3-2F1E-E7A5-6552F298B5F5}"/>
              </a:ext>
            </a:extLst>
          </p:cNvPr>
          <p:cNvSpPr/>
          <p:nvPr/>
        </p:nvSpPr>
        <p:spPr>
          <a:xfrm>
            <a:off x="2834476"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1" name="Rectangle 20">
            <a:extLst>
              <a:ext uri="{FF2B5EF4-FFF2-40B4-BE49-F238E27FC236}">
                <a16:creationId xmlns:a16="http://schemas.microsoft.com/office/drawing/2014/main" xmlns="" id="{C5B9A116-3DA0-0A11-8918-03CAA515B9AF}"/>
              </a:ext>
            </a:extLst>
          </p:cNvPr>
          <p:cNvSpPr/>
          <p:nvPr/>
        </p:nvSpPr>
        <p:spPr>
          <a:xfrm>
            <a:off x="2892423"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22" name="Rectangle 21">
            <a:extLst>
              <a:ext uri="{FF2B5EF4-FFF2-40B4-BE49-F238E27FC236}">
                <a16:creationId xmlns:a16="http://schemas.microsoft.com/office/drawing/2014/main" xmlns="" id="{D003DF03-9C13-429E-AF99-8DF6F023AE0B}"/>
              </a:ext>
            </a:extLst>
          </p:cNvPr>
          <p:cNvSpPr/>
          <p:nvPr/>
        </p:nvSpPr>
        <p:spPr>
          <a:xfrm>
            <a:off x="447205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3" name="Rectangle 22">
            <a:extLst>
              <a:ext uri="{FF2B5EF4-FFF2-40B4-BE49-F238E27FC236}">
                <a16:creationId xmlns:a16="http://schemas.microsoft.com/office/drawing/2014/main" xmlns="" id="{66239324-6819-D064-2714-9A6565BC1965}"/>
              </a:ext>
            </a:extLst>
          </p:cNvPr>
          <p:cNvSpPr/>
          <p:nvPr/>
        </p:nvSpPr>
        <p:spPr>
          <a:xfrm>
            <a:off x="3654741"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4" name="Rectangle 23">
            <a:extLst>
              <a:ext uri="{FF2B5EF4-FFF2-40B4-BE49-F238E27FC236}">
                <a16:creationId xmlns:a16="http://schemas.microsoft.com/office/drawing/2014/main" xmlns="" id="{FAC596DA-6580-6178-9472-7BD22913BB7B}"/>
              </a:ext>
            </a:extLst>
          </p:cNvPr>
          <p:cNvSpPr/>
          <p:nvPr/>
        </p:nvSpPr>
        <p:spPr>
          <a:xfrm>
            <a:off x="453365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25" name="Rectangle 24">
            <a:extLst>
              <a:ext uri="{FF2B5EF4-FFF2-40B4-BE49-F238E27FC236}">
                <a16:creationId xmlns:a16="http://schemas.microsoft.com/office/drawing/2014/main" xmlns="" id="{0CBB3DFC-5329-A8DF-85E5-6C7E999FDCD6}"/>
              </a:ext>
            </a:extLst>
          </p:cNvPr>
          <p:cNvSpPr/>
          <p:nvPr/>
        </p:nvSpPr>
        <p:spPr>
          <a:xfrm>
            <a:off x="3718437"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endParaRPr lang="en-US" sz="4000" b="1" dirty="0">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xmlns="" id="{F0AEA476-A39D-964A-DE6C-7D54E354221A}"/>
              </a:ext>
            </a:extLst>
          </p:cNvPr>
          <p:cNvSpPr/>
          <p:nvPr/>
        </p:nvSpPr>
        <p:spPr>
          <a:xfrm>
            <a:off x="7757833" y="20511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7" name="Rectangle 26">
            <a:extLst>
              <a:ext uri="{FF2B5EF4-FFF2-40B4-BE49-F238E27FC236}">
                <a16:creationId xmlns:a16="http://schemas.microsoft.com/office/drawing/2014/main" xmlns="" id="{21DD0BD9-109F-761F-AD16-0CD2EC6A9499}"/>
              </a:ext>
            </a:extLst>
          </p:cNvPr>
          <p:cNvSpPr/>
          <p:nvPr/>
        </p:nvSpPr>
        <p:spPr>
          <a:xfrm>
            <a:off x="8591677" y="204800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8" name="Rectangle 27">
            <a:extLst>
              <a:ext uri="{FF2B5EF4-FFF2-40B4-BE49-F238E27FC236}">
                <a16:creationId xmlns:a16="http://schemas.microsoft.com/office/drawing/2014/main" xmlns="" id="{AB005909-7752-1670-2AA4-C46AA1CB0C75}"/>
              </a:ext>
            </a:extLst>
          </p:cNvPr>
          <p:cNvSpPr/>
          <p:nvPr/>
        </p:nvSpPr>
        <p:spPr>
          <a:xfrm>
            <a:off x="9410752" y="205194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9" name="Rectangle 28">
            <a:extLst>
              <a:ext uri="{FF2B5EF4-FFF2-40B4-BE49-F238E27FC236}">
                <a16:creationId xmlns:a16="http://schemas.microsoft.com/office/drawing/2014/main" xmlns="" id="{AE8A6216-6F36-08B0-E544-5842F90B8EBB}"/>
              </a:ext>
            </a:extLst>
          </p:cNvPr>
          <p:cNvSpPr/>
          <p:nvPr/>
        </p:nvSpPr>
        <p:spPr>
          <a:xfrm>
            <a:off x="7819434" y="2112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30" name="Rectangle 29">
            <a:extLst>
              <a:ext uri="{FF2B5EF4-FFF2-40B4-BE49-F238E27FC236}">
                <a16:creationId xmlns:a16="http://schemas.microsoft.com/office/drawing/2014/main" xmlns="" id="{6C8287C4-ED11-738C-06EB-F9D0CF98F5F2}"/>
              </a:ext>
            </a:extLst>
          </p:cNvPr>
          <p:cNvSpPr/>
          <p:nvPr/>
        </p:nvSpPr>
        <p:spPr>
          <a:xfrm>
            <a:off x="8649624" y="21055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Ĩ</a:t>
            </a:r>
            <a:endParaRPr lang="en-US" sz="4000" b="1" dirty="0">
              <a:solidFill>
                <a:schemeClr val="tx1"/>
              </a:solidFill>
              <a:latin typeface="UTM Avo" panose="02040603050506020204" pitchFamily="18" charset="0"/>
            </a:endParaRPr>
          </a:p>
        </p:txBody>
      </p:sp>
      <p:sp>
        <p:nvSpPr>
          <p:cNvPr id="31" name="Rectangle 30">
            <a:extLst>
              <a:ext uri="{FF2B5EF4-FFF2-40B4-BE49-F238E27FC236}">
                <a16:creationId xmlns:a16="http://schemas.microsoft.com/office/drawing/2014/main" xmlns="" id="{0BEBC066-EA2C-794D-3819-B0A5F9CA93AA}"/>
              </a:ext>
            </a:extLst>
          </p:cNvPr>
          <p:cNvSpPr/>
          <p:nvPr/>
        </p:nvSpPr>
        <p:spPr>
          <a:xfrm>
            <a:off x="9481753" y="211354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025" name="TextBox 1024">
            <a:extLst>
              <a:ext uri="{FF2B5EF4-FFF2-40B4-BE49-F238E27FC236}">
                <a16:creationId xmlns:a16="http://schemas.microsoft.com/office/drawing/2014/main" xmlns="" id="{E2F9FE73-D54F-3D60-DA74-EA50FB761C4A}"/>
              </a:ext>
            </a:extLst>
          </p:cNvPr>
          <p:cNvSpPr txBox="1"/>
          <p:nvPr/>
        </p:nvSpPr>
        <p:spPr>
          <a:xfrm>
            <a:off x="677171" y="2876143"/>
            <a:ext cx="11007970"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28" name="image4.png">
            <a:extLst>
              <a:ext uri="{FF2B5EF4-FFF2-40B4-BE49-F238E27FC236}">
                <a16:creationId xmlns:a16="http://schemas.microsoft.com/office/drawing/2014/main" xmlns="" id="{E3F625F7-2B60-6230-02A1-447B9DE1157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9" name="Group 11">
            <a:extLst>
              <a:ext uri="{FF2B5EF4-FFF2-40B4-BE49-F238E27FC236}">
                <a16:creationId xmlns:a16="http://schemas.microsoft.com/office/drawing/2014/main" xmlns="" id="{26282C2F-F10E-F686-477E-9DA61D706A33}"/>
              </a:ext>
            </a:extLst>
          </p:cNvPr>
          <p:cNvGrpSpPr>
            <a:grpSpLocks/>
          </p:cNvGrpSpPr>
          <p:nvPr/>
        </p:nvGrpSpPr>
        <p:grpSpPr bwMode="auto">
          <a:xfrm>
            <a:off x="881673" y="169211"/>
            <a:ext cx="625171" cy="541918"/>
            <a:chOff x="0" y="0"/>
            <a:chExt cx="666" cy="559"/>
          </a:xfrm>
        </p:grpSpPr>
        <p:sp>
          <p:nvSpPr>
            <p:cNvPr id="1030" name="Freeform 12">
              <a:extLst>
                <a:ext uri="{FF2B5EF4-FFF2-40B4-BE49-F238E27FC236}">
                  <a16:creationId xmlns:a16="http://schemas.microsoft.com/office/drawing/2014/main" xmlns="" id="{9A59C61E-85BB-16DA-FCE6-B3AFB365A9A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3E490E9A-8A4D-3538-371A-A691E4C3E50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8C90DDA5-7935-84F2-AE67-5548239F806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929B4E5-CDDA-AC07-E97A-6DB68B0BF3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2B527C74-0D32-EF3D-8323-8DBD82DC47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10B5386-F3AB-9679-899E-8A53E9480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117417A-0D34-236C-8AA8-EADD5D8A8D2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E6E407B7-FA7D-1874-536F-FF76EA3A74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xmlns="" id="{7DB5A919-45BC-45C7-38F6-919521C983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2" name="Oval 1031">
            <a:extLst>
              <a:ext uri="{FF2B5EF4-FFF2-40B4-BE49-F238E27FC236}">
                <a16:creationId xmlns:a16="http://schemas.microsoft.com/office/drawing/2014/main" xmlns="" id="{05F5146B-6E60-49A4-B030-E84DB85D7D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3" name="Oval 1032">
            <a:extLst>
              <a:ext uri="{FF2B5EF4-FFF2-40B4-BE49-F238E27FC236}">
                <a16:creationId xmlns:a16="http://schemas.microsoft.com/office/drawing/2014/main" xmlns="" id="{83D6B870-9832-B223-C0F7-0CEA4BE3D21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xmlns="" id="{A4623DD0-5F8C-1CCD-9E06-04C668607C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xmlns="" id="{645E338C-E8F2-61D1-708A-846B9D0B64D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xmlns="" id="{276D0C05-98C1-2532-2E4A-9AE0ABE6B8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xmlns="" id="{99216AC2-A771-F758-DC1B-D524B6CD0B2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xmlns="" id="{1CBC1462-A7E5-7E59-01D3-4754D2209C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xmlns="" id="{74E6F69F-CADD-A143-F007-D028136D939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xmlns="" id="{47C4862B-FBCF-C514-EF76-EEC0AB9791C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32" name="Arrow: Left 67">
            <a:hlinkClick r:id="rId9" action="ppaction://hlinksldjump"/>
            <a:extLst>
              <a:ext uri="{FF2B5EF4-FFF2-40B4-BE49-F238E27FC236}">
                <a16:creationId xmlns:a16="http://schemas.microsoft.com/office/drawing/2014/main" xmlns="" id="{457976B1-491E-47E4-1374-03EEAA13042B}"/>
              </a:ext>
            </a:extLst>
          </p:cNvPr>
          <p:cNvSpPr/>
          <p:nvPr/>
        </p:nvSpPr>
        <p:spPr>
          <a:xfrm>
            <a:off x="172469" y="598453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423651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1025"/>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video>
              <p:cMediaNode vol="80000" numSld="999" showWhenStopped="0">
                <p:cTn id="39" fill="hold" display="0">
                  <p:stCondLst>
                    <p:cond delay="indefinite"/>
                  </p:stCondLst>
                  <p:endCondLst>
                    <p:cond evt="onStopAudio" delay="0">
                      <p:tgtEl>
                        <p:sldTgt/>
                      </p:tgtEl>
                    </p:cond>
                  </p:endCondLst>
                </p:cTn>
                <p:tgtEl>
                  <p:spTgt spid="15"/>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4000"/>
                            </p:stCondLst>
                            <p:childTnLst>
                              <p:par>
                                <p:cTn id="55" presetID="1" presetClass="entr" presetSubtype="0" fill="hold" grpId="0" nodeType="afterEffect">
                                  <p:stCondLst>
                                    <p:cond delay="0"/>
                                  </p:stCondLst>
                                  <p:childTnLst>
                                    <p:set>
                                      <p:cBhvr>
                                        <p:cTn id="56"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5000"/>
                            </p:stCondLst>
                            <p:childTnLst>
                              <p:par>
                                <p:cTn id="58" presetID="1" presetClass="entr" presetSubtype="0" fill="hold" grpId="0" nodeType="afterEffect">
                                  <p:stCondLst>
                                    <p:cond delay="0"/>
                                  </p:stCondLst>
                                  <p:childTnLst>
                                    <p:set>
                                      <p:cBhvr>
                                        <p:cTn id="59"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demgiay.wav"/>
                                        </p:tgtEl>
                                      </p:cMediaNode>
                                    </p:audio>
                                  </p:subTnLst>
                                </p:cTn>
                              </p:par>
                            </p:childTnLst>
                          </p:cTn>
                        </p:par>
                        <p:par>
                          <p:cTn id="60" fill="hold">
                            <p:stCondLst>
                              <p:cond delay="6000"/>
                            </p:stCondLst>
                            <p:childTnLst>
                              <p:par>
                                <p:cTn id="61" presetID="1" presetClass="entr" presetSubtype="0" fill="hold" grpId="0" nodeType="afterEffect">
                                  <p:stCondLst>
                                    <p:cond delay="0"/>
                                  </p:stCondLst>
                                  <p:childTnLst>
                                    <p:set>
                                      <p:cBhvr>
                                        <p:cTn id="6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demgiay.wav"/>
                                        </p:tgtEl>
                                      </p:cMediaNode>
                                    </p:audio>
                                  </p:sub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emgiay.wav"/>
                                        </p:tgtEl>
                                      </p:cMediaNode>
                                    </p:audio>
                                  </p:subTnLst>
                                </p:cTn>
                              </p:par>
                            </p:childTnLst>
                          </p:cTn>
                        </p:par>
                        <p:par>
                          <p:cTn id="66" fill="hold">
                            <p:stCondLst>
                              <p:cond delay="8000"/>
                            </p:stCondLst>
                            <p:childTnLst>
                              <p:par>
                                <p:cTn id="67" presetID="1" presetClass="entr" presetSubtype="0" fill="hold" grpId="0" nodeType="afterEffect">
                                  <p:stCondLst>
                                    <p:cond delay="0"/>
                                  </p:stCondLst>
                                  <p:childTnLst>
                                    <p:set>
                                      <p:cBhvr>
                                        <p:cTn id="6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emgiay.wav"/>
                                        </p:tgtEl>
                                      </p:cMediaNode>
                                    </p:audio>
                                  </p:subTnLst>
                                </p:cTn>
                              </p:par>
                            </p:childTnLst>
                          </p:cTn>
                        </p:par>
                        <p:par>
                          <p:cTn id="69" fill="hold">
                            <p:stCondLst>
                              <p:cond delay="9000"/>
                            </p:stCondLst>
                            <p:childTnLst>
                              <p:par>
                                <p:cTn id="70" presetID="1" presetClass="entr" presetSubtype="0" fill="hold" grpId="0" nodeType="afterEffect">
                                  <p:stCondLst>
                                    <p:cond delay="0"/>
                                  </p:stCondLst>
                                  <p:childTnLst>
                                    <p:set>
                                      <p:cBhvr>
                                        <p:cTn id="7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emgiay.wav"/>
                                        </p:tgtEl>
                                      </p:cMediaNode>
                                    </p:audio>
                                  </p:subTnLst>
                                </p:cTn>
                              </p:par>
                            </p:childTnLst>
                          </p:cTn>
                        </p:par>
                        <p:par>
                          <p:cTn id="72" fill="hold">
                            <p:stCondLst>
                              <p:cond delay="10000"/>
                            </p:stCondLst>
                            <p:childTnLst>
                              <p:par>
                                <p:cTn id="73" presetID="1" presetClass="entr" presetSubtype="0" fill="hold" grpId="0" nodeType="afterEffect">
                                  <p:stCondLst>
                                    <p:cond delay="0"/>
                                  </p:stCondLst>
                                  <p:childTnLst>
                                    <p:set>
                                      <p:cBhvr>
                                        <p:cTn id="74"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demgiay.wav"/>
                                        </p:tgtEl>
                                      </p:cMediaNode>
                                    </p:audio>
                                  </p:subTnLst>
                                </p:cTn>
                              </p:par>
                            </p:childTnLst>
                          </p:cTn>
                        </p:par>
                        <p:par>
                          <p:cTn id="75" fill="hold">
                            <p:stCondLst>
                              <p:cond delay="11000"/>
                            </p:stCondLst>
                            <p:childTnLst>
                              <p:par>
                                <p:cTn id="76" presetID="1" presetClass="entr" presetSubtype="0" fill="hold" grpId="0" nodeType="afterEffect">
                                  <p:stCondLst>
                                    <p:cond delay="0"/>
                                  </p:stCondLst>
                                  <p:childTnLst>
                                    <p:set>
                                      <p:cBhvr>
                                        <p:cTn id="77"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demgiay.wav"/>
                                        </p:tgtEl>
                                      </p:cMediaNode>
                                    </p:audio>
                                  </p:subTnLst>
                                </p:cTn>
                              </p:par>
                            </p:childTnLst>
                          </p:cTn>
                        </p:par>
                        <p:par>
                          <p:cTn id="78" fill="hold">
                            <p:stCondLst>
                              <p:cond delay="12000"/>
                            </p:stCondLst>
                            <p:childTnLst>
                              <p:par>
                                <p:cTn id="79" presetID="1" presetClass="entr" presetSubtype="0" fill="hold" grpId="0" nodeType="afterEffect">
                                  <p:stCondLst>
                                    <p:cond delay="0"/>
                                  </p:stCondLst>
                                  <p:childTnLst>
                                    <p:set>
                                      <p:cBhvr>
                                        <p:cTn id="80"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demgiay.wav"/>
                                        </p:tgtEl>
                                      </p:cMediaNode>
                                    </p:audio>
                                  </p:subTnLst>
                                </p:cTn>
                              </p:par>
                            </p:childTnLst>
                          </p:cTn>
                        </p:par>
                        <p:par>
                          <p:cTn id="81" fill="hold">
                            <p:stCondLst>
                              <p:cond delay="13000"/>
                            </p:stCondLst>
                            <p:childTnLst>
                              <p:par>
                                <p:cTn id="82" presetID="1" presetClass="entr" presetSubtype="0" fill="hold" grpId="0" nodeType="afterEffect">
                                  <p:stCondLst>
                                    <p:cond delay="0"/>
                                  </p:stCondLst>
                                  <p:childTnLst>
                                    <p:set>
                                      <p:cBhvr>
                                        <p:cTn id="83"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demgiay.wav"/>
                                        </p:tgtEl>
                                      </p:cMediaNode>
                                    </p:audio>
                                  </p:subTnLst>
                                </p:cTn>
                              </p:par>
                            </p:childTnLst>
                          </p:cTn>
                        </p:par>
                        <p:par>
                          <p:cTn id="84" fill="hold">
                            <p:stCondLst>
                              <p:cond delay="14000"/>
                            </p:stCondLst>
                            <p:childTnLst>
                              <p:par>
                                <p:cTn id="85" presetID="1" presetClass="entr" presetSubtype="0" fill="hold" grpId="0" nodeType="afterEffect">
                                  <p:stCondLst>
                                    <p:cond delay="0"/>
                                  </p:stCondLst>
                                  <p:childTnLst>
                                    <p:set>
                                      <p:cBhvr>
                                        <p:cTn id="86"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16" grpId="0" animBg="1"/>
      <p:bldP spid="17" grpId="0" animBg="1"/>
      <p:bldP spid="18" grpId="0" animBg="1"/>
      <p:bldP spid="19" grpId="0" animBg="1"/>
      <p:bldP spid="21" grpId="0" animBg="1"/>
      <p:bldP spid="24" grpId="0" animBg="1"/>
      <p:bldP spid="25" grpId="0" animBg="1"/>
      <p:bldP spid="29" grpId="0" animBg="1"/>
      <p:bldP spid="30" grpId="0" animBg="1"/>
      <p:bldP spid="31" grpId="0" animBg="1"/>
      <p:bldP spid="1025" grpId="0" animBg="1"/>
      <p:bldP spid="6" grpId="0" animBg="1"/>
      <p:bldP spid="7" grpId="0" animBg="1"/>
      <p:bldP spid="8" grpId="0" animBg="1"/>
      <p:bldP spid="9" grpId="0" animBg="1"/>
      <p:bldP spid="10" grpId="0" animBg="1"/>
      <p:bldP spid="1026" grpId="0" animBg="1"/>
      <p:bldP spid="1032" grpId="0" animBg="1"/>
      <p:bldP spid="1033" grpId="0" animBg="1"/>
      <p:bldP spid="1034" grpId="0" animBg="1"/>
      <p:bldP spid="1035" grpId="0" animBg="1"/>
      <p:bldP spid="1037" grpId="0" animBg="1"/>
      <p:bldP spid="1038" grpId="0" animBg="1"/>
      <p:bldP spid="1039" grpId="0" animBg="1"/>
      <p:bldP spid="1040" grpId="0" animBg="1"/>
      <p:bldP spid="104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580874" y="588558"/>
            <a:ext cx="7174100" cy="54743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794549" y="634732"/>
            <a:ext cx="6786503"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toàn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cầu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latin typeface="Times New Roman" panose="02020603050405020304" pitchFamily="18" charset="0"/>
                <a:ea typeface="Calibri" panose="020F0502020204030204" pitchFamily="34" charset="0"/>
                <a:cs typeface="Times New Roman" panose="02020603050405020304" pitchFamily="18" charset="0"/>
              </a:rPr>
              <a:t> nay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66750" y="1207980"/>
            <a:ext cx="1566999" cy="30372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063415" y="15891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897259" y="15859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1762441" y="158381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125016" y="16507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5955206" y="164358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Ợ</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1833094" y="164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L</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61781" y="0"/>
            <a:ext cx="1172464" cy="5474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2600750" y="15820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2658697" y="16396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67197F19-CFC9-D792-719A-7FA9EAD41974}"/>
              </a:ext>
            </a:extLst>
          </p:cNvPr>
          <p:cNvSpPr/>
          <p:nvPr/>
        </p:nvSpPr>
        <p:spPr>
          <a:xfrm>
            <a:off x="4238327"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xmlns="" id="{F6A52FD4-9428-4CE2-E953-9C402C14E149}"/>
              </a:ext>
            </a:extLst>
          </p:cNvPr>
          <p:cNvSpPr/>
          <p:nvPr/>
        </p:nvSpPr>
        <p:spPr>
          <a:xfrm>
            <a:off x="3421015" y="15851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6F92E13F-802B-F46B-0D58-466650E75B68}"/>
              </a:ext>
            </a:extLst>
          </p:cNvPr>
          <p:cNvSpPr/>
          <p:nvPr/>
        </p:nvSpPr>
        <p:spPr>
          <a:xfrm>
            <a:off x="4299928"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D80E77C8-5B57-8667-6A7E-48EE6A4563B6}"/>
              </a:ext>
            </a:extLst>
          </p:cNvPr>
          <p:cNvSpPr/>
          <p:nvPr/>
        </p:nvSpPr>
        <p:spPr>
          <a:xfrm>
            <a:off x="3484711" y="164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25" name="Rectangle 1024">
            <a:extLst>
              <a:ext uri="{FF2B5EF4-FFF2-40B4-BE49-F238E27FC236}">
                <a16:creationId xmlns:a16="http://schemas.microsoft.com/office/drawing/2014/main" xmlns="" id="{A8E38D5C-9176-7FBA-2E3B-13F48F0707C5}"/>
              </a:ext>
            </a:extLst>
          </p:cNvPr>
          <p:cNvSpPr/>
          <p:nvPr/>
        </p:nvSpPr>
        <p:spPr>
          <a:xfrm>
            <a:off x="9839139" y="15625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7" name="Rectangle 1026">
            <a:extLst>
              <a:ext uri="{FF2B5EF4-FFF2-40B4-BE49-F238E27FC236}">
                <a16:creationId xmlns:a16="http://schemas.microsoft.com/office/drawing/2014/main" xmlns="" id="{EEC2A3BC-1C32-BE2C-72D4-BCD867FB2670}"/>
              </a:ext>
            </a:extLst>
          </p:cNvPr>
          <p:cNvSpPr/>
          <p:nvPr/>
        </p:nvSpPr>
        <p:spPr>
          <a:xfrm>
            <a:off x="9897086" y="16201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28" name="Rectangle 1027">
            <a:extLst>
              <a:ext uri="{FF2B5EF4-FFF2-40B4-BE49-F238E27FC236}">
                <a16:creationId xmlns:a16="http://schemas.microsoft.com/office/drawing/2014/main" xmlns="" id="{41E72564-F7EE-3DF1-8881-462D054004FD}"/>
              </a:ext>
            </a:extLst>
          </p:cNvPr>
          <p:cNvSpPr/>
          <p:nvPr/>
        </p:nvSpPr>
        <p:spPr>
          <a:xfrm>
            <a:off x="9050771" y="15654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9" name="Rectangle 1028">
            <a:extLst>
              <a:ext uri="{FF2B5EF4-FFF2-40B4-BE49-F238E27FC236}">
                <a16:creationId xmlns:a16="http://schemas.microsoft.com/office/drawing/2014/main" xmlns="" id="{2443932C-0FEB-CAF9-7485-EE32F73C77B2}"/>
              </a:ext>
            </a:extLst>
          </p:cNvPr>
          <p:cNvSpPr/>
          <p:nvPr/>
        </p:nvSpPr>
        <p:spPr>
          <a:xfrm>
            <a:off x="9108718" y="16230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1030" name="Rectangle 1029">
            <a:extLst>
              <a:ext uri="{FF2B5EF4-FFF2-40B4-BE49-F238E27FC236}">
                <a16:creationId xmlns:a16="http://schemas.microsoft.com/office/drawing/2014/main" xmlns="" id="{0F695EE1-29AF-291C-72AA-FCFCD3AF12CB}"/>
              </a:ext>
            </a:extLst>
          </p:cNvPr>
          <p:cNvSpPr/>
          <p:nvPr/>
        </p:nvSpPr>
        <p:spPr>
          <a:xfrm>
            <a:off x="6697357" y="15947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1" name="Rectangle 1030">
            <a:extLst>
              <a:ext uri="{FF2B5EF4-FFF2-40B4-BE49-F238E27FC236}">
                <a16:creationId xmlns:a16="http://schemas.microsoft.com/office/drawing/2014/main" xmlns="" id="{EAB0C044-E8CA-4F72-5087-0AA4BFCA55A1}"/>
              </a:ext>
            </a:extLst>
          </p:cNvPr>
          <p:cNvSpPr/>
          <p:nvPr/>
        </p:nvSpPr>
        <p:spPr>
          <a:xfrm>
            <a:off x="6755304" y="16523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P</a:t>
            </a:r>
          </a:p>
        </p:txBody>
      </p:sp>
      <p:sp>
        <p:nvSpPr>
          <p:cNvPr id="1032" name="Rectangle 1031">
            <a:extLst>
              <a:ext uri="{FF2B5EF4-FFF2-40B4-BE49-F238E27FC236}">
                <a16:creationId xmlns:a16="http://schemas.microsoft.com/office/drawing/2014/main" xmlns="" id="{19490943-AABE-3EB3-3115-10FEBDBFC26B}"/>
              </a:ext>
            </a:extLst>
          </p:cNvPr>
          <p:cNvSpPr/>
          <p:nvPr/>
        </p:nvSpPr>
        <p:spPr>
          <a:xfrm>
            <a:off x="8256527" y="1561520"/>
            <a:ext cx="724079" cy="75174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3" name="Rectangle 1032">
            <a:extLst>
              <a:ext uri="{FF2B5EF4-FFF2-40B4-BE49-F238E27FC236}">
                <a16:creationId xmlns:a16="http://schemas.microsoft.com/office/drawing/2014/main" xmlns="" id="{F198B203-775C-6FA7-7508-7F4811B8AA17}"/>
              </a:ext>
            </a:extLst>
          </p:cNvPr>
          <p:cNvSpPr/>
          <p:nvPr/>
        </p:nvSpPr>
        <p:spPr>
          <a:xfrm>
            <a:off x="8314474" y="1624066"/>
            <a:ext cx="625056" cy="6742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U</a:t>
            </a:r>
          </a:p>
        </p:txBody>
      </p:sp>
      <p:sp>
        <p:nvSpPr>
          <p:cNvPr id="1034" name="Rectangle 1033">
            <a:extLst>
              <a:ext uri="{FF2B5EF4-FFF2-40B4-BE49-F238E27FC236}">
                <a16:creationId xmlns:a16="http://schemas.microsoft.com/office/drawing/2014/main" xmlns="" id="{BCAF9C42-69FC-11E4-54D2-604DD102805C}"/>
              </a:ext>
            </a:extLst>
          </p:cNvPr>
          <p:cNvSpPr/>
          <p:nvPr/>
        </p:nvSpPr>
        <p:spPr>
          <a:xfrm>
            <a:off x="7476944" y="15742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5" name="Rectangle 1034">
            <a:extLst>
              <a:ext uri="{FF2B5EF4-FFF2-40B4-BE49-F238E27FC236}">
                <a16:creationId xmlns:a16="http://schemas.microsoft.com/office/drawing/2014/main" xmlns="" id="{AD1801BC-9632-8280-3556-CC4ADB3228F1}"/>
              </a:ext>
            </a:extLst>
          </p:cNvPr>
          <p:cNvSpPr/>
          <p:nvPr/>
        </p:nvSpPr>
        <p:spPr>
          <a:xfrm>
            <a:off x="7534891" y="16318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7" name="TextBox 1036">
            <a:extLst>
              <a:ext uri="{FF2B5EF4-FFF2-40B4-BE49-F238E27FC236}">
                <a16:creationId xmlns:a16="http://schemas.microsoft.com/office/drawing/2014/main" xmlns="" id="{1F4AF78D-8327-CD34-240B-1A79D9055598}"/>
              </a:ext>
            </a:extLst>
          </p:cNvPr>
          <p:cNvSpPr txBox="1"/>
          <p:nvPr/>
        </p:nvSpPr>
        <p:spPr>
          <a:xfrm>
            <a:off x="719459"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39" name="image4.png">
            <a:extLst>
              <a:ext uri="{FF2B5EF4-FFF2-40B4-BE49-F238E27FC236}">
                <a16:creationId xmlns:a16="http://schemas.microsoft.com/office/drawing/2014/main" xmlns="" id="{C4D35B3D-C2CF-C900-D374-4832A73649E7}"/>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40" name="Group 11">
            <a:extLst>
              <a:ext uri="{FF2B5EF4-FFF2-40B4-BE49-F238E27FC236}">
                <a16:creationId xmlns:a16="http://schemas.microsoft.com/office/drawing/2014/main" xmlns="" id="{75961716-68E4-68A4-411D-D93197051DC7}"/>
              </a:ext>
            </a:extLst>
          </p:cNvPr>
          <p:cNvGrpSpPr>
            <a:grpSpLocks/>
          </p:cNvGrpSpPr>
          <p:nvPr/>
        </p:nvGrpSpPr>
        <p:grpSpPr bwMode="auto">
          <a:xfrm>
            <a:off x="881673" y="169211"/>
            <a:ext cx="625171" cy="541918"/>
            <a:chOff x="0" y="0"/>
            <a:chExt cx="666" cy="559"/>
          </a:xfrm>
        </p:grpSpPr>
        <p:sp>
          <p:nvSpPr>
            <p:cNvPr id="1041" name="Freeform 12">
              <a:extLst>
                <a:ext uri="{FF2B5EF4-FFF2-40B4-BE49-F238E27FC236}">
                  <a16:creationId xmlns:a16="http://schemas.microsoft.com/office/drawing/2014/main" xmlns="" id="{6CF52B8B-A668-6F47-987D-580723CD92C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A1933ED-E09A-A060-5E52-5A3599754B8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690BBCD3-E28B-0AD8-3236-9A98B54F8C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6682DA8B-0FFF-40E1-91BF-2B316C4CE6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68C5D8F2-892E-5B78-35C2-47391366B9B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723B1F1B-7914-B89A-CCDF-DAD33D82DB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13111522-0138-31F9-6412-80F1801D141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1E619E61-A650-A7AC-54CB-74B3753137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3" name="Oval 52">
            <a:extLst>
              <a:ext uri="{FF2B5EF4-FFF2-40B4-BE49-F238E27FC236}">
                <a16:creationId xmlns:a16="http://schemas.microsoft.com/office/drawing/2014/main" xmlns="" id="{DBD136A7-4BB7-58F3-77BF-598829F9EE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05118758-2C00-395F-DBF0-C52D7F540F0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9" name="Oval 58">
            <a:extLst>
              <a:ext uri="{FF2B5EF4-FFF2-40B4-BE49-F238E27FC236}">
                <a16:creationId xmlns:a16="http://schemas.microsoft.com/office/drawing/2014/main" xmlns="" id="{0B9D7FB2-6E8D-1B92-19BB-800FBD4C19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0" name="Oval 59">
            <a:extLst>
              <a:ext uri="{FF2B5EF4-FFF2-40B4-BE49-F238E27FC236}">
                <a16:creationId xmlns:a16="http://schemas.microsoft.com/office/drawing/2014/main" xmlns="" id="{704C9A57-0B2C-9241-ACD3-1E9483575E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1" name="Oval 60">
            <a:extLst>
              <a:ext uri="{FF2B5EF4-FFF2-40B4-BE49-F238E27FC236}">
                <a16:creationId xmlns:a16="http://schemas.microsoft.com/office/drawing/2014/main" xmlns="" id="{385D2FEC-A23B-C990-7C6A-47A4FD67D04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2" name="Oval 61">
            <a:extLst>
              <a:ext uri="{FF2B5EF4-FFF2-40B4-BE49-F238E27FC236}">
                <a16:creationId xmlns:a16="http://schemas.microsoft.com/office/drawing/2014/main" xmlns="" id="{405F2B52-C42E-AA9B-53CA-A01B813DE9D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3" name="Oval 62">
            <a:extLst>
              <a:ext uri="{FF2B5EF4-FFF2-40B4-BE49-F238E27FC236}">
                <a16:creationId xmlns:a16="http://schemas.microsoft.com/office/drawing/2014/main" xmlns="" id="{696A105D-0E3C-2337-C58C-8D6DC81FB9F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4" name="Oval 1023">
            <a:extLst>
              <a:ext uri="{FF2B5EF4-FFF2-40B4-BE49-F238E27FC236}">
                <a16:creationId xmlns:a16="http://schemas.microsoft.com/office/drawing/2014/main" xmlns="" id="{5351FCCE-3639-19C7-5379-EC68E8C7C4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6" name="Oval 1025">
            <a:extLst>
              <a:ext uri="{FF2B5EF4-FFF2-40B4-BE49-F238E27FC236}">
                <a16:creationId xmlns:a16="http://schemas.microsoft.com/office/drawing/2014/main" xmlns="" id="{AEE1546B-8C7A-3C8D-833D-9ECC436EC4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3" name="Oval 1042">
            <a:extLst>
              <a:ext uri="{FF2B5EF4-FFF2-40B4-BE49-F238E27FC236}">
                <a16:creationId xmlns:a16="http://schemas.microsoft.com/office/drawing/2014/main" xmlns="" id="{3582F6AA-9E7F-F6AF-25D7-4B8031C31EC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xmlns="" id="{EF9C0DB5-B54F-496E-87C6-DA4A9E2EAAAC}"/>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4211281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500"/>
                                        <p:tgtEl>
                                          <p:spTgt spid="10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3"/>
                                        </p:tgtEl>
                                        <p:attrNameLst>
                                          <p:attrName>style.visibility</p:attrName>
                                        </p:attrNameLst>
                                      </p:cBhvr>
                                      <p:to>
                                        <p:strVal val="visible"/>
                                      </p:to>
                                    </p:set>
                                    <p:animEffect transition="in" filter="fade">
                                      <p:cBhvr>
                                        <p:cTn id="31" dur="500"/>
                                        <p:tgtEl>
                                          <p:spTgt spid="10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35"/>
                                        </p:tgtEl>
                                        <p:attrNameLst>
                                          <p:attrName>style.visibility</p:attrName>
                                        </p:attrNameLst>
                                      </p:cBhvr>
                                      <p:to>
                                        <p:strVal val="visible"/>
                                      </p:to>
                                    </p:set>
                                    <p:animEffect transition="in" filter="fade">
                                      <p:cBhvr>
                                        <p:cTn id="34" dur="500"/>
                                        <p:tgtEl>
                                          <p:spTgt spid="10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7"/>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43" fill="hold" display="0">
                  <p:stCondLst>
                    <p:cond delay="indefinite"/>
                  </p:stCondLst>
                  <p:endCondLst>
                    <p:cond evt="onStopAudio" delay="0">
                      <p:tgtEl>
                        <p:sldTgt/>
                      </p:tgtEl>
                    </p:cond>
                  </p:endCondLst>
                </p:cTn>
                <p:tgtEl>
                  <p:spTgt spid="15"/>
                </p:tgtEl>
              </p:cMediaNode>
            </p:vide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13" grpId="0" animBg="1"/>
      <p:bldP spid="16" grpId="0" animBg="1"/>
      <p:bldP spid="17" grpId="0" animBg="1"/>
      <p:bldP spid="1027" grpId="0" animBg="1"/>
      <p:bldP spid="1029" grpId="0" animBg="1"/>
      <p:bldP spid="1031" grpId="0" animBg="1"/>
      <p:bldP spid="1033" grpId="0" animBg="1"/>
      <p:bldP spid="1035" grpId="0" animBg="1"/>
      <p:bldP spid="1037" grpId="0" animBg="1"/>
      <p:bldP spid="6" grpId="0" animBg="1"/>
      <p:bldP spid="7" grpId="0" animBg="1"/>
      <p:bldP spid="8" grpId="0" animBg="1"/>
      <p:bldP spid="9" grpId="0" animBg="1"/>
      <p:bldP spid="10" grpId="0" animBg="1"/>
      <p:bldP spid="53" grpId="0" animBg="1"/>
      <p:bldP spid="57" grpId="0" animBg="1"/>
      <p:bldP spid="59" grpId="0" animBg="1"/>
      <p:bldP spid="60" grpId="0" animBg="1"/>
      <p:bldP spid="61" grpId="0" animBg="1"/>
      <p:bldP spid="62" grpId="0" animBg="1"/>
      <p:bldP spid="63" grpId="0" animBg="1"/>
      <p:bldP spid="1024" grpId="0" animBg="1"/>
      <p:bldP spid="1026" grpId="0" animBg="1"/>
      <p:bldP spid="104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136417" y="650631"/>
            <a:ext cx="7948247" cy="65063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384691" y="736789"/>
            <a:ext cx="9195296"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91944" y="13684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767114"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57043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144716" y="19471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7389512" y="19434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949802" y="19457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828715"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628384" y="19994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Ì</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4215369" y="200403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O</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7460513" y="200504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5013498" y="20073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02903" y="0"/>
            <a:ext cx="1015277" cy="65063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60545CF0-DF6E-3A57-D9DB-1EAF4CB95844}"/>
              </a:ext>
            </a:extLst>
          </p:cNvPr>
          <p:cNvSpPr/>
          <p:nvPr/>
        </p:nvSpPr>
        <p:spPr>
          <a:xfrm>
            <a:off x="3334399" y="194684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xmlns="" id="{7E410A40-B995-3B96-0E09-37A7472048BB}"/>
              </a:ext>
            </a:extLst>
          </p:cNvPr>
          <p:cNvSpPr/>
          <p:nvPr/>
        </p:nvSpPr>
        <p:spPr>
          <a:xfrm>
            <a:off x="3405400" y="2008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3" name="Rectangle 12">
            <a:extLst>
              <a:ext uri="{FF2B5EF4-FFF2-40B4-BE49-F238E27FC236}">
                <a16:creationId xmlns:a16="http://schemas.microsoft.com/office/drawing/2014/main" xmlns="" id="{6610967B-0FFD-CC79-4AD9-AA8B5C7E3258}"/>
              </a:ext>
            </a:extLst>
          </p:cNvPr>
          <p:cNvSpPr/>
          <p:nvPr/>
        </p:nvSpPr>
        <p:spPr>
          <a:xfrm>
            <a:off x="8208587" y="19418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951EAC1F-1403-E938-B28F-592B11671352}"/>
              </a:ext>
            </a:extLst>
          </p:cNvPr>
          <p:cNvSpPr/>
          <p:nvPr/>
        </p:nvSpPr>
        <p:spPr>
          <a:xfrm>
            <a:off x="8279588" y="20034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1" name="TextBox 50">
            <a:extLst>
              <a:ext uri="{FF2B5EF4-FFF2-40B4-BE49-F238E27FC236}">
                <a16:creationId xmlns:a16="http://schemas.microsoft.com/office/drawing/2014/main" xmlns="" id="{8F9D6F02-C2A5-F1A3-6077-8CC208179470}"/>
              </a:ext>
            </a:extLst>
          </p:cNvPr>
          <p:cNvSpPr txBox="1"/>
          <p:nvPr/>
        </p:nvSpPr>
        <p:spPr>
          <a:xfrm>
            <a:off x="1136931" y="2752774"/>
            <a:ext cx="10275076"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CC33D303-0F59-5FC4-98C9-AAAB4D92A342}"/>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068DDAF6-BB9F-9B05-45FB-FBA45F5FFAE6}"/>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8891DD52-2808-EA16-57BD-45E0C41E4D2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F95C4EAE-868E-9124-16FF-9E5A1CAC017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82334BB5-A89F-28D1-54EA-10D531F675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D00DFC62-E3CC-3697-E9FD-877DB29C3B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F1F4C16-538E-59A5-0D75-D82A34C3B8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9766C13F-EB12-762F-F3D4-E6A2D0B019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C52F04AD-E290-7189-75C7-001ACDD81EE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C92B55B-5F68-8C11-11A7-52B7DBC49E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1646632B-E823-ED85-64F8-3E01B222248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450B3042-3616-74EF-E364-278E46F2E8F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C9D7F9F0-C836-F1B9-5926-C58C852E36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AA0E44A7-7044-247A-C11E-D64182FAE0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7D60EB0F-6DA3-1B4A-4170-5520F07DB8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9F0C3D92-4DE5-ED0D-54E3-D540C2A410A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78A1F5DD-7FEB-6FB2-094C-46C76AEAEB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7960846E-4B48-7B91-0D03-7F11808A9B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6D2AA445-6C38-7315-A361-D6B156E4B9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499E239C-D532-8B8F-7206-BBE39F9835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60655FCE-B927-2A19-2817-1005F939C2C0}"/>
              </a:ext>
            </a:extLst>
          </p:cNvPr>
          <p:cNvSpPr/>
          <p:nvPr/>
        </p:nvSpPr>
        <p:spPr>
          <a:xfrm>
            <a:off x="172469" y="587238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787538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2" grpId="0" animBg="1"/>
      <p:bldP spid="14"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C89CFD03-E1F3-4DA4-AC66-B5C843DC53C9}"/>
              </a:ext>
            </a:extLst>
          </p:cNvPr>
          <p:cNvPicPr>
            <a:picLocks noChangeAspect="1"/>
          </p:cNvPicPr>
          <p:nvPr/>
        </p:nvPicPr>
        <p:blipFill>
          <a:blip r:embed="rId4"/>
          <a:stretch>
            <a:fillRect/>
          </a:stretch>
        </p:blipFill>
        <p:spPr>
          <a:xfrm>
            <a:off x="6219440" y="3235917"/>
            <a:ext cx="5674948" cy="3022376"/>
          </a:xfrm>
          <a:prstGeom prst="rect">
            <a:avLst/>
          </a:prstGeom>
        </p:spPr>
      </p:pic>
      <p:sp>
        <p:nvSpPr>
          <p:cNvPr id="8" name="TextBox 7">
            <a:extLst>
              <a:ext uri="{FF2B5EF4-FFF2-40B4-BE49-F238E27FC236}">
                <a16:creationId xmlns:a16="http://schemas.microsoft.com/office/drawing/2014/main" xmlns="" id="{B16D5027-9541-4872-89ED-8EDE2F63C53B}"/>
              </a:ext>
            </a:extLst>
          </p:cNvPr>
          <p:cNvSpPr txBox="1"/>
          <p:nvPr/>
        </p:nvSpPr>
        <p:spPr>
          <a:xfrm>
            <a:off x="6752810" y="6198432"/>
            <a:ext cx="4778255" cy="584775"/>
          </a:xfrm>
          <a:prstGeom prst="rect">
            <a:avLst/>
          </a:prstGeom>
          <a:noFill/>
        </p:spPr>
        <p:txBody>
          <a:bodyPr wrap="square">
            <a:spAutoFit/>
          </a:bodyPr>
          <a:lstStyle/>
          <a:p>
            <a:pPr algn="ctr"/>
            <a:r>
              <a:rPr lang="vi-VN" sz="1600" dirty="0">
                <a:latin typeface="+mj-lt"/>
              </a:rPr>
              <a:t>Lễ giỗ tập thể lần thứ 40 cho những người dân vô tội ở An Giang bị tập đoàn Pôn Pốt – Iêng Xary giết hại</a:t>
            </a:r>
            <a:endParaRPr lang="en-US" sz="1600" dirty="0">
              <a:latin typeface="+mj-lt"/>
            </a:endParaRPr>
          </a:p>
        </p:txBody>
      </p:sp>
      <p:pic>
        <p:nvPicPr>
          <p:cNvPr id="6" name="Picture 5">
            <a:extLst>
              <a:ext uri="{FF2B5EF4-FFF2-40B4-BE49-F238E27FC236}">
                <a16:creationId xmlns:a16="http://schemas.microsoft.com/office/drawing/2014/main" xmlns="" id="{BC977053-AD72-4636-A0B7-7053C266C32E}"/>
              </a:ext>
            </a:extLst>
          </p:cNvPr>
          <p:cNvPicPr>
            <a:picLocks noChangeAspect="1"/>
          </p:cNvPicPr>
          <p:nvPr/>
        </p:nvPicPr>
        <p:blipFill>
          <a:blip r:embed="rId5"/>
          <a:stretch>
            <a:fillRect/>
          </a:stretch>
        </p:blipFill>
        <p:spPr>
          <a:xfrm>
            <a:off x="1515813" y="3288025"/>
            <a:ext cx="4580188" cy="2918160"/>
          </a:xfrm>
          <a:prstGeom prst="rect">
            <a:avLst/>
          </a:prstGeom>
          <a:ln>
            <a:solidFill>
              <a:srgbClr val="00B050"/>
            </a:solidFill>
          </a:ln>
        </p:spPr>
      </p:pic>
      <p:sp>
        <p:nvSpPr>
          <p:cNvPr id="13" name="TextBox 12">
            <a:extLst>
              <a:ext uri="{FF2B5EF4-FFF2-40B4-BE49-F238E27FC236}">
                <a16:creationId xmlns:a16="http://schemas.microsoft.com/office/drawing/2014/main" xmlns="" id="{4FF18D41-9E17-4B81-868C-E954039DB38D}"/>
              </a:ext>
            </a:extLst>
          </p:cNvPr>
          <p:cNvSpPr txBox="1"/>
          <p:nvPr/>
        </p:nvSpPr>
        <p:spPr>
          <a:xfrm>
            <a:off x="137505" y="3622084"/>
            <a:ext cx="1313754" cy="2677656"/>
          </a:xfrm>
          <a:prstGeom prst="rect">
            <a:avLst/>
          </a:prstGeom>
          <a:noFill/>
        </p:spPr>
        <p:txBody>
          <a:bodyPr wrap="square">
            <a:spAutoFit/>
          </a:bodyPr>
          <a:lstStyle/>
          <a:p>
            <a:pPr algn="r"/>
            <a:r>
              <a:rPr lang="en-US" sz="1600" dirty="0">
                <a:latin typeface="Times New Roman" panose="02020603050405020304" pitchFamily="18" charset="0"/>
                <a:cs typeface="Times New Roman" panose="02020603050405020304" pitchFamily="18" charset="0"/>
              </a:rPr>
              <a:t>T</a:t>
            </a:r>
            <a:r>
              <a:rPr lang="vi-VN" sz="1600" dirty="0">
                <a:latin typeface="Times New Roman" panose="02020603050405020304" pitchFamily="18" charset="0"/>
                <a:cs typeface="Times New Roman" panose="02020603050405020304" pitchFamily="18" charset="0"/>
              </a:rPr>
              <a:t>ập đoàn Pôn Pốt – Iêng Xary </a:t>
            </a:r>
            <a:r>
              <a:rPr lang="en-US" sz="1600" dirty="0" err="1">
                <a:latin typeface="Times New Roman" panose="02020603050405020304" pitchFamily="18" charset="0"/>
                <a:cs typeface="Times New Roman" panose="02020603050405020304" pitchFamily="18" charset="0"/>
              </a:rPr>
              <a:t>tàn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ở </a:t>
            </a:r>
            <a:r>
              <a:rPr lang="en-US" sz="1600" dirty="0" err="1">
                <a:latin typeface="Times New Roman" panose="02020603050405020304" pitchFamily="18" charset="0"/>
                <a:cs typeface="Times New Roman" panose="02020603050405020304" pitchFamily="18" charset="0"/>
              </a:rPr>
              <a:t>tỉnh</a:t>
            </a:r>
            <a:r>
              <a:rPr lang="en-US" sz="1600" dirty="0">
                <a:latin typeface="Times New Roman" panose="02020603050405020304" pitchFamily="18" charset="0"/>
                <a:cs typeface="Times New Roman" panose="02020603050405020304" pitchFamily="18" charset="0"/>
              </a:rPr>
              <a:t> An </a:t>
            </a:r>
            <a:r>
              <a:rPr lang="en-US" sz="1600" dirty="0" err="1">
                <a:latin typeface="Times New Roman" panose="02020603050405020304" pitchFamily="18" charset="0"/>
                <a:cs typeface="Times New Roman" panose="02020603050405020304" pitchFamily="18" charset="0"/>
              </a:rPr>
              <a:t>Giang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30/4/1978</a:t>
            </a:r>
          </a:p>
          <a:p>
            <a:pPr algn="r"/>
            <a:r>
              <a:rPr lang="vi-VN" sz="800" dirty="0">
                <a:hlinkClick r:id="rId6"/>
              </a:rPr>
              <a:t>Hình ảnh tội ác của quân phản động Pol Pot với người dân Việt Nam | Vietnam+ (VietnamPlus)</a:t>
            </a:r>
            <a:endParaRPr lang="en-US" sz="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5F98E819-223F-4CD9-8EB5-25CA95FC66C4}"/>
              </a:ext>
            </a:extLst>
          </p:cNvPr>
          <p:cNvPicPr>
            <a:picLocks noChangeAspect="1"/>
          </p:cNvPicPr>
          <p:nvPr/>
        </p:nvPicPr>
        <p:blipFill>
          <a:blip r:embed="rId7"/>
          <a:stretch>
            <a:fillRect/>
          </a:stretch>
        </p:blipFill>
        <p:spPr>
          <a:xfrm>
            <a:off x="1515813" y="222817"/>
            <a:ext cx="4580188" cy="2918160"/>
          </a:xfrm>
          <a:prstGeom prst="rect">
            <a:avLst/>
          </a:prstGeom>
          <a:ln>
            <a:solidFill>
              <a:srgbClr val="00B050"/>
            </a:solidFill>
          </a:ln>
        </p:spPr>
      </p:pic>
      <p:sp>
        <p:nvSpPr>
          <p:cNvPr id="17" name="TextBox 16">
            <a:extLst>
              <a:ext uri="{FF2B5EF4-FFF2-40B4-BE49-F238E27FC236}">
                <a16:creationId xmlns:a16="http://schemas.microsoft.com/office/drawing/2014/main" xmlns="" id="{BDB1379B-22B4-40DD-98ED-E8ECE66B0D45}"/>
              </a:ext>
            </a:extLst>
          </p:cNvPr>
          <p:cNvSpPr txBox="1"/>
          <p:nvPr/>
        </p:nvSpPr>
        <p:spPr>
          <a:xfrm>
            <a:off x="85806" y="966706"/>
            <a:ext cx="1313754" cy="2269211"/>
          </a:xfrm>
          <a:prstGeom prst="rect">
            <a:avLst/>
          </a:prstGeom>
          <a:noFill/>
        </p:spPr>
        <p:txBody>
          <a:bodyPr wrap="square">
            <a:spAutoFit/>
          </a:bodyPr>
          <a:lstStyle/>
          <a:p>
            <a:pPr algn="r">
              <a:lnSpc>
                <a:spcPts val="1600"/>
              </a:lnSpc>
            </a:pPr>
            <a:r>
              <a:rPr lang="vi-VN" sz="1600" dirty="0">
                <a:latin typeface="Times New Roman" panose="02020603050405020304" pitchFamily="18" charset="0"/>
                <a:cs typeface="Times New Roman" panose="02020603050405020304" pitchFamily="18" charset="0"/>
              </a:rPr>
              <a:t>Người dân Campuchia chạy sang Việt Nam lánh nạn diệt chủng của</a:t>
            </a:r>
            <a:r>
              <a:rPr lang="en-US" sz="1600" dirty="0">
                <a:latin typeface="Times New Roman" panose="02020603050405020304" pitchFamily="18" charset="0"/>
                <a:cs typeface="Times New Roman" panose="02020603050405020304" pitchFamily="18" charset="0"/>
              </a:rPr>
              <a:t> t</a:t>
            </a:r>
            <a:r>
              <a:rPr lang="vi-VN" sz="1600" dirty="0">
                <a:latin typeface="Times New Roman" panose="02020603050405020304" pitchFamily="18" charset="0"/>
                <a:cs typeface="Times New Roman" panose="02020603050405020304" pitchFamily="18" charset="0"/>
              </a:rPr>
              <a:t>ập đoàn Pôn Pốt – Iêng Xary</a:t>
            </a:r>
            <a:endParaRPr lang="en-US" sz="1600" dirty="0">
              <a:latin typeface="Times New Roman" panose="02020603050405020304" pitchFamily="18" charset="0"/>
              <a:cs typeface="Times New Roman" panose="02020603050405020304" pitchFamily="18" charset="0"/>
            </a:endParaRPr>
          </a:p>
          <a:p>
            <a:pPr algn="r">
              <a:lnSpc>
                <a:spcPts val="800"/>
              </a:lnSpc>
            </a:pPr>
            <a:endParaRPr lang="en-US" sz="1600" dirty="0">
              <a:latin typeface="Times New Roman" panose="02020603050405020304" pitchFamily="18" charset="0"/>
              <a:cs typeface="Times New Roman" panose="02020603050405020304" pitchFamily="18" charset="0"/>
            </a:endParaRPr>
          </a:p>
          <a:p>
            <a:pPr algn="r">
              <a:lnSpc>
                <a:spcPts val="800"/>
              </a:lnSpc>
            </a:pPr>
            <a:r>
              <a:rPr lang="en-US" sz="16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a:t>
            </a:r>
            <a:r>
              <a:rPr lang="en-US" sz="800" dirty="0" err="1">
                <a:hlinkClick r:id="rId8"/>
              </a:rPr>
              <a:t>Chiến</a:t>
            </a:r>
            <a:r>
              <a:rPr lang="en-US" sz="800" dirty="0">
                <a:hlinkClick r:id="rId8"/>
              </a:rPr>
              <a:t> </a:t>
            </a:r>
            <a:r>
              <a:rPr lang="en-US" sz="800" dirty="0" err="1">
                <a:hlinkClick r:id="rId8"/>
              </a:rPr>
              <a:t>tranh</a:t>
            </a:r>
            <a:r>
              <a:rPr lang="en-US" sz="800" dirty="0">
                <a:hlinkClick r:id="rId8"/>
              </a:rPr>
              <a:t> </a:t>
            </a:r>
            <a:r>
              <a:rPr lang="en-US" sz="800" dirty="0" err="1">
                <a:hlinkClick r:id="rId8"/>
              </a:rPr>
              <a:t>biên</a:t>
            </a:r>
            <a:r>
              <a:rPr lang="en-US" sz="800" dirty="0">
                <a:hlinkClick r:id="rId8"/>
              </a:rPr>
              <a:t> </a:t>
            </a:r>
            <a:r>
              <a:rPr lang="en-US" sz="800" dirty="0" err="1">
                <a:hlinkClick r:id="rId8"/>
              </a:rPr>
              <a:t>giới</a:t>
            </a:r>
            <a:r>
              <a:rPr lang="en-US" sz="800" dirty="0">
                <a:hlinkClick r:id="rId8"/>
              </a:rPr>
              <a:t> </a:t>
            </a:r>
            <a:r>
              <a:rPr lang="en-US" sz="800" dirty="0" err="1">
                <a:hlinkClick r:id="rId8"/>
              </a:rPr>
              <a:t>Tây</a:t>
            </a:r>
            <a:r>
              <a:rPr lang="en-US" sz="800" dirty="0">
                <a:hlinkClick r:id="rId8"/>
              </a:rPr>
              <a:t> Nam: </a:t>
            </a:r>
            <a:r>
              <a:rPr lang="en-US" sz="800" dirty="0" err="1">
                <a:hlinkClick r:id="rId8"/>
              </a:rPr>
              <a:t>Vì</a:t>
            </a:r>
            <a:r>
              <a:rPr lang="en-US" sz="800" dirty="0">
                <a:hlinkClick r:id="rId8"/>
              </a:rPr>
              <a:t> </a:t>
            </a:r>
            <a:r>
              <a:rPr lang="en-US" sz="800" dirty="0" err="1">
                <a:hlinkClick r:id="rId8"/>
              </a:rPr>
              <a:t>sao</a:t>
            </a:r>
            <a:r>
              <a:rPr lang="en-US" sz="800" dirty="0">
                <a:hlinkClick r:id="rId8"/>
              </a:rPr>
              <a:t> </a:t>
            </a:r>
            <a:r>
              <a:rPr lang="en-US" sz="800" dirty="0" err="1">
                <a:hlinkClick r:id="rId8"/>
              </a:rPr>
              <a:t>Việt</a:t>
            </a:r>
            <a:r>
              <a:rPr lang="en-US" sz="800" dirty="0">
                <a:hlinkClick r:id="rId8"/>
              </a:rPr>
              <a:t> Nam </a:t>
            </a:r>
            <a:r>
              <a:rPr lang="en-US" sz="800" dirty="0" err="1">
                <a:hlinkClick r:id="rId8"/>
              </a:rPr>
              <a:t>phải</a:t>
            </a:r>
            <a:r>
              <a:rPr lang="en-US" sz="800" dirty="0">
                <a:hlinkClick r:id="rId8"/>
              </a:rPr>
              <a:t> </a:t>
            </a:r>
            <a:r>
              <a:rPr lang="en-US" sz="800" dirty="0" err="1">
                <a:hlinkClick r:id="rId8"/>
              </a:rPr>
              <a:t>phản</a:t>
            </a:r>
            <a:r>
              <a:rPr lang="en-US" sz="800" dirty="0">
                <a:hlinkClick r:id="rId8"/>
              </a:rPr>
              <a:t> </a:t>
            </a:r>
            <a:r>
              <a:rPr lang="en-US" sz="800" dirty="0" err="1">
                <a:hlinkClick r:id="rId8"/>
              </a:rPr>
              <a:t>công</a:t>
            </a:r>
            <a:r>
              <a:rPr lang="en-US" sz="800" dirty="0">
                <a:hlinkClick r:id="rId8"/>
              </a:rPr>
              <a:t> </a:t>
            </a:r>
            <a:r>
              <a:rPr lang="en-US" sz="800" dirty="0" err="1">
                <a:hlinkClick r:id="rId8"/>
              </a:rPr>
              <a:t>mạnh</a:t>
            </a:r>
            <a:r>
              <a:rPr lang="en-US" sz="800" dirty="0">
                <a:hlinkClick r:id="rId8"/>
              </a:rPr>
              <a:t> </a:t>
            </a:r>
            <a:r>
              <a:rPr lang="en-US" sz="800" dirty="0" err="1">
                <a:hlinkClick r:id="rId8"/>
              </a:rPr>
              <a:t>mẽ</a:t>
            </a:r>
            <a:r>
              <a:rPr lang="en-US" sz="800" dirty="0">
                <a:hlinkClick r:id="rId8"/>
              </a:rPr>
              <a:t>? (vov.vn)</a:t>
            </a:r>
            <a:r>
              <a:rPr lang="vi-VN" sz="1600"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3074" name="Picture 2" descr="{keywords}">
            <a:extLst>
              <a:ext uri="{FF2B5EF4-FFF2-40B4-BE49-F238E27FC236}">
                <a16:creationId xmlns:a16="http://schemas.microsoft.com/office/drawing/2014/main" xmlns="" id="{A8BF1122-E661-4DFA-99BA-296E1467F2F9}"/>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212254" y="224724"/>
            <a:ext cx="4580188" cy="291816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xmlns="" id="{A97288DD-1050-4BC5-B1FE-013E60EC8F1D}"/>
              </a:ext>
            </a:extLst>
          </p:cNvPr>
          <p:cNvSpPr txBox="1"/>
          <p:nvPr/>
        </p:nvSpPr>
        <p:spPr>
          <a:xfrm>
            <a:off x="10792442" y="832653"/>
            <a:ext cx="1313754" cy="2308324"/>
          </a:xfrm>
          <a:prstGeom prst="rect">
            <a:avLst/>
          </a:prstGeom>
          <a:noFill/>
        </p:spPr>
        <p:txBody>
          <a:bodyPr wrap="square">
            <a:spAutoFit/>
          </a:bodyPr>
          <a:lstStyle/>
          <a:p>
            <a:r>
              <a:rPr lang="vi-VN" sz="1600" b="0" i="0" dirty="0">
                <a:effectLst/>
                <a:latin typeface="Times New Roman" panose="02020603050405020304" pitchFamily="18" charset="0"/>
                <a:cs typeface="Times New Roman" panose="02020603050405020304" pitchFamily="18" charset="0"/>
              </a:rPr>
              <a:t>Sọ người chất thành đống tại Bảo tàng Nhà tù Tuol Sleng </a:t>
            </a:r>
            <a:r>
              <a:rPr lang="en-US" sz="1600" b="0" i="0" dirty="0">
                <a:effectLst/>
                <a:latin typeface="Times New Roman" panose="02020603050405020304" pitchFamily="18" charset="0"/>
                <a:cs typeface="Times New Roman" panose="02020603050405020304" pitchFamily="18" charset="0"/>
              </a:rPr>
              <a:t>             </a:t>
            </a:r>
            <a:r>
              <a:rPr lang="vi-VN" sz="1600" b="0" i="0" dirty="0">
                <a:effectLst/>
                <a:latin typeface="Times New Roman" panose="02020603050405020304" pitchFamily="18" charset="0"/>
                <a:cs typeface="Times New Roman" panose="02020603050405020304" pitchFamily="18" charset="0"/>
              </a:rPr>
              <a:t>ở thủ đô Phnom Penh</a:t>
            </a:r>
            <a:endParaRPr lang="en-US" sz="1600" b="0" i="0" dirty="0">
              <a:effectLst/>
              <a:latin typeface="Times New Roman" panose="02020603050405020304" pitchFamily="18" charset="0"/>
              <a:cs typeface="Times New Roman" panose="02020603050405020304" pitchFamily="18" charset="0"/>
            </a:endParaRPr>
          </a:p>
          <a:p>
            <a:r>
              <a:rPr lang="vi-VN" sz="800" dirty="0">
                <a:hlinkClick r:id="rId10"/>
              </a:rPr>
              <a:t>Những hình ảnh phơi bày sự tàn bạo của chế độ diệt chủng Pol Pot (vietnamnet.vn)</a:t>
            </a:r>
            <a:endParaRPr lang="en-US" sz="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807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51892" y="813551"/>
            <a:ext cx="8590086" cy="102182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3016369" y="893082"/>
            <a:ext cx="6159261"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gò</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73546" y="192784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982795"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788998"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3359795" y="250575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607495" y="25047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165483" y="25081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044396"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5846945" y="25656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430448" y="256735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S</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6678496" y="25663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229179" y="25696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69451" y="0"/>
            <a:ext cx="1175191"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85C42F4C-C0D6-41FD-8092-106EDE6438C9}"/>
              </a:ext>
            </a:extLst>
          </p:cNvPr>
          <p:cNvSpPr/>
          <p:nvPr/>
        </p:nvSpPr>
        <p:spPr>
          <a:xfrm>
            <a:off x="7412668" y="2506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1E2D3C56-22CA-F3DD-75F2-C1178EE80728}"/>
              </a:ext>
            </a:extLst>
          </p:cNvPr>
          <p:cNvSpPr/>
          <p:nvPr/>
        </p:nvSpPr>
        <p:spPr>
          <a:xfrm>
            <a:off x="8201619" y="24980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9" name="Rectangle 18">
            <a:extLst>
              <a:ext uri="{FF2B5EF4-FFF2-40B4-BE49-F238E27FC236}">
                <a16:creationId xmlns:a16="http://schemas.microsoft.com/office/drawing/2014/main" xmlns="" id="{4C91248E-1A7C-78E7-7CD7-F2EE3A9D9B1B}"/>
              </a:ext>
            </a:extLst>
          </p:cNvPr>
          <p:cNvSpPr/>
          <p:nvPr/>
        </p:nvSpPr>
        <p:spPr>
          <a:xfrm>
            <a:off x="7474269" y="25682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2A72F6A4-EE8C-7562-CE46-B40C500B2CFB}"/>
              </a:ext>
            </a:extLst>
          </p:cNvPr>
          <p:cNvSpPr/>
          <p:nvPr/>
        </p:nvSpPr>
        <p:spPr>
          <a:xfrm>
            <a:off x="8259566" y="255560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1" name="TextBox 50">
            <a:extLst>
              <a:ext uri="{FF2B5EF4-FFF2-40B4-BE49-F238E27FC236}">
                <a16:creationId xmlns:a16="http://schemas.microsoft.com/office/drawing/2014/main" xmlns="" id="{4F0A437F-8F33-ADD2-09C7-40E3440F8F04}"/>
              </a:ext>
            </a:extLst>
          </p:cNvPr>
          <p:cNvSpPr txBox="1"/>
          <p:nvPr/>
        </p:nvSpPr>
        <p:spPr>
          <a:xfrm>
            <a:off x="923192" y="3336915"/>
            <a:ext cx="1048881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91BFD6E6-A242-5C31-68B4-F0EC9B2DD0BF}"/>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5D3336C2-FCB1-2A24-6372-9E39FFF31390}"/>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DFBB42DA-0745-F755-A775-2901CCF1F4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7C23949D-3AF6-7682-5541-42C9106459E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DBFDB007-8C67-7A77-11BF-F860C6EF493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A736ACF3-2A4A-6B93-A6CB-D6F2DC1942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1FD75D90-C31C-9DD3-19B3-1C35C52D67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7CA6338-D492-38A5-96ED-E175BD45E8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65F52025-74D7-042C-5652-3672A57F51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C5F2BF5-3E2E-2A17-05DF-AA3A5D8505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ED7AF584-06CF-79D9-37AF-1F248962E7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7A7A6C10-F523-D1B7-0D55-BE7A62FC624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56544E47-FD24-E4AA-788E-EC4D61C472F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666000AB-506E-78AD-0779-9F2A2D5DA0D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2D854858-DAD1-548C-75AE-F78168CED68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90A6EE9A-F0F9-13EF-741C-CA71BFA2AA1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B2C956D5-F973-21E8-AEBA-B5B8F8977A8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8765DA4A-FEFA-7C05-222B-C05DCD8A06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2D08E453-D961-8F04-402F-CDB627FF11E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085C633D-09A7-6FDC-9C32-D990CCCFB9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xmlns="" id="{4A650E40-7BBA-85AD-2132-1F47E8F6D4E1}"/>
              </a:ext>
            </a:extLst>
          </p:cNvPr>
          <p:cNvSpPr/>
          <p:nvPr/>
        </p:nvSpPr>
        <p:spPr>
          <a:xfrm>
            <a:off x="172469" y="6053539"/>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020368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9" grpId="0" animBg="1"/>
      <p:bldP spid="20" grpId="0" animBg="1"/>
      <p:bldP spid="51"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xmlns=""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623537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185082" y="6457890"/>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latin typeface="TimesNewRomanPSMT"/>
              </a:rPr>
              <a:t>6</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xmlns="" id="{1AA0A3F2-57E9-4865-80F9-984A6B639A0E}"/>
              </a:ext>
            </a:extLst>
          </p:cNvPr>
          <p:cNvSpPr txBox="1"/>
          <p:nvPr/>
        </p:nvSpPr>
        <p:spPr>
          <a:xfrm>
            <a:off x="4858797" y="6457890"/>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6</a:t>
            </a:r>
            <a:r>
              <a:rPr lang="vi-VN" sz="2200" dirty="0">
                <a:solidFill>
                  <a:srgbClr val="00B050"/>
                </a:solidFill>
                <a:latin typeface="TimesNewRomanPSMT"/>
              </a:rPr>
              <a:t> tương ứng với </a:t>
            </a:r>
            <a:r>
              <a:rPr lang="en-US" sz="2200" dirty="0">
                <a:solidFill>
                  <a:srgbClr val="00B050"/>
                </a:solidFill>
                <a:latin typeface="TimesNewRomanPSMT"/>
              </a:rPr>
              <a:t>6</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xmlns="" id="{EA93AE13-75D1-4246-A3DD-ECF0085B0B65}"/>
              </a:ext>
            </a:extLst>
          </p:cNvPr>
          <p:cNvPicPr>
            <a:picLocks noChangeAspect="1"/>
          </p:cNvPicPr>
          <p:nvPr/>
        </p:nvPicPr>
        <p:blipFill>
          <a:blip r:embed="rId4"/>
          <a:stretch>
            <a:fillRect/>
          </a:stretch>
        </p:blipFill>
        <p:spPr>
          <a:xfrm>
            <a:off x="4280262" y="2560319"/>
            <a:ext cx="3631475" cy="3872824"/>
          </a:xfrm>
          <a:prstGeom prst="rect">
            <a:avLst/>
          </a:prstGeom>
        </p:spPr>
      </p:pic>
      <p:pic>
        <p:nvPicPr>
          <p:cNvPr id="16" name="Picture 15">
            <a:extLst>
              <a:ext uri="{FF2B5EF4-FFF2-40B4-BE49-F238E27FC236}">
                <a16:creationId xmlns:a16="http://schemas.microsoft.com/office/drawing/2014/main" xmlns="" id="{3D5E121A-9C8C-4846-A378-5BFF0FEF0E78}"/>
              </a:ext>
            </a:extLst>
          </p:cNvPr>
          <p:cNvPicPr>
            <a:picLocks noChangeAspect="1"/>
          </p:cNvPicPr>
          <p:nvPr/>
        </p:nvPicPr>
        <p:blipFill>
          <a:blip r:embed="rId5"/>
          <a:stretch>
            <a:fillRect/>
          </a:stretch>
        </p:blipFill>
        <p:spPr>
          <a:xfrm>
            <a:off x="117512" y="2487951"/>
            <a:ext cx="3914557" cy="3872824"/>
          </a:xfrm>
          <a:prstGeom prst="rect">
            <a:avLst/>
          </a:prstGeom>
          <a:ln>
            <a:solidFill>
              <a:srgbClr val="00B050"/>
            </a:solidFill>
          </a:ln>
        </p:spPr>
      </p:pic>
    </p:spTree>
    <p:extLst>
      <p:ext uri="{BB962C8B-B14F-4D97-AF65-F5344CB8AC3E}">
        <p14:creationId xmlns:p14="http://schemas.microsoft.com/office/powerpoint/2010/main" xmlns="" val="22491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000" fill="hold"/>
                                        <p:tgtEl>
                                          <p:spTgt spid="16"/>
                                        </p:tgtEl>
                                        <p:attrNameLst>
                                          <p:attrName>ppt_x</p:attrName>
                                        </p:attrNameLst>
                                      </p:cBhvr>
                                      <p:tavLst>
                                        <p:tav tm="0">
                                          <p:val>
                                            <p:strVal val="#ppt_x"/>
                                          </p:val>
                                        </p:tav>
                                        <p:tav tm="100000">
                                          <p:val>
                                            <p:strVal val="#ppt_x"/>
                                          </p:val>
                                        </p:tav>
                                      </p:tavLst>
                                    </p:anim>
                                    <p:anim calcmode="lin" valueType="num">
                                      <p:cBhvr additive="base">
                                        <p:cTn id="38" dur="20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 fill="hold"/>
                                        <p:tgtEl>
                                          <p:spTgt spid="7"/>
                                        </p:tgtEl>
                                        <p:attrNameLst>
                                          <p:attrName>ppt_x</p:attrName>
                                        </p:attrNameLst>
                                      </p:cBhvr>
                                      <p:tavLst>
                                        <p:tav tm="0">
                                          <p:val>
                                            <p:strVal val="#ppt_x"/>
                                          </p:val>
                                        </p:tav>
                                        <p:tav tm="100000">
                                          <p:val>
                                            <p:strVal val="#ppt_x"/>
                                          </p:val>
                                        </p:tav>
                                      </p:tavLst>
                                    </p:anim>
                                    <p:anim calcmode="lin" valueType="num">
                                      <p:cBhvr additive="base">
                                        <p:cTn id="4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randombar(horizontal)">
                                      <p:cBhvr>
                                        <p:cTn id="47" dur="1250"/>
                                        <p:tgtEl>
                                          <p:spTgt spid="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125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randombar(horizontal)">
                                      <p:cBhvr>
                                        <p:cTn id="53"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2241638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xmlns=""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3"/>
          </a:graphicData>
        </a:graphic>
      </p:graphicFrame>
      <p:sp>
        <p:nvSpPr>
          <p:cNvPr id="20" name="Freeform: Shape 19">
            <a:extLst>
              <a:ext uri="{FF2B5EF4-FFF2-40B4-BE49-F238E27FC236}">
                <a16:creationId xmlns:a16="http://schemas.microsoft.com/office/drawing/2014/main" xmlns=""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6300" y="6248400"/>
            <a:ext cx="609600" cy="609600"/>
          </a:xfrm>
          <a:prstGeom prst="rect">
            <a:avLst/>
          </a:prstGeom>
        </p:spPr>
      </p:pic>
      <p:grpSp>
        <p:nvGrpSpPr>
          <p:cNvPr id="21" name="Group 20">
            <a:extLst>
              <a:ext uri="{FF2B5EF4-FFF2-40B4-BE49-F238E27FC236}">
                <a16:creationId xmlns:a16="http://schemas.microsoft.com/office/drawing/2014/main" xmlns="" id="{26AFC374-AEE5-4D1A-3FB4-493264B49D22}"/>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xmlns="" id="{18F86810-AED6-5485-3E91-ABCA4D39E65A}"/>
                </a:ext>
              </a:extLst>
            </p:cNvPr>
            <p:cNvGrpSpPr/>
            <p:nvPr/>
          </p:nvGrpSpPr>
          <p:grpSpPr>
            <a:xfrm>
              <a:off x="2730751" y="1310197"/>
              <a:ext cx="6715980" cy="4051928"/>
              <a:chOff x="2730751" y="1310197"/>
              <a:chExt cx="6715980" cy="4051928"/>
            </a:xfrm>
          </p:grpSpPr>
          <p:graphicFrame>
            <p:nvGraphicFramePr>
              <p:cNvPr id="8" name="Chart 7">
                <a:hlinkClick r:id="rId6" action="ppaction://hlinksldjump"/>
                <a:extLst>
                  <a:ext uri="{FF2B5EF4-FFF2-40B4-BE49-F238E27FC236}">
                    <a16:creationId xmlns:a16="http://schemas.microsoft.com/office/drawing/2014/main" xmlns=""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hlinkClick r:id="rId8" action="ppaction://hlinksldjump"/>
                <a:extLst>
                  <a:ext uri="{FF2B5EF4-FFF2-40B4-BE49-F238E27FC236}">
                    <a16:creationId xmlns:a16="http://schemas.microsoft.com/office/drawing/2014/main" xmlns="" id="{B99049AC-7C13-A4E3-0928-F6EB5C403BEA}"/>
                  </a:ext>
                </a:extLst>
              </p:cNvPr>
              <p:cNvSpPr txBox="1"/>
              <p:nvPr/>
            </p:nvSpPr>
            <p:spPr>
              <a:xfrm rot="7383677">
                <a:off x="6362171" y="219177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9" action="ppaction://hlinksldjump"/>
                <a:extLst>
                  <a:ext uri="{FF2B5EF4-FFF2-40B4-BE49-F238E27FC236}">
                    <a16:creationId xmlns:a16="http://schemas.microsoft.com/office/drawing/2014/main" xmlns="" id="{8154E400-92E8-2B5D-9595-0F09D9450B4C}"/>
                  </a:ext>
                </a:extLst>
              </p:cNvPr>
              <p:cNvSpPr txBox="1"/>
              <p:nvPr/>
            </p:nvSpPr>
            <p:spPr>
              <a:xfrm rot="10800000">
                <a:off x="6918958" y="315668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6" action="ppaction://hlinksldjump"/>
                <a:extLst>
                  <a:ext uri="{FF2B5EF4-FFF2-40B4-BE49-F238E27FC236}">
                    <a16:creationId xmlns:a16="http://schemas.microsoft.com/office/drawing/2014/main" xmlns="" id="{666A1BED-7835-74C1-58F0-7A953EC6BFDF}"/>
                  </a:ext>
                </a:extLst>
              </p:cNvPr>
              <p:cNvSpPr txBox="1"/>
              <p:nvPr/>
            </p:nvSpPr>
            <p:spPr>
              <a:xfrm rot="14137457">
                <a:off x="6384397" y="412713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xmlns="" id="{9E38D5F1-A910-B96B-18A8-757CDB1981E7}"/>
                  </a:ext>
                </a:extLst>
              </p:cNvPr>
              <p:cNvSpPr txBox="1"/>
              <p:nvPr/>
            </p:nvSpPr>
            <p:spPr>
              <a:xfrm rot="18337627">
                <a:off x="5099102" y="413738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xmlns="" id="{EA5E40D9-8B5C-C2ED-63EC-F341FBB35016}"/>
                  </a:ext>
                </a:extLst>
              </p:cNvPr>
              <p:cNvSpPr txBox="1"/>
              <p:nvPr/>
            </p:nvSpPr>
            <p:spPr>
              <a:xfrm>
                <a:off x="4572301" y="314739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xmlns="" id="{B7BC9E9E-DDE2-F3C7-7B57-73D8963E169B}"/>
                  </a:ext>
                </a:extLst>
              </p:cNvPr>
              <p:cNvSpPr txBox="1"/>
              <p:nvPr/>
            </p:nvSpPr>
            <p:spPr>
              <a:xfrm rot="3451061">
                <a:off x="5088625" y="219139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grpSp>
        <p:sp>
          <p:nvSpPr>
            <p:cNvPr id="13" name="Isosceles Triangle 12">
              <a:hlinkClick r:id="rId8" action="ppaction://hlinksldjump"/>
              <a:extLst>
                <a:ext uri="{FF2B5EF4-FFF2-40B4-BE49-F238E27FC236}">
                  <a16:creationId xmlns:a16="http://schemas.microsoft.com/office/drawing/2014/main" xmlns="" id="{747DC3AB-55FB-8358-BE3F-C27AD9CB30B6}"/>
                </a:ext>
              </a:extLst>
            </p:cNvPr>
            <p:cNvSpPr/>
            <p:nvPr/>
          </p:nvSpPr>
          <p:spPr>
            <a:xfrm rot="12548914">
              <a:off x="5758328" y="1758458"/>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hlinkClick r:id="rId9" action="ppaction://hlinksldjump"/>
              <a:extLst>
                <a:ext uri="{FF2B5EF4-FFF2-40B4-BE49-F238E27FC236}">
                  <a16:creationId xmlns:a16="http://schemas.microsoft.com/office/drawing/2014/main" xmlns="" id="{DA63D4E3-09C2-7B32-9F8F-99DD8487C66E}"/>
                </a:ext>
              </a:extLst>
            </p:cNvPr>
            <p:cNvSpPr/>
            <p:nvPr/>
          </p:nvSpPr>
          <p:spPr>
            <a:xfrm rot="16200000">
              <a:off x="6184016" y="2516654"/>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hlinkClick r:id="rId6" action="ppaction://hlinksldjump"/>
              <a:extLst>
                <a:ext uri="{FF2B5EF4-FFF2-40B4-BE49-F238E27FC236}">
                  <a16:creationId xmlns:a16="http://schemas.microsoft.com/office/drawing/2014/main" xmlns="" id="{062C859E-C58A-37BA-9B23-2DAD1B3B9A6B}"/>
                </a:ext>
              </a:extLst>
            </p:cNvPr>
            <p:cNvSpPr/>
            <p:nvPr/>
          </p:nvSpPr>
          <p:spPr>
            <a:xfrm rot="19846579">
              <a:off x="5732265" y="3298415"/>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hlinkClick r:id="rId10" action="ppaction://hlinksldjump"/>
              <a:extLst>
                <a:ext uri="{FF2B5EF4-FFF2-40B4-BE49-F238E27FC236}">
                  <a16:creationId xmlns:a16="http://schemas.microsoft.com/office/drawing/2014/main" xmlns="" id="{1A4A2038-A574-ED7D-8D39-C158AF58EB12}"/>
                </a:ext>
              </a:extLst>
            </p:cNvPr>
            <p:cNvSpPr/>
            <p:nvPr/>
          </p:nvSpPr>
          <p:spPr>
            <a:xfrm rot="1910586">
              <a:off x="4854774" y="327857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hlinkClick r:id="rId11" action="ppaction://hlinksldjump"/>
              <a:extLst>
                <a:ext uri="{FF2B5EF4-FFF2-40B4-BE49-F238E27FC236}">
                  <a16:creationId xmlns:a16="http://schemas.microsoft.com/office/drawing/2014/main" xmlns="" id="{CF147B51-9467-3B40-CAFD-5B3A82A15BE8}"/>
                </a:ext>
              </a:extLst>
            </p:cNvPr>
            <p:cNvSpPr/>
            <p:nvPr/>
          </p:nvSpPr>
          <p:spPr>
            <a:xfrm rot="5400000">
              <a:off x="4426966" y="2532752"/>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hlinkClick r:id="rId12" action="ppaction://hlinksldjump"/>
              <a:extLst>
                <a:ext uri="{FF2B5EF4-FFF2-40B4-BE49-F238E27FC236}">
                  <a16:creationId xmlns:a16="http://schemas.microsoft.com/office/drawing/2014/main" xmlns="" id="{5A9A7D14-A64D-5E32-6324-669003E991C9}"/>
                </a:ext>
              </a:extLst>
            </p:cNvPr>
            <p:cNvSpPr/>
            <p:nvPr/>
          </p:nvSpPr>
          <p:spPr>
            <a:xfrm rot="9076263">
              <a:off x="4886747" y="1770683"/>
              <a:ext cx="1596509" cy="1617201"/>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xmlns="" id="{5290E418-1A1B-420E-AB4D-3AF9F9D137C4}"/>
              </a:ext>
            </a:extLst>
          </p:cNvPr>
          <p:cNvSpPr txBox="1"/>
          <p:nvPr/>
        </p:nvSpPr>
        <p:spPr>
          <a:xfrm>
            <a:off x="9415348" y="6055523"/>
            <a:ext cx="2728527" cy="738664"/>
          </a:xfrm>
          <a:prstGeom prst="rect">
            <a:avLst/>
          </a:prstGeom>
          <a:noFill/>
          <a:ln>
            <a:solidFill>
              <a:srgbClr val="00A23A"/>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Click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khi</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thư</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kí</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báo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đã</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đáp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án</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6 </a:t>
            </a:r>
            <a:r>
              <a:rPr lang="en-US" sz="1400" dirty="0" err="1">
                <a:solidFill>
                  <a:srgbClr val="FF0000"/>
                </a:solidFill>
                <a:latin typeface="Times New Roman" panose="02020603050405020304" pitchFamily="18" charset="0"/>
                <a:cs typeface="Times New Roman" panose="02020603050405020304" pitchFamily="18" charset="0"/>
              </a:rPr>
              <a:t>câu</a:t>
            </a:r>
            <a:r>
              <a:rPr lang="vi-VN" sz="1400" dirty="0">
                <a:solidFill>
                  <a:srgbClr val="FF0000"/>
                </a:solidFill>
                <a:latin typeface="Times New Roman" panose="02020603050405020304" pitchFamily="18" charset="0"/>
                <a:cs typeface="Times New Roman" panose="02020603050405020304" pitchFamily="18" charset="0"/>
              </a:rPr>
              <a:t>)             để về slide thông điệp của từ khoá</a:t>
            </a:r>
            <a:endParaRPr lang="en-US" sz="1400" dirty="0">
              <a:solidFill>
                <a:srgbClr val="FF0000"/>
              </a:solidFill>
              <a:latin typeface="Times New Roman" panose="02020603050405020304" pitchFamily="18" charset="0"/>
              <a:cs typeface="Times New Roman" panose="02020603050405020304" pitchFamily="18" charset="0"/>
            </a:endParaRPr>
          </a:p>
        </p:txBody>
      </p:sp>
      <p:pic>
        <p:nvPicPr>
          <p:cNvPr id="25" name="Graphic 24" descr="Right pointing backhand index with solid fill">
            <a:hlinkClick r:id="rId13" action="ppaction://hlinksldjump"/>
            <a:extLst>
              <a:ext uri="{FF2B5EF4-FFF2-40B4-BE49-F238E27FC236}">
                <a16:creationId xmlns:a16="http://schemas.microsoft.com/office/drawing/2014/main" xmlns="" id="{162669F1-F872-4084-8748-10EA9A5A5853}"/>
              </a:ext>
            </a:extLst>
          </p:cNvPr>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10556440" y="6087090"/>
            <a:ext cx="264869" cy="264869"/>
          </a:xfrm>
          <a:prstGeom prst="rect">
            <a:avLst/>
          </a:prstGeom>
        </p:spPr>
      </p:pic>
      <p:pic>
        <p:nvPicPr>
          <p:cNvPr id="55" name="image4.png">
            <a:extLst>
              <a:ext uri="{FF2B5EF4-FFF2-40B4-BE49-F238E27FC236}">
                <a16:creationId xmlns:a16="http://schemas.microsoft.com/office/drawing/2014/main" xmlns="" id="{67EB9137-0D76-4187-A578-AF92E779E13C}"/>
              </a:ext>
            </a:extLst>
          </p:cNvPr>
          <p:cNvPicPr>
            <a:picLocks noChangeAspect="1"/>
          </p:cNvPicPr>
          <p:nvPr/>
        </p:nvPicPr>
        <p:blipFill>
          <a:blip r:embed="rId16" cstate="print"/>
          <a:stretch>
            <a:fillRect/>
          </a:stretch>
        </p:blipFill>
        <p:spPr>
          <a:xfrm>
            <a:off x="117512" y="97702"/>
            <a:ext cx="625171" cy="612210"/>
          </a:xfrm>
          <a:prstGeom prst="rect">
            <a:avLst/>
          </a:prstGeom>
        </p:spPr>
      </p:pic>
      <p:grpSp>
        <p:nvGrpSpPr>
          <p:cNvPr id="56" name="Group 11">
            <a:extLst>
              <a:ext uri="{FF2B5EF4-FFF2-40B4-BE49-F238E27FC236}">
                <a16:creationId xmlns:a16="http://schemas.microsoft.com/office/drawing/2014/main" xmlns="" id="{948B6772-81AA-40F1-B8D3-A2FC0A803898}"/>
              </a:ext>
            </a:extLst>
          </p:cNvPr>
          <p:cNvGrpSpPr>
            <a:grpSpLocks/>
          </p:cNvGrpSpPr>
          <p:nvPr/>
        </p:nvGrpSpPr>
        <p:grpSpPr bwMode="auto">
          <a:xfrm>
            <a:off x="806095" y="167994"/>
            <a:ext cx="625171" cy="541918"/>
            <a:chOff x="0" y="0"/>
            <a:chExt cx="666" cy="559"/>
          </a:xfrm>
        </p:grpSpPr>
        <p:sp>
          <p:nvSpPr>
            <p:cNvPr id="59" name="Freeform 12">
              <a:extLst>
                <a:ext uri="{FF2B5EF4-FFF2-40B4-BE49-F238E27FC236}">
                  <a16:creationId xmlns:a16="http://schemas.microsoft.com/office/drawing/2014/main" xmlns="" id="{AB897215-D279-4A3A-9838-C636A32582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3350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21"/>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21"/>
                                        </p:tgtEl>
                                        <p:attrNameLst>
                                          <p:attrName>r</p:attrName>
                                        </p:attrNameLst>
                                      </p:cBhvr>
                                    </p:animRot>
                                  </p:childTnLst>
                                </p:cTn>
                              </p:par>
                            </p:childTnLst>
                          </p:cTn>
                        </p:par>
                      </p:childTnLst>
                    </p:cTn>
                  </p:par>
                </p:childTnLst>
              </p:cTn>
              <p:nextCondLst>
                <p:cond evt="onClick" delay="0">
                  <p:tgtEl>
                    <p:spTgt spid="4"/>
                  </p:tgtEl>
                </p:cond>
              </p:nextCondLst>
            </p:seq>
            <p:video>
              <p:cMediaNode showWhenStopped="0">
                <p:cTn id="44" repeatCount="indefinite" fill="hold" display="0">
                  <p:stCondLst>
                    <p:cond delay="indefinite"/>
                  </p:stCondLst>
                  <p:endCondLst>
                    <p:cond evt="onStopAudio" delay="0">
                      <p:tgtEl>
                        <p:sldTgt/>
                      </p:tgtEl>
                    </p:cond>
                  </p:endCondLst>
                </p:cTn>
                <p:tgtEl>
                  <p:spTgt spid="16"/>
                </p:tgtEl>
              </p:cMediaNode>
            </p:vide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8994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097741" y="183471"/>
            <a:ext cx="873789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 hợp nhiều đảo ở gần nhau trong một khu vực nhất định.</a:t>
            </a:r>
            <a:endParaRPr lang="vi-VN" sz="7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76225" y="1636992"/>
            <a:ext cx="3980929" cy="115227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Q</a:t>
            </a:r>
            <a:r>
              <a:rPr lang="en-GB" sz="3600" b="1">
                <a:solidFill>
                  <a:srgbClr val="FF0000"/>
                </a:solidFill>
                <a:latin typeface="Times New Roman" panose="02020603050405020304" pitchFamily="18" charset="0"/>
                <a:cs typeface="Times New Roman" panose="02020603050405020304" pitchFamily="18" charset="0"/>
              </a:rPr>
              <a:t>U</a:t>
            </a:r>
            <a:r>
              <a:rPr lang="en-GB" sz="3600" b="1">
                <a:solidFill>
                  <a:schemeClr val="tx1"/>
                </a:solidFill>
                <a:latin typeface="Times New Roman" panose="02020603050405020304" pitchFamily="18" charset="0"/>
                <a:cs typeface="Times New Roman" panose="02020603050405020304" pitchFamily="18" charset="0"/>
              </a:rPr>
              <a:t>ẦN ĐẢO</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AAC3022B-7EA2-2EE4-FB9A-8DAEBC0FAF4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F3E16E16-6A9D-CC8F-4B74-B958845E7ECE}"/>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F5CEA6ED-9971-102A-AB88-A1428F7D623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4B068691-21C3-2379-CF27-95F257A5AC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3D2DDB97-135E-B8F3-081E-F886038CA7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A387F9BF-D14B-9B5B-4604-E7481243D8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7812E914-467E-9357-668E-4B535A613C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EB7B2E19-F3F6-3C13-28EE-037D70D9ADC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2484A16C-4E01-DF28-334A-DE5139B748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86398056-3944-0AA1-E0E0-E938B15601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391C6494-A1FE-665F-4040-EC3DE4F050A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9C46FC71-76AE-98CC-DD0D-42CC397845C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625F652D-8C89-C436-2D72-F49F52E17C8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925E51AD-FD6B-3FFD-3F1A-B3B7274F16C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3BB79C13-53C1-B6FC-5AD8-F41F5FBCF74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7C5875A4-067A-3547-1BEB-8BCA46427EB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07FFA55D-C6E6-3B51-0753-34FA18BD1D9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658AD6BC-1F95-AE38-A9AB-69A01460989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889466F6-C09B-64F8-8FF5-EB74D324ED66}"/>
              </a:ext>
            </a:extLst>
          </p:cNvPr>
          <p:cNvSpPr txBox="1"/>
          <p:nvPr/>
        </p:nvSpPr>
        <p:spPr>
          <a:xfrm>
            <a:off x="650632" y="3277794"/>
            <a:ext cx="1093763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endParaRPr lang="en-GB" sz="2400" b="0" i="0" dirty="0">
              <a:solidFill>
                <a:srgbClr val="00B050"/>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có bờ biển dài hơn 3 260 km, vùng biển rộng lớn với hơn 3 000 đảo, trong đó có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 Nước ta có đầy đủ chứng cứ lịch sử, cơ sở pháp lí để chứng minh và khẳng định Việt Nam là nước đầu tiên xác lập, thực thi chủ quyền lâu đời, liên tục đối với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Hoàng Sa và </a:t>
            </a:r>
            <a:r>
              <a:rPr lang="vi-VN" sz="2400" b="0" i="0" dirty="0">
                <a:solidFill>
                  <a:srgbClr val="FF0000"/>
                </a:solidFill>
                <a:effectLst/>
                <a:latin typeface="Arial" panose="020B0604020202020204" pitchFamily="34" charset="0"/>
                <a:cs typeface="Arial" panose="020B0604020202020204" pitchFamily="34" charset="0"/>
              </a:rPr>
              <a:t>quần đảo </a:t>
            </a:r>
            <a:r>
              <a:rPr lang="vi-VN" sz="2400" b="0" i="0" dirty="0">
                <a:solidFill>
                  <a:srgbClr val="242021"/>
                </a:solidFill>
                <a:effectLst/>
                <a:latin typeface="Arial" panose="020B0604020202020204" pitchFamily="34" charset="0"/>
                <a:cs typeface="Arial" panose="020B0604020202020204" pitchFamily="34" charset="0"/>
              </a:rPr>
              <a:t>Trường Sa.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322ED093-29D2-41B4-A75C-E4556A05CB3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14847AD7-9FCB-44E8-A9B2-A4A701EDDD0E}"/>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F4AA2C0-B283-4297-9942-909CD3F29BA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73372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64779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1978702" y="139139"/>
            <a:ext cx="9610021"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a:solidFill>
                  <a:srgbClr val="242021"/>
                </a:solidFill>
                <a:effectLst/>
                <a:latin typeface="Times New Roman" panose="02020603050405020304" pitchFamily="18" charset="0"/>
                <a:cs typeface="Times New Roman" panose="02020603050405020304" pitchFamily="18" charset="0"/>
              </a:rPr>
              <a:t>Tên một quần đảo ở Biển Đông mà chính quyền Trung Quốc chiếm đóng trái phép nhóm đảo phía Đông quần đảo này vào năm 1956.</a:t>
            </a:r>
            <a:r>
              <a:rPr lang="en-US" sz="2400" b="1">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54602" y="1493056"/>
            <a:ext cx="3858217"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HOÀ</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G SA</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3" name="Arrow: Left 1032">
            <a:hlinkClick r:id="rId6" action="ppaction://hlinksldjump"/>
            <a:extLst>
              <a:ext uri="{FF2B5EF4-FFF2-40B4-BE49-F238E27FC236}">
                <a16:creationId xmlns:a16="http://schemas.microsoft.com/office/drawing/2014/main" xmlns="" id="{2546101F-CA51-6B30-0B9E-0F257684392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70371F8D-C6E5-B20F-8941-E65B82B043D7}"/>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6E71AC81-EA20-584E-FA98-150B2D71A27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0888420F-BB9A-9E5C-B111-6D2057033A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725A7A3F-00BD-E292-D764-3C000D9624B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39F65CE9-3C8F-98E9-2221-FFA8AF7677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C70957CA-52BB-8AA1-FF44-A53DFFDC307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75A84EF7-0876-EAA1-E800-B0F982F256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1248705D-D5A6-997B-5F8D-874E392CED0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1FD6DAA4-BA6E-52B2-36D1-E4FF7D77260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3F1002E8-6548-EBC0-D5B1-01A9F7F0A91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D500BFBF-0213-50FF-A46A-3C02EA51EB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D5B3F224-F7FF-FD37-DEC9-117F88ECD26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57934380-4772-30BB-B5BD-AE4CAB21849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50282A29-0BBD-0237-3A62-0E633CCBD5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CAB433D2-659E-92E3-68C1-50C755BD9B5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9E4D055B-5C3A-4CB3-EDC0-09A9A3C4D4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15ADA0A5-02F0-36D6-610A-B2A29F01CC9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B15E7122-2CFB-D702-EC4E-0977DBD69A1D}"/>
              </a:ext>
            </a:extLst>
          </p:cNvPr>
          <p:cNvSpPr txBox="1"/>
          <p:nvPr/>
        </p:nvSpPr>
        <p:spPr>
          <a:xfrm>
            <a:off x="1978701" y="3637130"/>
            <a:ext cx="9610021"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Chính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quyền</a:t>
            </a:r>
            <a:r>
              <a:rPr lang="en-GB" sz="2400" b="0" i="0" dirty="0">
                <a:solidFill>
                  <a:srgbClr val="242021"/>
                </a:solidFill>
                <a:effectLst/>
                <a:latin typeface="Arial" panose="020B0604020202020204" pitchFamily="34" charset="0"/>
                <a:cs typeface="Arial" panose="020B0604020202020204" pitchFamily="34" charset="0"/>
              </a:rPr>
              <a:t> Trung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đóng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phép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a:solidFill>
                  <a:srgbClr val="FF0000"/>
                </a:solidFill>
                <a:effectLst/>
                <a:latin typeface="Arial" panose="020B0604020202020204" pitchFamily="34" charset="0"/>
                <a:cs typeface="Arial" panose="020B0604020202020204" pitchFamily="34" charset="0"/>
              </a:rPr>
              <a:t>Hoàng Sa </a:t>
            </a:r>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1956)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dụng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vũ</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lực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đánh</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nhóm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quần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này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năm</a:t>
            </a:r>
            <a:r>
              <a:rPr lang="en-GB" sz="2400" b="0" i="0" dirty="0">
                <a:solidFill>
                  <a:srgbClr val="242021"/>
                </a:solidFill>
                <a:effectLst/>
                <a:latin typeface="Arial" panose="020B0604020202020204" pitchFamily="34" charset="0"/>
                <a:cs typeface="Arial" panose="020B0604020202020204" pitchFamily="34" charset="0"/>
              </a:rPr>
              <a:t> 1974).”</a:t>
            </a:r>
          </a:p>
        </p:txBody>
      </p:sp>
      <p:pic>
        <p:nvPicPr>
          <p:cNvPr id="29" name="image4.png">
            <a:extLst>
              <a:ext uri="{FF2B5EF4-FFF2-40B4-BE49-F238E27FC236}">
                <a16:creationId xmlns:a16="http://schemas.microsoft.com/office/drawing/2014/main" xmlns="" id="{83F1B2F1-D955-4BFC-A74E-E385873033E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808660E3-5359-4CB7-8E7D-B9803946BAC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2D227C9C-BDDB-402A-8636-1A52C949BC4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2316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99836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137659"/>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Lẽ chính đáng của những hành động chống áp bức, bất công, bảo vệ quyền lợi cơ bản của con người.</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981275" y="1759163"/>
            <a:ext cx="4223349" cy="10802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HÍNH NGHĨA</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3" name="Arrow: Left 1032">
            <a:hlinkClick r:id="rId6" action="ppaction://hlinksldjump"/>
            <a:extLst>
              <a:ext uri="{FF2B5EF4-FFF2-40B4-BE49-F238E27FC236}">
                <a16:creationId xmlns:a16="http://schemas.microsoft.com/office/drawing/2014/main" xmlns="" id="{BA6919FE-216C-A937-D031-6E38326283B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Picture 1083" descr="A blue and white alarm clock with bells&#10;&#10;Description automatically generated">
            <a:extLst>
              <a:ext uri="{FF2B5EF4-FFF2-40B4-BE49-F238E27FC236}">
                <a16:creationId xmlns:a16="http://schemas.microsoft.com/office/drawing/2014/main" xmlns="" id="{9A4BD7A0-2988-2B57-CE55-2A4392287BC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5" name="Oval 1084">
            <a:extLst>
              <a:ext uri="{FF2B5EF4-FFF2-40B4-BE49-F238E27FC236}">
                <a16:creationId xmlns:a16="http://schemas.microsoft.com/office/drawing/2014/main" xmlns="" id="{1C83E40C-343D-8A37-264A-CF65027C58E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6" name="Oval 1085">
            <a:extLst>
              <a:ext uri="{FF2B5EF4-FFF2-40B4-BE49-F238E27FC236}">
                <a16:creationId xmlns:a16="http://schemas.microsoft.com/office/drawing/2014/main" xmlns="" id="{11DE5B08-9359-F86C-D908-889A9157BFC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7" name="Oval 1086">
            <a:extLst>
              <a:ext uri="{FF2B5EF4-FFF2-40B4-BE49-F238E27FC236}">
                <a16:creationId xmlns:a16="http://schemas.microsoft.com/office/drawing/2014/main" xmlns="" id="{66462ABE-584C-1853-67D7-C79989B0F9F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8" name="Oval 1087">
            <a:extLst>
              <a:ext uri="{FF2B5EF4-FFF2-40B4-BE49-F238E27FC236}">
                <a16:creationId xmlns:a16="http://schemas.microsoft.com/office/drawing/2014/main" xmlns="" id="{F2E6B803-DAC5-9775-6DC1-CE40DFD999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9" name="Oval 1088">
            <a:extLst>
              <a:ext uri="{FF2B5EF4-FFF2-40B4-BE49-F238E27FC236}">
                <a16:creationId xmlns:a16="http://schemas.microsoft.com/office/drawing/2014/main" xmlns="" id="{BE7D2381-20ED-0CB8-998F-C77DED6A65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0" name="Oval 1089">
            <a:extLst>
              <a:ext uri="{FF2B5EF4-FFF2-40B4-BE49-F238E27FC236}">
                <a16:creationId xmlns:a16="http://schemas.microsoft.com/office/drawing/2014/main" xmlns="" id="{0093ACCE-CB42-8278-8118-93195F4269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1" name="Oval 1090">
            <a:extLst>
              <a:ext uri="{FF2B5EF4-FFF2-40B4-BE49-F238E27FC236}">
                <a16:creationId xmlns:a16="http://schemas.microsoft.com/office/drawing/2014/main" xmlns="" id="{358E2C08-92F6-8DFC-4CFC-31ED461C2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2" name="Oval 1091">
            <a:extLst>
              <a:ext uri="{FF2B5EF4-FFF2-40B4-BE49-F238E27FC236}">
                <a16:creationId xmlns:a16="http://schemas.microsoft.com/office/drawing/2014/main" xmlns="" id="{70FAC2AD-3BB3-465E-43E0-1F5D30E0DD3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3" name="Oval 1092">
            <a:extLst>
              <a:ext uri="{FF2B5EF4-FFF2-40B4-BE49-F238E27FC236}">
                <a16:creationId xmlns:a16="http://schemas.microsoft.com/office/drawing/2014/main" xmlns="" id="{B69C509B-BA2C-4216-68FF-E73437AB3AD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4" name="Oval 1093">
            <a:extLst>
              <a:ext uri="{FF2B5EF4-FFF2-40B4-BE49-F238E27FC236}">
                <a16:creationId xmlns:a16="http://schemas.microsoft.com/office/drawing/2014/main" xmlns="" id="{971F6271-45F2-109A-E190-09574AFFDE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5" name="Oval 1094">
            <a:extLst>
              <a:ext uri="{FF2B5EF4-FFF2-40B4-BE49-F238E27FC236}">
                <a16:creationId xmlns:a16="http://schemas.microsoft.com/office/drawing/2014/main" xmlns="" id="{5C302045-F4D8-6D30-5042-BBAEFC69A3F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6" name="Oval 1095">
            <a:extLst>
              <a:ext uri="{FF2B5EF4-FFF2-40B4-BE49-F238E27FC236}">
                <a16:creationId xmlns:a16="http://schemas.microsoft.com/office/drawing/2014/main" xmlns="" id="{94F9DFB4-E6B8-0B05-487F-8CF467AF61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7" name="Oval 1096">
            <a:extLst>
              <a:ext uri="{FF2B5EF4-FFF2-40B4-BE49-F238E27FC236}">
                <a16:creationId xmlns:a16="http://schemas.microsoft.com/office/drawing/2014/main" xmlns="" id="{510AA756-5A75-BE21-BAA8-1128537F48F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8" name="Oval 1097">
            <a:extLst>
              <a:ext uri="{FF2B5EF4-FFF2-40B4-BE49-F238E27FC236}">
                <a16:creationId xmlns:a16="http://schemas.microsoft.com/office/drawing/2014/main" xmlns="" id="{C880A5AF-2A46-D65E-14D6-2EC8D84673B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9" name="Oval 1098">
            <a:extLst>
              <a:ext uri="{FF2B5EF4-FFF2-40B4-BE49-F238E27FC236}">
                <a16:creationId xmlns:a16="http://schemas.microsoft.com/office/drawing/2014/main" xmlns="" id="{AE9E5DAF-480A-CE9B-84F8-DF669AEC46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0" name="Oval 1099">
            <a:extLst>
              <a:ext uri="{FF2B5EF4-FFF2-40B4-BE49-F238E27FC236}">
                <a16:creationId xmlns:a16="http://schemas.microsoft.com/office/drawing/2014/main" xmlns="" id="{73912FAC-F1A0-18DE-686B-CE6114F2C1B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1" name="TextBox 1100">
            <a:extLst>
              <a:ext uri="{FF2B5EF4-FFF2-40B4-BE49-F238E27FC236}">
                <a16:creationId xmlns:a16="http://schemas.microsoft.com/office/drawing/2014/main" xmlns="" id="{24DFD012-292D-7029-DA11-B24BC874DD1D}"/>
              </a:ext>
            </a:extLst>
          </p:cNvPr>
          <p:cNvSpPr txBox="1"/>
          <p:nvPr/>
        </p:nvSpPr>
        <p:spPr>
          <a:xfrm>
            <a:off x="198132" y="3102042"/>
            <a:ext cx="11795735"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i="0" dirty="0">
                <a:solidFill>
                  <a:srgbClr val="017F49"/>
                </a:solidFill>
                <a:effectLst/>
                <a:latin typeface="TimesNewRomanPS-BoldMT"/>
              </a:rPr>
              <a:t>3. </a:t>
            </a:r>
            <a:r>
              <a:rPr lang="en-GB" sz="2400" b="1" i="0" dirty="0" err="1">
                <a:solidFill>
                  <a:srgbClr val="017F49"/>
                </a:solidFill>
                <a:effectLst/>
                <a:latin typeface="TimesNewRomanPS-BoldMT"/>
              </a:rPr>
              <a:t>Một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số</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nét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chính</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về</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nghệ</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thuật</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đấu</a:t>
            </a:r>
            <a:r>
              <a:rPr lang="en-GB" sz="2400" b="1" i="0" dirty="0">
                <a:solidFill>
                  <a:srgbClr val="017F49"/>
                </a:solidFill>
                <a:effectLst/>
                <a:latin typeface="TimesNewRomanPS-BoldMT"/>
              </a:rPr>
              <a:t> </a:t>
            </a:r>
            <a:r>
              <a:rPr lang="en-GB" sz="2400" b="1" i="0" dirty="0" err="1">
                <a:solidFill>
                  <a:srgbClr val="017F49"/>
                </a:solidFill>
                <a:effectLst/>
                <a:latin typeface="TimesNewRomanPS-BoldMT"/>
              </a:rPr>
              <a:t>tranh</a:t>
            </a:r>
            <a:endParaRPr lang="en-GB" sz="2400" b="1" i="0" dirty="0">
              <a:solidFill>
                <a:srgbClr val="017F49"/>
              </a:solidFill>
              <a:effectLst/>
              <a:latin typeface="TimesNewRomanPS-BoldMT"/>
            </a:endParaRPr>
          </a:p>
          <a:p>
            <a:pPr algn="just"/>
            <a:r>
              <a:rPr lang="en-GB" sz="2400" dirty="0"/>
              <a:t> - </a:t>
            </a:r>
            <a:r>
              <a:rPr lang="vi-VN" sz="2400" b="0" i="0" dirty="0">
                <a:solidFill>
                  <a:srgbClr val="242021"/>
                </a:solidFill>
                <a:effectLst/>
                <a:latin typeface="Arial" panose="020B0604020202020204" pitchFamily="34" charset="0"/>
                <a:cs typeface="Arial" panose="020B0604020202020204" pitchFamily="34" charset="0"/>
              </a:rPr>
              <a:t>Phát huy sức mạnh tổng hợp của khối đại đoàn kết toàn dân tộc, nêu cao </a:t>
            </a:r>
            <a:r>
              <a:rPr lang="vi-VN" sz="2400" b="0" i="0" dirty="0">
                <a:solidFill>
                  <a:srgbClr val="FF0000"/>
                </a:solidFill>
                <a:effectLst/>
                <a:latin typeface="Arial" panose="020B0604020202020204" pitchFamily="34" charset="0"/>
                <a:cs typeface="Arial" panose="020B0604020202020204" pitchFamily="34" charset="0"/>
              </a:rPr>
              <a:t>chính nghĩa</a:t>
            </a:r>
            <a:r>
              <a:rPr lang="vi-VN" sz="2400" b="0" i="0" dirty="0">
                <a:solidFill>
                  <a:srgbClr val="242021"/>
                </a:solidFill>
                <a:effectLst/>
                <a:latin typeface="Arial" panose="020B0604020202020204" pitchFamily="34" charset="0"/>
                <a:cs typeface="Arial" panose="020B0604020202020204" pitchFamily="34" charset="0"/>
              </a:rPr>
              <a:t>, tranh thủ sự ủng hộ của quốc tế; kết hợp đấu tranh chính trị, ngoại giao, pháp lí,</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quân sự, kinh tế, quốc phòng, an ninh,... trong xử lí các tình huống và những vấn đề nảy sinh trên biển, đảo; kiên trì giải quyết tranh chấp, bất đồng trong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đấu tranh bảo vệ chủ quyền biển, đảo bằng các biện</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pháp hoà bình trên cơ sở luật pháp quốc tế.</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88F2AE1A-B9F2-498B-904F-FD953A9A32A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983D0F89-E905-4A47-99A4-1F8CF30B90C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8836B67B-53C7-45FC-81AE-366E8395D4A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69455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5"/>
                  </p:tgtEl>
                </p:cond>
              </p:nextCondLst>
            </p:seq>
          </p:childTnLst>
        </p:cTn>
      </p:par>
    </p:tnLst>
    <p:bldLst>
      <p:bldP spid="1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51380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876889" y="188445"/>
            <a:ext cx="6747171"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Tổ chức quốc tế toàn cầu lớn nhất hiện nay</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4105949" y="1325265"/>
            <a:ext cx="4289050" cy="9439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L</a:t>
            </a:r>
            <a:r>
              <a:rPr lang="en-US" sz="3200" b="1">
                <a:solidFill>
                  <a:schemeClr val="tx1"/>
                </a:solidFill>
                <a:latin typeface="Times New Roman" panose="02020603050405020304" pitchFamily="18" charset="0"/>
                <a:cs typeface="Times New Roman" panose="02020603050405020304" pitchFamily="18" charset="0"/>
              </a:rPr>
              <a:t>IÊN HỢP QUỐC</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319FC5BB-B3BA-FBD2-BDF5-7ABC9BF0037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4AFBFA0E-6CA3-8D92-FE08-874586AFD9D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1A7CFBA1-BC99-C649-6B26-A8DE886391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EBC39730-87D1-D0D4-7106-6A46A28217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EA484727-BC02-2629-07A0-52DAA082AF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E1095EC1-605F-C32E-212E-6969EF0620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36CB9FF0-61AA-7CD8-83F4-F46156DFA38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82D50FA3-B08E-BA25-6936-BE0F599C1D6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C0DA027D-78C0-55D0-0BE7-6F92B458D1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F94B3E96-E1D9-10C0-01E2-623B1E6545B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CFBB3EF9-D70E-8088-1640-63FAC2C39D5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A6FF8B24-2022-0476-8EB0-2E7A9C83961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F7F85E8F-91B1-174A-6052-C19593DD072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F9A454FE-FC5D-9B7A-4943-397B311F260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6723A249-5CD1-3B5F-80DE-6D4C414660D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30006DD8-8A0F-31F5-6242-7F528A3A34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449DF5AF-E953-7C99-C5A8-127B7B11154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3DC444EA-8253-9641-E6EA-974E0D38CD9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908E9405-5653-63D4-D104-BA4C14357476}"/>
              </a:ext>
            </a:extLst>
          </p:cNvPr>
          <p:cNvSpPr txBox="1"/>
          <p:nvPr/>
        </p:nvSpPr>
        <p:spPr>
          <a:xfrm>
            <a:off x="592015" y="2390888"/>
            <a:ext cx="11007970" cy="341632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tích cực tuyên truyền, kêu gọi chấm dứt các hành vi vi phạm luật pháp quốc tế; ban hành Luật Biển Việt Nam (năm 2012) và áp dụng có hiệu quả Công ước của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 để</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giải quyết các tranh chấp về phân định vùng biển với các nước láng giềng; thúc đẩy và thực hiện đầy đủ Tuyên bố về ứng xử của các bên ở Biển Đông (DOC), tiến tới xây dựng Bộ Quy tắc ứng xử ở Biển Đông (COC) giữa Hiệp hội các quốc gia Đông Nam Á (ASEAN) và Trung Quốc thực chất, hiệu quả, phù hợp với luật pháp quốc tế, trong đó có Công ước của</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FF0000"/>
                </a:solidFill>
                <a:effectLst/>
                <a:latin typeface="Arial" panose="020B0604020202020204" pitchFamily="34" charset="0"/>
                <a:cs typeface="Arial" panose="020B0604020202020204" pitchFamily="34" charset="0"/>
              </a:rPr>
              <a:t>Liên hợp quốc </a:t>
            </a:r>
            <a:r>
              <a:rPr lang="vi-VN" sz="2400" b="0" i="0" dirty="0">
                <a:solidFill>
                  <a:srgbClr val="242021"/>
                </a:solidFill>
                <a:effectLst/>
                <a:latin typeface="Arial" panose="020B0604020202020204" pitchFamily="34" charset="0"/>
                <a:cs typeface="Arial" panose="020B0604020202020204" pitchFamily="34" charset="0"/>
              </a:rPr>
              <a:t>về Luật Biển (UNCLOS) năm 1982</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8" name="image4.png">
            <a:extLst>
              <a:ext uri="{FF2B5EF4-FFF2-40B4-BE49-F238E27FC236}">
                <a16:creationId xmlns:a16="http://schemas.microsoft.com/office/drawing/2014/main" xmlns="" id="{173DDE4F-59C5-4717-BBF0-4D8E30C10DE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99357E6F-5819-490D-BBC4-A6BE6AA4FFF0}"/>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207D06DF-241A-435F-B019-9179D064DCE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9963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7637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61653" y="318857"/>
            <a:ext cx="7811097"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 dùng đến chiến tranh, không dùng đến vũ lực.</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4792082" y="1653278"/>
            <a:ext cx="3277498" cy="97080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H</a:t>
            </a:r>
            <a:r>
              <a:rPr lang="en-US" sz="3200" b="1">
                <a:solidFill>
                  <a:srgbClr val="FF0000"/>
                </a:solidFill>
                <a:latin typeface="Times New Roman" panose="02020603050405020304" pitchFamily="18" charset="0"/>
                <a:cs typeface="Times New Roman" panose="02020603050405020304" pitchFamily="18" charset="0"/>
              </a:rPr>
              <a:t>O</a:t>
            </a:r>
            <a:r>
              <a:rPr lang="en-US" sz="3200" b="1">
                <a:solidFill>
                  <a:schemeClr val="tx1"/>
                </a:solidFill>
                <a:latin typeface="Times New Roman" panose="02020603050405020304" pitchFamily="18" charset="0"/>
                <a:cs typeface="Times New Roman" panose="02020603050405020304" pitchFamily="18" charset="0"/>
              </a:rPr>
              <a:t>À BÌNH</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8E1CCD54-7979-F277-2A85-1EE9D8E3B62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354A4BBD-1352-0C09-2A05-2B3BF4C413E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8F4C7CBC-176B-778B-1278-D122DBB1064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B015D78A-36C3-1BA8-C360-1D3E335B1A0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9FF629EF-C641-B449-9B5B-79827FA910E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C98E03A6-1B2A-08BC-67DE-839024A1CA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E908EF50-2F0B-7CFF-E27B-89B676744C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0C9A20CD-D19F-825E-7259-FF923CF4900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C1047C68-0829-4235-A1D3-C711687A68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9FEDC36A-272F-F0D2-247B-CD767AF0671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CDB62CBD-6DA2-63BB-D6D7-61D62F24C0C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891BB906-E4AD-4572-E5EA-377CEED770D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72BA9389-E878-2B3F-FD25-FFA67114172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EDC7A443-0E24-6436-FC28-2EACDCEB4D3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2FA4C690-79EA-71CB-FBCD-944F1752158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BC91C21F-F60E-3CDD-150F-C2200E26734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8B6F4852-5E83-112A-1AB1-FB899536C9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ADF64CD3-6B66-A4F0-8AD8-900D041C7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C3CCD8D4-B4C7-8395-4F9A-BB53397A62F2}"/>
              </a:ext>
            </a:extLst>
          </p:cNvPr>
          <p:cNvSpPr txBox="1"/>
          <p:nvPr/>
        </p:nvSpPr>
        <p:spPr>
          <a:xfrm>
            <a:off x="958462" y="2752774"/>
            <a:ext cx="10928738" cy="3046988"/>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0070C0"/>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2.Giá </a:t>
            </a:r>
            <a:r>
              <a:rPr lang="en-GB" sz="2400" b="1" dirty="0" err="1">
                <a:solidFill>
                  <a:srgbClr val="017F49"/>
                </a:solidFill>
                <a:latin typeface="Arial" panose="020B0604020202020204" pitchFamily="34" charset="0"/>
                <a:cs typeface="Arial" panose="020B0604020202020204" pitchFamily="34" charset="0"/>
              </a:rPr>
              <a:t>trị</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lịch</a:t>
            </a:r>
            <a:r>
              <a:rPr lang="en-GB" sz="2400" b="1" dirty="0">
                <a:solidFill>
                  <a:srgbClr val="017F49"/>
                </a:solidFill>
                <a:latin typeface="Arial" panose="020B0604020202020204" pitchFamily="34" charset="0"/>
                <a:cs typeface="Arial" panose="020B0604020202020204" pitchFamily="34" charset="0"/>
              </a:rPr>
              <a:t> </a:t>
            </a:r>
            <a:r>
              <a:rPr lang="en-GB" sz="2400" b="1" dirty="0" err="1">
                <a:solidFill>
                  <a:srgbClr val="017F49"/>
                </a:solidFill>
                <a:latin typeface="Arial" panose="020B0604020202020204" pitchFamily="34" charset="0"/>
                <a:cs typeface="Arial" panose="020B0604020202020204" pitchFamily="34" charset="0"/>
              </a:rPr>
              <a:t>sử</a:t>
            </a:r>
            <a:r>
              <a:rPr lang="en-GB" sz="2400" b="1" dirty="0">
                <a:solidFill>
                  <a:srgbClr val="017F49"/>
                </a:solidFill>
                <a:latin typeface="Arial" panose="020B0604020202020204" pitchFamily="34" charset="0"/>
                <a:cs typeface="Arial" panose="020B0604020202020204" pitchFamily="34" charset="0"/>
              </a:rPr>
              <a:t>:</a:t>
            </a: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Tiếp tục khẳng định quan điểm, đường lối đúng đắn và bản lĩnh chính trị vững vàng của Đảng Cộng sản Việt Nam trong đấu tranh bảo vệ chủ quyền biển, đảo của Tổ quốc; kiên quyết, kiên trì, tận dụng mọi thời cơ, lợi thế, bảo vệ vững chắc độc lập, chủ quyền, thống nhất, toàn vẹn lãnh thổ, giữ vững môi trường </a:t>
            </a:r>
            <a:r>
              <a:rPr lang="vi-VN" sz="2400" b="0" i="0" dirty="0">
                <a:solidFill>
                  <a:srgbClr val="FF0000"/>
                </a:solidFill>
                <a:effectLst/>
                <a:latin typeface="Arial" panose="020B0604020202020204" pitchFamily="34" charset="0"/>
                <a:cs typeface="Arial" panose="020B0604020202020204" pitchFamily="34" charset="0"/>
              </a:rPr>
              <a:t>hoà bình</a:t>
            </a:r>
            <a:r>
              <a:rPr lang="vi-VN" sz="2400" b="0" i="0" dirty="0">
                <a:solidFill>
                  <a:srgbClr val="242021"/>
                </a:solidFill>
                <a:effectLst/>
                <a:latin typeface="Arial" panose="020B0604020202020204" pitchFamily="34" charset="0"/>
                <a:cs typeface="Arial" panose="020B0604020202020204" pitchFamily="34" charset="0"/>
              </a:rPr>
              <a:t>, ổn định để xây dựng, phát triển đất nước.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xmlns="" id="{3A006A53-C568-4E3F-AF56-B979258F911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09836CEC-2FEE-493C-A522-46BFA0823C87}"/>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A4391B93-6489-4E03-8200-83AA0C98D6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8036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9AEB9177-483D-42B3-BB2D-78CB3E6443E3}"/>
              </a:ext>
            </a:extLst>
          </p:cNvPr>
          <p:cNvPicPr>
            <a:picLocks noChangeAspect="1"/>
          </p:cNvPicPr>
          <p:nvPr/>
        </p:nvPicPr>
        <p:blipFill>
          <a:blip r:embed="rId4"/>
          <a:stretch>
            <a:fillRect/>
          </a:stretch>
        </p:blipFill>
        <p:spPr>
          <a:xfrm>
            <a:off x="5192761" y="97701"/>
            <a:ext cx="5422990" cy="3331299"/>
          </a:xfrm>
          <a:prstGeom prst="rect">
            <a:avLst/>
          </a:prstGeom>
        </p:spPr>
      </p:pic>
      <p:sp>
        <p:nvSpPr>
          <p:cNvPr id="8" name="TextBox 7">
            <a:extLst>
              <a:ext uri="{FF2B5EF4-FFF2-40B4-BE49-F238E27FC236}">
                <a16:creationId xmlns:a16="http://schemas.microsoft.com/office/drawing/2014/main" xmlns="" id="{61BCD758-BCFC-4450-97D7-2B32D6BE7747}"/>
              </a:ext>
            </a:extLst>
          </p:cNvPr>
          <p:cNvSpPr txBox="1"/>
          <p:nvPr/>
        </p:nvSpPr>
        <p:spPr>
          <a:xfrm>
            <a:off x="10649634" y="1859339"/>
            <a:ext cx="1122856" cy="1569660"/>
          </a:xfrm>
          <a:prstGeom prst="rect">
            <a:avLst/>
          </a:prstGeom>
          <a:noFill/>
        </p:spPr>
        <p:txBody>
          <a:bodyPr wrap="square">
            <a:spAutoFit/>
          </a:bodyPr>
          <a:lstStyle/>
          <a:p>
            <a:r>
              <a:rPr lang="en-US" sz="1600" dirty="0" err="1">
                <a:latin typeface="Times New Roman" panose="02020603050405020304" pitchFamily="18" charset="0"/>
                <a:cs typeface="Times New Roman" panose="02020603050405020304" pitchFamily="18" charset="0"/>
              </a:rPr>
              <a:t>Bộ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đội</a:t>
            </a:r>
            <a:r>
              <a:rPr lang="en-US" sz="1600" dirty="0">
                <a:latin typeface="Times New Roman" panose="02020603050405020304" pitchFamily="18" charset="0"/>
                <a:cs typeface="Times New Roman" panose="02020603050405020304" pitchFamily="18" charset="0"/>
              </a:rPr>
              <a:t> </a:t>
            </a:r>
          </a:p>
          <a:p>
            <a:r>
              <a:rPr lang="en-US" sz="1600" dirty="0" err="1">
                <a:latin typeface="Times New Roman" panose="02020603050405020304" pitchFamily="18" charset="0"/>
                <a:cs typeface="Times New Roman" panose="02020603050405020304" pitchFamily="18" charset="0"/>
              </a:rPr>
              <a:t>Việt</a:t>
            </a:r>
            <a:r>
              <a:rPr lang="en-US" sz="1600" dirty="0">
                <a:latin typeface="Times New Roman" panose="02020603050405020304" pitchFamily="18" charset="0"/>
                <a:cs typeface="Times New Roman" panose="02020603050405020304" pitchFamily="18" charset="0"/>
              </a:rPr>
              <a:t> Nam </a:t>
            </a:r>
            <a:r>
              <a:rPr lang="en-US" sz="1600" dirty="0" err="1">
                <a:latin typeface="Times New Roman" panose="02020603050405020304" pitchFamily="18" charset="0"/>
                <a:cs typeface="Times New Roman" panose="02020603050405020304" pitchFamily="18" charset="0"/>
              </a:rPr>
              <a:t>đánh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quân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Pôn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Pốt</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Iêng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Xary</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490312A-59CB-4E14-B305-47A967A413D0}"/>
              </a:ext>
            </a:extLst>
          </p:cNvPr>
          <p:cNvPicPr>
            <a:picLocks noChangeAspect="1"/>
          </p:cNvPicPr>
          <p:nvPr/>
        </p:nvPicPr>
        <p:blipFill>
          <a:blip r:embed="rId5"/>
          <a:stretch>
            <a:fillRect/>
          </a:stretch>
        </p:blipFill>
        <p:spPr>
          <a:xfrm>
            <a:off x="245952" y="1617074"/>
            <a:ext cx="4912926" cy="3623851"/>
          </a:xfrm>
          <a:prstGeom prst="rect">
            <a:avLst/>
          </a:prstGeom>
        </p:spPr>
      </p:pic>
      <p:sp>
        <p:nvSpPr>
          <p:cNvPr id="12" name="TextBox 11">
            <a:extLst>
              <a:ext uri="{FF2B5EF4-FFF2-40B4-BE49-F238E27FC236}">
                <a16:creationId xmlns:a16="http://schemas.microsoft.com/office/drawing/2014/main" xmlns="" id="{59E329FF-83A2-40A2-BCBF-002A4F14D9B2}"/>
              </a:ext>
            </a:extLst>
          </p:cNvPr>
          <p:cNvSpPr txBox="1"/>
          <p:nvPr/>
        </p:nvSpPr>
        <p:spPr>
          <a:xfrm>
            <a:off x="369574" y="5336598"/>
            <a:ext cx="4665682" cy="830997"/>
          </a:xfrm>
          <a:prstGeom prst="rect">
            <a:avLst/>
          </a:prstGeom>
          <a:noFill/>
        </p:spPr>
        <p:txBody>
          <a:bodyPr wrap="square">
            <a:spAutoFit/>
          </a:bodyPr>
          <a:lstStyle/>
          <a:p>
            <a:pPr algn="just"/>
            <a:r>
              <a:rPr lang="vi-VN" sz="1600" dirty="0">
                <a:latin typeface="+mj-lt"/>
              </a:rPr>
              <a:t>Mặt trận Đoàn kết dân tộc cứu nước Cam-pu-chia ra mắt tại huyện Snuol, tỉnh Kratie, Cam-pu-chia ngày 02-12-1978</a:t>
            </a:r>
            <a:endParaRPr lang="en-US" sz="1600" dirty="0">
              <a:latin typeface="+mj-lt"/>
            </a:endParaRPr>
          </a:p>
        </p:txBody>
      </p:sp>
      <p:sp>
        <p:nvSpPr>
          <p:cNvPr id="19" name="TextBox 18">
            <a:extLst>
              <a:ext uri="{FF2B5EF4-FFF2-40B4-BE49-F238E27FC236}">
                <a16:creationId xmlns:a16="http://schemas.microsoft.com/office/drawing/2014/main" xmlns="" id="{39288B37-5880-4C57-AEE6-7543F909EAF4}"/>
              </a:ext>
            </a:extLst>
          </p:cNvPr>
          <p:cNvSpPr txBox="1"/>
          <p:nvPr/>
        </p:nvSpPr>
        <p:spPr>
          <a:xfrm>
            <a:off x="10577103" y="3751548"/>
            <a:ext cx="1542366" cy="3170099"/>
          </a:xfrm>
          <a:prstGeom prst="rect">
            <a:avLst/>
          </a:prstGeom>
          <a:noFill/>
        </p:spPr>
        <p:txBody>
          <a:bodyPr wrap="square">
            <a:spAutoFit/>
          </a:bodyPr>
          <a:lstStyle/>
          <a:p>
            <a:r>
              <a:rPr lang="vi-VN" sz="1600" b="0" dirty="0">
                <a:solidFill>
                  <a:srgbClr val="212529"/>
                </a:solidFill>
                <a:effectLst/>
                <a:latin typeface="Times New Roman" panose="02020603050405020304" pitchFamily="18" charset="0"/>
                <a:cs typeface="Times New Roman" panose="02020603050405020304" pitchFamily="18" charset="0"/>
              </a:rPr>
              <a:t>Quân tình nguyện Việt Nam phối hợp với Mặt trận Đoàn kết dân tộc cứu nước Campuchia giải phóng thủ đô Phn</a:t>
            </a:r>
            <a:r>
              <a:rPr lang="en-US" sz="1600" b="0" dirty="0">
                <a:solidFill>
                  <a:srgbClr val="212529"/>
                </a:solidFill>
                <a:effectLst/>
                <a:latin typeface="Times New Roman" panose="02020603050405020304" pitchFamily="18" charset="0"/>
                <a:cs typeface="Times New Roman" panose="02020603050405020304" pitchFamily="18" charset="0"/>
              </a:rPr>
              <a:t>o</a:t>
            </a:r>
            <a:r>
              <a:rPr lang="vi-VN" sz="1600" b="0" dirty="0">
                <a:solidFill>
                  <a:srgbClr val="212529"/>
                </a:solidFill>
                <a:effectLst/>
                <a:latin typeface="Times New Roman" panose="02020603050405020304" pitchFamily="18" charset="0"/>
                <a:cs typeface="Times New Roman" panose="02020603050405020304" pitchFamily="18" charset="0"/>
              </a:rPr>
              <a:t>m P</a:t>
            </a:r>
            <a:r>
              <a:rPr lang="en-US" sz="1600" b="0" dirty="0">
                <a:solidFill>
                  <a:srgbClr val="212529"/>
                </a:solidFill>
                <a:effectLst/>
                <a:latin typeface="Times New Roman" panose="02020603050405020304" pitchFamily="18" charset="0"/>
                <a:cs typeface="Times New Roman" panose="02020603050405020304" pitchFamily="18" charset="0"/>
              </a:rPr>
              <a:t>e</a:t>
            </a:r>
            <a:r>
              <a:rPr lang="vi-VN" sz="1600" b="0" dirty="0">
                <a:solidFill>
                  <a:srgbClr val="212529"/>
                </a:solidFill>
                <a:effectLst/>
                <a:latin typeface="Times New Roman" panose="02020603050405020304" pitchFamily="18" charset="0"/>
                <a:cs typeface="Times New Roman" panose="02020603050405020304" pitchFamily="18" charset="0"/>
              </a:rPr>
              <a:t>nh (</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7-</a:t>
            </a:r>
            <a:r>
              <a:rPr lang="en-US" sz="1600" b="0" dirty="0">
                <a:solidFill>
                  <a:srgbClr val="212529"/>
                </a:solidFill>
                <a:effectLst/>
                <a:latin typeface="Times New Roman" panose="02020603050405020304" pitchFamily="18" charset="0"/>
                <a:cs typeface="Times New Roman" panose="02020603050405020304" pitchFamily="18" charset="0"/>
              </a:rPr>
              <a:t>0</a:t>
            </a:r>
            <a:r>
              <a:rPr lang="vi-VN" sz="1600" b="0" dirty="0">
                <a:solidFill>
                  <a:srgbClr val="212529"/>
                </a:solidFill>
                <a:effectLst/>
                <a:latin typeface="Times New Roman" panose="02020603050405020304" pitchFamily="18" charset="0"/>
                <a:cs typeface="Times New Roman" panose="02020603050405020304" pitchFamily="18" charset="0"/>
              </a:rPr>
              <a:t>1-1979</a:t>
            </a:r>
            <a:r>
              <a:rPr lang="en-US" sz="1600" b="0" dirty="0">
                <a:solidFill>
                  <a:srgbClr val="212529"/>
                </a:solidFill>
                <a:effectLst/>
                <a:latin typeface="Times New Roman" panose="02020603050405020304" pitchFamily="18" charset="0"/>
                <a:cs typeface="Times New Roman" panose="02020603050405020304" pitchFamily="18" charset="0"/>
              </a:rPr>
              <a:t>)</a:t>
            </a:r>
          </a:p>
          <a:p>
            <a:r>
              <a:rPr lang="en-US" sz="800" dirty="0" err="1">
                <a:latin typeface="Times New Roman" panose="02020603050405020304" pitchFamily="18" charset="0"/>
                <a:cs typeface="Times New Roman" panose="02020603050405020304" pitchFamily="18" charset="0"/>
                <a:hlinkClick r:id="rId6"/>
              </a:rPr>
              <a:t>Chiến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tranh</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biên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giới</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Tây</a:t>
            </a:r>
            <a:r>
              <a:rPr lang="en-US" sz="800" dirty="0">
                <a:latin typeface="Times New Roman" panose="02020603050405020304" pitchFamily="18" charset="0"/>
                <a:cs typeface="Times New Roman" panose="02020603050405020304" pitchFamily="18" charset="0"/>
                <a:hlinkClick r:id="rId6"/>
              </a:rPr>
              <a:t> Nam </a:t>
            </a:r>
            <a:r>
              <a:rPr lang="en-US" sz="800" dirty="0" err="1">
                <a:latin typeface="Times New Roman" panose="02020603050405020304" pitchFamily="18" charset="0"/>
                <a:cs typeface="Times New Roman" panose="02020603050405020304" pitchFamily="18" charset="0"/>
                <a:hlinkClick r:id="rId6"/>
              </a:rPr>
              <a:t>là</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cuộc</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chiến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vệ</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quốc</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lớn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của</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dân</a:t>
            </a:r>
            <a:r>
              <a:rPr lang="en-US" sz="800" dirty="0">
                <a:latin typeface="Times New Roman" panose="02020603050405020304" pitchFamily="18" charset="0"/>
                <a:cs typeface="Times New Roman" panose="02020603050405020304" pitchFamily="18" charset="0"/>
                <a:hlinkClick r:id="rId6"/>
              </a:rPr>
              <a:t> </a:t>
            </a:r>
            <a:r>
              <a:rPr lang="en-US" sz="800" dirty="0" err="1">
                <a:latin typeface="Times New Roman" panose="02020603050405020304" pitchFamily="18" charset="0"/>
                <a:cs typeface="Times New Roman" panose="02020603050405020304" pitchFamily="18" charset="0"/>
                <a:hlinkClick r:id="rId6"/>
              </a:rPr>
              <a:t>tộc</a:t>
            </a:r>
            <a:r>
              <a:rPr lang="en-US" sz="800" dirty="0">
                <a:latin typeface="Times New Roman" panose="02020603050405020304" pitchFamily="18" charset="0"/>
                <a:cs typeface="Times New Roman" panose="02020603050405020304" pitchFamily="18" charset="0"/>
                <a:hlinkClick r:id="rId6"/>
              </a:rPr>
              <a:t> (baochinhphu.vn)</a:t>
            </a:r>
            <a:endParaRPr lang="en-US" sz="8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xmlns="" id="{495F54C1-ED21-4600-BF2E-61A1A91894C3}"/>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260113" y="3502819"/>
            <a:ext cx="5355638" cy="3108960"/>
          </a:xfrm>
          <a:prstGeom prst="rect">
            <a:avLst/>
          </a:prstGeom>
          <a:noFill/>
          <a:ln>
            <a:solidFill>
              <a:srgbClr val="00B05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99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2000"/>
                                        <p:tgtEl>
                                          <p:spTgt spid="205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7834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089150" y="187715"/>
            <a:ext cx="939569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ra cách giải quyết mới, không bị gò bó, phụ thuộc vào cái đã có.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5380508" y="1592719"/>
            <a:ext cx="3191992"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S</a:t>
            </a:r>
            <a:r>
              <a:rPr lang="en-US" sz="3200" b="1" dirty="0">
                <a:solidFill>
                  <a:schemeClr val="tx1"/>
                </a:solidFill>
                <a:latin typeface="Times New Roman" panose="02020603050405020304" pitchFamily="18" charset="0"/>
                <a:cs typeface="Times New Roman" panose="02020603050405020304" pitchFamily="18" charset="0"/>
              </a:rPr>
              <a:t>ÁNG TẠO</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02257" y="5927228"/>
            <a:ext cx="609600" cy="609600"/>
          </a:xfrm>
          <a:prstGeom prst="rect">
            <a:avLst/>
          </a:prstGeom>
        </p:spPr>
      </p:pic>
      <p:sp>
        <p:nvSpPr>
          <p:cNvPr id="1033" name="Arrow: Left 1032">
            <a:hlinkClick r:id="rId8" action="ppaction://hlinksldjump"/>
            <a:extLst>
              <a:ext uri="{FF2B5EF4-FFF2-40B4-BE49-F238E27FC236}">
                <a16:creationId xmlns:a16="http://schemas.microsoft.com/office/drawing/2014/main" xmlns="" id="{311ACDD0-DCF4-9D09-7E22-E483D05AC8B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3" name="Picture 1082" descr="A blue and white alarm clock with bells&#10;&#10;Description automatically generated">
            <a:extLst>
              <a:ext uri="{FF2B5EF4-FFF2-40B4-BE49-F238E27FC236}">
                <a16:creationId xmlns:a16="http://schemas.microsoft.com/office/drawing/2014/main" xmlns="" id="{26B21478-6D73-6CAA-57F1-18BBAA60635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84" name="Oval 1083">
            <a:extLst>
              <a:ext uri="{FF2B5EF4-FFF2-40B4-BE49-F238E27FC236}">
                <a16:creationId xmlns:a16="http://schemas.microsoft.com/office/drawing/2014/main" xmlns="" id="{1EDFA855-0A17-3812-44AD-F956D1E2F05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5" name="Oval 1084">
            <a:extLst>
              <a:ext uri="{FF2B5EF4-FFF2-40B4-BE49-F238E27FC236}">
                <a16:creationId xmlns:a16="http://schemas.microsoft.com/office/drawing/2014/main" xmlns="" id="{E72F5EC1-D137-E2F6-A7A4-9A017EC3EAB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6" name="Oval 1085">
            <a:extLst>
              <a:ext uri="{FF2B5EF4-FFF2-40B4-BE49-F238E27FC236}">
                <a16:creationId xmlns:a16="http://schemas.microsoft.com/office/drawing/2014/main" xmlns="" id="{F8AB62A5-6F81-7838-0427-BB0E15DF0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7" name="Oval 1086">
            <a:extLst>
              <a:ext uri="{FF2B5EF4-FFF2-40B4-BE49-F238E27FC236}">
                <a16:creationId xmlns:a16="http://schemas.microsoft.com/office/drawing/2014/main" xmlns="" id="{59901DF0-6A2F-3472-84AF-5A1B1A90B76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88" name="Oval 1087">
            <a:extLst>
              <a:ext uri="{FF2B5EF4-FFF2-40B4-BE49-F238E27FC236}">
                <a16:creationId xmlns:a16="http://schemas.microsoft.com/office/drawing/2014/main" xmlns="" id="{14413746-9D1B-DB6A-0A62-ED48D47821D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89" name="Oval 1088">
            <a:extLst>
              <a:ext uri="{FF2B5EF4-FFF2-40B4-BE49-F238E27FC236}">
                <a16:creationId xmlns:a16="http://schemas.microsoft.com/office/drawing/2014/main" xmlns="" id="{FFD21838-1F2F-D800-9004-67F05600B2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0" name="Oval 1089">
            <a:extLst>
              <a:ext uri="{FF2B5EF4-FFF2-40B4-BE49-F238E27FC236}">
                <a16:creationId xmlns:a16="http://schemas.microsoft.com/office/drawing/2014/main" xmlns="" id="{7631BF44-0EAD-5D40-2BEE-34088D491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1" name="Oval 1090">
            <a:extLst>
              <a:ext uri="{FF2B5EF4-FFF2-40B4-BE49-F238E27FC236}">
                <a16:creationId xmlns:a16="http://schemas.microsoft.com/office/drawing/2014/main" xmlns="" id="{48B4BEB4-5102-8140-85AC-8294DA76028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2" name="Oval 1091">
            <a:extLst>
              <a:ext uri="{FF2B5EF4-FFF2-40B4-BE49-F238E27FC236}">
                <a16:creationId xmlns:a16="http://schemas.microsoft.com/office/drawing/2014/main" xmlns="" id="{ACBEA36D-1D93-D35F-2347-1447516F66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3" name="Oval 1092">
            <a:extLst>
              <a:ext uri="{FF2B5EF4-FFF2-40B4-BE49-F238E27FC236}">
                <a16:creationId xmlns:a16="http://schemas.microsoft.com/office/drawing/2014/main" xmlns="" id="{DA0FA67B-8A4B-C496-40E3-4DD7E5BBB2D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4" name="Oval 1093">
            <a:extLst>
              <a:ext uri="{FF2B5EF4-FFF2-40B4-BE49-F238E27FC236}">
                <a16:creationId xmlns:a16="http://schemas.microsoft.com/office/drawing/2014/main" xmlns="" id="{EE41381D-82D8-376E-AF26-58DF865AA45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5" name="Oval 1094">
            <a:extLst>
              <a:ext uri="{FF2B5EF4-FFF2-40B4-BE49-F238E27FC236}">
                <a16:creationId xmlns:a16="http://schemas.microsoft.com/office/drawing/2014/main" xmlns="" id="{BE461E79-71D1-C739-1F58-173DEAAF6AC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6" name="Oval 1095">
            <a:extLst>
              <a:ext uri="{FF2B5EF4-FFF2-40B4-BE49-F238E27FC236}">
                <a16:creationId xmlns:a16="http://schemas.microsoft.com/office/drawing/2014/main" xmlns="" id="{7374C496-B2D3-E732-2F79-8C6DF80ABC9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7" name="Oval 1096">
            <a:extLst>
              <a:ext uri="{FF2B5EF4-FFF2-40B4-BE49-F238E27FC236}">
                <a16:creationId xmlns:a16="http://schemas.microsoft.com/office/drawing/2014/main" xmlns="" id="{EA2AF09A-F26C-6E43-A06E-1F50ACD3B0A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98" name="Oval 1097">
            <a:extLst>
              <a:ext uri="{FF2B5EF4-FFF2-40B4-BE49-F238E27FC236}">
                <a16:creationId xmlns:a16="http://schemas.microsoft.com/office/drawing/2014/main" xmlns="" id="{C8639DA8-4839-3D96-7D02-FFC889506BE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99" name="Oval 1098">
            <a:extLst>
              <a:ext uri="{FF2B5EF4-FFF2-40B4-BE49-F238E27FC236}">
                <a16:creationId xmlns:a16="http://schemas.microsoft.com/office/drawing/2014/main" xmlns="" id="{94F43840-0225-8EB7-02C4-14F37C70A7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0" name="TextBox 1099">
            <a:extLst>
              <a:ext uri="{FF2B5EF4-FFF2-40B4-BE49-F238E27FC236}">
                <a16:creationId xmlns:a16="http://schemas.microsoft.com/office/drawing/2014/main" xmlns="" id="{46B79D0C-705A-7125-3E3D-A7C3DDBD4322}"/>
              </a:ext>
            </a:extLst>
          </p:cNvPr>
          <p:cNvSpPr txBox="1"/>
          <p:nvPr/>
        </p:nvSpPr>
        <p:spPr>
          <a:xfrm>
            <a:off x="1428750" y="3059345"/>
            <a:ext cx="10538460"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1" dirty="0">
                <a:solidFill>
                  <a:srgbClr val="017F49"/>
                </a:solidFill>
                <a:latin typeface="Arial" panose="020B0604020202020204" pitchFamily="34" charset="0"/>
                <a:cs typeface="Arial" panose="020B0604020202020204" pitchFamily="34" charset="0"/>
              </a:rPr>
              <a:t>2.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đấu</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tranh</a:t>
            </a:r>
            <a:endParaRPr lang="en-GB" sz="2400" dirty="0">
              <a:solidFill>
                <a:srgbClr val="242021"/>
              </a:solidFill>
              <a:latin typeface="Arial" panose="020B0604020202020204" pitchFamily="34" charset="0"/>
              <a:cs typeface="Arial" panose="020B0604020202020204" pitchFamily="34" charset="0"/>
            </a:endParaRPr>
          </a:p>
          <a:p>
            <a:pPr algn="just"/>
            <a:r>
              <a:rPr lang="vi-VN" sz="2400" b="0" i="0" dirty="0">
                <a:solidFill>
                  <a:srgbClr val="242021"/>
                </a:solidFill>
                <a:effectLst/>
                <a:latin typeface="Arial" panose="020B0604020202020204" pitchFamily="34" charset="0"/>
                <a:cs typeface="Arial" panose="020B0604020202020204" pitchFamily="34" charset="0"/>
              </a:rPr>
              <a:t>– Chủ động dự báo, nắm chắc tình hình, hoạt động của đối phương; quán triệt tư tưởng chiến lược: kiên quyết, kiên trì, kiên định về nguyên tắc đồng thời vận dụng cách thức, phương pháp đấu tranh linh hoạt, </a:t>
            </a:r>
            <a:r>
              <a:rPr lang="vi-VN" sz="2400" b="0" i="0" dirty="0">
                <a:solidFill>
                  <a:srgbClr val="FF0000"/>
                </a:solidFill>
                <a:effectLst/>
                <a:latin typeface="Arial" panose="020B0604020202020204" pitchFamily="34" charset="0"/>
                <a:cs typeface="Arial" panose="020B0604020202020204" pitchFamily="34" charset="0"/>
              </a:rPr>
              <a:t>sáng tạo</a:t>
            </a:r>
            <a:r>
              <a:rPr lang="vi-VN" sz="2400" b="0" i="0" dirty="0">
                <a:solidFill>
                  <a:srgbClr val="242021"/>
                </a:solidFill>
                <a:effectLst/>
                <a:latin typeface="Arial" panose="020B0604020202020204" pitchFamily="34" charset="0"/>
                <a:cs typeface="Arial" panose="020B0604020202020204" pitchFamily="34" charset="0"/>
              </a:rPr>
              <a:t>, phù hợp trong đấu tranh bảo vệ chủ quyền biển, đảo của Tổ quốc.</a:t>
            </a:r>
            <a:endParaRPr lang="en-GB" sz="2400" b="0" i="0" dirty="0">
              <a:solidFill>
                <a:srgbClr val="242021"/>
              </a:solidFill>
              <a:effectLst/>
              <a:latin typeface="Arial" panose="020B0604020202020204" pitchFamily="34" charset="0"/>
              <a:cs typeface="Arial" panose="020B0604020202020204" pitchFamily="34" charset="0"/>
            </a:endParaRPr>
          </a:p>
          <a:p>
            <a:pPr algn="just"/>
            <a:r>
              <a:rPr lang="en-GB" sz="2400" dirty="0">
                <a:solidFill>
                  <a:srgbClr val="242021"/>
                </a:solidFill>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8" name="image4.png">
            <a:extLst>
              <a:ext uri="{FF2B5EF4-FFF2-40B4-BE49-F238E27FC236}">
                <a16:creationId xmlns:a16="http://schemas.microsoft.com/office/drawing/2014/main" xmlns="" id="{5B9B3092-E148-4019-B0AB-A4E65A790A9E}"/>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5E71B605-F17E-4F98-862A-A34FDC34B01A}"/>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8E6642B9-0D42-42E3-A160-664E8DC0422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11662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8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84"/>
                  </p:tgtEl>
                </p:cond>
              </p:nextCondLst>
            </p:seq>
          </p:childTnLst>
        </p:cTn>
      </p:par>
    </p:tnLst>
    <p:bldLst>
      <p:bldP spid="15"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BE5FA2F-F80D-4A69-8C80-36D7B84F0267}"/>
              </a:ext>
            </a:extLst>
          </p:cNvPr>
          <p:cNvPicPr>
            <a:picLocks noChangeAspect="1"/>
          </p:cNvPicPr>
          <p:nvPr/>
        </p:nvPicPr>
        <p:blipFill>
          <a:blip r:embed="rId4"/>
          <a:stretch>
            <a:fillRect/>
          </a:stretch>
        </p:blipFill>
        <p:spPr>
          <a:xfrm>
            <a:off x="1431266" y="903165"/>
            <a:ext cx="10301931" cy="3274199"/>
          </a:xfrm>
          <a:prstGeom prst="rect">
            <a:avLst/>
          </a:prstGeom>
          <a:ln>
            <a:solidFill>
              <a:srgbClr val="00B050"/>
            </a:solidFill>
          </a:ln>
        </p:spPr>
      </p:pic>
      <p:sp>
        <p:nvSpPr>
          <p:cNvPr id="8" name="TextBox 7">
            <a:extLst>
              <a:ext uri="{FF2B5EF4-FFF2-40B4-BE49-F238E27FC236}">
                <a16:creationId xmlns:a16="http://schemas.microsoft.com/office/drawing/2014/main" xmlns="" id="{076AFC1D-F282-4501-BE00-2C28BD2AE28D}"/>
              </a:ext>
            </a:extLst>
          </p:cNvPr>
          <p:cNvSpPr txBox="1"/>
          <p:nvPr/>
        </p:nvSpPr>
        <p:spPr>
          <a:xfrm>
            <a:off x="317635" y="4359641"/>
            <a:ext cx="11415562" cy="2400657"/>
          </a:xfrm>
          <a:prstGeom prst="rect">
            <a:avLst/>
          </a:prstGeom>
          <a:noFill/>
          <a:ln>
            <a:solidFill>
              <a:srgbClr val="00B050"/>
            </a:solidFill>
          </a:ln>
        </p:spPr>
        <p:txBody>
          <a:bodyPr wrap="square">
            <a:spAutoFit/>
          </a:bodyPr>
          <a:lstStyle/>
          <a:p>
            <a:pPr algn="just">
              <a:lnSpc>
                <a:spcPts val="26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“Chủ quyền trên các vùng biển, đảo của Việt Nam phù hợp với Công ước của Liên hợp quốc về Luật Biển (UNCLOS) năm 1982, trong đó có chủ quyền đối với quần đảo Hoàng Sa và quần đảo Trường Sa.”</a:t>
            </a:r>
            <a:endParaRPr lang="en-US" sz="2400" i="1"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vi-VN" sz="2400" i="1" dirty="0">
                <a:solidFill>
                  <a:srgbClr val="FF0000"/>
                </a:solidFill>
                <a:latin typeface="Times New Roman" panose="02020603050405020304" pitchFamily="18" charset="0"/>
                <a:cs typeface="Times New Roman" panose="02020603050405020304" pitchFamily="18" charset="0"/>
              </a:rPr>
              <a:t>“Kiên trì giải quyết tranh chấp, bất đồng trong đấu tranh bảo vệ chủ quyền biển, đảo bằng các biện pháp hoà bình trên cơ sở luật pháp quốc tế.”</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B84D03C-660F-453D-AAD0-6A8ED3647ED4}"/>
              </a:ext>
            </a:extLst>
          </p:cNvPr>
          <p:cNvSpPr txBox="1"/>
          <p:nvPr/>
        </p:nvSpPr>
        <p:spPr>
          <a:xfrm>
            <a:off x="487078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046677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496606" y="167994"/>
            <a:ext cx="9371690" cy="830997"/>
          </a:xfrm>
          <a:prstGeom prst="rect">
            <a:avLst/>
          </a:prstGeom>
          <a:noFill/>
        </p:spPr>
        <p:txBody>
          <a:bodyPr wrap="square">
            <a:spAutoFit/>
          </a:bodyPr>
          <a:lstStyle/>
          <a:p>
            <a:pPr algn="just"/>
            <a:r>
              <a:rPr lang="en-US" sz="2400" b="1" spc="-90" dirty="0">
                <a:solidFill>
                  <a:srgbClr val="00B050"/>
                </a:solidFill>
                <a:latin typeface="Times New Roman" panose="02020603050405020304" pitchFamily="18" charset="0"/>
                <a:cs typeface="Times New Roman" panose="02020603050405020304" pitchFamily="18" charset="0"/>
              </a:rPr>
              <a:t>IV. </a:t>
            </a:r>
            <a:r>
              <a:rPr lang="en-US" sz="2400" b="1" dirty="0">
                <a:solidFill>
                  <a:srgbClr val="00B050"/>
                </a:solidFill>
                <a:latin typeface="Times New Roman" panose="02020603050405020304" pitchFamily="18" charset="0"/>
                <a:cs typeface="Times New Roman" panose="02020603050405020304" pitchFamily="18" charset="0"/>
              </a:rPr>
              <a:t>TRÁCH NHIỆM CỦA CÔNG DÂN, HỌC SINH TRONG SỰ NGHIỆP CỦNG CỐ QUỐC PHÒNG, AN NINH BẢO VỆ TỔ QUỐC</a:t>
            </a:r>
            <a:endParaRPr lang="en-US" sz="2400" b="1" spc="-90"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496606" y="1043484"/>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dân</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1610831" y="2088525"/>
            <a:ext cx="9257465" cy="1261884"/>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10.</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1610830" y="3507592"/>
            <a:ext cx="9257465" cy="2862322"/>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7</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mj-lt"/>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10</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 SGK</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a:t>
            </a:r>
            <a:r>
              <a:rPr lang="en-US" sz="2400" dirty="0" err="1">
                <a:solidFill>
                  <a:srgbClr val="00B050"/>
                </a:solidFill>
                <a:latin typeface="Times New Roman" panose="02020603050405020304" pitchFamily="18" charset="0"/>
                <a:cs typeface="Times New Roman" panose="02020603050405020304" pitchFamily="18" charset="0"/>
              </a:rPr>
              <a:t>Trách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nhiệm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nghiệp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phòng</a:t>
            </a:r>
            <a:r>
              <a:rPr lang="en-US" sz="2400" dirty="0">
                <a:solidFill>
                  <a:srgbClr val="00B050"/>
                </a:solidFill>
                <a:latin typeface="Times New Roman" panose="02020603050405020304" pitchFamily="18" charset="0"/>
                <a:cs typeface="Times New Roman" panose="02020603050405020304" pitchFamily="18" charset="0"/>
              </a:rPr>
              <a:t>, an </a:t>
            </a:r>
            <a:r>
              <a:rPr lang="en-US" sz="2400" dirty="0" err="1">
                <a:solidFill>
                  <a:srgbClr val="00B050"/>
                </a:solidFill>
                <a:latin typeface="Times New Roman" panose="02020603050405020304" pitchFamily="18" charset="0"/>
                <a:cs typeface="Times New Roman" panose="02020603050405020304" pitchFamily="18" charset="0"/>
              </a:rPr>
              <a:t>ninh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bảo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Tổ</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quốc</a:t>
            </a:r>
            <a:r>
              <a:rPr lang="vi-VN" sz="2400" dirty="0">
                <a:solidFill>
                  <a:srgbClr val="00B050"/>
                </a:solidFill>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916883F-C762-4632-A954-29E3F9A77D97}"/>
              </a:ext>
            </a:extLst>
          </p:cNvPr>
          <p:cNvSpPr txBox="1"/>
          <p:nvPr/>
        </p:nvSpPr>
        <p:spPr>
          <a:xfrm>
            <a:off x="1496606" y="1550875"/>
            <a:ext cx="4213935"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học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sinh</a:t>
            </a:r>
            <a:endParaRPr lang="en-US"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012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1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xmlns="" id="{B3234E33-ED3E-40BA-92BB-5DD4F2A1B494}"/>
              </a:ext>
            </a:extLst>
          </p:cNvPr>
          <p:cNvPicPr>
            <a:picLocks noChangeAspect="1"/>
          </p:cNvPicPr>
          <p:nvPr/>
        </p:nvPicPr>
        <p:blipFill>
          <a:blip r:embed="rId4"/>
          <a:stretch>
            <a:fillRect/>
          </a:stretch>
        </p:blipFill>
        <p:spPr>
          <a:xfrm>
            <a:off x="391885" y="1952185"/>
            <a:ext cx="1403415" cy="4091557"/>
          </a:xfrm>
          <a:prstGeom prst="rect">
            <a:avLst/>
          </a:prstGeom>
        </p:spPr>
      </p:pic>
      <p:pic>
        <p:nvPicPr>
          <p:cNvPr id="6" name="Picture 5">
            <a:extLst>
              <a:ext uri="{FF2B5EF4-FFF2-40B4-BE49-F238E27FC236}">
                <a16:creationId xmlns:a16="http://schemas.microsoft.com/office/drawing/2014/main" xmlns="" id="{F2D0D2A1-7840-42E3-8B70-DD5A88B88058}"/>
              </a:ext>
            </a:extLst>
          </p:cNvPr>
          <p:cNvPicPr>
            <a:picLocks noChangeAspect="1"/>
          </p:cNvPicPr>
          <p:nvPr/>
        </p:nvPicPr>
        <p:blipFill>
          <a:blip r:embed="rId5"/>
          <a:stretch>
            <a:fillRect/>
          </a:stretch>
        </p:blipFill>
        <p:spPr>
          <a:xfrm>
            <a:off x="1786592" y="2264224"/>
            <a:ext cx="314369" cy="3466011"/>
          </a:xfrm>
          <a:prstGeom prst="rect">
            <a:avLst/>
          </a:prstGeom>
        </p:spPr>
      </p:pic>
      <p:pic>
        <p:nvPicPr>
          <p:cNvPr id="9" name="Picture 8">
            <a:extLst>
              <a:ext uri="{FF2B5EF4-FFF2-40B4-BE49-F238E27FC236}">
                <a16:creationId xmlns:a16="http://schemas.microsoft.com/office/drawing/2014/main" xmlns="" id="{1B6215FF-05E1-4087-82E5-9EDA30B4FF58}"/>
              </a:ext>
            </a:extLst>
          </p:cNvPr>
          <p:cNvPicPr>
            <a:picLocks noChangeAspect="1"/>
          </p:cNvPicPr>
          <p:nvPr/>
        </p:nvPicPr>
        <p:blipFill>
          <a:blip r:embed="rId6"/>
          <a:stretch>
            <a:fillRect/>
          </a:stretch>
        </p:blipFill>
        <p:spPr>
          <a:xfrm>
            <a:off x="2083543" y="278675"/>
            <a:ext cx="1286054" cy="4023359"/>
          </a:xfrm>
          <a:prstGeom prst="rect">
            <a:avLst/>
          </a:prstGeom>
        </p:spPr>
      </p:pic>
      <p:pic>
        <p:nvPicPr>
          <p:cNvPr id="11" name="Picture 10">
            <a:extLst>
              <a:ext uri="{FF2B5EF4-FFF2-40B4-BE49-F238E27FC236}">
                <a16:creationId xmlns:a16="http://schemas.microsoft.com/office/drawing/2014/main" xmlns="" id="{DC12B05A-8EB1-499C-A653-CF0201592C7A}"/>
              </a:ext>
            </a:extLst>
          </p:cNvPr>
          <p:cNvPicPr>
            <a:picLocks noChangeAspect="1"/>
          </p:cNvPicPr>
          <p:nvPr/>
        </p:nvPicPr>
        <p:blipFill>
          <a:blip r:embed="rId7"/>
          <a:stretch>
            <a:fillRect/>
          </a:stretch>
        </p:blipFill>
        <p:spPr>
          <a:xfrm>
            <a:off x="3360889" y="54772"/>
            <a:ext cx="8334721" cy="612211"/>
          </a:xfrm>
          <a:prstGeom prst="rect">
            <a:avLst/>
          </a:prstGeom>
        </p:spPr>
      </p:pic>
      <p:pic>
        <p:nvPicPr>
          <p:cNvPr id="13" name="Picture 12">
            <a:extLst>
              <a:ext uri="{FF2B5EF4-FFF2-40B4-BE49-F238E27FC236}">
                <a16:creationId xmlns:a16="http://schemas.microsoft.com/office/drawing/2014/main" xmlns="" id="{4911F7A7-E897-444A-9A94-CEB199CF976B}"/>
              </a:ext>
            </a:extLst>
          </p:cNvPr>
          <p:cNvPicPr>
            <a:picLocks noChangeAspect="1"/>
          </p:cNvPicPr>
          <p:nvPr/>
        </p:nvPicPr>
        <p:blipFill>
          <a:blip r:embed="rId8"/>
          <a:stretch>
            <a:fillRect/>
          </a:stretch>
        </p:blipFill>
        <p:spPr>
          <a:xfrm>
            <a:off x="3360890" y="731521"/>
            <a:ext cx="8334720" cy="791160"/>
          </a:xfrm>
          <a:prstGeom prst="rect">
            <a:avLst/>
          </a:prstGeom>
        </p:spPr>
      </p:pic>
      <p:pic>
        <p:nvPicPr>
          <p:cNvPr id="15" name="Picture 14">
            <a:extLst>
              <a:ext uri="{FF2B5EF4-FFF2-40B4-BE49-F238E27FC236}">
                <a16:creationId xmlns:a16="http://schemas.microsoft.com/office/drawing/2014/main" xmlns="" id="{CFB8EB10-8559-41D4-9D6D-0DDC8BADBE56}"/>
              </a:ext>
            </a:extLst>
          </p:cNvPr>
          <p:cNvPicPr>
            <a:picLocks noChangeAspect="1"/>
          </p:cNvPicPr>
          <p:nvPr/>
        </p:nvPicPr>
        <p:blipFill>
          <a:blip r:embed="rId9"/>
          <a:stretch>
            <a:fillRect/>
          </a:stretch>
        </p:blipFill>
        <p:spPr>
          <a:xfrm>
            <a:off x="3369600" y="1587369"/>
            <a:ext cx="8326009" cy="650621"/>
          </a:xfrm>
          <a:prstGeom prst="rect">
            <a:avLst/>
          </a:prstGeom>
        </p:spPr>
      </p:pic>
      <p:pic>
        <p:nvPicPr>
          <p:cNvPr id="17" name="Picture 16">
            <a:extLst>
              <a:ext uri="{FF2B5EF4-FFF2-40B4-BE49-F238E27FC236}">
                <a16:creationId xmlns:a16="http://schemas.microsoft.com/office/drawing/2014/main" xmlns="" id="{BCD7BCC8-0566-4ACC-80F2-9DC8B08E3444}"/>
              </a:ext>
            </a:extLst>
          </p:cNvPr>
          <p:cNvPicPr>
            <a:picLocks noChangeAspect="1"/>
          </p:cNvPicPr>
          <p:nvPr/>
        </p:nvPicPr>
        <p:blipFill>
          <a:blip r:embed="rId10"/>
          <a:stretch>
            <a:fillRect/>
          </a:stretch>
        </p:blipFill>
        <p:spPr>
          <a:xfrm>
            <a:off x="3363439" y="2313952"/>
            <a:ext cx="8326009" cy="650621"/>
          </a:xfrm>
          <a:prstGeom prst="rect">
            <a:avLst/>
          </a:prstGeom>
        </p:spPr>
      </p:pic>
      <p:pic>
        <p:nvPicPr>
          <p:cNvPr id="19" name="Picture 18">
            <a:extLst>
              <a:ext uri="{FF2B5EF4-FFF2-40B4-BE49-F238E27FC236}">
                <a16:creationId xmlns:a16="http://schemas.microsoft.com/office/drawing/2014/main" xmlns="" id="{5FD1E027-9099-4084-B4F4-1D67ED21804D}"/>
              </a:ext>
            </a:extLst>
          </p:cNvPr>
          <p:cNvPicPr>
            <a:picLocks noChangeAspect="1"/>
          </p:cNvPicPr>
          <p:nvPr/>
        </p:nvPicPr>
        <p:blipFill>
          <a:blip r:embed="rId11"/>
          <a:stretch>
            <a:fillRect/>
          </a:stretch>
        </p:blipFill>
        <p:spPr>
          <a:xfrm>
            <a:off x="3351363" y="3029261"/>
            <a:ext cx="8326009" cy="864167"/>
          </a:xfrm>
          <a:prstGeom prst="rect">
            <a:avLst/>
          </a:prstGeom>
        </p:spPr>
      </p:pic>
      <p:pic>
        <p:nvPicPr>
          <p:cNvPr id="21" name="Picture 20">
            <a:extLst>
              <a:ext uri="{FF2B5EF4-FFF2-40B4-BE49-F238E27FC236}">
                <a16:creationId xmlns:a16="http://schemas.microsoft.com/office/drawing/2014/main" xmlns="" id="{3748344C-DCFD-445E-8554-5471DF7A5AD9}"/>
              </a:ext>
            </a:extLst>
          </p:cNvPr>
          <p:cNvPicPr>
            <a:picLocks noChangeAspect="1"/>
          </p:cNvPicPr>
          <p:nvPr/>
        </p:nvPicPr>
        <p:blipFill>
          <a:blip r:embed="rId12"/>
          <a:stretch>
            <a:fillRect/>
          </a:stretch>
        </p:blipFill>
        <p:spPr>
          <a:xfrm>
            <a:off x="3337313" y="3988520"/>
            <a:ext cx="8340059" cy="528129"/>
          </a:xfrm>
          <a:prstGeom prst="rect">
            <a:avLst/>
          </a:prstGeom>
        </p:spPr>
      </p:pic>
      <p:pic>
        <p:nvPicPr>
          <p:cNvPr id="23" name="Picture 22">
            <a:extLst>
              <a:ext uri="{FF2B5EF4-FFF2-40B4-BE49-F238E27FC236}">
                <a16:creationId xmlns:a16="http://schemas.microsoft.com/office/drawing/2014/main" xmlns="" id="{3E9EC62A-2E69-41AD-8224-4D1B6E495702}"/>
              </a:ext>
            </a:extLst>
          </p:cNvPr>
          <p:cNvPicPr>
            <a:picLocks noChangeAspect="1"/>
          </p:cNvPicPr>
          <p:nvPr/>
        </p:nvPicPr>
        <p:blipFill>
          <a:blip r:embed="rId13"/>
          <a:stretch>
            <a:fillRect/>
          </a:stretch>
        </p:blipFill>
        <p:spPr>
          <a:xfrm>
            <a:off x="2097155" y="4838208"/>
            <a:ext cx="1516287" cy="1586488"/>
          </a:xfrm>
          <a:prstGeom prst="rect">
            <a:avLst/>
          </a:prstGeom>
        </p:spPr>
      </p:pic>
      <p:pic>
        <p:nvPicPr>
          <p:cNvPr id="25" name="Picture 24">
            <a:extLst>
              <a:ext uri="{FF2B5EF4-FFF2-40B4-BE49-F238E27FC236}">
                <a16:creationId xmlns:a16="http://schemas.microsoft.com/office/drawing/2014/main" xmlns="" id="{9600FD16-C959-4A04-8F78-D5FD6B8ECC1E}"/>
              </a:ext>
            </a:extLst>
          </p:cNvPr>
          <p:cNvPicPr>
            <a:picLocks noChangeAspect="1"/>
          </p:cNvPicPr>
          <p:nvPr/>
        </p:nvPicPr>
        <p:blipFill>
          <a:blip r:embed="rId14"/>
          <a:stretch>
            <a:fillRect/>
          </a:stretch>
        </p:blipFill>
        <p:spPr>
          <a:xfrm>
            <a:off x="3613442" y="4612706"/>
            <a:ext cx="7681581" cy="545178"/>
          </a:xfrm>
          <a:prstGeom prst="rect">
            <a:avLst/>
          </a:prstGeom>
        </p:spPr>
      </p:pic>
      <p:pic>
        <p:nvPicPr>
          <p:cNvPr id="27" name="Picture 26">
            <a:extLst>
              <a:ext uri="{FF2B5EF4-FFF2-40B4-BE49-F238E27FC236}">
                <a16:creationId xmlns:a16="http://schemas.microsoft.com/office/drawing/2014/main" xmlns="" id="{AECAE26B-D53A-45F7-9783-A7C5182E228C}"/>
              </a:ext>
            </a:extLst>
          </p:cNvPr>
          <p:cNvPicPr>
            <a:picLocks noChangeAspect="1"/>
          </p:cNvPicPr>
          <p:nvPr/>
        </p:nvPicPr>
        <p:blipFill>
          <a:blip r:embed="rId15"/>
          <a:stretch>
            <a:fillRect/>
          </a:stretch>
        </p:blipFill>
        <p:spPr>
          <a:xfrm>
            <a:off x="3595210" y="5232526"/>
            <a:ext cx="7708523" cy="545178"/>
          </a:xfrm>
          <a:prstGeom prst="rect">
            <a:avLst/>
          </a:prstGeom>
        </p:spPr>
      </p:pic>
      <p:pic>
        <p:nvPicPr>
          <p:cNvPr id="29" name="Picture 28">
            <a:extLst>
              <a:ext uri="{FF2B5EF4-FFF2-40B4-BE49-F238E27FC236}">
                <a16:creationId xmlns:a16="http://schemas.microsoft.com/office/drawing/2014/main" xmlns="" id="{24466B46-102B-48EA-8983-5459EFE2D0BB}"/>
              </a:ext>
            </a:extLst>
          </p:cNvPr>
          <p:cNvPicPr>
            <a:picLocks noChangeAspect="1"/>
          </p:cNvPicPr>
          <p:nvPr/>
        </p:nvPicPr>
        <p:blipFill>
          <a:blip r:embed="rId16"/>
          <a:stretch>
            <a:fillRect/>
          </a:stretch>
        </p:blipFill>
        <p:spPr>
          <a:xfrm>
            <a:off x="3596025" y="5852345"/>
            <a:ext cx="7708523" cy="855851"/>
          </a:xfrm>
          <a:prstGeom prst="rect">
            <a:avLst/>
          </a:prstGeom>
        </p:spPr>
      </p:pic>
    </p:spTree>
    <p:extLst>
      <p:ext uri="{BB962C8B-B14F-4D97-AF65-F5344CB8AC3E}">
        <p14:creationId xmlns:p14="http://schemas.microsoft.com/office/powerpoint/2010/main" xmlns="" val="42112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ppt_x"/>
                                          </p:val>
                                        </p:tav>
                                        <p:tav tm="100000">
                                          <p:val>
                                            <p:strVal val="#ppt_x"/>
                                          </p:val>
                                        </p:tav>
                                      </p:tavLst>
                                    </p:anim>
                                    <p:anim calcmode="lin" valueType="num">
                                      <p:cBhvr additive="base">
                                        <p:cTn id="20"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Effect transition="in" filter="fade">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fltVal val="0"/>
                                          </p:val>
                                        </p:tav>
                                        <p:tav tm="100000">
                                          <p:val>
                                            <p:strVal val="#ppt_w"/>
                                          </p:val>
                                        </p:tav>
                                      </p:tavLst>
                                    </p:anim>
                                    <p:anim calcmode="lin" valueType="num">
                                      <p:cBhvr>
                                        <p:cTn id="57" dur="1000" fill="hold"/>
                                        <p:tgtEl>
                                          <p:spTgt spid="19"/>
                                        </p:tgtEl>
                                        <p:attrNameLst>
                                          <p:attrName>ppt_h</p:attrName>
                                        </p:attrNameLst>
                                      </p:cBhvr>
                                      <p:tavLst>
                                        <p:tav tm="0">
                                          <p:val>
                                            <p:fltVal val="0"/>
                                          </p:val>
                                        </p:tav>
                                        <p:tav tm="100000">
                                          <p:val>
                                            <p:strVal val="#ppt_h"/>
                                          </p:val>
                                        </p:tav>
                                      </p:tavLst>
                                    </p:anim>
                                    <p:animEffect transition="in" filter="fade">
                                      <p:cBhvr>
                                        <p:cTn id="58" dur="10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fltVal val="0"/>
                                          </p:val>
                                        </p:tav>
                                        <p:tav tm="100000">
                                          <p:val>
                                            <p:strVal val="#ppt_w"/>
                                          </p:val>
                                        </p:tav>
                                      </p:tavLst>
                                    </p:anim>
                                    <p:anim calcmode="lin" valueType="num">
                                      <p:cBhvr>
                                        <p:cTn id="64" dur="1000" fill="hold"/>
                                        <p:tgtEl>
                                          <p:spTgt spid="21"/>
                                        </p:tgtEl>
                                        <p:attrNameLst>
                                          <p:attrName>ppt_h</p:attrName>
                                        </p:attrNameLst>
                                      </p:cBhvr>
                                      <p:tavLst>
                                        <p:tav tm="0">
                                          <p:val>
                                            <p:fltVal val="0"/>
                                          </p:val>
                                        </p:tav>
                                        <p:tav tm="100000">
                                          <p:val>
                                            <p:strVal val="#ppt_h"/>
                                          </p:val>
                                        </p:tav>
                                      </p:tavLst>
                                    </p:anim>
                                    <p:animEffect transition="in" filter="fade">
                                      <p:cBhvr>
                                        <p:cTn id="65" dur="1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1000" fill="hold"/>
                                        <p:tgtEl>
                                          <p:spTgt spid="23"/>
                                        </p:tgtEl>
                                        <p:attrNameLst>
                                          <p:attrName>ppt_x</p:attrName>
                                        </p:attrNameLst>
                                      </p:cBhvr>
                                      <p:tavLst>
                                        <p:tav tm="0">
                                          <p:val>
                                            <p:strVal val="#ppt_x"/>
                                          </p:val>
                                        </p:tav>
                                        <p:tav tm="100000">
                                          <p:val>
                                            <p:strVal val="#ppt_x"/>
                                          </p:val>
                                        </p:tav>
                                      </p:tavLst>
                                    </p:anim>
                                    <p:anim calcmode="lin" valueType="num">
                                      <p:cBhvr additive="base">
                                        <p:cTn id="71"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80">
                                          <p:stCondLst>
                                            <p:cond delay="0"/>
                                          </p:stCondLst>
                                        </p:cTn>
                                        <p:tgtEl>
                                          <p:spTgt spid="25"/>
                                        </p:tgtEl>
                                      </p:cBhvr>
                                    </p:animEffect>
                                    <p:anim calcmode="lin" valueType="num">
                                      <p:cBhvr>
                                        <p:cTn id="7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2" dur="26">
                                          <p:stCondLst>
                                            <p:cond delay="650"/>
                                          </p:stCondLst>
                                        </p:cTn>
                                        <p:tgtEl>
                                          <p:spTgt spid="25"/>
                                        </p:tgtEl>
                                      </p:cBhvr>
                                      <p:to x="100000" y="60000"/>
                                    </p:animScale>
                                    <p:animScale>
                                      <p:cBhvr>
                                        <p:cTn id="83" dur="166" decel="50000">
                                          <p:stCondLst>
                                            <p:cond delay="676"/>
                                          </p:stCondLst>
                                        </p:cTn>
                                        <p:tgtEl>
                                          <p:spTgt spid="25"/>
                                        </p:tgtEl>
                                      </p:cBhvr>
                                      <p:to x="100000" y="100000"/>
                                    </p:animScale>
                                    <p:animScale>
                                      <p:cBhvr>
                                        <p:cTn id="84" dur="26">
                                          <p:stCondLst>
                                            <p:cond delay="1312"/>
                                          </p:stCondLst>
                                        </p:cTn>
                                        <p:tgtEl>
                                          <p:spTgt spid="25"/>
                                        </p:tgtEl>
                                      </p:cBhvr>
                                      <p:to x="100000" y="80000"/>
                                    </p:animScale>
                                    <p:animScale>
                                      <p:cBhvr>
                                        <p:cTn id="85" dur="166" decel="50000">
                                          <p:stCondLst>
                                            <p:cond delay="1338"/>
                                          </p:stCondLst>
                                        </p:cTn>
                                        <p:tgtEl>
                                          <p:spTgt spid="25"/>
                                        </p:tgtEl>
                                      </p:cBhvr>
                                      <p:to x="100000" y="100000"/>
                                    </p:animScale>
                                    <p:animScale>
                                      <p:cBhvr>
                                        <p:cTn id="86" dur="26">
                                          <p:stCondLst>
                                            <p:cond delay="1642"/>
                                          </p:stCondLst>
                                        </p:cTn>
                                        <p:tgtEl>
                                          <p:spTgt spid="25"/>
                                        </p:tgtEl>
                                      </p:cBhvr>
                                      <p:to x="100000" y="90000"/>
                                    </p:animScale>
                                    <p:animScale>
                                      <p:cBhvr>
                                        <p:cTn id="87" dur="166" decel="50000">
                                          <p:stCondLst>
                                            <p:cond delay="1668"/>
                                          </p:stCondLst>
                                        </p:cTn>
                                        <p:tgtEl>
                                          <p:spTgt spid="25"/>
                                        </p:tgtEl>
                                      </p:cBhvr>
                                      <p:to x="100000" y="100000"/>
                                    </p:animScale>
                                    <p:animScale>
                                      <p:cBhvr>
                                        <p:cTn id="88" dur="26">
                                          <p:stCondLst>
                                            <p:cond delay="1808"/>
                                          </p:stCondLst>
                                        </p:cTn>
                                        <p:tgtEl>
                                          <p:spTgt spid="25"/>
                                        </p:tgtEl>
                                      </p:cBhvr>
                                      <p:to x="100000" y="95000"/>
                                    </p:animScale>
                                    <p:animScale>
                                      <p:cBhvr>
                                        <p:cTn id="89" dur="166" decel="50000">
                                          <p:stCondLst>
                                            <p:cond delay="1834"/>
                                          </p:stCondLst>
                                        </p:cTn>
                                        <p:tgtEl>
                                          <p:spTgt spid="25"/>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down)">
                                      <p:cBhvr>
                                        <p:cTn id="94" dur="580">
                                          <p:stCondLst>
                                            <p:cond delay="0"/>
                                          </p:stCondLst>
                                        </p:cTn>
                                        <p:tgtEl>
                                          <p:spTgt spid="27"/>
                                        </p:tgtEl>
                                      </p:cBhvr>
                                    </p:animEffect>
                                    <p:anim calcmode="lin" valueType="num">
                                      <p:cBhvr>
                                        <p:cTn id="9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0" dur="26">
                                          <p:stCondLst>
                                            <p:cond delay="650"/>
                                          </p:stCondLst>
                                        </p:cTn>
                                        <p:tgtEl>
                                          <p:spTgt spid="27"/>
                                        </p:tgtEl>
                                      </p:cBhvr>
                                      <p:to x="100000" y="60000"/>
                                    </p:animScale>
                                    <p:animScale>
                                      <p:cBhvr>
                                        <p:cTn id="101" dur="166" decel="50000">
                                          <p:stCondLst>
                                            <p:cond delay="676"/>
                                          </p:stCondLst>
                                        </p:cTn>
                                        <p:tgtEl>
                                          <p:spTgt spid="27"/>
                                        </p:tgtEl>
                                      </p:cBhvr>
                                      <p:to x="100000" y="100000"/>
                                    </p:animScale>
                                    <p:animScale>
                                      <p:cBhvr>
                                        <p:cTn id="102" dur="26">
                                          <p:stCondLst>
                                            <p:cond delay="1312"/>
                                          </p:stCondLst>
                                        </p:cTn>
                                        <p:tgtEl>
                                          <p:spTgt spid="27"/>
                                        </p:tgtEl>
                                      </p:cBhvr>
                                      <p:to x="100000" y="80000"/>
                                    </p:animScale>
                                    <p:animScale>
                                      <p:cBhvr>
                                        <p:cTn id="103" dur="166" decel="50000">
                                          <p:stCondLst>
                                            <p:cond delay="1338"/>
                                          </p:stCondLst>
                                        </p:cTn>
                                        <p:tgtEl>
                                          <p:spTgt spid="27"/>
                                        </p:tgtEl>
                                      </p:cBhvr>
                                      <p:to x="100000" y="100000"/>
                                    </p:animScale>
                                    <p:animScale>
                                      <p:cBhvr>
                                        <p:cTn id="104" dur="26">
                                          <p:stCondLst>
                                            <p:cond delay="1642"/>
                                          </p:stCondLst>
                                        </p:cTn>
                                        <p:tgtEl>
                                          <p:spTgt spid="27"/>
                                        </p:tgtEl>
                                      </p:cBhvr>
                                      <p:to x="100000" y="90000"/>
                                    </p:animScale>
                                    <p:animScale>
                                      <p:cBhvr>
                                        <p:cTn id="105" dur="166" decel="50000">
                                          <p:stCondLst>
                                            <p:cond delay="1668"/>
                                          </p:stCondLst>
                                        </p:cTn>
                                        <p:tgtEl>
                                          <p:spTgt spid="27"/>
                                        </p:tgtEl>
                                      </p:cBhvr>
                                      <p:to x="100000" y="100000"/>
                                    </p:animScale>
                                    <p:animScale>
                                      <p:cBhvr>
                                        <p:cTn id="106" dur="26">
                                          <p:stCondLst>
                                            <p:cond delay="1808"/>
                                          </p:stCondLst>
                                        </p:cTn>
                                        <p:tgtEl>
                                          <p:spTgt spid="27"/>
                                        </p:tgtEl>
                                      </p:cBhvr>
                                      <p:to x="100000" y="95000"/>
                                    </p:animScale>
                                    <p:animScale>
                                      <p:cBhvr>
                                        <p:cTn id="107" dur="166" decel="50000">
                                          <p:stCondLst>
                                            <p:cond delay="1834"/>
                                          </p:stCondLst>
                                        </p:cTn>
                                        <p:tgtEl>
                                          <p:spTgt spid="27"/>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wipe(down)">
                                      <p:cBhvr>
                                        <p:cTn id="112" dur="580">
                                          <p:stCondLst>
                                            <p:cond delay="0"/>
                                          </p:stCondLst>
                                        </p:cTn>
                                        <p:tgtEl>
                                          <p:spTgt spid="29"/>
                                        </p:tgtEl>
                                      </p:cBhvr>
                                    </p:animEffect>
                                    <p:anim calcmode="lin" valueType="num">
                                      <p:cBhvr>
                                        <p:cTn id="1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8" dur="26">
                                          <p:stCondLst>
                                            <p:cond delay="650"/>
                                          </p:stCondLst>
                                        </p:cTn>
                                        <p:tgtEl>
                                          <p:spTgt spid="29"/>
                                        </p:tgtEl>
                                      </p:cBhvr>
                                      <p:to x="100000" y="60000"/>
                                    </p:animScale>
                                    <p:animScale>
                                      <p:cBhvr>
                                        <p:cTn id="119" dur="166" decel="50000">
                                          <p:stCondLst>
                                            <p:cond delay="676"/>
                                          </p:stCondLst>
                                        </p:cTn>
                                        <p:tgtEl>
                                          <p:spTgt spid="29"/>
                                        </p:tgtEl>
                                      </p:cBhvr>
                                      <p:to x="100000" y="100000"/>
                                    </p:animScale>
                                    <p:animScale>
                                      <p:cBhvr>
                                        <p:cTn id="120" dur="26">
                                          <p:stCondLst>
                                            <p:cond delay="1312"/>
                                          </p:stCondLst>
                                        </p:cTn>
                                        <p:tgtEl>
                                          <p:spTgt spid="29"/>
                                        </p:tgtEl>
                                      </p:cBhvr>
                                      <p:to x="100000" y="80000"/>
                                    </p:animScale>
                                    <p:animScale>
                                      <p:cBhvr>
                                        <p:cTn id="121" dur="166" decel="50000">
                                          <p:stCondLst>
                                            <p:cond delay="1338"/>
                                          </p:stCondLst>
                                        </p:cTn>
                                        <p:tgtEl>
                                          <p:spTgt spid="29"/>
                                        </p:tgtEl>
                                      </p:cBhvr>
                                      <p:to x="100000" y="100000"/>
                                    </p:animScale>
                                    <p:animScale>
                                      <p:cBhvr>
                                        <p:cTn id="122" dur="26">
                                          <p:stCondLst>
                                            <p:cond delay="1642"/>
                                          </p:stCondLst>
                                        </p:cTn>
                                        <p:tgtEl>
                                          <p:spTgt spid="29"/>
                                        </p:tgtEl>
                                      </p:cBhvr>
                                      <p:to x="100000" y="90000"/>
                                    </p:animScale>
                                    <p:animScale>
                                      <p:cBhvr>
                                        <p:cTn id="123" dur="166" decel="50000">
                                          <p:stCondLst>
                                            <p:cond delay="1668"/>
                                          </p:stCondLst>
                                        </p:cTn>
                                        <p:tgtEl>
                                          <p:spTgt spid="29"/>
                                        </p:tgtEl>
                                      </p:cBhvr>
                                      <p:to x="100000" y="100000"/>
                                    </p:animScale>
                                    <p:animScale>
                                      <p:cBhvr>
                                        <p:cTn id="124" dur="26">
                                          <p:stCondLst>
                                            <p:cond delay="1808"/>
                                          </p:stCondLst>
                                        </p:cTn>
                                        <p:tgtEl>
                                          <p:spTgt spid="29"/>
                                        </p:tgtEl>
                                      </p:cBhvr>
                                      <p:to x="100000" y="95000"/>
                                    </p:animScale>
                                    <p:animScale>
                                      <p:cBhvr>
                                        <p:cTn id="12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xmlns="" id="{E6B9C51E-F794-468A-B9A1-D4A60D64FA1A}"/>
              </a:ext>
            </a:extLst>
          </p:cNvPr>
          <p:cNvSpPr txBox="1"/>
          <p:nvPr/>
        </p:nvSpPr>
        <p:spPr>
          <a:xfrm>
            <a:off x="1657689" y="97702"/>
            <a:ext cx="10316138" cy="29825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FF0000"/>
                </a:solidFill>
                <a:latin typeface="Times New Roman" panose="02020603050405020304" pitchFamily="18" charset="0"/>
                <a:cs typeface="Times New Roman" panose="02020603050405020304" pitchFamily="18" charset="0"/>
              </a:rPr>
              <a:t>Luyện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spc="-90" dirty="0" err="1">
                <a:solidFill>
                  <a:srgbClr val="FF0000"/>
                </a:solidFill>
                <a:latin typeface="Times New Roman" panose="02020603050405020304" pitchFamily="18" charset="0"/>
                <a:cs typeface="Times New Roman" panose="02020603050405020304" pitchFamily="18" charset="0"/>
              </a:rPr>
              <a:t>Câu</a:t>
            </a:r>
            <a:r>
              <a:rPr lang="en-US" sz="2400" spc="-90" dirty="0">
                <a:solidFill>
                  <a:srgbClr val="FF0000"/>
                </a:solidFill>
                <a:latin typeface="Times New Roman" panose="02020603050405020304" pitchFamily="18" charset="0"/>
                <a:cs typeface="Times New Roman" panose="02020603050405020304" pitchFamily="18" charset="0"/>
              </a:rPr>
              <a:t> 1.</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Tây</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cuộc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chiến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và</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giá</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trị</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lịch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sử</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đấu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tranh</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quyền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biển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Việt</a:t>
            </a:r>
            <a:r>
              <a:rPr lang="en-US" sz="2400" spc="-90" dirty="0">
                <a:latin typeface="Times New Roman" panose="02020603050405020304" pitchFamily="18" charset="0"/>
                <a:cs typeface="Times New Roman" panose="02020603050405020304" pitchFamily="18" charset="0"/>
              </a:rPr>
              <a:t> Nam </a:t>
            </a:r>
            <a:r>
              <a:rPr lang="en-US" sz="2400" spc="-90" dirty="0" err="1">
                <a:latin typeface="Times New Roman" panose="02020603050405020304" pitchFamily="18" charset="0"/>
                <a:cs typeface="Times New Roman" panose="02020603050405020304" pitchFamily="18" charset="0"/>
              </a:rPr>
              <a:t>sau</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năm</a:t>
            </a:r>
            <a:r>
              <a:rPr lang="en-US" sz="2400" spc="-90" dirty="0">
                <a:latin typeface="Times New Roman" panose="02020603050405020304" pitchFamily="18" charset="0"/>
                <a:cs typeface="Times New Roman" panose="02020603050405020304" pitchFamily="18" charset="0"/>
              </a:rPr>
              <a:t> 1975 </a:t>
            </a:r>
            <a:r>
              <a:rPr lang="en-US" sz="2400" spc="-90" dirty="0" err="1">
                <a:latin typeface="Times New Roman" panose="02020603050405020304" pitchFamily="18" charset="0"/>
                <a:cs typeface="Times New Roman" panose="02020603050405020304" pitchFamily="18" charset="0"/>
              </a:rPr>
              <a:t>có</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những</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điểm</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gì</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chung</a:t>
            </a:r>
            <a:r>
              <a:rPr lang="en-US" sz="2400" spc="-90" dirty="0">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02ECD3A-515E-46DF-A867-87A840523F0E}"/>
              </a:ext>
            </a:extLst>
          </p:cNvPr>
          <p:cNvSpPr txBox="1"/>
          <p:nvPr/>
        </p:nvSpPr>
        <p:spPr>
          <a:xfrm>
            <a:off x="1657689" y="3231127"/>
            <a:ext cx="10316138" cy="322139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8</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(Chia </a:t>
            </a:r>
            <a:r>
              <a:rPr lang="en-US" sz="2400" dirty="0" err="1">
                <a:solidFill>
                  <a:srgbClr val="00B050"/>
                </a:solidFill>
                <a:latin typeface="Times New Roman" panose="02020603050405020304" pitchFamily="18" charset="0"/>
                <a:cs typeface="Times New Roman" panose="02020603050405020304" pitchFamily="18" charset="0"/>
              </a:rPr>
              <a:t>lớp</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thành</a:t>
            </a:r>
            <a:r>
              <a:rPr lang="en-US" sz="2400" dirty="0">
                <a:solidFill>
                  <a:srgbClr val="00B050"/>
                </a:solidFill>
                <a:latin typeface="Times New Roman" panose="02020603050405020304" pitchFamily="18" charset="0"/>
                <a:cs typeface="Times New Roman" panose="02020603050405020304" pitchFamily="18" charset="0"/>
              </a:rPr>
              <a:t> 2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1,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2; HS </a:t>
            </a:r>
            <a:r>
              <a:rPr lang="en-US" sz="2400" dirty="0" err="1">
                <a:solidFill>
                  <a:srgbClr val="00B050"/>
                </a:solidFill>
                <a:latin typeface="Times New Roman" panose="02020603050405020304" pitchFamily="18" charset="0"/>
                <a:cs typeface="Times New Roman" panose="02020603050405020304" pitchFamily="18" charset="0"/>
              </a:rPr>
              <a:t>mỗi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dãy</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1:</a:t>
            </a:r>
            <a:r>
              <a:rPr lang="en-US" sz="2400" dirty="0">
                <a:latin typeface="+mj-lt"/>
              </a:rPr>
              <a:t> </a:t>
            </a:r>
            <a:r>
              <a:rPr lang="vi-VN" sz="2400" dirty="0">
                <a:latin typeface="+mj-lt"/>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mj-lt"/>
              </a:rPr>
              <a:t> </a:t>
            </a:r>
            <a:r>
              <a:rPr lang="vi-VN" sz="2400" dirty="0">
                <a:latin typeface="+mj-lt"/>
              </a:rPr>
              <a:t>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/2, II/2, III/2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giá</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trị</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lịch</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sử</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I/2, II/2, III/2 SGK).</a:t>
            </a: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Dãy</a:t>
            </a:r>
            <a:r>
              <a:rPr lang="en-US" sz="2400" dirty="0">
                <a:solidFill>
                  <a:srgbClr val="FF0000"/>
                </a:solidFill>
                <a:latin typeface="Times New Roman" panose="02020603050405020304" pitchFamily="18" charset="0"/>
                <a:cs typeface="Times New Roman" panose="02020603050405020304" pitchFamily="18" charset="0"/>
              </a:rPr>
              <a:t> 2:</a:t>
            </a:r>
            <a:r>
              <a:rPr lang="en-US" sz="2400" dirty="0"/>
              <a:t> </a:t>
            </a:r>
            <a:r>
              <a:rPr lang="vi-VN" sz="2400" dirty="0">
                <a:latin typeface="Times New Roman" panose="02020603050405020304" pitchFamily="18" charset="0"/>
                <a:cs typeface="Times New Roman" panose="02020603050405020304" pitchFamily="18" charset="0"/>
              </a:rPr>
              <a:t>Đọc thông tin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mục I</a:t>
            </a:r>
            <a:r>
              <a:rPr lang="en-US" sz="2400" dirty="0">
                <a:latin typeface="Times New Roman" panose="02020603050405020304" pitchFamily="18" charset="0"/>
                <a:cs typeface="Times New Roman" panose="02020603050405020304" pitchFamily="18" charset="0"/>
              </a:rPr>
              <a:t>/3, II/3 </a:t>
            </a:r>
            <a:r>
              <a:rPr lang="vi-VN" sz="2400" dirty="0">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A4) LĐTD</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Những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điểm</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chung</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về</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nghệ</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thuật</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quân</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err="1">
                <a:solidFill>
                  <a:srgbClr val="00A23A"/>
                </a:solidFill>
                <a:latin typeface="Times New Roman" panose="02020603050405020304" pitchFamily="18" charset="0"/>
                <a:cs typeface="Times New Roman" panose="02020603050405020304" pitchFamily="18" charset="0"/>
              </a:rPr>
              <a:t>sự</a:t>
            </a:r>
            <a:r>
              <a:rPr lang="en-US" sz="2400" dirty="0">
                <a:solidFill>
                  <a:srgbClr val="00A23A"/>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I/3, II/3 SGK).</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439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74FD1943-89FF-4D82-A178-C089AA864FD2}"/>
              </a:ext>
            </a:extLst>
          </p:cNvPr>
          <p:cNvPicPr>
            <a:picLocks noChangeAspect="1"/>
          </p:cNvPicPr>
          <p:nvPr/>
        </p:nvPicPr>
        <p:blipFill>
          <a:blip r:embed="rId4"/>
          <a:stretch>
            <a:fillRect/>
          </a:stretch>
        </p:blipFill>
        <p:spPr>
          <a:xfrm>
            <a:off x="633639" y="5476682"/>
            <a:ext cx="11117226" cy="1381318"/>
          </a:xfrm>
          <a:prstGeom prst="rect">
            <a:avLst/>
          </a:prstGeom>
        </p:spPr>
      </p:pic>
      <p:pic>
        <p:nvPicPr>
          <p:cNvPr id="5" name="Picture 4">
            <a:extLst>
              <a:ext uri="{FF2B5EF4-FFF2-40B4-BE49-F238E27FC236}">
                <a16:creationId xmlns:a16="http://schemas.microsoft.com/office/drawing/2014/main" xmlns="" id="{78F12122-32E7-4A33-8019-A54DAEB526DA}"/>
              </a:ext>
            </a:extLst>
          </p:cNvPr>
          <p:cNvPicPr>
            <a:picLocks noChangeAspect="1"/>
          </p:cNvPicPr>
          <p:nvPr/>
        </p:nvPicPr>
        <p:blipFill>
          <a:blip r:embed="rId5"/>
          <a:stretch>
            <a:fillRect/>
          </a:stretch>
        </p:blipFill>
        <p:spPr>
          <a:xfrm>
            <a:off x="909655" y="1318918"/>
            <a:ext cx="323895" cy="4220164"/>
          </a:xfrm>
          <a:prstGeom prst="rect">
            <a:avLst/>
          </a:prstGeom>
        </p:spPr>
      </p:pic>
      <p:pic>
        <p:nvPicPr>
          <p:cNvPr id="7" name="Picture 6">
            <a:extLst>
              <a:ext uri="{FF2B5EF4-FFF2-40B4-BE49-F238E27FC236}">
                <a16:creationId xmlns:a16="http://schemas.microsoft.com/office/drawing/2014/main" xmlns="" id="{357C0E1D-F6E5-40EF-B233-CFE12CFC010F}"/>
              </a:ext>
            </a:extLst>
          </p:cNvPr>
          <p:cNvPicPr>
            <a:picLocks noChangeAspect="1"/>
          </p:cNvPicPr>
          <p:nvPr/>
        </p:nvPicPr>
        <p:blipFill>
          <a:blip r:embed="rId6"/>
          <a:stretch>
            <a:fillRect/>
          </a:stretch>
        </p:blipFill>
        <p:spPr>
          <a:xfrm>
            <a:off x="1222862" y="778660"/>
            <a:ext cx="10288436" cy="1200318"/>
          </a:xfrm>
          <a:prstGeom prst="rect">
            <a:avLst/>
          </a:prstGeom>
        </p:spPr>
      </p:pic>
      <p:pic>
        <p:nvPicPr>
          <p:cNvPr id="9" name="Picture 8">
            <a:extLst>
              <a:ext uri="{FF2B5EF4-FFF2-40B4-BE49-F238E27FC236}">
                <a16:creationId xmlns:a16="http://schemas.microsoft.com/office/drawing/2014/main" xmlns="" id="{9ED6B22F-EB52-49CF-A41A-DEEC5B09A281}"/>
              </a:ext>
            </a:extLst>
          </p:cNvPr>
          <p:cNvPicPr>
            <a:picLocks noChangeAspect="1"/>
          </p:cNvPicPr>
          <p:nvPr/>
        </p:nvPicPr>
        <p:blipFill>
          <a:blip r:embed="rId7"/>
          <a:stretch>
            <a:fillRect/>
          </a:stretch>
        </p:blipFill>
        <p:spPr>
          <a:xfrm>
            <a:off x="1204675" y="2125002"/>
            <a:ext cx="10336067" cy="1219370"/>
          </a:xfrm>
          <a:prstGeom prst="rect">
            <a:avLst/>
          </a:prstGeom>
        </p:spPr>
      </p:pic>
      <p:pic>
        <p:nvPicPr>
          <p:cNvPr id="11" name="Picture 10">
            <a:extLst>
              <a:ext uri="{FF2B5EF4-FFF2-40B4-BE49-F238E27FC236}">
                <a16:creationId xmlns:a16="http://schemas.microsoft.com/office/drawing/2014/main" xmlns="" id="{A67F7E6A-032F-4893-8361-C85149C0549E}"/>
              </a:ext>
            </a:extLst>
          </p:cNvPr>
          <p:cNvPicPr>
            <a:picLocks noChangeAspect="1"/>
          </p:cNvPicPr>
          <p:nvPr/>
        </p:nvPicPr>
        <p:blipFill>
          <a:blip r:embed="rId8"/>
          <a:stretch>
            <a:fillRect/>
          </a:stretch>
        </p:blipFill>
        <p:spPr>
          <a:xfrm>
            <a:off x="1233550" y="3485021"/>
            <a:ext cx="10326541" cy="866896"/>
          </a:xfrm>
          <a:prstGeom prst="rect">
            <a:avLst/>
          </a:prstGeom>
        </p:spPr>
      </p:pic>
      <p:pic>
        <p:nvPicPr>
          <p:cNvPr id="13" name="Picture 12">
            <a:extLst>
              <a:ext uri="{FF2B5EF4-FFF2-40B4-BE49-F238E27FC236}">
                <a16:creationId xmlns:a16="http://schemas.microsoft.com/office/drawing/2014/main" xmlns="" id="{73BC39FA-44B3-4A96-AE20-78EF17405ED0}"/>
              </a:ext>
            </a:extLst>
          </p:cNvPr>
          <p:cNvPicPr>
            <a:picLocks noChangeAspect="1"/>
          </p:cNvPicPr>
          <p:nvPr/>
        </p:nvPicPr>
        <p:blipFill>
          <a:blip r:embed="rId9"/>
          <a:stretch>
            <a:fillRect/>
          </a:stretch>
        </p:blipFill>
        <p:spPr>
          <a:xfrm>
            <a:off x="1203809" y="4517262"/>
            <a:ext cx="10326541" cy="876422"/>
          </a:xfrm>
          <a:prstGeom prst="rect">
            <a:avLst/>
          </a:prstGeom>
        </p:spPr>
      </p:pic>
    </p:spTree>
    <p:extLst>
      <p:ext uri="{BB962C8B-B14F-4D97-AF65-F5344CB8AC3E}">
        <p14:creationId xmlns:p14="http://schemas.microsoft.com/office/powerpoint/2010/main" xmlns="" val="8986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1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1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DC0BBC41-00B7-4B19-B36F-D33D7541F2C5}"/>
              </a:ext>
            </a:extLst>
          </p:cNvPr>
          <p:cNvPicPr>
            <a:picLocks noChangeAspect="1"/>
          </p:cNvPicPr>
          <p:nvPr/>
        </p:nvPicPr>
        <p:blipFill>
          <a:blip r:embed="rId4"/>
          <a:stretch>
            <a:fillRect/>
          </a:stretch>
        </p:blipFill>
        <p:spPr>
          <a:xfrm>
            <a:off x="1645855" y="696070"/>
            <a:ext cx="8900290" cy="1409897"/>
          </a:xfrm>
          <a:prstGeom prst="rect">
            <a:avLst/>
          </a:prstGeom>
        </p:spPr>
      </p:pic>
      <p:pic>
        <p:nvPicPr>
          <p:cNvPr id="5" name="Picture 4">
            <a:extLst>
              <a:ext uri="{FF2B5EF4-FFF2-40B4-BE49-F238E27FC236}">
                <a16:creationId xmlns:a16="http://schemas.microsoft.com/office/drawing/2014/main" xmlns="" id="{BB146989-1893-4EC9-8954-AF6B1F2D3323}"/>
              </a:ext>
            </a:extLst>
          </p:cNvPr>
          <p:cNvPicPr>
            <a:picLocks noChangeAspect="1"/>
          </p:cNvPicPr>
          <p:nvPr/>
        </p:nvPicPr>
        <p:blipFill>
          <a:blip r:embed="rId5"/>
          <a:stretch>
            <a:fillRect/>
          </a:stretch>
        </p:blipFill>
        <p:spPr>
          <a:xfrm>
            <a:off x="1983228" y="2109881"/>
            <a:ext cx="390580" cy="3620005"/>
          </a:xfrm>
          <a:prstGeom prst="rect">
            <a:avLst/>
          </a:prstGeom>
        </p:spPr>
      </p:pic>
      <p:pic>
        <p:nvPicPr>
          <p:cNvPr id="8" name="Picture 7">
            <a:extLst>
              <a:ext uri="{FF2B5EF4-FFF2-40B4-BE49-F238E27FC236}">
                <a16:creationId xmlns:a16="http://schemas.microsoft.com/office/drawing/2014/main" xmlns="" id="{9C0617EF-01E8-4D03-A0EA-6BE8C474F9A5}"/>
              </a:ext>
            </a:extLst>
          </p:cNvPr>
          <p:cNvPicPr>
            <a:picLocks noChangeAspect="1"/>
          </p:cNvPicPr>
          <p:nvPr/>
        </p:nvPicPr>
        <p:blipFill>
          <a:blip r:embed="rId6"/>
          <a:stretch>
            <a:fillRect/>
          </a:stretch>
        </p:blipFill>
        <p:spPr>
          <a:xfrm>
            <a:off x="2373413" y="2276730"/>
            <a:ext cx="6020640" cy="533474"/>
          </a:xfrm>
          <a:prstGeom prst="rect">
            <a:avLst/>
          </a:prstGeom>
        </p:spPr>
      </p:pic>
      <p:pic>
        <p:nvPicPr>
          <p:cNvPr id="10" name="Picture 9">
            <a:extLst>
              <a:ext uri="{FF2B5EF4-FFF2-40B4-BE49-F238E27FC236}">
                <a16:creationId xmlns:a16="http://schemas.microsoft.com/office/drawing/2014/main" xmlns="" id="{497C0FA0-80CB-4C03-857B-813F868BD5A1}"/>
              </a:ext>
            </a:extLst>
          </p:cNvPr>
          <p:cNvPicPr>
            <a:picLocks noChangeAspect="1"/>
          </p:cNvPicPr>
          <p:nvPr/>
        </p:nvPicPr>
        <p:blipFill>
          <a:blip r:embed="rId7"/>
          <a:stretch>
            <a:fillRect/>
          </a:stretch>
        </p:blipFill>
        <p:spPr>
          <a:xfrm>
            <a:off x="2374091" y="2986678"/>
            <a:ext cx="7078063" cy="533474"/>
          </a:xfrm>
          <a:prstGeom prst="rect">
            <a:avLst/>
          </a:prstGeom>
        </p:spPr>
      </p:pic>
      <p:pic>
        <p:nvPicPr>
          <p:cNvPr id="12" name="Picture 11">
            <a:extLst>
              <a:ext uri="{FF2B5EF4-FFF2-40B4-BE49-F238E27FC236}">
                <a16:creationId xmlns:a16="http://schemas.microsoft.com/office/drawing/2014/main" xmlns="" id="{60B6084E-78AB-49D6-9D59-9A5E59E09808}"/>
              </a:ext>
            </a:extLst>
          </p:cNvPr>
          <p:cNvPicPr>
            <a:picLocks noChangeAspect="1"/>
          </p:cNvPicPr>
          <p:nvPr/>
        </p:nvPicPr>
        <p:blipFill>
          <a:blip r:embed="rId8"/>
          <a:stretch>
            <a:fillRect/>
          </a:stretch>
        </p:blipFill>
        <p:spPr>
          <a:xfrm>
            <a:off x="2379942" y="3669406"/>
            <a:ext cx="7278116" cy="885949"/>
          </a:xfrm>
          <a:prstGeom prst="rect">
            <a:avLst/>
          </a:prstGeom>
        </p:spPr>
      </p:pic>
      <p:pic>
        <p:nvPicPr>
          <p:cNvPr id="14" name="Picture 13">
            <a:extLst>
              <a:ext uri="{FF2B5EF4-FFF2-40B4-BE49-F238E27FC236}">
                <a16:creationId xmlns:a16="http://schemas.microsoft.com/office/drawing/2014/main" xmlns="" id="{AE9DE47D-BF96-44C9-91AA-39FF81EE9476}"/>
              </a:ext>
            </a:extLst>
          </p:cNvPr>
          <p:cNvPicPr>
            <a:picLocks noChangeAspect="1"/>
          </p:cNvPicPr>
          <p:nvPr/>
        </p:nvPicPr>
        <p:blipFill>
          <a:blip r:embed="rId9"/>
          <a:stretch>
            <a:fillRect/>
          </a:stretch>
        </p:blipFill>
        <p:spPr>
          <a:xfrm>
            <a:off x="2380139" y="4714234"/>
            <a:ext cx="7316221" cy="543001"/>
          </a:xfrm>
          <a:prstGeom prst="rect">
            <a:avLst/>
          </a:prstGeom>
        </p:spPr>
      </p:pic>
      <p:pic>
        <p:nvPicPr>
          <p:cNvPr id="16" name="Picture 15">
            <a:extLst>
              <a:ext uri="{FF2B5EF4-FFF2-40B4-BE49-F238E27FC236}">
                <a16:creationId xmlns:a16="http://schemas.microsoft.com/office/drawing/2014/main" xmlns="" id="{7CCB66EE-4083-4A00-B8C9-AAD3AB556057}"/>
              </a:ext>
            </a:extLst>
          </p:cNvPr>
          <p:cNvPicPr>
            <a:picLocks noChangeAspect="1"/>
          </p:cNvPicPr>
          <p:nvPr/>
        </p:nvPicPr>
        <p:blipFill>
          <a:blip r:embed="rId10"/>
          <a:stretch>
            <a:fillRect/>
          </a:stretch>
        </p:blipFill>
        <p:spPr>
          <a:xfrm>
            <a:off x="2372919" y="5416114"/>
            <a:ext cx="5887272" cy="552527"/>
          </a:xfrm>
          <a:prstGeom prst="rect">
            <a:avLst/>
          </a:prstGeom>
        </p:spPr>
      </p:pic>
    </p:spTree>
    <p:extLst>
      <p:ext uri="{BB962C8B-B14F-4D97-AF65-F5344CB8AC3E}">
        <p14:creationId xmlns:p14="http://schemas.microsoft.com/office/powerpoint/2010/main" xmlns="" val="7006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580">
                                          <p:stCondLst>
                                            <p:cond delay="0"/>
                                          </p:stCondLst>
                                        </p:cTn>
                                        <p:tgtEl>
                                          <p:spTgt spid="14"/>
                                        </p:tgtEl>
                                      </p:cBhvr>
                                    </p:animEffect>
                                    <p:anim calcmode="lin" valueType="num">
                                      <p:cBhvr>
                                        <p:cTn id="7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8" dur="26">
                                          <p:stCondLst>
                                            <p:cond delay="650"/>
                                          </p:stCondLst>
                                        </p:cTn>
                                        <p:tgtEl>
                                          <p:spTgt spid="14"/>
                                        </p:tgtEl>
                                      </p:cBhvr>
                                      <p:to x="100000" y="60000"/>
                                    </p:animScale>
                                    <p:animScale>
                                      <p:cBhvr>
                                        <p:cTn id="79" dur="166" decel="50000">
                                          <p:stCondLst>
                                            <p:cond delay="676"/>
                                          </p:stCondLst>
                                        </p:cTn>
                                        <p:tgtEl>
                                          <p:spTgt spid="14"/>
                                        </p:tgtEl>
                                      </p:cBhvr>
                                      <p:to x="100000" y="100000"/>
                                    </p:animScale>
                                    <p:animScale>
                                      <p:cBhvr>
                                        <p:cTn id="80" dur="26">
                                          <p:stCondLst>
                                            <p:cond delay="1312"/>
                                          </p:stCondLst>
                                        </p:cTn>
                                        <p:tgtEl>
                                          <p:spTgt spid="14"/>
                                        </p:tgtEl>
                                      </p:cBhvr>
                                      <p:to x="100000" y="80000"/>
                                    </p:animScale>
                                    <p:animScale>
                                      <p:cBhvr>
                                        <p:cTn id="81" dur="166" decel="50000">
                                          <p:stCondLst>
                                            <p:cond delay="1338"/>
                                          </p:stCondLst>
                                        </p:cTn>
                                        <p:tgtEl>
                                          <p:spTgt spid="14"/>
                                        </p:tgtEl>
                                      </p:cBhvr>
                                      <p:to x="100000" y="100000"/>
                                    </p:animScale>
                                    <p:animScale>
                                      <p:cBhvr>
                                        <p:cTn id="82" dur="26">
                                          <p:stCondLst>
                                            <p:cond delay="1642"/>
                                          </p:stCondLst>
                                        </p:cTn>
                                        <p:tgtEl>
                                          <p:spTgt spid="14"/>
                                        </p:tgtEl>
                                      </p:cBhvr>
                                      <p:to x="100000" y="90000"/>
                                    </p:animScale>
                                    <p:animScale>
                                      <p:cBhvr>
                                        <p:cTn id="83" dur="166" decel="50000">
                                          <p:stCondLst>
                                            <p:cond delay="1668"/>
                                          </p:stCondLst>
                                        </p:cTn>
                                        <p:tgtEl>
                                          <p:spTgt spid="14"/>
                                        </p:tgtEl>
                                      </p:cBhvr>
                                      <p:to x="100000" y="100000"/>
                                    </p:animScale>
                                    <p:animScale>
                                      <p:cBhvr>
                                        <p:cTn id="84" dur="26">
                                          <p:stCondLst>
                                            <p:cond delay="1808"/>
                                          </p:stCondLst>
                                        </p:cTn>
                                        <p:tgtEl>
                                          <p:spTgt spid="14"/>
                                        </p:tgtEl>
                                      </p:cBhvr>
                                      <p:to x="100000" y="95000"/>
                                    </p:animScale>
                                    <p:animScale>
                                      <p:cBhvr>
                                        <p:cTn id="85" dur="166" decel="50000">
                                          <p:stCondLst>
                                            <p:cond delay="1834"/>
                                          </p:stCondLst>
                                        </p:cTn>
                                        <p:tgtEl>
                                          <p:spTgt spid="14"/>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1000" fill="hold"/>
                                        <p:tgtEl>
                                          <p:spTgt spid="16"/>
                                        </p:tgtEl>
                                        <p:attrNameLst>
                                          <p:attrName>ppt_w</p:attrName>
                                        </p:attrNameLst>
                                      </p:cBhvr>
                                      <p:tavLst>
                                        <p:tav tm="0">
                                          <p:val>
                                            <p:fltVal val="0"/>
                                          </p:val>
                                        </p:tav>
                                        <p:tav tm="100000">
                                          <p:val>
                                            <p:strVal val="#ppt_w"/>
                                          </p:val>
                                        </p:tav>
                                      </p:tavLst>
                                    </p:anim>
                                    <p:anim calcmode="lin" valueType="num">
                                      <p:cBhvr>
                                        <p:cTn id="91" dur="1000" fill="hold"/>
                                        <p:tgtEl>
                                          <p:spTgt spid="16"/>
                                        </p:tgtEl>
                                        <p:attrNameLst>
                                          <p:attrName>ppt_h</p:attrName>
                                        </p:attrNameLst>
                                      </p:cBhvr>
                                      <p:tavLst>
                                        <p:tav tm="0">
                                          <p:val>
                                            <p:fltVal val="0"/>
                                          </p:val>
                                        </p:tav>
                                        <p:tav tm="100000">
                                          <p:val>
                                            <p:strVal val="#ppt_h"/>
                                          </p:val>
                                        </p:tav>
                                      </p:tavLst>
                                    </p:anim>
                                    <p:animEffect transition="in" filter="fade">
                                      <p:cBhvr>
                                        <p:cTn id="9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F289A8CA-60B8-47C2-A4A4-6118EA23C68E}"/>
              </a:ext>
            </a:extLst>
          </p:cNvPr>
          <p:cNvSpPr txBox="1"/>
          <p:nvPr/>
        </p:nvSpPr>
        <p:spPr>
          <a:xfrm>
            <a:off x="1870249" y="167994"/>
            <a:ext cx="10113203" cy="3785652"/>
          </a:xfrm>
          <a:prstGeom prst="rect">
            <a:avLst/>
          </a:prstGeom>
          <a:solidFill>
            <a:schemeClr val="accent2">
              <a:lumMod val="20000"/>
              <a:lumOff val="80000"/>
            </a:schemeClr>
          </a:solidFill>
          <a:ln>
            <a:solidFill>
              <a:srgbClr val="00B050"/>
            </a:solidFill>
          </a:ln>
        </p:spPr>
        <p:txBody>
          <a:bodyPr wrap="square">
            <a:spAutoFit/>
          </a:bodyPr>
          <a:lstStyle/>
          <a:p>
            <a:pPr>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4. </a:t>
            </a:r>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1975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C38FC2BC-6C8F-4A00-8A78-04EC3F08638A}"/>
              </a:ext>
            </a:extLst>
          </p:cNvPr>
          <p:cNvSpPr txBox="1"/>
          <p:nvPr/>
        </p:nvSpPr>
        <p:spPr>
          <a:xfrm>
            <a:off x="1870249" y="4058900"/>
            <a:ext cx="10113203" cy="2503249"/>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9</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r>
              <a:rPr lang="en-US" sz="2400" dirty="0">
                <a:solidFill>
                  <a:srgbClr val="00B050"/>
                </a:solidFill>
                <a:latin typeface="Times New Roman" panose="02020603050405020304" pitchFamily="18" charset="0"/>
                <a:cs typeface="Times New Roman" panose="02020603050405020304" pitchFamily="18" charset="0"/>
              </a:rPr>
              <a:t>(HS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79 SGK)</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A4) LĐTD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a:t>
            </a:r>
          </a:p>
          <a:p>
            <a:pPr marL="342900" indent="-342900" algn="just">
              <a:lnSpc>
                <a:spcPts val="28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41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anim calcmode="lin" valueType="num">
                                      <p:cBhvr>
                                        <p:cTn id="2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1000"/>
                                        <p:tgtEl>
                                          <p:spTgt spid="6">
                                            <p:txEl>
                                              <p:pRg st="3" end="3"/>
                                            </p:txEl>
                                          </p:spTgt>
                                        </p:tgtEl>
                                      </p:cBhvr>
                                    </p:animEffect>
                                    <p:anim calcmode="lin" valueType="num">
                                      <p:cBhvr>
                                        <p:cTn id="3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xmlns="" id="{B80A70BF-EFD6-46A4-A4ED-9423086198DF}"/>
              </a:ext>
            </a:extLst>
          </p:cNvPr>
          <p:cNvPicPr>
            <a:picLocks noChangeAspect="1"/>
          </p:cNvPicPr>
          <p:nvPr/>
        </p:nvPicPr>
        <p:blipFill>
          <a:blip r:embed="rId4"/>
          <a:stretch>
            <a:fillRect/>
          </a:stretch>
        </p:blipFill>
        <p:spPr>
          <a:xfrm>
            <a:off x="961791" y="1616277"/>
            <a:ext cx="371527" cy="4467849"/>
          </a:xfrm>
          <a:prstGeom prst="rect">
            <a:avLst/>
          </a:prstGeom>
        </p:spPr>
      </p:pic>
      <p:pic>
        <p:nvPicPr>
          <p:cNvPr id="7" name="Picture 6">
            <a:extLst>
              <a:ext uri="{FF2B5EF4-FFF2-40B4-BE49-F238E27FC236}">
                <a16:creationId xmlns:a16="http://schemas.microsoft.com/office/drawing/2014/main" xmlns="" id="{B464E6B2-C556-4CE5-A9B9-0650BE87A9F3}"/>
              </a:ext>
            </a:extLst>
          </p:cNvPr>
          <p:cNvPicPr>
            <a:picLocks noChangeAspect="1"/>
          </p:cNvPicPr>
          <p:nvPr/>
        </p:nvPicPr>
        <p:blipFill>
          <a:blip r:embed="rId5"/>
          <a:stretch>
            <a:fillRect/>
          </a:stretch>
        </p:blipFill>
        <p:spPr>
          <a:xfrm>
            <a:off x="1333318" y="1235618"/>
            <a:ext cx="1438476" cy="838317"/>
          </a:xfrm>
          <a:prstGeom prst="rect">
            <a:avLst/>
          </a:prstGeom>
        </p:spPr>
      </p:pic>
      <p:pic>
        <p:nvPicPr>
          <p:cNvPr id="9" name="Picture 8">
            <a:extLst>
              <a:ext uri="{FF2B5EF4-FFF2-40B4-BE49-F238E27FC236}">
                <a16:creationId xmlns:a16="http://schemas.microsoft.com/office/drawing/2014/main" xmlns="" id="{CA60A65D-B5B5-4F77-81A0-81D93A167E36}"/>
              </a:ext>
            </a:extLst>
          </p:cNvPr>
          <p:cNvPicPr>
            <a:picLocks noChangeAspect="1"/>
          </p:cNvPicPr>
          <p:nvPr/>
        </p:nvPicPr>
        <p:blipFill>
          <a:blip r:embed="rId6"/>
          <a:stretch>
            <a:fillRect/>
          </a:stretch>
        </p:blipFill>
        <p:spPr>
          <a:xfrm>
            <a:off x="2767570" y="497228"/>
            <a:ext cx="5001323" cy="2295845"/>
          </a:xfrm>
          <a:prstGeom prst="rect">
            <a:avLst/>
          </a:prstGeom>
        </p:spPr>
      </p:pic>
      <p:pic>
        <p:nvPicPr>
          <p:cNvPr id="11" name="Picture 10">
            <a:extLst>
              <a:ext uri="{FF2B5EF4-FFF2-40B4-BE49-F238E27FC236}">
                <a16:creationId xmlns:a16="http://schemas.microsoft.com/office/drawing/2014/main" xmlns="" id="{91674B2C-271A-4236-B8FA-ABCEFCEF8337}"/>
              </a:ext>
            </a:extLst>
          </p:cNvPr>
          <p:cNvPicPr>
            <a:picLocks noChangeAspect="1"/>
          </p:cNvPicPr>
          <p:nvPr/>
        </p:nvPicPr>
        <p:blipFill>
          <a:blip r:embed="rId7"/>
          <a:stretch>
            <a:fillRect/>
          </a:stretch>
        </p:blipFill>
        <p:spPr>
          <a:xfrm>
            <a:off x="7826593" y="497228"/>
            <a:ext cx="3934374" cy="2343477"/>
          </a:xfrm>
          <a:prstGeom prst="rect">
            <a:avLst/>
          </a:prstGeom>
        </p:spPr>
      </p:pic>
      <p:pic>
        <p:nvPicPr>
          <p:cNvPr id="13" name="Picture 12">
            <a:extLst>
              <a:ext uri="{FF2B5EF4-FFF2-40B4-BE49-F238E27FC236}">
                <a16:creationId xmlns:a16="http://schemas.microsoft.com/office/drawing/2014/main" xmlns="" id="{D9BF8F81-9494-4889-A68D-4D33F539885F}"/>
              </a:ext>
            </a:extLst>
          </p:cNvPr>
          <p:cNvPicPr>
            <a:picLocks noChangeAspect="1"/>
          </p:cNvPicPr>
          <p:nvPr/>
        </p:nvPicPr>
        <p:blipFill>
          <a:blip r:embed="rId8"/>
          <a:stretch>
            <a:fillRect/>
          </a:stretch>
        </p:blipFill>
        <p:spPr>
          <a:xfrm>
            <a:off x="1338423" y="3240713"/>
            <a:ext cx="1409897" cy="838317"/>
          </a:xfrm>
          <a:prstGeom prst="rect">
            <a:avLst/>
          </a:prstGeom>
        </p:spPr>
      </p:pic>
      <p:pic>
        <p:nvPicPr>
          <p:cNvPr id="15" name="Picture 14">
            <a:extLst>
              <a:ext uri="{FF2B5EF4-FFF2-40B4-BE49-F238E27FC236}">
                <a16:creationId xmlns:a16="http://schemas.microsoft.com/office/drawing/2014/main" xmlns="" id="{E578093C-0A62-4E6C-9313-B3979E3EABC1}"/>
              </a:ext>
            </a:extLst>
          </p:cNvPr>
          <p:cNvPicPr>
            <a:picLocks noChangeAspect="1"/>
          </p:cNvPicPr>
          <p:nvPr/>
        </p:nvPicPr>
        <p:blipFill>
          <a:blip r:embed="rId9"/>
          <a:stretch>
            <a:fillRect/>
          </a:stretch>
        </p:blipFill>
        <p:spPr>
          <a:xfrm>
            <a:off x="2754972" y="3145449"/>
            <a:ext cx="3515216" cy="1028844"/>
          </a:xfrm>
          <a:prstGeom prst="rect">
            <a:avLst/>
          </a:prstGeom>
        </p:spPr>
      </p:pic>
      <p:pic>
        <p:nvPicPr>
          <p:cNvPr id="17" name="Picture 16">
            <a:extLst>
              <a:ext uri="{FF2B5EF4-FFF2-40B4-BE49-F238E27FC236}">
                <a16:creationId xmlns:a16="http://schemas.microsoft.com/office/drawing/2014/main" xmlns="" id="{0C3B9890-3C55-40F3-9938-CCD4DDE07C48}"/>
              </a:ext>
            </a:extLst>
          </p:cNvPr>
          <p:cNvPicPr>
            <a:picLocks noChangeAspect="1"/>
          </p:cNvPicPr>
          <p:nvPr/>
        </p:nvPicPr>
        <p:blipFill>
          <a:blip r:embed="rId10"/>
          <a:stretch>
            <a:fillRect/>
          </a:stretch>
        </p:blipFill>
        <p:spPr>
          <a:xfrm>
            <a:off x="6308688" y="3021607"/>
            <a:ext cx="5344271" cy="1276528"/>
          </a:xfrm>
          <a:prstGeom prst="rect">
            <a:avLst/>
          </a:prstGeom>
        </p:spPr>
      </p:pic>
      <p:pic>
        <p:nvPicPr>
          <p:cNvPr id="19" name="Picture 18">
            <a:extLst>
              <a:ext uri="{FF2B5EF4-FFF2-40B4-BE49-F238E27FC236}">
                <a16:creationId xmlns:a16="http://schemas.microsoft.com/office/drawing/2014/main" xmlns="" id="{EEC47A74-7DF4-48F5-9EDD-BDBE3176F3E1}"/>
              </a:ext>
            </a:extLst>
          </p:cNvPr>
          <p:cNvPicPr>
            <a:picLocks noChangeAspect="1"/>
          </p:cNvPicPr>
          <p:nvPr/>
        </p:nvPicPr>
        <p:blipFill>
          <a:blip r:embed="rId11"/>
          <a:stretch>
            <a:fillRect/>
          </a:stretch>
        </p:blipFill>
        <p:spPr>
          <a:xfrm>
            <a:off x="1312627" y="4822368"/>
            <a:ext cx="1343212" cy="819264"/>
          </a:xfrm>
          <a:prstGeom prst="rect">
            <a:avLst/>
          </a:prstGeom>
        </p:spPr>
      </p:pic>
      <p:pic>
        <p:nvPicPr>
          <p:cNvPr id="21" name="Picture 20">
            <a:extLst>
              <a:ext uri="{FF2B5EF4-FFF2-40B4-BE49-F238E27FC236}">
                <a16:creationId xmlns:a16="http://schemas.microsoft.com/office/drawing/2014/main" xmlns="" id="{37C04DC0-BE66-429C-A9CF-524191CAC640}"/>
              </a:ext>
            </a:extLst>
          </p:cNvPr>
          <p:cNvPicPr>
            <a:picLocks noChangeAspect="1"/>
          </p:cNvPicPr>
          <p:nvPr/>
        </p:nvPicPr>
        <p:blipFill>
          <a:blip r:embed="rId12"/>
          <a:stretch>
            <a:fillRect/>
          </a:stretch>
        </p:blipFill>
        <p:spPr>
          <a:xfrm>
            <a:off x="2655839" y="4707471"/>
            <a:ext cx="2924583" cy="1057423"/>
          </a:xfrm>
          <a:prstGeom prst="rect">
            <a:avLst/>
          </a:prstGeom>
        </p:spPr>
      </p:pic>
      <p:pic>
        <p:nvPicPr>
          <p:cNvPr id="23" name="Picture 22">
            <a:extLst>
              <a:ext uri="{FF2B5EF4-FFF2-40B4-BE49-F238E27FC236}">
                <a16:creationId xmlns:a16="http://schemas.microsoft.com/office/drawing/2014/main" xmlns="" id="{6EB4244C-6A08-4BAA-A255-D0B4CF95B65C}"/>
              </a:ext>
            </a:extLst>
          </p:cNvPr>
          <p:cNvPicPr>
            <a:picLocks noChangeAspect="1"/>
          </p:cNvPicPr>
          <p:nvPr/>
        </p:nvPicPr>
        <p:blipFill>
          <a:blip r:embed="rId13"/>
          <a:stretch>
            <a:fillRect/>
          </a:stretch>
        </p:blipFill>
        <p:spPr>
          <a:xfrm>
            <a:off x="5580422" y="4547666"/>
            <a:ext cx="6001588" cy="1305107"/>
          </a:xfrm>
          <a:prstGeom prst="rect">
            <a:avLst/>
          </a:prstGeom>
        </p:spPr>
      </p:pic>
      <p:pic>
        <p:nvPicPr>
          <p:cNvPr id="4" name="Picture 3">
            <a:extLst>
              <a:ext uri="{FF2B5EF4-FFF2-40B4-BE49-F238E27FC236}">
                <a16:creationId xmlns:a16="http://schemas.microsoft.com/office/drawing/2014/main" xmlns="" id="{7A974643-FD22-4679-A132-A0C4DA268241}"/>
              </a:ext>
            </a:extLst>
          </p:cNvPr>
          <p:cNvPicPr>
            <a:picLocks noChangeAspect="1"/>
          </p:cNvPicPr>
          <p:nvPr/>
        </p:nvPicPr>
        <p:blipFill>
          <a:blip r:embed="rId14"/>
          <a:stretch>
            <a:fillRect/>
          </a:stretch>
        </p:blipFill>
        <p:spPr>
          <a:xfrm>
            <a:off x="683390" y="6074302"/>
            <a:ext cx="11250595" cy="638264"/>
          </a:xfrm>
          <a:prstGeom prst="rect">
            <a:avLst/>
          </a:prstGeom>
        </p:spPr>
      </p:pic>
    </p:spTree>
    <p:extLst>
      <p:ext uri="{BB962C8B-B14F-4D97-AF65-F5344CB8AC3E}">
        <p14:creationId xmlns:p14="http://schemas.microsoft.com/office/powerpoint/2010/main" xmlns="" val="5686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ppt_x"/>
                                          </p:val>
                                        </p:tav>
                                        <p:tav tm="100000">
                                          <p:val>
                                            <p:strVal val="#ppt_x"/>
                                          </p:val>
                                        </p:tav>
                                      </p:tavLst>
                                    </p:anim>
                                    <p:anim calcmode="lin" valueType="num">
                                      <p:cBhvr additive="base">
                                        <p:cTn id="13"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1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1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heel(1)">
                                      <p:cBhvr>
                                        <p:cTn id="60" dur="20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9D564D3F-A3A8-4B90-BBD6-5FFC2FFCEF56}"/>
              </a:ext>
            </a:extLst>
          </p:cNvPr>
          <p:cNvSpPr txBox="1"/>
          <p:nvPr/>
        </p:nvSpPr>
        <p:spPr>
          <a:xfrm>
            <a:off x="117513" y="981247"/>
            <a:ext cx="2683439" cy="5068054"/>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1. </a:t>
            </a: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Sau khi học bài này, em hãy viết một bức thư (khoảng 300 từ) cho một người bạn nêu cảm nghĩ của em và trách nhiệm của học sinh trong bảo vệ biên giới trên đất liền và chủ quyền biển, đảo Việt Nam.</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en-US" sz="2400" i="1" dirty="0">
                <a:solidFill>
                  <a:srgbClr val="C00000"/>
                </a:solidFill>
                <a:latin typeface="Times New Roman" panose="02020603050405020304" pitchFamily="18" charset="0"/>
                <a:cs typeface="Times New Roman" panose="02020603050405020304" pitchFamily="18" charset="0"/>
              </a:rPr>
              <a:t>(HS </a:t>
            </a:r>
            <a:r>
              <a:rPr lang="en-US" sz="2400" i="1" dirty="0" err="1">
                <a:solidFill>
                  <a:srgbClr val="C00000"/>
                </a:solidFill>
                <a:latin typeface="Times New Roman" panose="02020603050405020304" pitchFamily="18" charset="0"/>
                <a:cs typeface="Times New Roman" panose="02020603050405020304" pitchFamily="18" charset="0"/>
              </a:rPr>
              <a:t>viết</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thư</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và</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gửi</a:t>
            </a:r>
            <a:r>
              <a:rPr lang="en-US" sz="2400" i="1" dirty="0">
                <a:solidFill>
                  <a:srgbClr val="C00000"/>
                </a:solidFill>
                <a:latin typeface="Times New Roman" panose="02020603050405020304" pitchFamily="18" charset="0"/>
                <a:cs typeface="Times New Roman" panose="02020603050405020304" pitchFamily="18" charset="0"/>
              </a:rPr>
              <a:t> GV </a:t>
            </a:r>
            <a:r>
              <a:rPr lang="en-US" sz="2400" i="1" dirty="0" err="1">
                <a:solidFill>
                  <a:srgbClr val="C00000"/>
                </a:solidFill>
                <a:latin typeface="Times New Roman" panose="02020603050405020304" pitchFamily="18" charset="0"/>
                <a:cs typeface="Times New Roman" panose="02020603050405020304" pitchFamily="18" charset="0"/>
              </a:rPr>
              <a:t>sau</a:t>
            </a:r>
            <a:r>
              <a:rPr lang="en-US" sz="2400" i="1" dirty="0">
                <a:solidFill>
                  <a:srgbClr val="C00000"/>
                </a:solidFill>
                <a:latin typeface="Times New Roman" panose="02020603050405020304" pitchFamily="18" charset="0"/>
                <a:cs typeface="Times New Roman" panose="02020603050405020304" pitchFamily="18" charset="0"/>
              </a:rPr>
              <a:t> 15 </a:t>
            </a:r>
            <a:r>
              <a:rPr lang="en-US" sz="2400" i="1" dirty="0" err="1">
                <a:solidFill>
                  <a:srgbClr val="C00000"/>
                </a:solidFill>
                <a:latin typeface="Times New Roman" panose="02020603050405020304" pitchFamily="18" charset="0"/>
                <a:cs typeface="Times New Roman" panose="02020603050405020304" pitchFamily="18" charset="0"/>
              </a:rPr>
              <a:t>ngày</a:t>
            </a:r>
            <a:r>
              <a:rPr lang="en-US" sz="2400" i="1" dirty="0">
                <a:solidFill>
                  <a:srgbClr val="C00000"/>
                </a:solidFill>
                <a:latin typeface="Times New Roman" panose="02020603050405020304" pitchFamily="18" charset="0"/>
                <a:cs typeface="Times New Roman" panose="02020603050405020304" pitchFamily="18" charset="0"/>
              </a:rPr>
              <a:t>)</a:t>
            </a:r>
            <a:r>
              <a:rPr lang="vi-VN" sz="2400" i="1" dirty="0">
                <a:solidFill>
                  <a:srgbClr val="C00000"/>
                </a:solidFill>
                <a:latin typeface="Times New Roman" panose="02020603050405020304" pitchFamily="18" charset="0"/>
                <a:cs typeface="Times New Roman" panose="02020603050405020304" pitchFamily="18" charset="0"/>
              </a:rPr>
              <a:t> </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39E32E6-7494-4177-8100-02CEF3B573B0}"/>
              </a:ext>
            </a:extLst>
          </p:cNvPr>
          <p:cNvSpPr txBox="1"/>
          <p:nvPr/>
        </p:nvSpPr>
        <p:spPr>
          <a:xfrm>
            <a:off x="2891789" y="981248"/>
            <a:ext cx="9182697" cy="2221121"/>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US" sz="2400" dirty="0" err="1">
                <a:solidFill>
                  <a:srgbClr val="FF0000"/>
                </a:solidFill>
                <a:latin typeface="Times New Roman" panose="02020603050405020304" pitchFamily="18" charset="0"/>
                <a:cs typeface="Times New Roman" panose="02020603050405020304" pitchFamily="18" charset="0"/>
              </a:rPr>
              <a:t>Vận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Em hãy sưu tầm hình ảnh và thuyết minh trước lớp về một trong ba chủ đề sau:</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Cuộc chiến tranh bảo vệ biên giới Tây Nam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Cuộc chiến đấu bảo vệ biên giới phía Bắc của Tổ quốc.</a:t>
            </a:r>
            <a:endParaRPr lang="en-US"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vi-VN"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Chủ</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đề</a:t>
            </a:r>
            <a:r>
              <a:rPr lang="en-US" sz="2400" spc="-90" dirty="0">
                <a:latin typeface="Times New Roman" panose="02020603050405020304" pitchFamily="18" charset="0"/>
                <a:cs typeface="Times New Roman" panose="02020603050405020304" pitchFamily="18" charset="0"/>
              </a:rPr>
              <a:t> 3: </a:t>
            </a:r>
            <a:r>
              <a:rPr lang="vi-VN" sz="2400" spc="-90" dirty="0">
                <a:latin typeface="Times New Roman" panose="02020603050405020304" pitchFamily="18" charset="0"/>
                <a:cs typeface="Times New Roman" panose="02020603050405020304" pitchFamily="18" charset="0"/>
              </a:rPr>
              <a:t>Đấu tranh bảo vệ chủ quyền biển, đảo Việt Nam sau năm 1975</a:t>
            </a:r>
            <a:r>
              <a:rPr lang="en-US" sz="2400" spc="-9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DBE816EA-8B71-4EF7-8163-06046CFD9409}"/>
              </a:ext>
            </a:extLst>
          </p:cNvPr>
          <p:cNvSpPr txBox="1"/>
          <p:nvPr/>
        </p:nvSpPr>
        <p:spPr>
          <a:xfrm>
            <a:off x="4810224" y="226074"/>
            <a:ext cx="2571551" cy="425758"/>
          </a:xfrm>
          <a:prstGeom prst="rect">
            <a:avLst/>
          </a:prstGeom>
          <a:solidFill>
            <a:schemeClr val="accent6">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vi-VN" sz="2400" b="1" dirty="0">
                <a:solidFill>
                  <a:srgbClr val="0070C0"/>
                </a:solidFill>
                <a:latin typeface="Times New Roman" panose="02020603050405020304" pitchFamily="18" charset="0"/>
                <a:cs typeface="Times New Roman" panose="02020603050405020304" pitchFamily="18" charset="0"/>
              </a:rPr>
              <a:t>Vận dụng </a:t>
            </a:r>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cả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AA239894-B6EA-493F-BF20-CE67A4CDB862}"/>
              </a:ext>
            </a:extLst>
          </p:cNvPr>
          <p:cNvSpPr txBox="1"/>
          <p:nvPr/>
        </p:nvSpPr>
        <p:spPr>
          <a:xfrm>
            <a:off x="2891789" y="3288879"/>
            <a:ext cx="9182697" cy="3439403"/>
          </a:xfrm>
          <a:prstGeom prst="rect">
            <a:avLst/>
          </a:prstGeom>
          <a:noFill/>
          <a:ln>
            <a:solidFill>
              <a:srgbClr val="00B050"/>
            </a:solidFill>
          </a:ln>
        </p:spPr>
        <p:txBody>
          <a:bodyPr wrap="square">
            <a:spAutoFit/>
          </a:bodyPr>
          <a:lstStyle/>
          <a:p>
            <a:pPr algn="ctr">
              <a:lnSpc>
                <a:spcPts val="2500"/>
              </a:lnSpc>
              <a:spcBef>
                <a:spcPts val="300"/>
              </a:spcBef>
              <a:spcAft>
                <a:spcPts val="3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10</a:t>
            </a:r>
            <a:endParaRPr lang="en-US" sz="2400" i="1" dirty="0">
              <a:solidFill>
                <a:srgbClr val="FF0000"/>
              </a:solidFill>
              <a:latin typeface="Times New Roman" panose="02020603050405020304" pitchFamily="18" charset="0"/>
              <a:cs typeface="Times New Roman" panose="02020603050405020304" pitchFamily="18" charset="0"/>
            </a:endParaRPr>
          </a:p>
          <a:p>
            <a:pPr marL="285750" indent="-285750" algn="just">
              <a:lnSpc>
                <a:spcPts val="2500"/>
              </a:lnSpc>
              <a:spcBef>
                <a:spcPts val="300"/>
              </a:spcBef>
              <a:spcAft>
                <a:spcPts val="3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3, 4):</a:t>
            </a:r>
          </a:p>
          <a:p>
            <a:pPr marL="342900" indent="-342900" algn="just">
              <a:lnSpc>
                <a:spcPts val="2500"/>
              </a:lnSpc>
              <a:spcBef>
                <a:spcPts val="300"/>
              </a:spcBef>
              <a:spcAft>
                <a:spcPts val="300"/>
              </a:spcAft>
              <a:buFontTx/>
              <a:buChar char="-"/>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ác mảng hình ảnh cần sưu tầm</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ịa điểm và cách sưu tầm hình ảnh</a:t>
            </a:r>
            <a:endParaRPr lang="en-US" sz="2400" dirty="0">
              <a:latin typeface="Times New Roman" panose="02020603050405020304" pitchFamily="18" charset="0"/>
              <a:cs typeface="Times New Roman" panose="02020603050405020304" pitchFamily="18" charset="0"/>
            </a:endParaRPr>
          </a:p>
          <a:p>
            <a:pPr marL="342900" indent="-342900" algn="just">
              <a:lnSpc>
                <a:spcPts val="2500"/>
              </a:lnSpc>
              <a:spcBef>
                <a:spcPts val="300"/>
              </a:spcBef>
              <a:spcAft>
                <a:spcPts val="300"/>
              </a:spcAft>
              <a:buFontTx/>
              <a:buChar char="-"/>
            </a:pPr>
            <a:r>
              <a:rPr lang="en-US" sz="2400" dirty="0">
                <a:latin typeface="Times New Roman" panose="02020603050405020304" pitchFamily="18" charset="0"/>
                <a:cs typeface="Times New Roman" panose="02020603050405020304" pitchFamily="18" charset="0"/>
              </a:rPr>
              <a:t>P</a:t>
            </a:r>
            <a:r>
              <a:rPr lang="vi-VN" sz="2400" dirty="0">
                <a:latin typeface="Times New Roman" panose="02020603050405020304" pitchFamily="18" charset="0"/>
                <a:cs typeface="Times New Roman" panose="02020603050405020304" pitchFamily="18" charset="0"/>
              </a:rPr>
              <a:t>hân 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sưu tầm, viết lời thuyết minh, thiết kế bản trình chiếu, trình bày trước lớp</a:t>
            </a:r>
            <a:r>
              <a:rPr lang="en-US" sz="2400" dirty="0">
                <a:latin typeface="Times New Roman" panose="02020603050405020304" pitchFamily="18" charset="0"/>
                <a:cs typeface="Times New Roman" panose="02020603050405020304" pitchFamily="18" charset="0"/>
              </a:rPr>
              <a:t>)</a:t>
            </a:r>
          </a:p>
          <a:p>
            <a:pPr marL="342900" indent="-342900" algn="just">
              <a:lnSpc>
                <a:spcPts val="2500"/>
              </a:lnSpc>
              <a:spcBef>
                <a:spcPts val="300"/>
              </a:spcBef>
              <a:spcAft>
                <a:spcPts val="3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52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xmlns="" id="{F8E31BA1-99D2-4B32-BEEF-76F5D136810A}"/>
              </a:ext>
            </a:extLst>
          </p:cNvPr>
          <p:cNvPicPr>
            <a:picLocks noChangeAspect="1"/>
          </p:cNvPicPr>
          <p:nvPr/>
        </p:nvPicPr>
        <p:blipFill>
          <a:blip r:embed="rId4"/>
          <a:stretch>
            <a:fillRect/>
          </a:stretch>
        </p:blipFill>
        <p:spPr>
          <a:xfrm>
            <a:off x="537923" y="1873793"/>
            <a:ext cx="1276528" cy="4614093"/>
          </a:xfrm>
          <a:prstGeom prst="rect">
            <a:avLst/>
          </a:prstGeom>
        </p:spPr>
      </p:pic>
      <p:pic>
        <p:nvPicPr>
          <p:cNvPr id="15" name="Picture 14">
            <a:extLst>
              <a:ext uri="{FF2B5EF4-FFF2-40B4-BE49-F238E27FC236}">
                <a16:creationId xmlns:a16="http://schemas.microsoft.com/office/drawing/2014/main" xmlns="" id="{213C6B35-8984-44BF-9AEC-B15CC2AC9947}"/>
              </a:ext>
            </a:extLst>
          </p:cNvPr>
          <p:cNvPicPr>
            <a:picLocks noChangeAspect="1"/>
          </p:cNvPicPr>
          <p:nvPr/>
        </p:nvPicPr>
        <p:blipFill>
          <a:blip r:embed="rId5"/>
          <a:stretch>
            <a:fillRect/>
          </a:stretch>
        </p:blipFill>
        <p:spPr>
          <a:xfrm>
            <a:off x="1719071" y="108071"/>
            <a:ext cx="9978659" cy="500536"/>
          </a:xfrm>
          <a:prstGeom prst="rect">
            <a:avLst/>
          </a:prstGeom>
        </p:spPr>
      </p:pic>
      <p:pic>
        <p:nvPicPr>
          <p:cNvPr id="29" name="Picture 28">
            <a:extLst>
              <a:ext uri="{FF2B5EF4-FFF2-40B4-BE49-F238E27FC236}">
                <a16:creationId xmlns:a16="http://schemas.microsoft.com/office/drawing/2014/main" xmlns="" id="{9CA671BA-8B88-4052-B69C-1AC261347025}"/>
              </a:ext>
            </a:extLst>
          </p:cNvPr>
          <p:cNvPicPr>
            <a:picLocks noChangeAspect="1"/>
          </p:cNvPicPr>
          <p:nvPr/>
        </p:nvPicPr>
        <p:blipFill>
          <a:blip r:embed="rId6"/>
          <a:stretch>
            <a:fillRect/>
          </a:stretch>
        </p:blipFill>
        <p:spPr>
          <a:xfrm>
            <a:off x="1719071" y="783771"/>
            <a:ext cx="1133634" cy="957474"/>
          </a:xfrm>
          <a:prstGeom prst="rect">
            <a:avLst/>
          </a:prstGeom>
        </p:spPr>
      </p:pic>
      <p:pic>
        <p:nvPicPr>
          <p:cNvPr id="3" name="Picture 2">
            <a:extLst>
              <a:ext uri="{FF2B5EF4-FFF2-40B4-BE49-F238E27FC236}">
                <a16:creationId xmlns:a16="http://schemas.microsoft.com/office/drawing/2014/main" xmlns="" id="{BF4CEDF0-CC81-4CB6-9C31-4C51DCB17C4D}"/>
              </a:ext>
            </a:extLst>
          </p:cNvPr>
          <p:cNvPicPr>
            <a:picLocks noChangeAspect="1"/>
          </p:cNvPicPr>
          <p:nvPr/>
        </p:nvPicPr>
        <p:blipFill>
          <a:blip r:embed="rId7"/>
          <a:stretch>
            <a:fillRect/>
          </a:stretch>
        </p:blipFill>
        <p:spPr>
          <a:xfrm>
            <a:off x="2868368" y="625593"/>
            <a:ext cx="8829361" cy="339696"/>
          </a:xfrm>
          <a:prstGeom prst="rect">
            <a:avLst/>
          </a:prstGeom>
        </p:spPr>
      </p:pic>
      <p:pic>
        <p:nvPicPr>
          <p:cNvPr id="6" name="Picture 5">
            <a:extLst>
              <a:ext uri="{FF2B5EF4-FFF2-40B4-BE49-F238E27FC236}">
                <a16:creationId xmlns:a16="http://schemas.microsoft.com/office/drawing/2014/main" xmlns="" id="{D27CF87D-09F9-45C8-8F9E-1D4C25C733A7}"/>
              </a:ext>
            </a:extLst>
          </p:cNvPr>
          <p:cNvPicPr>
            <a:picLocks noChangeAspect="1"/>
          </p:cNvPicPr>
          <p:nvPr/>
        </p:nvPicPr>
        <p:blipFill>
          <a:blip r:embed="rId8"/>
          <a:stretch>
            <a:fillRect/>
          </a:stretch>
        </p:blipFill>
        <p:spPr>
          <a:xfrm>
            <a:off x="2886570" y="1008191"/>
            <a:ext cx="8811159" cy="789825"/>
          </a:xfrm>
          <a:prstGeom prst="rect">
            <a:avLst/>
          </a:prstGeom>
        </p:spPr>
      </p:pic>
      <p:pic>
        <p:nvPicPr>
          <p:cNvPr id="8" name="Picture 7">
            <a:extLst>
              <a:ext uri="{FF2B5EF4-FFF2-40B4-BE49-F238E27FC236}">
                <a16:creationId xmlns:a16="http://schemas.microsoft.com/office/drawing/2014/main" xmlns="" id="{92955F02-A36D-450E-9288-745D2355FB68}"/>
              </a:ext>
            </a:extLst>
          </p:cNvPr>
          <p:cNvPicPr>
            <a:picLocks noChangeAspect="1"/>
          </p:cNvPicPr>
          <p:nvPr/>
        </p:nvPicPr>
        <p:blipFill>
          <a:blip r:embed="rId9"/>
          <a:stretch>
            <a:fillRect/>
          </a:stretch>
        </p:blipFill>
        <p:spPr>
          <a:xfrm>
            <a:off x="1771790" y="1772488"/>
            <a:ext cx="8829361" cy="892011"/>
          </a:xfrm>
          <a:prstGeom prst="rect">
            <a:avLst/>
          </a:prstGeom>
        </p:spPr>
      </p:pic>
      <p:pic>
        <p:nvPicPr>
          <p:cNvPr id="10" name="Picture 9">
            <a:extLst>
              <a:ext uri="{FF2B5EF4-FFF2-40B4-BE49-F238E27FC236}">
                <a16:creationId xmlns:a16="http://schemas.microsoft.com/office/drawing/2014/main" xmlns="" id="{18652E5F-FB77-4E58-BED4-E2E6AF046F32}"/>
              </a:ext>
            </a:extLst>
          </p:cNvPr>
          <p:cNvPicPr>
            <a:picLocks noChangeAspect="1"/>
          </p:cNvPicPr>
          <p:nvPr/>
        </p:nvPicPr>
        <p:blipFill>
          <a:blip r:embed="rId10"/>
          <a:stretch>
            <a:fillRect/>
          </a:stretch>
        </p:blipFill>
        <p:spPr>
          <a:xfrm>
            <a:off x="1780449" y="2657160"/>
            <a:ext cx="8811159" cy="1160480"/>
          </a:xfrm>
          <a:prstGeom prst="rect">
            <a:avLst/>
          </a:prstGeom>
        </p:spPr>
      </p:pic>
      <p:pic>
        <p:nvPicPr>
          <p:cNvPr id="12" name="Picture 11">
            <a:extLst>
              <a:ext uri="{FF2B5EF4-FFF2-40B4-BE49-F238E27FC236}">
                <a16:creationId xmlns:a16="http://schemas.microsoft.com/office/drawing/2014/main" xmlns="" id="{F976A25C-3B13-4AFD-A6A8-E680DC4E9DB0}"/>
              </a:ext>
            </a:extLst>
          </p:cNvPr>
          <p:cNvPicPr>
            <a:picLocks noChangeAspect="1"/>
          </p:cNvPicPr>
          <p:nvPr/>
        </p:nvPicPr>
        <p:blipFill>
          <a:blip r:embed="rId11"/>
          <a:stretch>
            <a:fillRect/>
          </a:stretch>
        </p:blipFill>
        <p:spPr>
          <a:xfrm>
            <a:off x="1799838" y="4184364"/>
            <a:ext cx="8791770" cy="883351"/>
          </a:xfrm>
          <a:prstGeom prst="rect">
            <a:avLst/>
          </a:prstGeom>
        </p:spPr>
      </p:pic>
      <p:pic>
        <p:nvPicPr>
          <p:cNvPr id="16" name="Picture 15">
            <a:extLst>
              <a:ext uri="{FF2B5EF4-FFF2-40B4-BE49-F238E27FC236}">
                <a16:creationId xmlns:a16="http://schemas.microsoft.com/office/drawing/2014/main" xmlns="" id="{E4C9077B-D5AB-4D73-90CD-0528E3BFEEFF}"/>
              </a:ext>
            </a:extLst>
          </p:cNvPr>
          <p:cNvPicPr>
            <a:picLocks noChangeAspect="1"/>
          </p:cNvPicPr>
          <p:nvPr/>
        </p:nvPicPr>
        <p:blipFill>
          <a:blip r:embed="rId12"/>
          <a:stretch>
            <a:fillRect/>
          </a:stretch>
        </p:blipFill>
        <p:spPr>
          <a:xfrm>
            <a:off x="1793438" y="5068552"/>
            <a:ext cx="8791770" cy="900671"/>
          </a:xfrm>
          <a:prstGeom prst="rect">
            <a:avLst/>
          </a:prstGeom>
        </p:spPr>
      </p:pic>
      <p:pic>
        <p:nvPicPr>
          <p:cNvPr id="20" name="Picture 19">
            <a:extLst>
              <a:ext uri="{FF2B5EF4-FFF2-40B4-BE49-F238E27FC236}">
                <a16:creationId xmlns:a16="http://schemas.microsoft.com/office/drawing/2014/main" xmlns="" id="{6773A95E-9E6A-4116-94AC-CF6DE919720F}"/>
              </a:ext>
            </a:extLst>
          </p:cNvPr>
          <p:cNvPicPr>
            <a:picLocks noChangeAspect="1"/>
          </p:cNvPicPr>
          <p:nvPr/>
        </p:nvPicPr>
        <p:blipFill>
          <a:blip r:embed="rId13"/>
          <a:stretch>
            <a:fillRect/>
          </a:stretch>
        </p:blipFill>
        <p:spPr>
          <a:xfrm>
            <a:off x="1823749" y="5963058"/>
            <a:ext cx="8696205" cy="892011"/>
          </a:xfrm>
          <a:prstGeom prst="rect">
            <a:avLst/>
          </a:prstGeom>
        </p:spPr>
      </p:pic>
      <p:pic>
        <p:nvPicPr>
          <p:cNvPr id="28" name="Picture 27">
            <a:extLst>
              <a:ext uri="{FF2B5EF4-FFF2-40B4-BE49-F238E27FC236}">
                <a16:creationId xmlns:a16="http://schemas.microsoft.com/office/drawing/2014/main" xmlns="" id="{711F17F1-939F-4F4A-A3EA-86CE4AD2C8EE}"/>
              </a:ext>
            </a:extLst>
          </p:cNvPr>
          <p:cNvPicPr>
            <a:picLocks noChangeAspect="1"/>
          </p:cNvPicPr>
          <p:nvPr/>
        </p:nvPicPr>
        <p:blipFill>
          <a:blip r:embed="rId14"/>
          <a:stretch>
            <a:fillRect/>
          </a:stretch>
        </p:blipFill>
        <p:spPr>
          <a:xfrm>
            <a:off x="1779782" y="3817532"/>
            <a:ext cx="7642891" cy="355073"/>
          </a:xfrm>
          <a:prstGeom prst="rect">
            <a:avLst/>
          </a:prstGeom>
        </p:spPr>
      </p:pic>
    </p:spTree>
    <p:extLst>
      <p:ext uri="{BB962C8B-B14F-4D97-AF65-F5344CB8AC3E}">
        <p14:creationId xmlns:p14="http://schemas.microsoft.com/office/powerpoint/2010/main" xmlns="" val="3318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heel(1)">
                                      <p:cBhvr>
                                        <p:cTn id="61" dur="2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2" name="Table 1">
            <a:extLst>
              <a:ext uri="{FF2B5EF4-FFF2-40B4-BE49-F238E27FC236}">
                <a16:creationId xmlns:a16="http://schemas.microsoft.com/office/drawing/2014/main" xmlns="" id="{3CC3C8A5-A0ED-7CEB-938C-2D37183B90A1}"/>
              </a:ext>
            </a:extLst>
          </p:cNvPr>
          <p:cNvGraphicFramePr>
            <a:graphicFrameLocks noGrp="1"/>
          </p:cNvGraphicFramePr>
          <p:nvPr>
            <p:extLst>
              <p:ext uri="{D42A27DB-BD31-4B8C-83A1-F6EECF244321}">
                <p14:modId xmlns:p14="http://schemas.microsoft.com/office/powerpoint/2010/main" xmlns="" val="70238277"/>
              </p:ext>
            </p:extLst>
          </p:nvPr>
        </p:nvGraphicFramePr>
        <p:xfrm>
          <a:off x="1482891" y="575908"/>
          <a:ext cx="10188000" cy="6245584"/>
        </p:xfrm>
        <a:graphic>
          <a:graphicData uri="http://schemas.openxmlformats.org/drawingml/2006/table">
            <a:tbl>
              <a:tblPr firstRow="1" firstCol="1" bandRow="1">
                <a:tableStyleId>{5C22544A-7EE6-4342-B048-85BDC9FD1C3A}</a:tableStyleId>
              </a:tblPr>
              <a:tblGrid>
                <a:gridCol w="1799324">
                  <a:extLst>
                    <a:ext uri="{9D8B030D-6E8A-4147-A177-3AD203B41FA5}">
                      <a16:colId xmlns:a16="http://schemas.microsoft.com/office/drawing/2014/main" xmlns="" val="1874929346"/>
                    </a:ext>
                  </a:extLst>
                </a:gridCol>
                <a:gridCol w="5948412">
                  <a:extLst>
                    <a:ext uri="{9D8B030D-6E8A-4147-A177-3AD203B41FA5}">
                      <a16:colId xmlns:a16="http://schemas.microsoft.com/office/drawing/2014/main" xmlns="" val="3161489814"/>
                    </a:ext>
                  </a:extLst>
                </a:gridCol>
                <a:gridCol w="1056807">
                  <a:extLst>
                    <a:ext uri="{9D8B030D-6E8A-4147-A177-3AD203B41FA5}">
                      <a16:colId xmlns:a16="http://schemas.microsoft.com/office/drawing/2014/main" xmlns="" val="747232133"/>
                    </a:ext>
                  </a:extLst>
                </a:gridCol>
                <a:gridCol w="771855">
                  <a:extLst>
                    <a:ext uri="{9D8B030D-6E8A-4147-A177-3AD203B41FA5}">
                      <a16:colId xmlns:a16="http://schemas.microsoft.com/office/drawing/2014/main" xmlns="" val="3797692066"/>
                    </a:ext>
                  </a:extLst>
                </a:gridCol>
                <a:gridCol w="611602">
                  <a:extLst>
                    <a:ext uri="{9D8B030D-6E8A-4147-A177-3AD203B41FA5}">
                      <a16:colId xmlns:a16="http://schemas.microsoft.com/office/drawing/2014/main" xmlns="" val="1080751715"/>
                    </a:ext>
                  </a:extLst>
                </a:gridCol>
              </a:tblGrid>
              <a:tr h="227985">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Mô tả 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ts val="2000"/>
                        </a:lnSpc>
                        <a:spcBef>
                          <a:spcPts val="300"/>
                        </a:spcBef>
                        <a:spcAft>
                          <a:spcPts val="300"/>
                        </a:spcAft>
                      </a:pPr>
                      <a:r>
                        <a:rPr lang="vi-VN" sz="1600" dirty="0">
                          <a:effectLst/>
                          <a:latin typeface="+mj-lt"/>
                        </a:rPr>
                        <a:t>Mức độ/Điểm</a:t>
                      </a:r>
                      <a:endParaRPr lang="en-GB" sz="1600" dirty="0">
                        <a:effectLst/>
                        <a:latin typeface="+mj-lt"/>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79319765"/>
                  </a:ext>
                </a:extLst>
              </a:tr>
              <a:tr h="402099">
                <a:tc vMerge="1">
                  <a:txBody>
                    <a:bodyPr/>
                    <a:lstStyle/>
                    <a:p>
                      <a:endParaRPr lang="en-GB"/>
                    </a:p>
                  </a:txBody>
                  <a:tcPr/>
                </a:tc>
                <a:tc vMerge="1">
                  <a:txBody>
                    <a:bodyPr/>
                    <a:lstStyle/>
                    <a:p>
                      <a:endParaRPr lang="en-GB"/>
                    </a:p>
                  </a:txBody>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Chưa 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Tốt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xmlns="" val="826434106"/>
                  </a:ext>
                </a:extLst>
              </a:tr>
              <a:tr h="1268158">
                <a:tc>
                  <a:txBody>
                    <a:bodyPr/>
                    <a:lstStyle/>
                    <a:p>
                      <a:pPr marL="182563" indent="-182563" algn="l">
                        <a:lnSpc>
                          <a:spcPts val="1700"/>
                        </a:lnSpc>
                        <a:spcBef>
                          <a:spcPts val="300"/>
                        </a:spcBef>
                        <a:spcAft>
                          <a:spcPts val="300"/>
                        </a:spcAft>
                        <a:buFont typeface="+mj-lt"/>
                        <a:buAutoNum type="arabicPeriod"/>
                      </a:pPr>
                      <a:r>
                        <a:rPr lang="vi-VN" sz="1800" b="0" dirty="0">
                          <a:effectLst/>
                          <a:latin typeface="Times New Roman" panose="02020603050405020304" pitchFamily="18" charset="0"/>
                          <a:cs typeface="Times New Roman" panose="02020603050405020304" pitchFamily="18" charset="0"/>
                        </a:rPr>
                        <a:t>Xây dựng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và triển khai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 hoạch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đúng thời hạn.</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trước thời hạn.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0.5</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261023769"/>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2. </a:t>
                      </a:r>
                      <a:r>
                        <a:rPr lang="vi-VN" sz="1800" b="0" dirty="0">
                          <a:effectLst/>
                          <a:latin typeface="Times New Roman" panose="02020603050405020304" pitchFamily="18" charset="0"/>
                          <a:cs typeface="Times New Roman" panose="02020603050405020304" pitchFamily="18" charset="0"/>
                        </a:rPr>
                        <a:t>Nội dung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có 1 nội dung lạc chủ đề.</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Đúng, đủ nội dung cơ bản theo yêu cầu của bài tập vận dụng; không có nội dung nào lạc chủ đề.</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3.0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4</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093221809"/>
                  </a:ext>
                </a:extLst>
              </a:tr>
              <a:tr h="1078867">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3. </a:t>
                      </a:r>
                      <a:r>
                        <a:rPr lang="en-US" sz="1800" b="0" dirty="0" err="1">
                          <a:effectLst/>
                          <a:latin typeface="Times New Roman" panose="02020603050405020304" pitchFamily="18" charset="0"/>
                          <a:cs typeface="Times New Roman" panose="02020603050405020304" pitchFamily="18" charset="0"/>
                        </a:rPr>
                        <a:t>Cấu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trúc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hình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sản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phẩm</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báo cáo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 sáng tạo, độc đáo.</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942847660"/>
                  </a:ext>
                </a:extLst>
              </a:tr>
              <a:tr h="854242">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4. </a:t>
                      </a:r>
                      <a:r>
                        <a:rPr lang="vi-VN" sz="1800" b="0" dirty="0">
                          <a:effectLst/>
                          <a:latin typeface="Times New Roman" panose="02020603050405020304" pitchFamily="18" charset="0"/>
                          <a:cs typeface="Times New Roman" panose="02020603050405020304" pitchFamily="18" charset="0"/>
                        </a:rPr>
                        <a:t>Thuyết trình trước lớp về</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 kết quả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Tự tin; nói to, rõ ràng, lưu loát</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Tự tin; nói to, rõ ràng, lưu loát; thoát li tài liệu; truyền cảm, thuyết phục.</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673209261"/>
                  </a:ext>
                </a:extLst>
              </a:tr>
              <a:tr h="1067109">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5. </a:t>
                      </a:r>
                      <a:r>
                        <a:rPr lang="vi-VN" sz="1800" b="0" dirty="0">
                          <a:effectLst/>
                          <a:latin typeface="Times New Roman" panose="02020603050405020304" pitchFamily="18" charset="0"/>
                          <a:cs typeface="Times New Roman" panose="02020603050405020304" pitchFamily="18" charset="0"/>
                        </a:rPr>
                        <a:t>Ý kiến v</a:t>
                      </a:r>
                      <a:r>
                        <a:rPr lang="en-US" sz="1800" b="0" dirty="0">
                          <a:effectLst/>
                          <a:latin typeface="Times New Roman" panose="02020603050405020304" pitchFamily="18" charset="0"/>
                          <a:cs typeface="Times New Roman" panose="02020603050405020304" pitchFamily="18" charset="0"/>
                        </a:rPr>
                        <a:t>ề</a:t>
                      </a: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quả</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thực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hiện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dự</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của</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các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nhóm khác</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Có 3 ý kiến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Có từ 4 ý kiến trở lên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40398113"/>
                  </a:ext>
                </a:extLst>
              </a:tr>
              <a:tr h="201049">
                <a:tc>
                  <a:txBody>
                    <a:bodyPr/>
                    <a:lstStyle/>
                    <a:p>
                      <a:pPr>
                        <a:lnSpc>
                          <a:spcPts val="1700"/>
                        </a:lnSpc>
                        <a:spcBef>
                          <a:spcPts val="300"/>
                        </a:spcBef>
                        <a:spcAft>
                          <a:spcPts val="300"/>
                        </a:spcAft>
                      </a:pPr>
                      <a:r>
                        <a:rPr lang="vi-VN" sz="1800" dirty="0">
                          <a:effectLst/>
                          <a:latin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Cộng</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7</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10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1089468"/>
                  </a:ext>
                </a:extLst>
              </a:tr>
            </a:tbl>
          </a:graphicData>
        </a:graphic>
      </p:graphicFrame>
      <p:sp>
        <p:nvSpPr>
          <p:cNvPr id="6" name="TextBox 5">
            <a:extLst>
              <a:ext uri="{FF2B5EF4-FFF2-40B4-BE49-F238E27FC236}">
                <a16:creationId xmlns:a16="http://schemas.microsoft.com/office/drawing/2014/main" xmlns="" id="{6FCAFFC4-3245-3D50-57A8-66CDAD1133DD}"/>
              </a:ext>
            </a:extLst>
          </p:cNvPr>
          <p:cNvSpPr txBox="1"/>
          <p:nvPr/>
        </p:nvSpPr>
        <p:spPr>
          <a:xfrm>
            <a:off x="3529894" y="68766"/>
            <a:ext cx="6093994" cy="461665"/>
          </a:xfrm>
          <a:prstGeom prst="rect">
            <a:avLst/>
          </a:prstGeom>
          <a:no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Tiêu chí đánh giá</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dự</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án</a:t>
            </a:r>
            <a:r>
              <a:rPr lang="vi-VN" sz="2400" b="1" dirty="0">
                <a:effectLst/>
                <a:latin typeface="Times New Roman" panose="02020603050405020304" pitchFamily="18" charset="0"/>
                <a:ea typeface="Calibri" panose="020F0502020204030204" pitchFamily="34" charset="0"/>
              </a:rPr>
              <a:t> </a:t>
            </a:r>
            <a:endParaRPr lang="en-GB" sz="2400" dirty="0"/>
          </a:p>
        </p:txBody>
      </p:sp>
    </p:spTree>
    <p:extLst>
      <p:ext uri="{BB962C8B-B14F-4D97-AF65-F5344CB8AC3E}">
        <p14:creationId xmlns:p14="http://schemas.microsoft.com/office/powerpoint/2010/main" xmlns="" val="30150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DBE816EA-8B71-4EF7-8163-06046CFD9409}"/>
              </a:ext>
            </a:extLst>
          </p:cNvPr>
          <p:cNvSpPr txBox="1"/>
          <p:nvPr/>
        </p:nvSpPr>
        <p:spPr>
          <a:xfrm>
            <a:off x="2823847" y="2094939"/>
            <a:ext cx="7821694" cy="2400657"/>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Chọn</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4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8817803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78281" y="649237"/>
            <a:ext cx="9712234" cy="210198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chiến tranh bảo vệ biên giới Tây Nam của Tổ quốc và</a:t>
            </a:r>
            <a:r>
              <a:rPr lang="vi-VN" sz="2800" spc="4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cùng quân dân Cam-pu-chia chiến thắng chế độ diệt chủng (gọi tắt là chiến tranh bảo vệ biên giới Tây Nam của Tổ quốc), tập đoàn Pôn Pốt – Iêng Xary phát động chiến tranh xâm lược Việt Nam vào ngày</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78279" y="2943727"/>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effectLst/>
                <a:latin typeface="Times New Roman" panose="02020603050405020304" pitchFamily="18" charset="0"/>
                <a:ea typeface="Times New Roman" panose="02020603050405020304" pitchFamily="18" charset="0"/>
              </a:rPr>
              <a:t>A. 30-4-</a:t>
            </a:r>
            <a:r>
              <a:rPr lang="vi-VN" sz="2800" spc="-10">
                <a:solidFill>
                  <a:schemeClr val="tx1"/>
                </a:solidFill>
                <a:effectLst/>
                <a:latin typeface="Times New Roman" panose="02020603050405020304" pitchFamily="18" charset="0"/>
                <a:ea typeface="Times New Roman" panose="02020603050405020304" pitchFamily="18" charset="0"/>
              </a:rPr>
              <a:t>1975.</a:t>
            </a:r>
            <a:endParaRPr lang="en-US" sz="2800">
              <a:solidFill>
                <a:schemeClr val="tx1"/>
              </a:solidFill>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78279" y="4716378"/>
            <a:ext cx="433904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30-4-1977.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84572" y="4716378"/>
            <a:ext cx="401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30-4-1978.</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71280" y="2943727"/>
            <a:ext cx="401923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30-4-1976.</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5FD66A3-94BE-90A2-C9A5-3E0842FA050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36580026-71FC-46CB-9086-A794EFF03AE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2C08B68B-680B-45E7-95D3-AF8A0F6AA6F5}"/>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28079996-E704-4279-926B-9002C43CB31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232077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23998" y="681781"/>
            <a:ext cx="9880107" cy="26392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1.2. </a:t>
            </a:r>
            <a:r>
              <a:rPr lang="vi-VN" sz="2800" dirty="0">
                <a:solidFill>
                  <a:schemeClr val="tx1"/>
                </a:solidFill>
                <a:effectLst/>
                <a:latin typeface="Times New Roman" panose="02020603050405020304" pitchFamily="18" charset="0"/>
                <a:ea typeface="Times New Roman" panose="02020603050405020304" pitchFamily="18" charset="0"/>
              </a:rPr>
              <a:t>Cho thông tin sau: “Trong chiến tranh bảo vệ biên giới Tây Nam của Tổ</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ngày</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Bộ</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Chính</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trị</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và</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Quân</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uỷ Trung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ương</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quyết</a:t>
            </a:r>
            <a:r>
              <a:rPr lang="vi-VN" sz="2800" spc="1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định phát động chiến tranh nhân dân, kiên quyết phản công và tiến công tập đoàn</a:t>
            </a:r>
            <a:r>
              <a:rPr lang="en-US" sz="280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Pôn Pốt – Iêng Xary một cách chủ động, liên tục bằng mọi lực lượng”.</a:t>
            </a:r>
            <a:endParaRPr lang="en-US" sz="2800" dirty="0">
              <a:solidFill>
                <a:schemeClr val="tx1"/>
              </a:solidFill>
              <a:effectLst/>
              <a:latin typeface="Times New Roman" panose="02020603050405020304" pitchFamily="18" charset="0"/>
              <a:ea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rPr>
              <a:t>Thông tin cần điền vào chỗ (</a:t>
            </a:r>
            <a:r>
              <a:rPr lang="en-US" sz="2800" dirty="0">
                <a:solidFill>
                  <a:schemeClr val="tx1"/>
                </a:solidFill>
                <a:effectLst/>
                <a:latin typeface="Times New Roman" panose="02020603050405020304" pitchFamily="18" charset="0"/>
                <a:ea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trong câu trên </a:t>
            </a:r>
            <a:r>
              <a:rPr lang="vi-VN" sz="2800" spc="-25" dirty="0">
                <a:solidFill>
                  <a:schemeClr val="tx1"/>
                </a:solidFill>
                <a:effectLst/>
                <a:latin typeface="Times New Roman" panose="02020603050405020304" pitchFamily="18" charset="0"/>
                <a:ea typeface="Times New Roman" panose="02020603050405020304" pitchFamily="18" charset="0"/>
              </a:rPr>
              <a:t>là</a:t>
            </a:r>
            <a:r>
              <a:rPr lang="en-US" sz="2800" spc="-25" dirty="0">
                <a:solidFill>
                  <a:schemeClr val="tx1"/>
                </a:solidFill>
                <a:effectLst/>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23999" y="3779231"/>
            <a:ext cx="4088906" cy="973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15-6-1976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23998" y="5211410"/>
            <a:ext cx="4010526" cy="9006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15-6-1978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71654" y="5136393"/>
            <a:ext cx="4132451" cy="9756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15-6-1979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350037" y="3779231"/>
            <a:ext cx="4054069" cy="9756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15-6-1977</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89B5E08B-50F2-25F1-DEDC-1D1829D3162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AE527287-C136-442A-ADC1-F7C92F7DFA0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FB40B25F-6D84-4A32-8DEB-46EDCB62CBD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E626303-E508-4783-8568-21E011887F6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619794" y="978899"/>
            <a:ext cx="10018753" cy="153971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1.3. </a:t>
            </a:r>
            <a:r>
              <a:rPr lang="vi-VN" sz="2800" dirty="0">
                <a:solidFill>
                  <a:schemeClr val="tx1"/>
                </a:solidFill>
                <a:latin typeface="+mj-lt"/>
              </a:rPr>
              <a:t>Trong chiến tranh bảo vệ biên giới Tây Nam của Tổ quốc, </a:t>
            </a:r>
            <a:r>
              <a:rPr lang="en-US" sz="2800" dirty="0">
                <a:solidFill>
                  <a:schemeClr val="tx1"/>
                </a:solidFill>
                <a:latin typeface="+mj-lt"/>
              </a:rPr>
              <a:t>               </a:t>
            </a:r>
            <a:r>
              <a:rPr lang="vi-VN" sz="2800" dirty="0">
                <a:solidFill>
                  <a:schemeClr val="tx1"/>
                </a:solidFill>
                <a:latin typeface="+mj-lt"/>
              </a:rPr>
              <a:t>Mặt trận Đoàn kết dân tộc cứu nước Cam-pu-chia được thành lập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709650" y="2919662"/>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02-12-1976.</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709650"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02-12-1978.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06049" y="45315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02-12-1979.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06049" y="291966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02-12-1977.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DACC7884-F470-BAC5-101F-B272BDE932C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A22C0E-2230-4750-8C37-77B67A22835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0B924AE-549F-4C84-BA97-AD85C674921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D89E5D2E-4120-4B36-9BAB-B6610CFA2EA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84663" y="745958"/>
            <a:ext cx="10253884" cy="17004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1.4. </a:t>
            </a:r>
            <a:r>
              <a:rPr lang="vi-VN" sz="2800" dirty="0">
                <a:solidFill>
                  <a:schemeClr val="tx1"/>
                </a:solidFill>
                <a:effectLst/>
                <a:latin typeface="Times New Roman" panose="02020603050405020304" pitchFamily="18" charset="0"/>
                <a:ea typeface="Times New Roman" panose="02020603050405020304" pitchFamily="18" charset="0"/>
              </a:rPr>
              <a:t>Trong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chiến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tranh</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bảo</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vệ</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của</a:t>
            </a:r>
            <a:r>
              <a:rPr lang="vi-VN" sz="2800" spc="-6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Tổ</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quốc,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tập</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đoàn Pôn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Pốt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Iêng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Xary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mở</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cuộc</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tiến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toàn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tuyến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biên</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giới</a:t>
            </a:r>
            <a:r>
              <a:rPr lang="vi-VN" sz="2800" spc="-6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Tây</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Nam</a:t>
            </a:r>
            <a:r>
              <a:rPr lang="vi-VN" sz="2800" spc="-4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nước ta vào ngày</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384663"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A. 23-12-1975.</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7748" y="4669167"/>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C. 23-12-1977.</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70295" y="471637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solidFill>
                  <a:schemeClr val="tx1"/>
                </a:solidFill>
                <a:latin typeface="Times New Roman" panose="02020603050405020304" pitchFamily="18" charset="0"/>
              </a:rPr>
              <a:t>D. 23-12-1978.</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70295" y="2883568"/>
            <a:ext cx="4668252" cy="1395663"/>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solidFill>
                  <a:schemeClr val="tx1"/>
                </a:solidFill>
                <a:latin typeface="Times New Roman" panose="02020603050405020304" pitchFamily="18" charset="0"/>
              </a:rPr>
              <a:t>B. 23-12-1976.</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112C9206-E4D3-6B23-0859-9FB4589117F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3841A421-0687-4583-88A8-C23109A92BA0}"/>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E22ADA5E-12E4-4DC0-ADE7-8D568957C85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5238E19E-ED51-4190-8075-77202686FF4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704824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45623" y="818147"/>
            <a:ext cx="10192924"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1.5. </a:t>
            </a:r>
            <a:r>
              <a:rPr lang="vi-VN" sz="2800" dirty="0">
                <a:solidFill>
                  <a:schemeClr val="tx1"/>
                </a:solidFill>
                <a:latin typeface="Times New Roman" panose="02020603050405020304" pitchFamily="18" charset="0"/>
                <a:cs typeface="Times New Roman" panose="02020603050405020304" pitchFamily="18" charset="0"/>
              </a:rPr>
              <a:t>Trong chiến tranh bảo vệ biên giới Tây Nam của Tổ quốc, thủ đô Phnôm Pênh hoàn toàn được giải phóng vào ngày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41041"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07-01-1976.</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41041" y="4716378"/>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07-01-1978.</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232243" y="4716379"/>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07-01-1979.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232243" y="2919663"/>
            <a:ext cx="440630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07-01-1977.</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D2D15CAB-B5BE-4CA9-B82D-DEB7AFF02BA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92120AD7-A29F-4BB2-85F4-D7354E56164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3E10AB6-3EC2-4A73-8138-B8E305FDBAC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840806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15291" y="452388"/>
            <a:ext cx="9810435"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1.6. </a:t>
            </a:r>
            <a:r>
              <a:rPr lang="vi-VN" sz="2800" dirty="0">
                <a:solidFill>
                  <a:schemeClr val="tx1"/>
                </a:solidFill>
                <a:latin typeface="+mj-lt"/>
              </a:rPr>
              <a:t>Cho thông tin sau: “Chiến tranh bảo vệ biên giới Tây Nam của Tổ quốc là (.....) của dân tộc Việt Nam chống chiến tranh xâm lược của tập đoàn Pôn Pốt – Iêng Xary, góp phần bảo vệ hoà bình trong khu vực và trên thế giới”.</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15290" y="3120189"/>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671991" y="4836365"/>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515290" y="4836364"/>
            <a:ext cx="458071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nghĩa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657474" y="3128211"/>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cuộc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vệ</a:t>
            </a:r>
            <a:r>
              <a:rPr lang="en-US" sz="2800" dirty="0">
                <a:solidFill>
                  <a:schemeClr val="tx1"/>
                </a:solidFill>
                <a:latin typeface="Times New Roman" panose="02020603050405020304" pitchFamily="18" charset="0"/>
              </a:rPr>
              <a:t> </a:t>
            </a:r>
          </a:p>
          <a:p>
            <a:pPr algn="ct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đáng</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BBDD47DB-6AE7-4504-B243-BC4D5292232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75B3A5F-705A-47E1-A9B2-CCD52B24464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0E6A3997-860B-4D00-82AA-16D9F941236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770069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89166" y="452388"/>
            <a:ext cx="10149381" cy="26678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1.7.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“Thắng lợi của cuộc chiến tranh bảo vệ biên giới Tây Nam của Tổ quốc tiếp tục (.....) của đường lối tiến hành chiến tranh nhân dân bảo vệ Tổ quốc của Đảng Cộng sản Việt Nam; sự lãnh đạo, chỉ đạo sáng suốt của Bộ Chính trị và Quân uỷ Trung ương”</a:t>
            </a:r>
            <a:r>
              <a:rPr lang="en-US" sz="2800" dirty="0">
                <a:solidFill>
                  <a:schemeClr val="tx1"/>
                </a:solidFill>
                <a:latin typeface="+mj-lt"/>
              </a:rPr>
              <a:t>.</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89166" y="3429000"/>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89166" y="5025189"/>
            <a:ext cx="4668252" cy="108685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kịp</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thời</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70295" y="5025189"/>
            <a:ext cx="4668252" cy="10868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đúng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đắn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70295" y="3429000"/>
            <a:ext cx="4668252" cy="109487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khẳng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định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sáng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suốt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D50FD172-4190-48CB-816A-38AD5A26049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61A998F4-57FF-4027-AD78-779962C9C3D3}"/>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B058BC20-BA5A-4F4A-BDA1-E33FC52A46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02081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19497" y="452388"/>
            <a:ext cx="9850089" cy="23421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1.8.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“Một trong những nét chính nghệ thuật quân sự trong chiến tranh bảo vệ biên giới Tây Nam của Tổ quốc là: nhận thức, đánh giá đúng âm mưu, bản chất, thủ đoạn của đối tượng tác chiến; chủ động tiến hành (.....). </a:t>
            </a:r>
            <a:endParaRPr lang="en-US" sz="2800" dirty="0">
              <a:solidFill>
                <a:schemeClr val="tx1"/>
              </a:solidFill>
              <a:latin typeface="+mj-lt"/>
            </a:endParaRP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19498" y="3259528"/>
            <a:ext cx="405819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7332616" y="4857550"/>
            <a:ext cx="393697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đồng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loạt</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419498" y="4857549"/>
            <a:ext cx="405819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rộng</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khắp</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332617" y="3267550"/>
            <a:ext cx="393696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chiến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tranh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nhân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dân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chỗ</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B0E9A0DF-AC6C-45ED-B193-6681F092B85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CA7F2928-0472-4423-8CA8-457EA7AA53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DEC5E178-9564-4506-B92C-E89F491631F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81907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7B583FE5-E9BE-40C1-942C-5B664DB65B36}"/>
              </a:ext>
            </a:extLst>
          </p:cNvPr>
          <p:cNvSpPr txBox="1"/>
          <p:nvPr/>
        </p:nvSpPr>
        <p:spPr>
          <a:xfrm>
            <a:off x="1547831" y="318023"/>
            <a:ext cx="10278410" cy="815288"/>
          </a:xfrm>
          <a:prstGeom prst="rect">
            <a:avLst/>
          </a:prstGeom>
          <a:noFill/>
        </p:spPr>
        <p:txBody>
          <a:bodyPr wrap="square">
            <a:spAutoFit/>
          </a:bodyPr>
          <a:lstStyle/>
          <a:p>
            <a:pPr algn="just">
              <a:lnSpc>
                <a:spcPts val="2880"/>
              </a:lnSpc>
              <a:spcBef>
                <a:spcPts val="600"/>
              </a:spcBef>
              <a:spcAft>
                <a:spcPts val="600"/>
              </a:spcAft>
            </a:pPr>
            <a:r>
              <a:rPr lang="en-US" sz="2400" b="1" spc="-90" dirty="0">
                <a:solidFill>
                  <a:srgbClr val="00A23A"/>
                </a:solidFill>
                <a:latin typeface="Times New Roman" panose="02020603050405020304" pitchFamily="18" charset="0"/>
                <a:cs typeface="Times New Roman" panose="02020603050405020304" pitchFamily="18" charset="0"/>
              </a:rPr>
              <a:t>I. CHIẾN TRANH BẢO VỆ BIÊN GIỚI TÂY NAM CỦA TỔ QUỐC VÀ CÙNG QUÂN DÂN CAM-PU-CHIACHIẾN THẮNG CHẾ ĐỘ DIỆT CHỦNG </a:t>
            </a:r>
          </a:p>
        </p:txBody>
      </p:sp>
      <p:sp>
        <p:nvSpPr>
          <p:cNvPr id="7" name="TextBox 6">
            <a:extLst>
              <a:ext uri="{FF2B5EF4-FFF2-40B4-BE49-F238E27FC236}">
                <a16:creationId xmlns:a16="http://schemas.microsoft.com/office/drawing/2014/main" xmlns="" id="{09779FF3-996A-4A02-B827-4A693355A7DB}"/>
              </a:ext>
            </a:extLst>
          </p:cNvPr>
          <p:cNvSpPr txBox="1"/>
          <p:nvPr/>
        </p:nvSpPr>
        <p:spPr>
          <a:xfrm>
            <a:off x="228249" y="1189351"/>
            <a:ext cx="2639163"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2. </a:t>
            </a:r>
            <a:r>
              <a:rPr lang="en-US" sz="2400" b="1" dirty="0" err="1">
                <a:solidFill>
                  <a:srgbClr val="00A23A"/>
                </a:solidFill>
                <a:latin typeface="Times New Roman" panose="02020603050405020304" pitchFamily="18" charset="0"/>
                <a:cs typeface="Times New Roman" panose="02020603050405020304" pitchFamily="18" charset="0"/>
              </a:rPr>
              <a:t>Giá</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trị</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lịch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sử</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34EC8008-DD18-44C1-805F-FC7BE023C44E}"/>
              </a:ext>
            </a:extLst>
          </p:cNvPr>
          <p:cNvSpPr txBox="1"/>
          <p:nvPr/>
        </p:nvSpPr>
        <p:spPr>
          <a:xfrm>
            <a:off x="430096" y="1733860"/>
            <a:ext cx="5408023"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p:txBody>
      </p:sp>
      <p:sp>
        <p:nvSpPr>
          <p:cNvPr id="11" name="TextBox 10">
            <a:extLst>
              <a:ext uri="{FF2B5EF4-FFF2-40B4-BE49-F238E27FC236}">
                <a16:creationId xmlns:a16="http://schemas.microsoft.com/office/drawing/2014/main" xmlns="" id="{5871FDB6-052B-4515-9CFE-5E7DD3E58344}"/>
              </a:ext>
            </a:extLst>
          </p:cNvPr>
          <p:cNvSpPr txBox="1"/>
          <p:nvPr/>
        </p:nvSpPr>
        <p:spPr>
          <a:xfrm>
            <a:off x="5930454" y="1733860"/>
            <a:ext cx="5956746" cy="4657685"/>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2</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2, thông tin mục I/2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mj-lt"/>
              </a:rPr>
              <a:t>Giá trị lịch sử cuộc chiến tranh bảo vệ biên giới Tây Nam của Tổ quốc.</a:t>
            </a:r>
            <a:endParaRPr lang="en-US" sz="2400" dirty="0">
              <a:solidFill>
                <a:srgbClr val="00B050"/>
              </a:solidFill>
              <a:latin typeface="+mj-lt"/>
            </a:endParaRPr>
          </a:p>
          <a:p>
            <a:pPr algn="just">
              <a:lnSpc>
                <a:spcPts val="2800"/>
              </a:lnSpc>
              <a:spcBef>
                <a:spcPts val="600"/>
              </a:spcBef>
              <a:spcAft>
                <a:spcPts val="600"/>
              </a:spcAft>
            </a:pPr>
            <a:r>
              <a:rPr lang="en-US" sz="2400" dirty="0">
                <a:solidFill>
                  <a:srgbClr val="FF000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3</a:t>
            </a:r>
            <a:r>
              <a:rPr lang="vi-VN" sz="2400" dirty="0">
                <a:latin typeface="+mj-lt"/>
              </a:rPr>
              <a:t>, thông tin mục I/</a:t>
            </a:r>
            <a:r>
              <a:rPr lang="en-US" sz="2400" dirty="0">
                <a:latin typeface="Times New Roman" panose="02020603050405020304" pitchFamily="18" charset="0"/>
                <a:cs typeface="Times New Roman" panose="02020603050405020304" pitchFamily="18" charset="0"/>
              </a:rPr>
              <a:t>3</a:t>
            </a:r>
            <a:r>
              <a:rPr lang="vi-VN" sz="2400" dirty="0">
                <a:latin typeface="+mj-lt"/>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mj-lt"/>
              </a:rPr>
              <a:t>cuộc chiến tranh bảo vệ biên giới Tây Nam của Tổ quốc.</a:t>
            </a:r>
            <a:endParaRPr lang="en-US" sz="2400" dirty="0">
              <a:solidFill>
                <a:srgbClr val="00B050"/>
              </a:solidFill>
              <a:latin typeface="+mj-lt"/>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387E15B9-99F4-4B92-BAC3-B66008521253}"/>
              </a:ext>
            </a:extLst>
          </p:cNvPr>
          <p:cNvSpPr txBox="1"/>
          <p:nvPr/>
        </p:nvSpPr>
        <p:spPr>
          <a:xfrm>
            <a:off x="228249" y="4215820"/>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C3C8B382-1DD7-4091-92D4-3A16206C54CB}"/>
              </a:ext>
            </a:extLst>
          </p:cNvPr>
          <p:cNvSpPr txBox="1"/>
          <p:nvPr/>
        </p:nvSpPr>
        <p:spPr>
          <a:xfrm>
            <a:off x="430096" y="4760329"/>
            <a:ext cx="5408023"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xmlns="" val="58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1" grpId="0" animBg="1"/>
      <p:bldP spid="10" grpId="0"/>
      <p:bldP spid="1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393795" y="452388"/>
            <a:ext cx="9903858" cy="255998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1.9. </a:t>
            </a:r>
            <a:r>
              <a:rPr lang="vi-VN" sz="2800" dirty="0">
                <a:solidFill>
                  <a:schemeClr val="tx1"/>
                </a:solidFill>
                <a:latin typeface="+mj-lt"/>
              </a:rPr>
              <a:t>Cho thông tin sau:</a:t>
            </a:r>
            <a:r>
              <a:rPr lang="en-US" sz="2800" dirty="0">
                <a:solidFill>
                  <a:schemeClr val="tx1"/>
                </a:solidFill>
                <a:latin typeface="+mj-lt"/>
              </a:rPr>
              <a:t>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Tây</a:t>
            </a:r>
            <a:r>
              <a:rPr lang="en-US" sz="2800" dirty="0">
                <a:solidFill>
                  <a:schemeClr val="tx1"/>
                </a:solidFill>
                <a:latin typeface="Times New Roman" panose="02020603050405020304" pitchFamily="18" charset="0"/>
                <a:cs typeface="Times New Roman" panose="02020603050405020304" pitchFamily="18" charset="0"/>
              </a:rPr>
              <a:t> Nam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6942338" y="4908883"/>
            <a:ext cx="4355314"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D</a:t>
            </a:r>
            <a:r>
              <a:rPr lang="vi-VN" sz="2800" dirty="0">
                <a:solidFill>
                  <a:schemeClr val="tx1"/>
                </a:solidFill>
                <a:latin typeface="Times New Roman" panose="02020603050405020304" pitchFamily="18" charset="0"/>
              </a:rPr>
              <a:t>.</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393794" y="4909351"/>
            <a:ext cx="4188855" cy="10995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C</a:t>
            </a:r>
            <a:r>
              <a:rPr lang="vi-VN" sz="2800" dirty="0">
                <a:solidFill>
                  <a:schemeClr val="tx1"/>
                </a:solidFill>
                <a:latin typeface="Times New Roman" panose="02020603050405020304" pitchFamily="18" charset="0"/>
              </a:rPr>
              <a:t>.</a:t>
            </a:r>
            <a:r>
              <a:rPr lang="en-US" sz="2800" dirty="0">
                <a:solidFill>
                  <a:srgbClr val="FF0000"/>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1393795" y="3338004"/>
            <a:ext cx="4245002" cy="118586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rPr>
              <a:t>A.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binh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vận</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71317" y="3338004"/>
            <a:ext cx="4426335" cy="11858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quân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sự</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chính</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trị</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và</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ngoại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giao</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776EFBFA-B636-CB70-7684-9414E19BAE3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C255AC7-3B36-40DE-8E84-F6A071FF1F8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6F9E4DC1-C1F0-4257-92EB-D8BE840E583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1D58A0AE-E742-4F24-8386-0D4F5332A8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25280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402081" y="4009214"/>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17-02-1978</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2081" y="5155823"/>
            <a:ext cx="4052544"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17-02-1979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010398" y="5149790"/>
            <a:ext cx="4131076" cy="85646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17-3-1979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010400" y="4009215"/>
            <a:ext cx="4131076" cy="85646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17-3-1978</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1141476" y="6304547"/>
            <a:ext cx="105052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EF622FCC-ABA8-329B-9C67-FC13E61D1BC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xmlns="" id="{A051B807-8BB4-4C8C-B5E0-F015301AC7A5}"/>
              </a:ext>
            </a:extLst>
          </p:cNvPr>
          <p:cNvSpPr/>
          <p:nvPr/>
        </p:nvSpPr>
        <p:spPr>
          <a:xfrm>
            <a:off x="1402081" y="370083"/>
            <a:ext cx="9739396" cy="32719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1.10. </a:t>
            </a:r>
            <a:r>
              <a:rPr lang="vi-VN" sz="2800" dirty="0">
                <a:solidFill>
                  <a:schemeClr val="tx1"/>
                </a:solidFill>
                <a:latin typeface="Times New Roman" panose="02020603050405020304" pitchFamily="18" charset="0"/>
                <a:cs typeface="Times New Roman" panose="02020603050405020304" pitchFamily="18" charset="0"/>
              </a:rPr>
              <a:t>Cho thông tin sau: “Ngày (.....),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biên giới phía Bắc nước ta, từ Quảng Ninh đến Lai Châu”.</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chỗ</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p>
        </p:txBody>
      </p:sp>
      <p:pic>
        <p:nvPicPr>
          <p:cNvPr id="11" name="image4.png">
            <a:extLst>
              <a:ext uri="{FF2B5EF4-FFF2-40B4-BE49-F238E27FC236}">
                <a16:creationId xmlns:a16="http://schemas.microsoft.com/office/drawing/2014/main" xmlns="" id="{9E8A3F73-4845-439C-9B99-34094CCD3C44}"/>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42131CC0-3ABE-4B35-AB5C-2A2986F54FE7}"/>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380027A9-FBC4-4D2E-84B7-DCA137A4E42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562745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E3061CA-208A-B057-90CB-097F465A5EC3}"/>
              </a:ext>
            </a:extLst>
          </p:cNvPr>
          <p:cNvSpPr/>
          <p:nvPr/>
        </p:nvSpPr>
        <p:spPr>
          <a:xfrm>
            <a:off x="1421868" y="3102544"/>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1868" y="4716378"/>
            <a:ext cx="411265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39814" y="4716379"/>
            <a:ext cx="4385911"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39814" y="3102544"/>
            <a:ext cx="438591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05-02-1979.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B3A8923D-FABE-169B-95A4-AF1033FF1B9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sp>
        <p:nvSpPr>
          <p:cNvPr id="10" name="Rectangle: Rounded Corners 9">
            <a:extLst>
              <a:ext uri="{FF2B5EF4-FFF2-40B4-BE49-F238E27FC236}">
                <a16:creationId xmlns:a16="http://schemas.microsoft.com/office/drawing/2014/main" xmlns="" id="{B5049BF2-CF7B-4BD5-94F6-B6377FC82698}"/>
              </a:ext>
            </a:extLst>
          </p:cNvPr>
          <p:cNvSpPr/>
          <p:nvPr/>
        </p:nvSpPr>
        <p:spPr>
          <a:xfrm>
            <a:off x="1421868" y="606770"/>
            <a:ext cx="9903858" cy="18236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1.11. </a:t>
            </a:r>
            <a:r>
              <a:rPr lang="vi-VN" sz="2800" dirty="0">
                <a:solidFill>
                  <a:schemeClr val="tx1"/>
                </a:solidFill>
                <a:latin typeface="Times New Roman" panose="02020603050405020304" pitchFamily="18" charset="0"/>
                <a:cs typeface="Times New Roman" panose="02020603050405020304" pitchFamily="18" charset="0"/>
              </a:rPr>
              <a:t>Trong cuộc chiến đấu bảo vệ biên giới phía Bắc của Tổ quốc, Chủ tịch nước Cộng hoà xã hội chủ nghĩa Việt Nam công bố Lệnh Tổng động viên trong cả nước để bảo vệ Tổ quốc vào ngày</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1" name="image4.png">
            <a:extLst>
              <a:ext uri="{FF2B5EF4-FFF2-40B4-BE49-F238E27FC236}">
                <a16:creationId xmlns:a16="http://schemas.microsoft.com/office/drawing/2014/main" xmlns="" id="{A02C90B9-40D0-46D9-85AE-180B01D514E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4630F80C-0860-4844-93BB-CC10DBD43350}"/>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F25B1DAE-1748-4F98-AA38-6327448FD4A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311545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05288" y="535879"/>
            <a:ext cx="9920438" cy="28931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1.12. </a:t>
            </a:r>
            <a:r>
              <a:rPr lang="vi-VN" sz="2800" dirty="0">
                <a:solidFill>
                  <a:schemeClr val="tx1"/>
                </a:solidFill>
                <a:latin typeface="Times New Roman" panose="02020603050405020304" pitchFamily="18" charset="0"/>
              </a:rPr>
              <a:t>Cho thông tin sau: “Trong cuộc chiến đấu bảo vệ biên giới phía Bắc của Tổ quốc, bị tổn thất nặng nề và trước sự lên án mạnh mẽ của dư luận tiến bộ trên thế giới cũng như trong nước,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chính quyền Trung Quốc</a:t>
            </a:r>
            <a:r>
              <a:rPr lang="en-US" sz="2800" dirty="0">
                <a:solidFill>
                  <a:schemeClr val="tx1"/>
                </a:solidFill>
                <a:latin typeface="Times New Roman" panose="02020603050405020304" pitchFamily="18" charset="0"/>
              </a:rPr>
              <a:t> </a:t>
            </a:r>
            <a:r>
              <a:rPr lang="vi-VN" sz="2800" dirty="0">
                <a:solidFill>
                  <a:schemeClr val="tx1"/>
                </a:solidFill>
                <a:latin typeface="Times New Roman" panose="02020603050405020304" pitchFamily="18" charset="0"/>
              </a:rPr>
              <a:t>tuyên bố rút quân khỏi lãnh thổ Việt Nam”.</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05288" y="3953735"/>
            <a:ext cx="4129236"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05-01-1979</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5288" y="5135418"/>
            <a:ext cx="4129236" cy="9766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05-3-1979</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30188" y="5135418"/>
            <a:ext cx="4395537"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05-4-1979</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930189" y="3893455"/>
            <a:ext cx="4371474" cy="97662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05-02-1979</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DEDCF751-FE4B-43A6-4EFB-01F3B5F1E33F}"/>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1" name="image4.png">
            <a:extLst>
              <a:ext uri="{FF2B5EF4-FFF2-40B4-BE49-F238E27FC236}">
                <a16:creationId xmlns:a16="http://schemas.microsoft.com/office/drawing/2014/main" xmlns="" id="{4B0C44A9-9578-46B5-A49A-8F336FAC938B}"/>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2" name="Group 11">
            <a:extLst>
              <a:ext uri="{FF2B5EF4-FFF2-40B4-BE49-F238E27FC236}">
                <a16:creationId xmlns:a16="http://schemas.microsoft.com/office/drawing/2014/main" xmlns="" id="{BDBAC7AF-E2CD-4B3A-AEE1-D5C14BA5C57F}"/>
              </a:ext>
            </a:extLst>
          </p:cNvPr>
          <p:cNvGrpSpPr>
            <a:grpSpLocks/>
          </p:cNvGrpSpPr>
          <p:nvPr/>
        </p:nvGrpSpPr>
        <p:grpSpPr bwMode="auto">
          <a:xfrm>
            <a:off x="806095" y="167994"/>
            <a:ext cx="625171" cy="541918"/>
            <a:chOff x="0" y="0"/>
            <a:chExt cx="666" cy="559"/>
          </a:xfrm>
        </p:grpSpPr>
        <p:sp>
          <p:nvSpPr>
            <p:cNvPr id="13" name="Freeform 12">
              <a:extLst>
                <a:ext uri="{FF2B5EF4-FFF2-40B4-BE49-F238E27FC236}">
                  <a16:creationId xmlns:a16="http://schemas.microsoft.com/office/drawing/2014/main" xmlns="" id="{D92D00B7-D933-412B-AA61-855AFB3B99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5602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05288" y="500514"/>
            <a:ext cx="9896375" cy="21788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1.13. </a:t>
            </a:r>
            <a:r>
              <a:rPr lang="vi-VN" sz="2800" dirty="0">
                <a:solidFill>
                  <a:schemeClr val="tx1"/>
                </a:solidFill>
                <a:latin typeface="Times New Roman" panose="02020603050405020304" pitchFamily="18" charset="0"/>
              </a:rPr>
              <a:t>Cho thông tin sau: “Trong cuộc chiến đấu bảo vệ biên giới phía Bắc của Tổ quốc, đến ngày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về cơ bản, Trung Quốc đã rút quân khỏi nước ta”.</a:t>
            </a:r>
            <a:endParaRPr lang="en-US" sz="2800" dirty="0">
              <a:solidFill>
                <a:schemeClr val="tx1"/>
              </a:solidFill>
              <a:latin typeface="Times New Roman" panose="02020603050405020304" pitchFamily="18" charset="0"/>
            </a:endParaRPr>
          </a:p>
          <a:p>
            <a:pPr algn="just"/>
            <a:r>
              <a:rPr lang="vi-VN" sz="2800" dirty="0">
                <a:solidFill>
                  <a:schemeClr val="tx1"/>
                </a:solidFill>
                <a:latin typeface="Times New Roman" panose="02020603050405020304" pitchFamily="18" charset="0"/>
              </a:rPr>
              <a:t>Thông tin cần điền vào chỗ (</a:t>
            </a:r>
            <a:r>
              <a:rPr lang="en-US" sz="2800" dirty="0">
                <a:solidFill>
                  <a:schemeClr val="tx1"/>
                </a:solidFill>
                <a:latin typeface="Times New Roman" panose="02020603050405020304" pitchFamily="18" charset="0"/>
              </a:rPr>
              <a:t>…..</a:t>
            </a:r>
            <a:r>
              <a:rPr lang="vi-VN" sz="2800" dirty="0">
                <a:solidFill>
                  <a:schemeClr val="tx1"/>
                </a:solidFill>
                <a:latin typeface="Times New Roman" panose="02020603050405020304" pitchFamily="18" charset="0"/>
              </a:rPr>
              <a:t>) trong câu trên là:</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05288" y="3096290"/>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A. 15-3-1979</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05288" y="4716378"/>
            <a:ext cx="41292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C. 17-3-1979</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03442" y="4716379"/>
            <a:ext cx="422228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D. 18-3-1979</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03443" y="3096290"/>
            <a:ext cx="41982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rPr>
              <a:t>B. 16-3-1979</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57B21C-468A-427D-A3A4-02228B29D71A}"/>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86ACED27-898F-4032-94BF-4A61D0CB8EDA}"/>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B037C15E-F81F-4AC8-9B22-D9C8E0F2FE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514861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63305" y="569914"/>
            <a:ext cx="9964552" cy="259679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1.14. </a:t>
            </a:r>
            <a:r>
              <a:rPr lang="vi-VN" sz="2800" dirty="0">
                <a:solidFill>
                  <a:schemeClr val="tx1"/>
                </a:solidFill>
                <a:latin typeface="+mj-lt"/>
              </a:rPr>
              <a:t>Cho thông tin sau:</a:t>
            </a:r>
            <a:r>
              <a:rPr lang="en-US" sz="2800" dirty="0">
                <a:solidFill>
                  <a:schemeClr val="tx1"/>
                </a:solidFill>
                <a:latin typeface="+mj-lt"/>
              </a:rPr>
              <a:t> </a:t>
            </a:r>
            <a:r>
              <a:rPr lang="vi-VN" sz="2800" dirty="0">
                <a:solidFill>
                  <a:schemeClr val="tx1"/>
                </a:solidFill>
                <a:latin typeface="+mj-lt"/>
              </a:rPr>
              <a:t>“Cuộc chiến đấu bảo vệ biên giới phía Bắc của Tổ quốc là (.....) khẳng định ý chí, sức mạnh bền bỉ của nhân dân Việt Nam quyết tâm vượt qua mọi khó khăn, thử thách bảo vệ chủ quyền, lãnh thổ thiêng liêng của Tổ quốc”.</a:t>
            </a:r>
            <a:endParaRPr lang="en-US" sz="2800" dirty="0">
              <a:solidFill>
                <a:schemeClr val="tx1"/>
              </a:solidFill>
              <a:latin typeface="+mj-lt"/>
            </a:endParaRPr>
          </a:p>
          <a:p>
            <a:pPr marL="0" lvl="1"/>
            <a:r>
              <a:rPr lang="vi-VN" sz="2800" dirty="0">
                <a:solidFill>
                  <a:schemeClr val="tx1"/>
                </a:solidFill>
                <a:latin typeface="+mj-lt"/>
              </a:rPr>
              <a:t>Thông tin cần điền vào chỗ (</a:t>
            </a:r>
            <a:r>
              <a:rPr lang="en-US" sz="2800" dirty="0">
                <a:solidFill>
                  <a:schemeClr val="tx1"/>
                </a:solidFill>
                <a:latin typeface="+mj-lt"/>
              </a:rPr>
              <a:t>…..</a:t>
            </a:r>
            <a:r>
              <a:rPr lang="vi-VN" sz="2800" dirty="0">
                <a:solidFill>
                  <a:schemeClr val="tx1"/>
                </a:solidFill>
                <a:latin typeface="+mj-lt"/>
              </a:rPr>
              <a:t>) trong câu trên là:</a:t>
            </a:r>
            <a:endParaRPr lang="en-US" sz="2800" dirty="0">
              <a:solidFill>
                <a:schemeClr val="tx1"/>
              </a:solidFill>
              <a:latin typeface="+mj-lt"/>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72929" y="3965608"/>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72929" y="5216893"/>
            <a:ext cx="466825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869229" y="5216893"/>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845166" y="4023360"/>
            <a:ext cx="4668252" cy="99741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5FFD6904-4DD9-4F99-8DE0-355B6107455D}"/>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0C60C7CF-D246-42A3-8894-EF81FC6D7897}"/>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3E6C3BE8-8728-4C1B-A4EE-70A1CF6EF12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860480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34164" y="539011"/>
            <a:ext cx="9827537" cy="32822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1.15.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“Một trong những nét chính nghệ thuật quân sự trong cuộc chiến đấu bảo vệ biên giới phía Bắc của Tổ quốc là: phòng ngự kiên cường, kết hợp phản công, tiến công linh hoạt với nhiều hình thức chiến thuật; kết hợp đánh tiêu hao, tiêu diệt, bẻ gãy các đợt tiến công của địch; kết hợp đấu tranh (.....) buộc địch phải rút quân”.</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34164" y="4167735"/>
            <a:ext cx="4668252" cy="88582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593449" y="5225315"/>
            <a:ext cx="4632742"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557939" y="4158411"/>
            <a:ext cx="4668252"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1434164" y="5236445"/>
            <a:ext cx="4668252"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90A7E958-1A6F-4D30-ADEA-14CA5F9A2A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984D61FC-16E7-4BFB-9245-7D5842E00670}"/>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4548542E-F9FC-4AFC-B607-DED6E0B1327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820557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24539" y="1005840"/>
            <a:ext cx="95386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1.16. </a:t>
            </a:r>
            <a:r>
              <a:rPr lang="vi-VN" sz="2800" dirty="0">
                <a:solidFill>
                  <a:schemeClr val="tx1"/>
                </a:solidFill>
                <a:latin typeface="Times New Roman" panose="02020603050405020304" pitchFamily="18" charset="0"/>
              </a:rPr>
              <a:t>Chính quyền Trung Quốc chiếm đóng trái phép nhóm đảo phía Đông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24538" y="3429000"/>
            <a:ext cx="4109985"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1954.</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24538" y="4716379"/>
            <a:ext cx="4109986" cy="10629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1956.</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657474" y="471637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1957.</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657474" y="3428999"/>
            <a:ext cx="4305701" cy="10629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1955.</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DE24E223-6CCA-49B5-884D-2E98CF7A9C6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4A7D8B50-2C17-468F-8337-FC208C09D78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A3B6E57C-D737-46F6-ACF6-9568E59DA1FE}"/>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EA97A47D-905E-4F39-841F-C1E1D36A05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722727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82291" y="1058779"/>
            <a:ext cx="9721516" cy="145983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Times New Roman" panose="02020603050405020304" pitchFamily="18" charset="0"/>
              </a:rPr>
              <a:t>Câu 1.17. </a:t>
            </a:r>
            <a:r>
              <a:rPr lang="vi-VN" sz="2800">
                <a:solidFill>
                  <a:schemeClr val="tx1"/>
                </a:solidFill>
                <a:latin typeface="Times New Roman" panose="02020603050405020304" pitchFamily="18" charset="0"/>
              </a:rPr>
              <a:t>Chính </a:t>
            </a:r>
            <a:r>
              <a:rPr lang="vi-VN" sz="2800" dirty="0">
                <a:solidFill>
                  <a:schemeClr val="tx1"/>
                </a:solidFill>
                <a:latin typeface="Times New Roman" panose="02020603050405020304" pitchFamily="18" charset="0"/>
              </a:rPr>
              <a:t>quyền Trung Quốc dùng vũ lực đánh chiếm nhóm đảo phía Tây quần đảo Hoàng Sa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482290"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1971.</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482290" y="4992302"/>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1973.</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51573" y="4992303"/>
            <a:ext cx="4052234"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1974.</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51574" y="3195587"/>
            <a:ext cx="4052233" cy="111973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1972.</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C05F5D22-AA5A-6D97-6A00-74F49664E0B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20B790B-36D6-4648-A5B8-EB17FD3C5E9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3B1DFD05-2692-4853-A3FD-98FF59CD615F}"/>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15FF0E1E-4BA7-4552-8297-38593F93F7C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383303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511167" y="604986"/>
            <a:ext cx="9461633" cy="19334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rPr>
              <a:t>Câu</a:t>
            </a:r>
            <a:r>
              <a:rPr lang="en-US" sz="2800" b="1" dirty="0">
                <a:solidFill>
                  <a:srgbClr val="FF0000"/>
                </a:solidFill>
                <a:latin typeface="Times New Roman" panose="02020603050405020304" pitchFamily="18" charset="0"/>
              </a:rPr>
              <a:t> 1.18. </a:t>
            </a:r>
            <a:r>
              <a:rPr lang="vi-VN" sz="2800" dirty="0">
                <a:solidFill>
                  <a:schemeClr val="tx1"/>
                </a:solidFill>
                <a:latin typeface="Times New Roman" panose="02020603050405020304" pitchFamily="18" charset="0"/>
              </a:rPr>
              <a:t>Chính quyền Trung Quốc sử dụng vũ lực chiếm đóng trái phép một số bãi đá thuộc quần đảo Trường Sa của Việt Nam: Chữ Thập, Châu Viên, Ga Ven, Tư Nghĩa, Gạc Ma, Xu Bi vào năm</a:t>
            </a:r>
            <a:endParaRPr lang="en-US" sz="2800" dirty="0">
              <a:solidFill>
                <a:schemeClr val="tx1"/>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1511166"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A. </a:t>
            </a:r>
            <a:r>
              <a:rPr lang="en-US" sz="2800" dirty="0">
                <a:solidFill>
                  <a:schemeClr val="tx1"/>
                </a:solidFill>
                <a:latin typeface="Times New Roman" panose="02020603050405020304" pitchFamily="18" charset="0"/>
              </a:rPr>
              <a:t>1986.</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1511165" y="5024387"/>
            <a:ext cx="3850106" cy="108765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C. </a:t>
            </a:r>
            <a:r>
              <a:rPr lang="en-US" sz="2800" dirty="0">
                <a:solidFill>
                  <a:schemeClr val="tx1"/>
                </a:solidFill>
                <a:latin typeface="Times New Roman" panose="02020603050405020304" pitchFamily="18" charset="0"/>
              </a:rPr>
              <a:t>1988.</a:t>
            </a: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7122695" y="5024387"/>
            <a:ext cx="3850105" cy="108765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D. </a:t>
            </a:r>
            <a:r>
              <a:rPr lang="en-US" sz="2800" dirty="0">
                <a:solidFill>
                  <a:schemeClr val="tx1"/>
                </a:solidFill>
                <a:latin typeface="Times New Roman" panose="02020603050405020304" pitchFamily="18" charset="0"/>
              </a:rPr>
              <a:t>1989.</a:t>
            </a: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7122695" y="3157086"/>
            <a:ext cx="3850105" cy="11582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rPr>
              <a:t>B. </a:t>
            </a:r>
            <a:r>
              <a:rPr lang="en-US" sz="2800" dirty="0">
                <a:solidFill>
                  <a:schemeClr val="tx1"/>
                </a:solidFill>
                <a:latin typeface="Times New Roman" panose="02020603050405020304" pitchFamily="18" charset="0"/>
              </a:rPr>
              <a:t>1987.</a:t>
            </a: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Đáp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endParaRPr lang="en-US" dirty="0">
              <a:latin typeface="Times New Roman" panose="02020603050405020304" pitchFamily="18" charset="0"/>
              <a:cs typeface="Times New Roman" panose="02020603050405020304" pitchFamily="18" charset="0"/>
            </a:endParaRPr>
          </a:p>
        </p:txBody>
      </p:sp>
      <p:pic>
        <p:nvPicPr>
          <p:cNvPr id="7" name="Đúng">
            <a:hlinkClick r:id="" action="ppaction://media"/>
            <a:extLst>
              <a:ext uri="{FF2B5EF4-FFF2-40B4-BE49-F238E27FC236}">
                <a16:creationId xmlns:a16="http://schemas.microsoft.com/office/drawing/2014/main" xmlns="" id="{A8AF5C18-F9E9-807C-1378-032D4CD5E4E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8C1C453F-9AF7-45F0-8887-761C4F2D56C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2984E642-DBF1-468B-98FE-5A6DF3A9F3EB}"/>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F30EA71E-ED4A-4E9A-9FAC-2DDD4AE6378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7165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863F2DCC-D097-4CF4-8A50-58F2BC7676D8}"/>
              </a:ext>
            </a:extLst>
          </p:cNvPr>
          <p:cNvPicPr>
            <a:picLocks noChangeAspect="1"/>
          </p:cNvPicPr>
          <p:nvPr/>
        </p:nvPicPr>
        <p:blipFill>
          <a:blip r:embed="rId4"/>
          <a:stretch>
            <a:fillRect/>
          </a:stretch>
        </p:blipFill>
        <p:spPr>
          <a:xfrm>
            <a:off x="948480" y="6233341"/>
            <a:ext cx="10515208" cy="541918"/>
          </a:xfrm>
          <a:prstGeom prst="rect">
            <a:avLst/>
          </a:prstGeom>
        </p:spPr>
      </p:pic>
      <p:pic>
        <p:nvPicPr>
          <p:cNvPr id="11" name="Picture 10">
            <a:extLst>
              <a:ext uri="{FF2B5EF4-FFF2-40B4-BE49-F238E27FC236}">
                <a16:creationId xmlns:a16="http://schemas.microsoft.com/office/drawing/2014/main" xmlns="" id="{E83BDF3D-2416-47FE-8B50-B63DEB0EF96E}"/>
              </a:ext>
            </a:extLst>
          </p:cNvPr>
          <p:cNvPicPr>
            <a:picLocks noChangeAspect="1"/>
          </p:cNvPicPr>
          <p:nvPr/>
        </p:nvPicPr>
        <p:blipFill>
          <a:blip r:embed="rId5"/>
          <a:stretch>
            <a:fillRect/>
          </a:stretch>
        </p:blipFill>
        <p:spPr>
          <a:xfrm>
            <a:off x="1208891" y="918729"/>
            <a:ext cx="257211" cy="5333862"/>
          </a:xfrm>
          <a:prstGeom prst="rect">
            <a:avLst/>
          </a:prstGeom>
        </p:spPr>
      </p:pic>
      <p:pic>
        <p:nvPicPr>
          <p:cNvPr id="13" name="Picture 12">
            <a:extLst>
              <a:ext uri="{FF2B5EF4-FFF2-40B4-BE49-F238E27FC236}">
                <a16:creationId xmlns:a16="http://schemas.microsoft.com/office/drawing/2014/main" xmlns="" id="{A91AFA79-4EE3-449D-A4D3-C8339C2BBCBD}"/>
              </a:ext>
            </a:extLst>
          </p:cNvPr>
          <p:cNvPicPr>
            <a:picLocks noChangeAspect="1"/>
          </p:cNvPicPr>
          <p:nvPr/>
        </p:nvPicPr>
        <p:blipFill>
          <a:blip r:embed="rId6"/>
          <a:stretch>
            <a:fillRect/>
          </a:stretch>
        </p:blipFill>
        <p:spPr>
          <a:xfrm>
            <a:off x="1468551" y="253380"/>
            <a:ext cx="2154215" cy="1400370"/>
          </a:xfrm>
          <a:prstGeom prst="rect">
            <a:avLst/>
          </a:prstGeom>
        </p:spPr>
      </p:pic>
      <p:pic>
        <p:nvPicPr>
          <p:cNvPr id="15" name="Picture 14">
            <a:extLst>
              <a:ext uri="{FF2B5EF4-FFF2-40B4-BE49-F238E27FC236}">
                <a16:creationId xmlns:a16="http://schemas.microsoft.com/office/drawing/2014/main" xmlns="" id="{40D9A9CB-C468-4753-9945-B06524DEAADA}"/>
              </a:ext>
            </a:extLst>
          </p:cNvPr>
          <p:cNvPicPr>
            <a:picLocks noChangeAspect="1"/>
          </p:cNvPicPr>
          <p:nvPr/>
        </p:nvPicPr>
        <p:blipFill>
          <a:blip r:embed="rId7"/>
          <a:stretch>
            <a:fillRect/>
          </a:stretch>
        </p:blipFill>
        <p:spPr>
          <a:xfrm>
            <a:off x="3622766" y="194728"/>
            <a:ext cx="7670312" cy="724001"/>
          </a:xfrm>
          <a:prstGeom prst="rect">
            <a:avLst/>
          </a:prstGeom>
        </p:spPr>
      </p:pic>
      <p:pic>
        <p:nvPicPr>
          <p:cNvPr id="17" name="Picture 16">
            <a:extLst>
              <a:ext uri="{FF2B5EF4-FFF2-40B4-BE49-F238E27FC236}">
                <a16:creationId xmlns:a16="http://schemas.microsoft.com/office/drawing/2014/main" xmlns="" id="{EE40CE15-5830-4381-A74D-A781FB15D83B}"/>
              </a:ext>
            </a:extLst>
          </p:cNvPr>
          <p:cNvPicPr>
            <a:picLocks noChangeAspect="1"/>
          </p:cNvPicPr>
          <p:nvPr/>
        </p:nvPicPr>
        <p:blipFill>
          <a:blip r:embed="rId8"/>
          <a:stretch>
            <a:fillRect/>
          </a:stretch>
        </p:blipFill>
        <p:spPr>
          <a:xfrm>
            <a:off x="3622766" y="967854"/>
            <a:ext cx="7670312" cy="685896"/>
          </a:xfrm>
          <a:prstGeom prst="rect">
            <a:avLst/>
          </a:prstGeom>
        </p:spPr>
      </p:pic>
      <p:pic>
        <p:nvPicPr>
          <p:cNvPr id="19" name="Picture 18">
            <a:extLst>
              <a:ext uri="{FF2B5EF4-FFF2-40B4-BE49-F238E27FC236}">
                <a16:creationId xmlns:a16="http://schemas.microsoft.com/office/drawing/2014/main" xmlns="" id="{8463DF67-04D4-4A50-ABCA-59AFB2A6B328}"/>
              </a:ext>
            </a:extLst>
          </p:cNvPr>
          <p:cNvPicPr>
            <a:picLocks noChangeAspect="1"/>
          </p:cNvPicPr>
          <p:nvPr/>
        </p:nvPicPr>
        <p:blipFill>
          <a:blip r:embed="rId9"/>
          <a:stretch>
            <a:fillRect/>
          </a:stretch>
        </p:blipFill>
        <p:spPr>
          <a:xfrm>
            <a:off x="1459080" y="1768288"/>
            <a:ext cx="2163686" cy="1095528"/>
          </a:xfrm>
          <a:prstGeom prst="rect">
            <a:avLst/>
          </a:prstGeom>
        </p:spPr>
      </p:pic>
      <p:pic>
        <p:nvPicPr>
          <p:cNvPr id="21" name="Picture 20">
            <a:extLst>
              <a:ext uri="{FF2B5EF4-FFF2-40B4-BE49-F238E27FC236}">
                <a16:creationId xmlns:a16="http://schemas.microsoft.com/office/drawing/2014/main" xmlns="" id="{FAD54D0A-EC0B-4375-9897-9EB7BECC1188}"/>
              </a:ext>
            </a:extLst>
          </p:cNvPr>
          <p:cNvPicPr>
            <a:picLocks noChangeAspect="1"/>
          </p:cNvPicPr>
          <p:nvPr/>
        </p:nvPicPr>
        <p:blipFill>
          <a:blip r:embed="rId10"/>
          <a:stretch>
            <a:fillRect/>
          </a:stretch>
        </p:blipFill>
        <p:spPr>
          <a:xfrm>
            <a:off x="3622765" y="1712402"/>
            <a:ext cx="7670313" cy="714475"/>
          </a:xfrm>
          <a:prstGeom prst="rect">
            <a:avLst/>
          </a:prstGeom>
        </p:spPr>
      </p:pic>
      <p:pic>
        <p:nvPicPr>
          <p:cNvPr id="23" name="Picture 22">
            <a:extLst>
              <a:ext uri="{FF2B5EF4-FFF2-40B4-BE49-F238E27FC236}">
                <a16:creationId xmlns:a16="http://schemas.microsoft.com/office/drawing/2014/main" xmlns="" id="{C7C51D9B-08C6-4C68-9B55-2E4753160401}"/>
              </a:ext>
            </a:extLst>
          </p:cNvPr>
          <p:cNvPicPr>
            <a:picLocks noChangeAspect="1"/>
          </p:cNvPicPr>
          <p:nvPr/>
        </p:nvPicPr>
        <p:blipFill>
          <a:blip r:embed="rId11"/>
          <a:stretch>
            <a:fillRect/>
          </a:stretch>
        </p:blipFill>
        <p:spPr>
          <a:xfrm>
            <a:off x="3622765" y="2453185"/>
            <a:ext cx="5599611" cy="419158"/>
          </a:xfrm>
          <a:prstGeom prst="rect">
            <a:avLst/>
          </a:prstGeom>
        </p:spPr>
      </p:pic>
      <p:pic>
        <p:nvPicPr>
          <p:cNvPr id="25" name="Picture 24">
            <a:extLst>
              <a:ext uri="{FF2B5EF4-FFF2-40B4-BE49-F238E27FC236}">
                <a16:creationId xmlns:a16="http://schemas.microsoft.com/office/drawing/2014/main" xmlns="" id="{22070900-55E1-4C45-B0D9-5F6D48E0CC62}"/>
              </a:ext>
            </a:extLst>
          </p:cNvPr>
          <p:cNvPicPr>
            <a:picLocks noChangeAspect="1"/>
          </p:cNvPicPr>
          <p:nvPr/>
        </p:nvPicPr>
        <p:blipFill>
          <a:blip r:embed="rId12"/>
          <a:stretch>
            <a:fillRect/>
          </a:stretch>
        </p:blipFill>
        <p:spPr>
          <a:xfrm>
            <a:off x="1422556" y="2921946"/>
            <a:ext cx="2644345" cy="1400370"/>
          </a:xfrm>
          <a:prstGeom prst="rect">
            <a:avLst/>
          </a:prstGeom>
        </p:spPr>
      </p:pic>
      <p:pic>
        <p:nvPicPr>
          <p:cNvPr id="27" name="Picture 26">
            <a:extLst>
              <a:ext uri="{FF2B5EF4-FFF2-40B4-BE49-F238E27FC236}">
                <a16:creationId xmlns:a16="http://schemas.microsoft.com/office/drawing/2014/main" xmlns="" id="{E4C3D906-89D8-4CD1-B4A7-151C3509DB30}"/>
              </a:ext>
            </a:extLst>
          </p:cNvPr>
          <p:cNvPicPr>
            <a:picLocks noChangeAspect="1"/>
          </p:cNvPicPr>
          <p:nvPr/>
        </p:nvPicPr>
        <p:blipFill>
          <a:blip r:embed="rId13"/>
          <a:stretch>
            <a:fillRect/>
          </a:stretch>
        </p:blipFill>
        <p:spPr>
          <a:xfrm>
            <a:off x="3998157" y="2977087"/>
            <a:ext cx="7321052" cy="1295581"/>
          </a:xfrm>
          <a:prstGeom prst="rect">
            <a:avLst/>
          </a:prstGeom>
        </p:spPr>
      </p:pic>
      <p:pic>
        <p:nvPicPr>
          <p:cNvPr id="29" name="Picture 28">
            <a:extLst>
              <a:ext uri="{FF2B5EF4-FFF2-40B4-BE49-F238E27FC236}">
                <a16:creationId xmlns:a16="http://schemas.microsoft.com/office/drawing/2014/main" xmlns="" id="{29AEABB6-6AEA-4C56-8486-8C8BC61A4FAF}"/>
              </a:ext>
            </a:extLst>
          </p:cNvPr>
          <p:cNvPicPr>
            <a:picLocks noChangeAspect="1"/>
          </p:cNvPicPr>
          <p:nvPr/>
        </p:nvPicPr>
        <p:blipFill>
          <a:blip r:embed="rId14"/>
          <a:stretch>
            <a:fillRect/>
          </a:stretch>
        </p:blipFill>
        <p:spPr>
          <a:xfrm>
            <a:off x="1457392" y="4409769"/>
            <a:ext cx="1817029" cy="1686160"/>
          </a:xfrm>
          <a:prstGeom prst="rect">
            <a:avLst/>
          </a:prstGeom>
        </p:spPr>
      </p:pic>
      <p:pic>
        <p:nvPicPr>
          <p:cNvPr id="31" name="Picture 30">
            <a:extLst>
              <a:ext uri="{FF2B5EF4-FFF2-40B4-BE49-F238E27FC236}">
                <a16:creationId xmlns:a16="http://schemas.microsoft.com/office/drawing/2014/main" xmlns="" id="{447EF8D3-2E6C-4B12-9FC5-F6E6EB6ECEFF}"/>
              </a:ext>
            </a:extLst>
          </p:cNvPr>
          <p:cNvPicPr>
            <a:picLocks noChangeAspect="1"/>
          </p:cNvPicPr>
          <p:nvPr/>
        </p:nvPicPr>
        <p:blipFill>
          <a:blip r:embed="rId15"/>
          <a:stretch>
            <a:fillRect/>
          </a:stretch>
        </p:blipFill>
        <p:spPr>
          <a:xfrm>
            <a:off x="3257003" y="4304898"/>
            <a:ext cx="8036078" cy="390580"/>
          </a:xfrm>
          <a:prstGeom prst="rect">
            <a:avLst/>
          </a:prstGeom>
        </p:spPr>
      </p:pic>
      <p:pic>
        <p:nvPicPr>
          <p:cNvPr id="33" name="Picture 32">
            <a:extLst>
              <a:ext uri="{FF2B5EF4-FFF2-40B4-BE49-F238E27FC236}">
                <a16:creationId xmlns:a16="http://schemas.microsoft.com/office/drawing/2014/main" xmlns="" id="{E5542706-FC93-4081-B2B9-E7CAA2F0EEBB}"/>
              </a:ext>
            </a:extLst>
          </p:cNvPr>
          <p:cNvPicPr>
            <a:picLocks noChangeAspect="1"/>
          </p:cNvPicPr>
          <p:nvPr/>
        </p:nvPicPr>
        <p:blipFill>
          <a:blip r:embed="rId16"/>
          <a:stretch>
            <a:fillRect/>
          </a:stretch>
        </p:blipFill>
        <p:spPr>
          <a:xfrm>
            <a:off x="3274419" y="4691604"/>
            <a:ext cx="5834746" cy="419158"/>
          </a:xfrm>
          <a:prstGeom prst="rect">
            <a:avLst/>
          </a:prstGeom>
        </p:spPr>
      </p:pic>
      <p:pic>
        <p:nvPicPr>
          <p:cNvPr id="35" name="Picture 34">
            <a:extLst>
              <a:ext uri="{FF2B5EF4-FFF2-40B4-BE49-F238E27FC236}">
                <a16:creationId xmlns:a16="http://schemas.microsoft.com/office/drawing/2014/main" xmlns="" id="{C08C1DF5-D78B-432B-958A-3F58B327CA3B}"/>
              </a:ext>
            </a:extLst>
          </p:cNvPr>
          <p:cNvPicPr>
            <a:picLocks noChangeAspect="1"/>
          </p:cNvPicPr>
          <p:nvPr/>
        </p:nvPicPr>
        <p:blipFill>
          <a:blip r:embed="rId17"/>
          <a:stretch>
            <a:fillRect/>
          </a:stretch>
        </p:blipFill>
        <p:spPr>
          <a:xfrm>
            <a:off x="3265709" y="5130936"/>
            <a:ext cx="8027371" cy="704948"/>
          </a:xfrm>
          <a:prstGeom prst="rect">
            <a:avLst/>
          </a:prstGeom>
        </p:spPr>
      </p:pic>
      <p:pic>
        <p:nvPicPr>
          <p:cNvPr id="37" name="Picture 36">
            <a:extLst>
              <a:ext uri="{FF2B5EF4-FFF2-40B4-BE49-F238E27FC236}">
                <a16:creationId xmlns:a16="http://schemas.microsoft.com/office/drawing/2014/main" xmlns="" id="{1A510A90-C6FF-4D45-8972-EE2E254AFC68}"/>
              </a:ext>
            </a:extLst>
          </p:cNvPr>
          <p:cNvPicPr>
            <a:picLocks noChangeAspect="1"/>
          </p:cNvPicPr>
          <p:nvPr/>
        </p:nvPicPr>
        <p:blipFill>
          <a:blip r:embed="rId18"/>
          <a:stretch>
            <a:fillRect/>
          </a:stretch>
        </p:blipFill>
        <p:spPr>
          <a:xfrm>
            <a:off x="3274418" y="5852485"/>
            <a:ext cx="8018661" cy="400106"/>
          </a:xfrm>
          <a:prstGeom prst="rect">
            <a:avLst/>
          </a:prstGeom>
        </p:spPr>
      </p:pic>
    </p:spTree>
    <p:extLst>
      <p:ext uri="{BB962C8B-B14F-4D97-AF65-F5344CB8AC3E}">
        <p14:creationId xmlns:p14="http://schemas.microsoft.com/office/powerpoint/2010/main" xmlns="" val="7770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circle(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Effect transition="in" filter="fade">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500" fill="hold"/>
                                        <p:tgtEl>
                                          <p:spTgt spid="33"/>
                                        </p:tgtEl>
                                        <p:attrNameLst>
                                          <p:attrName>ppt_w</p:attrName>
                                        </p:attrNameLst>
                                      </p:cBhvr>
                                      <p:tavLst>
                                        <p:tav tm="0">
                                          <p:val>
                                            <p:fltVal val="0"/>
                                          </p:val>
                                        </p:tav>
                                        <p:tav tm="100000">
                                          <p:val>
                                            <p:strVal val="#ppt_w"/>
                                          </p:val>
                                        </p:tav>
                                      </p:tavLst>
                                    </p:anim>
                                    <p:anim calcmode="lin" valueType="num">
                                      <p:cBhvr>
                                        <p:cTn id="86" dur="500" fill="hold"/>
                                        <p:tgtEl>
                                          <p:spTgt spid="33"/>
                                        </p:tgtEl>
                                        <p:attrNameLst>
                                          <p:attrName>ppt_h</p:attrName>
                                        </p:attrNameLst>
                                      </p:cBhvr>
                                      <p:tavLst>
                                        <p:tav tm="0">
                                          <p:val>
                                            <p:fltVal val="0"/>
                                          </p:val>
                                        </p:tav>
                                        <p:tav tm="100000">
                                          <p:val>
                                            <p:strVal val="#ppt_h"/>
                                          </p:val>
                                        </p:tav>
                                      </p:tavLst>
                                    </p:anim>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p:cTn id="92" dur="500" fill="hold"/>
                                        <p:tgtEl>
                                          <p:spTgt spid="35"/>
                                        </p:tgtEl>
                                        <p:attrNameLst>
                                          <p:attrName>ppt_w</p:attrName>
                                        </p:attrNameLst>
                                      </p:cBhvr>
                                      <p:tavLst>
                                        <p:tav tm="0">
                                          <p:val>
                                            <p:fltVal val="0"/>
                                          </p:val>
                                        </p:tav>
                                        <p:tav tm="100000">
                                          <p:val>
                                            <p:strVal val="#ppt_w"/>
                                          </p:val>
                                        </p:tav>
                                      </p:tavLst>
                                    </p:anim>
                                    <p:anim calcmode="lin" valueType="num">
                                      <p:cBhvr>
                                        <p:cTn id="93" dur="500" fill="hold"/>
                                        <p:tgtEl>
                                          <p:spTgt spid="35"/>
                                        </p:tgtEl>
                                        <p:attrNameLst>
                                          <p:attrName>ppt_h</p:attrName>
                                        </p:attrNameLst>
                                      </p:cBhvr>
                                      <p:tavLst>
                                        <p:tav tm="0">
                                          <p:val>
                                            <p:fltVal val="0"/>
                                          </p:val>
                                        </p:tav>
                                        <p:tav tm="100000">
                                          <p:val>
                                            <p:strVal val="#ppt_h"/>
                                          </p:val>
                                        </p:tav>
                                      </p:tavLst>
                                    </p:anim>
                                    <p:animEffect transition="in" filter="fade">
                                      <p:cBhvr>
                                        <p:cTn id="94" dur="500"/>
                                        <p:tgtEl>
                                          <p:spTgt spid="3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500" fill="hold"/>
                                        <p:tgtEl>
                                          <p:spTgt spid="37"/>
                                        </p:tgtEl>
                                        <p:attrNameLst>
                                          <p:attrName>ppt_w</p:attrName>
                                        </p:attrNameLst>
                                      </p:cBhvr>
                                      <p:tavLst>
                                        <p:tav tm="0">
                                          <p:val>
                                            <p:fltVal val="0"/>
                                          </p:val>
                                        </p:tav>
                                        <p:tav tm="100000">
                                          <p:val>
                                            <p:strVal val="#ppt_w"/>
                                          </p:val>
                                        </p:tav>
                                      </p:tavLst>
                                    </p:anim>
                                    <p:anim calcmode="lin" valueType="num">
                                      <p:cBhvr>
                                        <p:cTn id="100" dur="500" fill="hold"/>
                                        <p:tgtEl>
                                          <p:spTgt spid="37"/>
                                        </p:tgtEl>
                                        <p:attrNameLst>
                                          <p:attrName>ppt_h</p:attrName>
                                        </p:attrNameLst>
                                      </p:cBhvr>
                                      <p:tavLst>
                                        <p:tav tm="0">
                                          <p:val>
                                            <p:fltVal val="0"/>
                                          </p:val>
                                        </p:tav>
                                        <p:tav tm="100000">
                                          <p:val>
                                            <p:strVal val="#ppt_h"/>
                                          </p:val>
                                        </p:tav>
                                      </p:tavLst>
                                    </p:anim>
                                    <p:animEffect transition="in" filter="fade">
                                      <p:cBhvr>
                                        <p:cTn id="10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0865977-EACB-6A52-BC1C-31F1AD15A3DB}"/>
              </a:ext>
            </a:extLst>
          </p:cNvPr>
          <p:cNvSpPr/>
          <p:nvPr/>
        </p:nvSpPr>
        <p:spPr>
          <a:xfrm>
            <a:off x="1491917" y="155753"/>
            <a:ext cx="10010272" cy="37693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1.19. </a:t>
            </a:r>
            <a:r>
              <a:rPr lang="vi-VN" sz="2800" dirty="0">
                <a:solidFill>
                  <a:schemeClr val="tx1"/>
                </a:solidFill>
                <a:latin typeface="Times New Roman" panose="02020603050405020304" pitchFamily="18" charset="0"/>
                <a:cs typeface="Times New Roman" panose="02020603050405020304" pitchFamily="18" charset="0"/>
              </a:rPr>
              <a:t>Cho thông tin sau:</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“Quá trình đấu tranh bảo vệ chủ quyền biển, đảo Việt Nam sau năm 1975 khẳng định chủ quyền, quyền chủ quyền, quyền tài phán quốc gia của Việt Nam trên các vùng biển, đảo của Tổ quốc phù hợp với Công ước của Liên hợp quốc về Luật Biển (UNCLOS) năm 1982, trong đó có chủ quyền đối với quần đảo Hoàng Sa và quần đảo Trường Sa; góp phần quan trọng trong việc (.....) trên Biển Đông”.</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vi-VN" sz="2800" dirty="0">
                <a:solidFill>
                  <a:schemeClr val="tx1"/>
                </a:solidFill>
                <a:latin typeface="Times New Roman" panose="02020603050405020304" pitchFamily="18" charset="0"/>
                <a:cs typeface="Times New Roman" panose="02020603050405020304" pitchFamily="18" charset="0"/>
              </a:rPr>
              <a:t>Thông tin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E3061CA-208A-B057-90CB-097F465A5EC3}"/>
              </a:ext>
            </a:extLst>
          </p:cNvPr>
          <p:cNvSpPr/>
          <p:nvPr/>
        </p:nvSpPr>
        <p:spPr>
          <a:xfrm>
            <a:off x="698625" y="4123274"/>
            <a:ext cx="5690585"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 name="Rectangle: Rounded Corners 3">
            <a:extLst>
              <a:ext uri="{FF2B5EF4-FFF2-40B4-BE49-F238E27FC236}">
                <a16:creationId xmlns:a16="http://schemas.microsoft.com/office/drawing/2014/main" xmlns="" id="{4EE7FB8B-BD31-1797-C0F7-ACC4F5617F01}"/>
              </a:ext>
            </a:extLst>
          </p:cNvPr>
          <p:cNvSpPr/>
          <p:nvPr/>
        </p:nvSpPr>
        <p:spPr>
          <a:xfrm>
            <a:off x="6560831" y="5214485"/>
            <a:ext cx="5510073" cy="89514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D</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0B40210A-D420-9898-38DE-3A37D6424489}"/>
              </a:ext>
            </a:extLst>
          </p:cNvPr>
          <p:cNvSpPr/>
          <p:nvPr/>
        </p:nvSpPr>
        <p:spPr>
          <a:xfrm>
            <a:off x="698624" y="5214485"/>
            <a:ext cx="5690586" cy="8951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DCA4456-8BA6-31A0-6581-8A0636D9D986}"/>
              </a:ext>
            </a:extLst>
          </p:cNvPr>
          <p:cNvSpPr/>
          <p:nvPr/>
        </p:nvSpPr>
        <p:spPr>
          <a:xfrm>
            <a:off x="6587465" y="4123274"/>
            <a:ext cx="5483439" cy="94397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B</a:t>
            </a:r>
            <a:r>
              <a:rPr lang="vi-VN"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0BD98D8C-0429-7127-29A2-7FB602E804A7}"/>
              </a:ext>
            </a:extLst>
          </p:cNvPr>
          <p:cNvSpPr/>
          <p:nvPr/>
        </p:nvSpPr>
        <p:spPr>
          <a:xfrm>
            <a:off x="10411326" y="6436593"/>
            <a:ext cx="1780674" cy="38130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xmlns="" id="{A170ED69-79CE-842A-8B2B-77D29C3C7BA3}"/>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2257" y="5927228"/>
            <a:ext cx="609600" cy="609600"/>
          </a:xfrm>
          <a:prstGeom prst="rect">
            <a:avLst/>
          </a:prstGeom>
        </p:spPr>
      </p:pic>
      <p:pic>
        <p:nvPicPr>
          <p:cNvPr id="10" name="image4.png">
            <a:extLst>
              <a:ext uri="{FF2B5EF4-FFF2-40B4-BE49-F238E27FC236}">
                <a16:creationId xmlns:a16="http://schemas.microsoft.com/office/drawing/2014/main" xmlns="" id="{E9BD7CEB-2075-444E-BF0D-C2627364226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1" name="Group 11">
            <a:extLst>
              <a:ext uri="{FF2B5EF4-FFF2-40B4-BE49-F238E27FC236}">
                <a16:creationId xmlns:a16="http://schemas.microsoft.com/office/drawing/2014/main" xmlns="" id="{D2A90213-F7C8-41EF-AA4B-2749518A1764}"/>
              </a:ext>
            </a:extLst>
          </p:cNvPr>
          <p:cNvGrpSpPr>
            <a:grpSpLocks/>
          </p:cNvGrpSpPr>
          <p:nvPr/>
        </p:nvGrpSpPr>
        <p:grpSpPr bwMode="auto">
          <a:xfrm>
            <a:off x="806095" y="167994"/>
            <a:ext cx="625171" cy="541918"/>
            <a:chOff x="0" y="0"/>
            <a:chExt cx="666" cy="559"/>
          </a:xfrm>
        </p:grpSpPr>
        <p:sp>
          <p:nvSpPr>
            <p:cNvPr id="12" name="Freeform 12">
              <a:extLst>
                <a:ext uri="{FF2B5EF4-FFF2-40B4-BE49-F238E27FC236}">
                  <a16:creationId xmlns:a16="http://schemas.microsoft.com/office/drawing/2014/main" xmlns="" id="{7208E8E7-C1A7-437E-9BA5-0B86CCD3AA3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18873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endCondLst>
                    <p:cond evt="onStopAudio" delay="0">
                      <p:tgtEl>
                        <p:sldTgt/>
                      </p:tgtEl>
                    </p:cond>
                  </p:endCondLst>
                </p:cTn>
                <p:tgtEl>
                  <p:spTgt spid="7"/>
                </p:tgtEl>
              </p:cMediaNode>
            </p:vide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58228" y="174399"/>
            <a:ext cx="625171" cy="612210"/>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84A42C0-4781-48B0-7B84-13FFBD0D2F78}"/>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7"/>
              </a:rPr>
              <a:t>thongtinvatruyenthong.vepic@gmail.c</a:t>
            </a:r>
            <a:r>
              <a:rPr lang="en-GB" sz="3000" b="1" u="sng" dirty="0">
                <a:solidFill>
                  <a:srgbClr val="0000FF"/>
                </a:solidFill>
                <a:latin typeface="Times New Roman" panose="02020603050405020304" pitchFamily="18" charset="0"/>
                <a:cs typeface="Times New Roman" panose="02020603050405020304" pitchFamily="18" charset="0"/>
                <a:hlinkClick r:id="rId7"/>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38636458"/>
      </p:ext>
    </p:extLst>
  </p:cSld>
  <p:clrMapOvr>
    <a:masterClrMapping/>
  </p:clrMapOvr>
  <mc:AlternateContent xmlns:mc="http://schemas.openxmlformats.org/markup-compatibility/2006">
    <mc:Choice xmlns:p14="http://schemas.microsoft.com/office/powerpoint/2010/main" xmlns="" Requires="p14">
      <p:transition spd="slow" p14:dur="30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D37D2A5B-127A-4FB6-8D03-5A4B61895D6B}"/>
              </a:ext>
            </a:extLst>
          </p:cNvPr>
          <p:cNvSpPr txBox="1"/>
          <p:nvPr/>
        </p:nvSpPr>
        <p:spPr>
          <a:xfrm>
            <a:off x="7728155" y="913069"/>
            <a:ext cx="4050223"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 Cam-</a:t>
            </a:r>
            <a:r>
              <a:rPr lang="en-US" sz="2400" dirty="0" err="1">
                <a:latin typeface="Times New Roman" panose="02020603050405020304" pitchFamily="18" charset="0"/>
                <a:cs typeface="Times New Roman" panose="02020603050405020304" pitchFamily="18" charset="0"/>
              </a:rPr>
              <a:t>pu</a:t>
            </a:r>
            <a:r>
              <a:rPr lang="en-US" sz="2400" dirty="0">
                <a:latin typeface="Times New Roman" panose="02020603050405020304" pitchFamily="18" charset="0"/>
                <a:cs typeface="Times New Roman" panose="02020603050405020304" pitchFamily="18" charset="0"/>
              </a:rPr>
              <a:t>-chia?</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ì tư tưởng cực đoan, hiếu chiến của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Pốt</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Xary</a:t>
            </a:r>
            <a:r>
              <a:rPr lang="vi-VN" sz="2400" dirty="0">
                <a:latin typeface="Times New Roman" panose="02020603050405020304" pitchFamily="18" charset="0"/>
                <a:cs typeface="Times New Roman" panose="02020603050405020304" pitchFamily="18" charset="0"/>
              </a:rPr>
              <a:t> đã bị đập tan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Vì h</a:t>
            </a:r>
            <a:r>
              <a:rPr lang="en-US" sz="2400" dirty="0">
                <a:latin typeface="Times New Roman" panose="02020603050405020304" pitchFamily="18" charset="0"/>
                <a:cs typeface="Times New Roman" panose="02020603050405020304" pitchFamily="18" charset="0"/>
              </a:rPr>
              <a:t>ai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cam kế</a:t>
            </a:r>
            <a:r>
              <a:rPr lang="en-US" sz="2400" dirty="0">
                <a:latin typeface="Times New Roman" panose="02020603050405020304" pitchFamily="18" charset="0"/>
                <a:cs typeface="Times New Roman" panose="02020603050405020304" pitchFamily="18" charset="0"/>
              </a:rPr>
              <a:t>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chiến đấu, ngăn chặn sự trở lại của chế độ diệt chủng, mang lại sự hồi sinh, hoà bình và phát triển cho nhân dân Cam-pu-chia.</a:t>
            </a:r>
            <a:endParaRPr lang="en-US" sz="2400" dirty="0">
              <a:latin typeface="Times New Roman" panose="02020603050405020304" pitchFamily="18" charset="0"/>
              <a:cs typeface="Times New Roman" panose="02020603050405020304" pitchFamily="18" charset="0"/>
            </a:endParaRPr>
          </a:p>
        </p:txBody>
      </p:sp>
      <p:pic>
        <p:nvPicPr>
          <p:cNvPr id="2050" name="Picture 2" descr="45 nam chien tranh bien gioi tay nam vi sao viet nam phai phan cong tu ve hinh anh 4">
            <a:extLst>
              <a:ext uri="{FF2B5EF4-FFF2-40B4-BE49-F238E27FC236}">
                <a16:creationId xmlns:a16="http://schemas.microsoft.com/office/drawing/2014/main" xmlns="" id="{A9BD0ED7-7D34-4608-93D3-ADB3C9A9F32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7512" y="913069"/>
            <a:ext cx="6936260" cy="5031861"/>
          </a:xfrm>
          <a:prstGeom prst="rect">
            <a:avLst/>
          </a:prstGeom>
          <a:noFill/>
          <a:ln>
            <a:solidFill>
              <a:srgbClr val="00B050"/>
            </a:solidFill>
          </a:ln>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B17FC758-1DF8-43E5-B145-26FBA686D277}"/>
              </a:ext>
            </a:extLst>
          </p:cNvPr>
          <p:cNvSpPr txBox="1"/>
          <p:nvPr/>
        </p:nvSpPr>
        <p:spPr>
          <a:xfrm>
            <a:off x="1261390" y="6148087"/>
            <a:ext cx="5262978" cy="707886"/>
          </a:xfrm>
          <a:prstGeom prst="rect">
            <a:avLst/>
          </a:prstGeom>
          <a:noFill/>
        </p:spPr>
        <p:txBody>
          <a:bodyPr wrap="square">
            <a:spAutoFit/>
          </a:bodyPr>
          <a:lstStyle/>
          <a:p>
            <a:r>
              <a:rPr lang="en-US" sz="1600" b="0" dirty="0" err="1">
                <a:solidFill>
                  <a:srgbClr val="212529"/>
                </a:solidFill>
                <a:effectLst/>
                <a:latin typeface="Times New Roman" panose="02020603050405020304" pitchFamily="18" charset="0"/>
                <a:cs typeface="Times New Roman" panose="02020603050405020304" pitchFamily="18" charset="0"/>
              </a:rPr>
              <a:t>Đài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Hữu</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nghị</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Việt</a:t>
            </a:r>
            <a:r>
              <a:rPr lang="en-US" sz="1600" b="0" dirty="0">
                <a:solidFill>
                  <a:srgbClr val="212529"/>
                </a:solidFill>
                <a:effectLst/>
                <a:latin typeface="Times New Roman" panose="02020603050405020304" pitchFamily="18" charset="0"/>
                <a:cs typeface="Times New Roman" panose="02020603050405020304" pitchFamily="18" charset="0"/>
              </a:rPr>
              <a:t> Nam - </a:t>
            </a:r>
            <a:r>
              <a:rPr lang="en-US" sz="1600" b="0" dirty="0" err="1">
                <a:solidFill>
                  <a:srgbClr val="212529"/>
                </a:solidFill>
                <a:effectLst/>
                <a:latin typeface="Times New Roman" panose="02020603050405020304" pitchFamily="18" charset="0"/>
                <a:cs typeface="Times New Roman" panose="02020603050405020304" pitchFamily="18" charset="0"/>
              </a:rPr>
              <a:t>Campuchia</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tại</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thủ</a:t>
            </a:r>
            <a:r>
              <a:rPr lang="en-US" sz="1600" b="0" dirty="0">
                <a:solidFill>
                  <a:srgbClr val="212529"/>
                </a:solidFill>
                <a:effectLst/>
                <a:latin typeface="Times New Roman" panose="02020603050405020304" pitchFamily="18" charset="0"/>
                <a:cs typeface="Times New Roman" panose="02020603050405020304" pitchFamily="18" charset="0"/>
              </a:rPr>
              <a:t> </a:t>
            </a:r>
            <a:r>
              <a:rPr lang="en-US" sz="1600" b="0" dirty="0" err="1">
                <a:solidFill>
                  <a:srgbClr val="212529"/>
                </a:solidFill>
                <a:effectLst/>
                <a:latin typeface="Times New Roman" panose="02020603050405020304" pitchFamily="18" charset="0"/>
                <a:cs typeface="Times New Roman" panose="02020603050405020304" pitchFamily="18" charset="0"/>
              </a:rPr>
              <a:t>đô</a:t>
            </a:r>
            <a:r>
              <a:rPr lang="en-US" sz="1600" b="0" dirty="0">
                <a:solidFill>
                  <a:srgbClr val="212529"/>
                </a:solidFill>
                <a:effectLst/>
                <a:latin typeface="Times New Roman" panose="02020603050405020304" pitchFamily="18" charset="0"/>
                <a:cs typeface="Times New Roman" panose="02020603050405020304" pitchFamily="18" charset="0"/>
              </a:rPr>
              <a:t> Phnom Penh</a:t>
            </a:r>
          </a:p>
          <a:p>
            <a:r>
              <a:rPr lang="en-US" sz="800" dirty="0">
                <a:hlinkClick r:id="rId5"/>
              </a:rPr>
              <a:t>(</a:t>
            </a:r>
            <a:r>
              <a:rPr lang="en-US" sz="800" dirty="0" err="1">
                <a:hlinkClick r:id="rId5"/>
              </a:rPr>
              <a:t>Chiến</a:t>
            </a:r>
            <a:r>
              <a:rPr lang="en-US" sz="800" dirty="0">
                <a:hlinkClick r:id="rId5"/>
              </a:rPr>
              <a:t> </a:t>
            </a:r>
            <a:r>
              <a:rPr lang="en-US" sz="800" dirty="0" err="1">
                <a:hlinkClick r:id="rId5"/>
              </a:rPr>
              <a:t>tranh</a:t>
            </a:r>
            <a:r>
              <a:rPr lang="en-US" sz="800" dirty="0">
                <a:hlinkClick r:id="rId5"/>
              </a:rPr>
              <a:t> </a:t>
            </a:r>
            <a:r>
              <a:rPr lang="en-US" sz="800" dirty="0" err="1">
                <a:hlinkClick r:id="rId5"/>
              </a:rPr>
              <a:t>biên</a:t>
            </a:r>
            <a:r>
              <a:rPr lang="en-US" sz="800" dirty="0">
                <a:hlinkClick r:id="rId5"/>
              </a:rPr>
              <a:t> </a:t>
            </a:r>
            <a:r>
              <a:rPr lang="en-US" sz="800" dirty="0" err="1">
                <a:hlinkClick r:id="rId5"/>
              </a:rPr>
              <a:t>giới</a:t>
            </a:r>
            <a:r>
              <a:rPr lang="en-US" sz="800" dirty="0">
                <a:hlinkClick r:id="rId5"/>
              </a:rPr>
              <a:t> </a:t>
            </a:r>
            <a:r>
              <a:rPr lang="en-US" sz="800" dirty="0" err="1">
                <a:hlinkClick r:id="rId5"/>
              </a:rPr>
              <a:t>Tây</a:t>
            </a:r>
            <a:r>
              <a:rPr lang="en-US" sz="800" dirty="0">
                <a:hlinkClick r:id="rId5"/>
              </a:rPr>
              <a:t> Nam: </a:t>
            </a:r>
            <a:r>
              <a:rPr lang="en-US" sz="800" dirty="0" err="1">
                <a:hlinkClick r:id="rId5"/>
              </a:rPr>
              <a:t>Vì</a:t>
            </a:r>
            <a:r>
              <a:rPr lang="en-US" sz="800" dirty="0">
                <a:hlinkClick r:id="rId5"/>
              </a:rPr>
              <a:t> </a:t>
            </a:r>
            <a:r>
              <a:rPr lang="en-US" sz="800" dirty="0" err="1">
                <a:hlinkClick r:id="rId5"/>
              </a:rPr>
              <a:t>sao</a:t>
            </a:r>
            <a:r>
              <a:rPr lang="en-US" sz="800" dirty="0">
                <a:hlinkClick r:id="rId5"/>
              </a:rPr>
              <a:t> </a:t>
            </a:r>
            <a:r>
              <a:rPr lang="en-US" sz="800" dirty="0" err="1">
                <a:hlinkClick r:id="rId5"/>
              </a:rPr>
              <a:t>Việt</a:t>
            </a:r>
            <a:r>
              <a:rPr lang="en-US" sz="800" dirty="0">
                <a:hlinkClick r:id="rId5"/>
              </a:rPr>
              <a:t> Nam </a:t>
            </a:r>
            <a:r>
              <a:rPr lang="en-US" sz="800" dirty="0" err="1">
                <a:hlinkClick r:id="rId5"/>
              </a:rPr>
              <a:t>phải</a:t>
            </a:r>
            <a:r>
              <a:rPr lang="en-US" sz="800" dirty="0">
                <a:hlinkClick r:id="rId5"/>
              </a:rPr>
              <a:t> </a:t>
            </a:r>
            <a:r>
              <a:rPr lang="en-US" sz="800" dirty="0" err="1">
                <a:hlinkClick r:id="rId5"/>
              </a:rPr>
              <a:t>phản</a:t>
            </a:r>
            <a:r>
              <a:rPr lang="en-US" sz="800" dirty="0">
                <a:hlinkClick r:id="rId5"/>
              </a:rPr>
              <a:t> </a:t>
            </a:r>
            <a:r>
              <a:rPr lang="en-US" sz="800" dirty="0" err="1">
                <a:hlinkClick r:id="rId5"/>
              </a:rPr>
              <a:t>công</a:t>
            </a:r>
            <a:r>
              <a:rPr lang="en-US" sz="800" dirty="0">
                <a:hlinkClick r:id="rId5"/>
              </a:rPr>
              <a:t> </a:t>
            </a:r>
            <a:r>
              <a:rPr lang="en-US" sz="800" dirty="0" err="1">
                <a:hlinkClick r:id="rId5"/>
              </a:rPr>
              <a:t>mạnh</a:t>
            </a:r>
            <a:r>
              <a:rPr lang="en-US" sz="800" dirty="0">
                <a:hlinkClick r:id="rId5"/>
              </a:rPr>
              <a:t> </a:t>
            </a:r>
            <a:r>
              <a:rPr lang="en-US" sz="800" dirty="0" err="1">
                <a:hlinkClick r:id="rId5"/>
              </a:rPr>
              <a:t>mẽ</a:t>
            </a:r>
            <a:r>
              <a:rPr lang="en-US" sz="800" dirty="0">
                <a:hlinkClick r:id="rId5"/>
              </a:rPr>
              <a:t>? (vov.vn)</a:t>
            </a:r>
            <a:r>
              <a:rPr lang="en-US" sz="800" dirty="0"/>
              <a:t>)</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765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heel(1)">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circle(in)">
                                      <p:cBhvr>
                                        <p:cTn id="27" dur="2000"/>
                                        <p:tgtEl>
                                          <p:spTgt spid="6">
                                            <p:txEl>
                                              <p:pRg st="1" end="1"/>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circle(in)">
                                      <p:cBhvr>
                                        <p:cTn id="30" dur="2000"/>
                                        <p:tgtEl>
                                          <p:spTgt spid="6">
                                            <p:txEl>
                                              <p:pRg st="2" end="2"/>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circle(in)">
                                      <p:cBhvr>
                                        <p:cTn id="33"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xmlns="" id="{3E5C3021-4425-4219-A284-11B847777582}"/>
              </a:ext>
            </a:extLst>
          </p:cNvPr>
          <p:cNvSpPr txBox="1"/>
          <p:nvPr/>
        </p:nvSpPr>
        <p:spPr>
          <a:xfrm>
            <a:off x="2089480" y="167994"/>
            <a:ext cx="9164328" cy="815288"/>
          </a:xfrm>
          <a:prstGeom prst="rect">
            <a:avLst/>
          </a:prstGeom>
          <a:solidFill>
            <a:schemeClr val="accent2">
              <a:lumMod val="40000"/>
              <a:lumOff val="60000"/>
            </a:schemeClr>
          </a:solidFill>
        </p:spPr>
        <p:txBody>
          <a:bodyPr wrap="square">
            <a:spAutoFit/>
          </a:bodyPr>
          <a:lstStyle/>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r>
              <a:rPr lang="en-US" sz="2400" b="1" dirty="0">
                <a:solidFill>
                  <a:srgbClr val="00A23A"/>
                </a:solidFill>
                <a:latin typeface="Times New Roman" panose="02020603050405020304" pitchFamily="18" charset="0"/>
                <a:cs typeface="Times New Roman" panose="02020603050405020304" pitchFamily="18" charset="0"/>
              </a:rPr>
              <a:t> </a:t>
            </a:r>
          </a:p>
          <a:p>
            <a:pPr algn="ctr">
              <a:lnSpc>
                <a:spcPts val="2880"/>
              </a:lnSpc>
            </a:pPr>
            <a:r>
              <a:rPr lang="en-US" sz="2400" b="1" dirty="0" err="1">
                <a:solidFill>
                  <a:srgbClr val="00A23A"/>
                </a:solidFill>
                <a:latin typeface="Times New Roman" panose="02020603050405020304" pitchFamily="18" charset="0"/>
                <a:cs typeface="Times New Roman" panose="02020603050405020304" pitchFamily="18" charset="0"/>
              </a:rPr>
              <a:t>cuộc</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chiến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tranh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bảo</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biên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giới</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Tây</a:t>
            </a:r>
            <a:r>
              <a:rPr lang="en-US" sz="2400" b="1" dirty="0">
                <a:solidFill>
                  <a:srgbClr val="00A23A"/>
                </a:solidFill>
                <a:latin typeface="Times New Roman" panose="02020603050405020304" pitchFamily="18" charset="0"/>
                <a:cs typeface="Times New Roman" panose="02020603050405020304" pitchFamily="18" charset="0"/>
              </a:rPr>
              <a:t> Nam </a:t>
            </a:r>
            <a:r>
              <a:rPr lang="en-US" sz="2400" b="1" dirty="0" err="1">
                <a:solidFill>
                  <a:srgbClr val="00A23A"/>
                </a:solidFill>
                <a:latin typeface="Times New Roman" panose="02020603050405020304" pitchFamily="18" charset="0"/>
                <a:cs typeface="Times New Roman" panose="02020603050405020304" pitchFamily="18" charset="0"/>
              </a:rPr>
              <a:t>của</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Tổ</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quốc</a:t>
            </a:r>
            <a:endParaRPr lang="en-US" sz="2400" b="1" spc="-90" dirty="0">
              <a:solidFill>
                <a:srgbClr val="00A23A"/>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AC5B0B96-26E1-4163-9027-64D63C3863AC}"/>
              </a:ext>
            </a:extLst>
          </p:cNvPr>
          <p:cNvPicPr>
            <a:picLocks noChangeAspect="1"/>
          </p:cNvPicPr>
          <p:nvPr/>
        </p:nvPicPr>
        <p:blipFill>
          <a:blip r:embed="rId4"/>
          <a:stretch>
            <a:fillRect/>
          </a:stretch>
        </p:blipFill>
        <p:spPr>
          <a:xfrm>
            <a:off x="1260389" y="1350732"/>
            <a:ext cx="855473" cy="649028"/>
          </a:xfrm>
          <a:prstGeom prst="rect">
            <a:avLst/>
          </a:prstGeom>
        </p:spPr>
      </p:pic>
      <p:pic>
        <p:nvPicPr>
          <p:cNvPr id="18" name="Picture 17">
            <a:extLst>
              <a:ext uri="{FF2B5EF4-FFF2-40B4-BE49-F238E27FC236}">
                <a16:creationId xmlns:a16="http://schemas.microsoft.com/office/drawing/2014/main" xmlns="" id="{55B4FC48-F0D6-4398-A34E-937E3DBA8A58}"/>
              </a:ext>
            </a:extLst>
          </p:cNvPr>
          <p:cNvPicPr>
            <a:picLocks noChangeAspect="1"/>
          </p:cNvPicPr>
          <p:nvPr/>
        </p:nvPicPr>
        <p:blipFill>
          <a:blip r:embed="rId5"/>
          <a:stretch>
            <a:fillRect/>
          </a:stretch>
        </p:blipFill>
        <p:spPr>
          <a:xfrm>
            <a:off x="2057064" y="2362875"/>
            <a:ext cx="781159" cy="924054"/>
          </a:xfrm>
          <a:prstGeom prst="rect">
            <a:avLst/>
          </a:prstGeom>
        </p:spPr>
      </p:pic>
      <p:pic>
        <p:nvPicPr>
          <p:cNvPr id="26" name="Picture 25">
            <a:extLst>
              <a:ext uri="{FF2B5EF4-FFF2-40B4-BE49-F238E27FC236}">
                <a16:creationId xmlns:a16="http://schemas.microsoft.com/office/drawing/2014/main" xmlns="" id="{B2404045-4DCE-417F-AC31-586B9306E149}"/>
              </a:ext>
            </a:extLst>
          </p:cNvPr>
          <p:cNvPicPr>
            <a:picLocks noChangeAspect="1"/>
          </p:cNvPicPr>
          <p:nvPr/>
        </p:nvPicPr>
        <p:blipFill>
          <a:blip r:embed="rId6"/>
          <a:stretch>
            <a:fillRect/>
          </a:stretch>
        </p:blipFill>
        <p:spPr>
          <a:xfrm>
            <a:off x="1360908" y="3969089"/>
            <a:ext cx="790685" cy="800212"/>
          </a:xfrm>
          <a:prstGeom prst="rect">
            <a:avLst/>
          </a:prstGeom>
        </p:spPr>
      </p:pic>
      <p:pic>
        <p:nvPicPr>
          <p:cNvPr id="34" name="Picture 33">
            <a:extLst>
              <a:ext uri="{FF2B5EF4-FFF2-40B4-BE49-F238E27FC236}">
                <a16:creationId xmlns:a16="http://schemas.microsoft.com/office/drawing/2014/main" xmlns="" id="{9C357843-8BCE-4C44-BD31-4C318480B88E}"/>
              </a:ext>
            </a:extLst>
          </p:cNvPr>
          <p:cNvPicPr>
            <a:picLocks noChangeAspect="1"/>
          </p:cNvPicPr>
          <p:nvPr/>
        </p:nvPicPr>
        <p:blipFill>
          <a:blip r:embed="rId7"/>
          <a:stretch>
            <a:fillRect/>
          </a:stretch>
        </p:blipFill>
        <p:spPr>
          <a:xfrm>
            <a:off x="2181818" y="5604209"/>
            <a:ext cx="790685" cy="824417"/>
          </a:xfrm>
          <a:prstGeom prst="rect">
            <a:avLst/>
          </a:prstGeom>
        </p:spPr>
      </p:pic>
      <p:pic>
        <p:nvPicPr>
          <p:cNvPr id="45" name="Picture 44">
            <a:extLst>
              <a:ext uri="{FF2B5EF4-FFF2-40B4-BE49-F238E27FC236}">
                <a16:creationId xmlns:a16="http://schemas.microsoft.com/office/drawing/2014/main" xmlns="" id="{94B0E7C4-6482-4133-AE71-279A7A0F7831}"/>
              </a:ext>
            </a:extLst>
          </p:cNvPr>
          <p:cNvPicPr>
            <a:picLocks noChangeAspect="1"/>
          </p:cNvPicPr>
          <p:nvPr/>
        </p:nvPicPr>
        <p:blipFill>
          <a:blip r:embed="rId8"/>
          <a:stretch>
            <a:fillRect/>
          </a:stretch>
        </p:blipFill>
        <p:spPr>
          <a:xfrm>
            <a:off x="2091568" y="1668160"/>
            <a:ext cx="6315956" cy="409632"/>
          </a:xfrm>
          <a:prstGeom prst="rect">
            <a:avLst/>
          </a:prstGeom>
        </p:spPr>
      </p:pic>
      <p:pic>
        <p:nvPicPr>
          <p:cNvPr id="47" name="Picture 46">
            <a:extLst>
              <a:ext uri="{FF2B5EF4-FFF2-40B4-BE49-F238E27FC236}">
                <a16:creationId xmlns:a16="http://schemas.microsoft.com/office/drawing/2014/main" xmlns="" id="{29F4540F-2842-4A19-B94A-3B9D475BC654}"/>
              </a:ext>
            </a:extLst>
          </p:cNvPr>
          <p:cNvPicPr>
            <a:picLocks noChangeAspect="1"/>
          </p:cNvPicPr>
          <p:nvPr/>
        </p:nvPicPr>
        <p:blipFill>
          <a:blip r:embed="rId9"/>
          <a:stretch>
            <a:fillRect/>
          </a:stretch>
        </p:blipFill>
        <p:spPr>
          <a:xfrm>
            <a:off x="2824028" y="2148532"/>
            <a:ext cx="5583496" cy="428685"/>
          </a:xfrm>
          <a:prstGeom prst="rect">
            <a:avLst/>
          </a:prstGeom>
        </p:spPr>
      </p:pic>
      <p:pic>
        <p:nvPicPr>
          <p:cNvPr id="49" name="Picture 48">
            <a:extLst>
              <a:ext uri="{FF2B5EF4-FFF2-40B4-BE49-F238E27FC236}">
                <a16:creationId xmlns:a16="http://schemas.microsoft.com/office/drawing/2014/main" xmlns="" id="{3637041D-5B8D-495A-A30A-B189B6F82593}"/>
              </a:ext>
            </a:extLst>
          </p:cNvPr>
          <p:cNvPicPr>
            <a:picLocks noChangeAspect="1"/>
          </p:cNvPicPr>
          <p:nvPr/>
        </p:nvPicPr>
        <p:blipFill>
          <a:blip r:embed="rId10"/>
          <a:stretch>
            <a:fillRect/>
          </a:stretch>
        </p:blipFill>
        <p:spPr>
          <a:xfrm>
            <a:off x="2829514" y="2577217"/>
            <a:ext cx="7537801" cy="419158"/>
          </a:xfrm>
          <a:prstGeom prst="rect">
            <a:avLst/>
          </a:prstGeom>
        </p:spPr>
      </p:pic>
      <p:pic>
        <p:nvPicPr>
          <p:cNvPr id="51" name="Picture 50">
            <a:extLst>
              <a:ext uri="{FF2B5EF4-FFF2-40B4-BE49-F238E27FC236}">
                <a16:creationId xmlns:a16="http://schemas.microsoft.com/office/drawing/2014/main" xmlns="" id="{081A1BF5-FD47-4282-A2D4-A218F90A595D}"/>
              </a:ext>
            </a:extLst>
          </p:cNvPr>
          <p:cNvPicPr>
            <a:picLocks noChangeAspect="1"/>
          </p:cNvPicPr>
          <p:nvPr/>
        </p:nvPicPr>
        <p:blipFill>
          <a:blip r:embed="rId11"/>
          <a:stretch>
            <a:fillRect/>
          </a:stretch>
        </p:blipFill>
        <p:spPr>
          <a:xfrm>
            <a:off x="2089480" y="1191772"/>
            <a:ext cx="9164329" cy="457264"/>
          </a:xfrm>
          <a:prstGeom prst="rect">
            <a:avLst/>
          </a:prstGeom>
        </p:spPr>
      </p:pic>
      <p:pic>
        <p:nvPicPr>
          <p:cNvPr id="53" name="Picture 52">
            <a:extLst>
              <a:ext uri="{FF2B5EF4-FFF2-40B4-BE49-F238E27FC236}">
                <a16:creationId xmlns:a16="http://schemas.microsoft.com/office/drawing/2014/main" xmlns="" id="{0239249C-0972-4C0E-92B9-1B21D86D377B}"/>
              </a:ext>
            </a:extLst>
          </p:cNvPr>
          <p:cNvPicPr>
            <a:picLocks noChangeAspect="1"/>
          </p:cNvPicPr>
          <p:nvPr/>
        </p:nvPicPr>
        <p:blipFill>
          <a:blip r:embed="rId12"/>
          <a:stretch>
            <a:fillRect/>
          </a:stretch>
        </p:blipFill>
        <p:spPr>
          <a:xfrm>
            <a:off x="2818896" y="2998426"/>
            <a:ext cx="7537801" cy="495369"/>
          </a:xfrm>
          <a:prstGeom prst="rect">
            <a:avLst/>
          </a:prstGeom>
        </p:spPr>
      </p:pic>
      <p:pic>
        <p:nvPicPr>
          <p:cNvPr id="55" name="Picture 54">
            <a:extLst>
              <a:ext uri="{FF2B5EF4-FFF2-40B4-BE49-F238E27FC236}">
                <a16:creationId xmlns:a16="http://schemas.microsoft.com/office/drawing/2014/main" xmlns="" id="{8A67A391-BF10-4F26-B9D2-4A61876041CF}"/>
              </a:ext>
            </a:extLst>
          </p:cNvPr>
          <p:cNvPicPr>
            <a:picLocks noChangeAspect="1"/>
          </p:cNvPicPr>
          <p:nvPr/>
        </p:nvPicPr>
        <p:blipFill>
          <a:blip r:embed="rId13"/>
          <a:stretch>
            <a:fillRect/>
          </a:stretch>
        </p:blipFill>
        <p:spPr>
          <a:xfrm>
            <a:off x="2163509" y="3520518"/>
            <a:ext cx="8230749" cy="809738"/>
          </a:xfrm>
          <a:prstGeom prst="rect">
            <a:avLst/>
          </a:prstGeom>
        </p:spPr>
      </p:pic>
      <p:pic>
        <p:nvPicPr>
          <p:cNvPr id="57" name="Picture 56">
            <a:extLst>
              <a:ext uri="{FF2B5EF4-FFF2-40B4-BE49-F238E27FC236}">
                <a16:creationId xmlns:a16="http://schemas.microsoft.com/office/drawing/2014/main" xmlns="" id="{1369DAB0-295E-4D2C-91FE-CEE9CA00C85F}"/>
              </a:ext>
            </a:extLst>
          </p:cNvPr>
          <p:cNvPicPr>
            <a:picLocks noChangeAspect="1"/>
          </p:cNvPicPr>
          <p:nvPr/>
        </p:nvPicPr>
        <p:blipFill>
          <a:blip r:embed="rId14"/>
          <a:stretch>
            <a:fillRect/>
          </a:stretch>
        </p:blipFill>
        <p:spPr>
          <a:xfrm>
            <a:off x="2155620" y="4369195"/>
            <a:ext cx="8238638" cy="819264"/>
          </a:xfrm>
          <a:prstGeom prst="rect">
            <a:avLst/>
          </a:prstGeom>
        </p:spPr>
      </p:pic>
      <p:pic>
        <p:nvPicPr>
          <p:cNvPr id="59" name="Picture 58">
            <a:extLst>
              <a:ext uri="{FF2B5EF4-FFF2-40B4-BE49-F238E27FC236}">
                <a16:creationId xmlns:a16="http://schemas.microsoft.com/office/drawing/2014/main" xmlns="" id="{1120BFD7-108B-4549-A12C-21B0D1A2EB4B}"/>
              </a:ext>
            </a:extLst>
          </p:cNvPr>
          <p:cNvPicPr>
            <a:picLocks noChangeAspect="1"/>
          </p:cNvPicPr>
          <p:nvPr/>
        </p:nvPicPr>
        <p:blipFill>
          <a:blip r:embed="rId15"/>
          <a:stretch>
            <a:fillRect/>
          </a:stretch>
        </p:blipFill>
        <p:spPr>
          <a:xfrm>
            <a:off x="2972503" y="5238432"/>
            <a:ext cx="8281306" cy="819264"/>
          </a:xfrm>
          <a:prstGeom prst="rect">
            <a:avLst/>
          </a:prstGeom>
        </p:spPr>
      </p:pic>
      <p:pic>
        <p:nvPicPr>
          <p:cNvPr id="61" name="Picture 60">
            <a:extLst>
              <a:ext uri="{FF2B5EF4-FFF2-40B4-BE49-F238E27FC236}">
                <a16:creationId xmlns:a16="http://schemas.microsoft.com/office/drawing/2014/main" xmlns="" id="{DF8E09F4-2E6E-4E1C-B59A-519F697CAC3B}"/>
              </a:ext>
            </a:extLst>
          </p:cNvPr>
          <p:cNvPicPr>
            <a:picLocks noChangeAspect="1"/>
          </p:cNvPicPr>
          <p:nvPr/>
        </p:nvPicPr>
        <p:blipFill>
          <a:blip r:embed="rId16"/>
          <a:stretch>
            <a:fillRect/>
          </a:stretch>
        </p:blipFill>
        <p:spPr>
          <a:xfrm>
            <a:off x="2943923" y="6036413"/>
            <a:ext cx="8309885" cy="819264"/>
          </a:xfrm>
          <a:prstGeom prst="rect">
            <a:avLst/>
          </a:prstGeom>
        </p:spPr>
      </p:pic>
    </p:spTree>
    <p:extLst>
      <p:ext uri="{BB962C8B-B14F-4D97-AF65-F5344CB8AC3E}">
        <p14:creationId xmlns:p14="http://schemas.microsoft.com/office/powerpoint/2010/main" xmlns="" val="40534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style.rotation</p:attrName>
                                        </p:attrNameLst>
                                      </p:cBhvr>
                                      <p:tavLst>
                                        <p:tav tm="0">
                                          <p:val>
                                            <p:fltVal val="90"/>
                                          </p:val>
                                        </p:tav>
                                        <p:tav tm="100000">
                                          <p:val>
                                            <p:fltVal val="0"/>
                                          </p:val>
                                        </p:tav>
                                      </p:tavLst>
                                    </p:anim>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580">
                                          <p:stCondLst>
                                            <p:cond delay="0"/>
                                          </p:stCondLst>
                                        </p:cTn>
                                        <p:tgtEl>
                                          <p:spTgt spid="47"/>
                                        </p:tgtEl>
                                      </p:cBhvr>
                                    </p:animEffect>
                                    <p:anim calcmode="lin" valueType="num">
                                      <p:cBhvr>
                                        <p:cTn id="4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1" dur="26">
                                          <p:stCondLst>
                                            <p:cond delay="650"/>
                                          </p:stCondLst>
                                        </p:cTn>
                                        <p:tgtEl>
                                          <p:spTgt spid="47"/>
                                        </p:tgtEl>
                                      </p:cBhvr>
                                      <p:to x="100000" y="60000"/>
                                    </p:animScale>
                                    <p:animScale>
                                      <p:cBhvr>
                                        <p:cTn id="52" dur="166" decel="50000">
                                          <p:stCondLst>
                                            <p:cond delay="676"/>
                                          </p:stCondLst>
                                        </p:cTn>
                                        <p:tgtEl>
                                          <p:spTgt spid="47"/>
                                        </p:tgtEl>
                                      </p:cBhvr>
                                      <p:to x="100000" y="100000"/>
                                    </p:animScale>
                                    <p:animScale>
                                      <p:cBhvr>
                                        <p:cTn id="53" dur="26">
                                          <p:stCondLst>
                                            <p:cond delay="1312"/>
                                          </p:stCondLst>
                                        </p:cTn>
                                        <p:tgtEl>
                                          <p:spTgt spid="47"/>
                                        </p:tgtEl>
                                      </p:cBhvr>
                                      <p:to x="100000" y="80000"/>
                                    </p:animScale>
                                    <p:animScale>
                                      <p:cBhvr>
                                        <p:cTn id="54" dur="166" decel="50000">
                                          <p:stCondLst>
                                            <p:cond delay="1338"/>
                                          </p:stCondLst>
                                        </p:cTn>
                                        <p:tgtEl>
                                          <p:spTgt spid="47"/>
                                        </p:tgtEl>
                                      </p:cBhvr>
                                      <p:to x="100000" y="100000"/>
                                    </p:animScale>
                                    <p:animScale>
                                      <p:cBhvr>
                                        <p:cTn id="55" dur="26">
                                          <p:stCondLst>
                                            <p:cond delay="1642"/>
                                          </p:stCondLst>
                                        </p:cTn>
                                        <p:tgtEl>
                                          <p:spTgt spid="47"/>
                                        </p:tgtEl>
                                      </p:cBhvr>
                                      <p:to x="100000" y="90000"/>
                                    </p:animScale>
                                    <p:animScale>
                                      <p:cBhvr>
                                        <p:cTn id="56" dur="166" decel="50000">
                                          <p:stCondLst>
                                            <p:cond delay="1668"/>
                                          </p:stCondLst>
                                        </p:cTn>
                                        <p:tgtEl>
                                          <p:spTgt spid="47"/>
                                        </p:tgtEl>
                                      </p:cBhvr>
                                      <p:to x="100000" y="100000"/>
                                    </p:animScale>
                                    <p:animScale>
                                      <p:cBhvr>
                                        <p:cTn id="57" dur="26">
                                          <p:stCondLst>
                                            <p:cond delay="1808"/>
                                          </p:stCondLst>
                                        </p:cTn>
                                        <p:tgtEl>
                                          <p:spTgt spid="47"/>
                                        </p:tgtEl>
                                      </p:cBhvr>
                                      <p:to x="100000" y="95000"/>
                                    </p:animScale>
                                    <p:animScale>
                                      <p:cBhvr>
                                        <p:cTn id="58" dur="166" decel="50000">
                                          <p:stCondLst>
                                            <p:cond delay="1834"/>
                                          </p:stCondLst>
                                        </p:cTn>
                                        <p:tgtEl>
                                          <p:spTgt spid="4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80">
                                          <p:stCondLst>
                                            <p:cond delay="0"/>
                                          </p:stCondLst>
                                        </p:cTn>
                                        <p:tgtEl>
                                          <p:spTgt spid="49"/>
                                        </p:tgtEl>
                                      </p:cBhvr>
                                    </p:animEffect>
                                    <p:anim calcmode="lin" valueType="num">
                                      <p:cBhvr>
                                        <p:cTn id="64"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9" dur="26">
                                          <p:stCondLst>
                                            <p:cond delay="650"/>
                                          </p:stCondLst>
                                        </p:cTn>
                                        <p:tgtEl>
                                          <p:spTgt spid="49"/>
                                        </p:tgtEl>
                                      </p:cBhvr>
                                      <p:to x="100000" y="60000"/>
                                    </p:animScale>
                                    <p:animScale>
                                      <p:cBhvr>
                                        <p:cTn id="70" dur="166" decel="50000">
                                          <p:stCondLst>
                                            <p:cond delay="676"/>
                                          </p:stCondLst>
                                        </p:cTn>
                                        <p:tgtEl>
                                          <p:spTgt spid="49"/>
                                        </p:tgtEl>
                                      </p:cBhvr>
                                      <p:to x="100000" y="100000"/>
                                    </p:animScale>
                                    <p:animScale>
                                      <p:cBhvr>
                                        <p:cTn id="71" dur="26">
                                          <p:stCondLst>
                                            <p:cond delay="1312"/>
                                          </p:stCondLst>
                                        </p:cTn>
                                        <p:tgtEl>
                                          <p:spTgt spid="49"/>
                                        </p:tgtEl>
                                      </p:cBhvr>
                                      <p:to x="100000" y="80000"/>
                                    </p:animScale>
                                    <p:animScale>
                                      <p:cBhvr>
                                        <p:cTn id="72" dur="166" decel="50000">
                                          <p:stCondLst>
                                            <p:cond delay="1338"/>
                                          </p:stCondLst>
                                        </p:cTn>
                                        <p:tgtEl>
                                          <p:spTgt spid="49"/>
                                        </p:tgtEl>
                                      </p:cBhvr>
                                      <p:to x="100000" y="100000"/>
                                    </p:animScale>
                                    <p:animScale>
                                      <p:cBhvr>
                                        <p:cTn id="73" dur="26">
                                          <p:stCondLst>
                                            <p:cond delay="1642"/>
                                          </p:stCondLst>
                                        </p:cTn>
                                        <p:tgtEl>
                                          <p:spTgt spid="49"/>
                                        </p:tgtEl>
                                      </p:cBhvr>
                                      <p:to x="100000" y="90000"/>
                                    </p:animScale>
                                    <p:animScale>
                                      <p:cBhvr>
                                        <p:cTn id="74" dur="166" decel="50000">
                                          <p:stCondLst>
                                            <p:cond delay="1668"/>
                                          </p:stCondLst>
                                        </p:cTn>
                                        <p:tgtEl>
                                          <p:spTgt spid="49"/>
                                        </p:tgtEl>
                                      </p:cBhvr>
                                      <p:to x="100000" y="100000"/>
                                    </p:animScale>
                                    <p:animScale>
                                      <p:cBhvr>
                                        <p:cTn id="75" dur="26">
                                          <p:stCondLst>
                                            <p:cond delay="1808"/>
                                          </p:stCondLst>
                                        </p:cTn>
                                        <p:tgtEl>
                                          <p:spTgt spid="49"/>
                                        </p:tgtEl>
                                      </p:cBhvr>
                                      <p:to x="100000" y="95000"/>
                                    </p:animScale>
                                    <p:animScale>
                                      <p:cBhvr>
                                        <p:cTn id="76" dur="166" decel="50000">
                                          <p:stCondLst>
                                            <p:cond delay="1834"/>
                                          </p:stCondLst>
                                        </p:cTn>
                                        <p:tgtEl>
                                          <p:spTgt spid="49"/>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down)">
                                      <p:cBhvr>
                                        <p:cTn id="81" dur="580">
                                          <p:stCondLst>
                                            <p:cond delay="0"/>
                                          </p:stCondLst>
                                        </p:cTn>
                                        <p:tgtEl>
                                          <p:spTgt spid="53"/>
                                        </p:tgtEl>
                                      </p:cBhvr>
                                    </p:animEffect>
                                    <p:anim calcmode="lin" valueType="num">
                                      <p:cBhvr>
                                        <p:cTn id="8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87" dur="26">
                                          <p:stCondLst>
                                            <p:cond delay="650"/>
                                          </p:stCondLst>
                                        </p:cTn>
                                        <p:tgtEl>
                                          <p:spTgt spid="53"/>
                                        </p:tgtEl>
                                      </p:cBhvr>
                                      <p:to x="100000" y="60000"/>
                                    </p:animScale>
                                    <p:animScale>
                                      <p:cBhvr>
                                        <p:cTn id="88" dur="166" decel="50000">
                                          <p:stCondLst>
                                            <p:cond delay="676"/>
                                          </p:stCondLst>
                                        </p:cTn>
                                        <p:tgtEl>
                                          <p:spTgt spid="53"/>
                                        </p:tgtEl>
                                      </p:cBhvr>
                                      <p:to x="100000" y="100000"/>
                                    </p:animScale>
                                    <p:animScale>
                                      <p:cBhvr>
                                        <p:cTn id="89" dur="26">
                                          <p:stCondLst>
                                            <p:cond delay="1312"/>
                                          </p:stCondLst>
                                        </p:cTn>
                                        <p:tgtEl>
                                          <p:spTgt spid="53"/>
                                        </p:tgtEl>
                                      </p:cBhvr>
                                      <p:to x="100000" y="80000"/>
                                    </p:animScale>
                                    <p:animScale>
                                      <p:cBhvr>
                                        <p:cTn id="90" dur="166" decel="50000">
                                          <p:stCondLst>
                                            <p:cond delay="1338"/>
                                          </p:stCondLst>
                                        </p:cTn>
                                        <p:tgtEl>
                                          <p:spTgt spid="53"/>
                                        </p:tgtEl>
                                      </p:cBhvr>
                                      <p:to x="100000" y="100000"/>
                                    </p:animScale>
                                    <p:animScale>
                                      <p:cBhvr>
                                        <p:cTn id="91" dur="26">
                                          <p:stCondLst>
                                            <p:cond delay="1642"/>
                                          </p:stCondLst>
                                        </p:cTn>
                                        <p:tgtEl>
                                          <p:spTgt spid="53"/>
                                        </p:tgtEl>
                                      </p:cBhvr>
                                      <p:to x="100000" y="90000"/>
                                    </p:animScale>
                                    <p:animScale>
                                      <p:cBhvr>
                                        <p:cTn id="92" dur="166" decel="50000">
                                          <p:stCondLst>
                                            <p:cond delay="1668"/>
                                          </p:stCondLst>
                                        </p:cTn>
                                        <p:tgtEl>
                                          <p:spTgt spid="53"/>
                                        </p:tgtEl>
                                      </p:cBhvr>
                                      <p:to x="100000" y="100000"/>
                                    </p:animScale>
                                    <p:animScale>
                                      <p:cBhvr>
                                        <p:cTn id="93" dur="26">
                                          <p:stCondLst>
                                            <p:cond delay="1808"/>
                                          </p:stCondLst>
                                        </p:cTn>
                                        <p:tgtEl>
                                          <p:spTgt spid="53"/>
                                        </p:tgtEl>
                                      </p:cBhvr>
                                      <p:to x="100000" y="95000"/>
                                    </p:animScale>
                                    <p:animScale>
                                      <p:cBhvr>
                                        <p:cTn id="94" dur="166" decel="50000">
                                          <p:stCondLst>
                                            <p:cond delay="1834"/>
                                          </p:stCondLst>
                                        </p:cTn>
                                        <p:tgtEl>
                                          <p:spTgt spid="53"/>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1000" fill="hold"/>
                                        <p:tgtEl>
                                          <p:spTgt spid="26"/>
                                        </p:tgtEl>
                                        <p:attrNameLst>
                                          <p:attrName>ppt_w</p:attrName>
                                        </p:attrNameLst>
                                      </p:cBhvr>
                                      <p:tavLst>
                                        <p:tav tm="0">
                                          <p:val>
                                            <p:fltVal val="0"/>
                                          </p:val>
                                        </p:tav>
                                        <p:tav tm="100000">
                                          <p:val>
                                            <p:strVal val="#ppt_w"/>
                                          </p:val>
                                        </p:tav>
                                      </p:tavLst>
                                    </p:anim>
                                    <p:anim calcmode="lin" valueType="num">
                                      <p:cBhvr>
                                        <p:cTn id="100" dur="1000" fill="hold"/>
                                        <p:tgtEl>
                                          <p:spTgt spid="26"/>
                                        </p:tgtEl>
                                        <p:attrNameLst>
                                          <p:attrName>ppt_h</p:attrName>
                                        </p:attrNameLst>
                                      </p:cBhvr>
                                      <p:tavLst>
                                        <p:tav tm="0">
                                          <p:val>
                                            <p:fltVal val="0"/>
                                          </p:val>
                                        </p:tav>
                                        <p:tav tm="100000">
                                          <p:val>
                                            <p:strVal val="#ppt_h"/>
                                          </p:val>
                                        </p:tav>
                                      </p:tavLst>
                                    </p:anim>
                                    <p:anim calcmode="lin" valueType="num">
                                      <p:cBhvr>
                                        <p:cTn id="101" dur="1000" fill="hold"/>
                                        <p:tgtEl>
                                          <p:spTgt spid="26"/>
                                        </p:tgtEl>
                                        <p:attrNameLst>
                                          <p:attrName>style.rotation</p:attrName>
                                        </p:attrNameLst>
                                      </p:cBhvr>
                                      <p:tavLst>
                                        <p:tav tm="0">
                                          <p:val>
                                            <p:fltVal val="90"/>
                                          </p:val>
                                        </p:tav>
                                        <p:tav tm="100000">
                                          <p:val>
                                            <p:fltVal val="0"/>
                                          </p:val>
                                        </p:tav>
                                      </p:tavLst>
                                    </p:anim>
                                    <p:animEffect transition="in" filter="fade">
                                      <p:cBhvr>
                                        <p:cTn id="102" dur="10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1000"/>
                                        <p:tgtEl>
                                          <p:spTgt spid="57"/>
                                        </p:tgtEl>
                                      </p:cBhvr>
                                    </p:animEffect>
                                    <p:anim calcmode="lin" valueType="num">
                                      <p:cBhvr>
                                        <p:cTn id="115" dur="1000" fill="hold"/>
                                        <p:tgtEl>
                                          <p:spTgt spid="57"/>
                                        </p:tgtEl>
                                        <p:attrNameLst>
                                          <p:attrName>ppt_x</p:attrName>
                                        </p:attrNameLst>
                                      </p:cBhvr>
                                      <p:tavLst>
                                        <p:tav tm="0">
                                          <p:val>
                                            <p:strVal val="#ppt_x"/>
                                          </p:val>
                                        </p:tav>
                                        <p:tav tm="100000">
                                          <p:val>
                                            <p:strVal val="#ppt_x"/>
                                          </p:val>
                                        </p:tav>
                                      </p:tavLst>
                                    </p:anim>
                                    <p:anim calcmode="lin" valueType="num">
                                      <p:cBhvr>
                                        <p:cTn id="1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nodeType="clickEffect">
                                  <p:stCondLst>
                                    <p:cond delay="0"/>
                                  </p:stCondLst>
                                  <p:childTnLst>
                                    <p:set>
                                      <p:cBhvr>
                                        <p:cTn id="120" dur="1" fill="hold">
                                          <p:stCondLst>
                                            <p:cond delay="0"/>
                                          </p:stCondLst>
                                        </p:cTn>
                                        <p:tgtEl>
                                          <p:spTgt spid="34"/>
                                        </p:tgtEl>
                                        <p:attrNameLst>
                                          <p:attrName>style.visibility</p:attrName>
                                        </p:attrNameLst>
                                      </p:cBhvr>
                                      <p:to>
                                        <p:strVal val="visible"/>
                                      </p:to>
                                    </p:set>
                                    <p:anim calcmode="lin" valueType="num">
                                      <p:cBhvr>
                                        <p:cTn id="121" dur="1000" fill="hold"/>
                                        <p:tgtEl>
                                          <p:spTgt spid="34"/>
                                        </p:tgtEl>
                                        <p:attrNameLst>
                                          <p:attrName>ppt_w</p:attrName>
                                        </p:attrNameLst>
                                      </p:cBhvr>
                                      <p:tavLst>
                                        <p:tav tm="0">
                                          <p:val>
                                            <p:fltVal val="0"/>
                                          </p:val>
                                        </p:tav>
                                        <p:tav tm="100000">
                                          <p:val>
                                            <p:strVal val="#ppt_w"/>
                                          </p:val>
                                        </p:tav>
                                      </p:tavLst>
                                    </p:anim>
                                    <p:anim calcmode="lin" valueType="num">
                                      <p:cBhvr>
                                        <p:cTn id="122" dur="1000" fill="hold"/>
                                        <p:tgtEl>
                                          <p:spTgt spid="34"/>
                                        </p:tgtEl>
                                        <p:attrNameLst>
                                          <p:attrName>ppt_h</p:attrName>
                                        </p:attrNameLst>
                                      </p:cBhvr>
                                      <p:tavLst>
                                        <p:tav tm="0">
                                          <p:val>
                                            <p:fltVal val="0"/>
                                          </p:val>
                                        </p:tav>
                                        <p:tav tm="100000">
                                          <p:val>
                                            <p:strVal val="#ppt_h"/>
                                          </p:val>
                                        </p:tav>
                                      </p:tavLst>
                                    </p:anim>
                                    <p:anim calcmode="lin" valueType="num">
                                      <p:cBhvr>
                                        <p:cTn id="123" dur="1000" fill="hold"/>
                                        <p:tgtEl>
                                          <p:spTgt spid="34"/>
                                        </p:tgtEl>
                                        <p:attrNameLst>
                                          <p:attrName>style.rotation</p:attrName>
                                        </p:attrNameLst>
                                      </p:cBhvr>
                                      <p:tavLst>
                                        <p:tav tm="0">
                                          <p:val>
                                            <p:fltVal val="90"/>
                                          </p:val>
                                        </p:tav>
                                        <p:tav tm="100000">
                                          <p:val>
                                            <p:fltVal val="0"/>
                                          </p:val>
                                        </p:tav>
                                      </p:tavLst>
                                    </p:anim>
                                    <p:animEffect transition="in" filter="fade">
                                      <p:cBhvr>
                                        <p:cTn id="124" dur="10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 calcmode="lin" valueType="num">
                                      <p:cBhvr>
                                        <p:cTn id="129" dur="500" fill="hold"/>
                                        <p:tgtEl>
                                          <p:spTgt spid="59"/>
                                        </p:tgtEl>
                                        <p:attrNameLst>
                                          <p:attrName>ppt_w</p:attrName>
                                        </p:attrNameLst>
                                      </p:cBhvr>
                                      <p:tavLst>
                                        <p:tav tm="0">
                                          <p:val>
                                            <p:fltVal val="0"/>
                                          </p:val>
                                        </p:tav>
                                        <p:tav tm="100000">
                                          <p:val>
                                            <p:strVal val="#ppt_w"/>
                                          </p:val>
                                        </p:tav>
                                      </p:tavLst>
                                    </p:anim>
                                    <p:anim calcmode="lin" valueType="num">
                                      <p:cBhvr>
                                        <p:cTn id="130" dur="500" fill="hold"/>
                                        <p:tgtEl>
                                          <p:spTgt spid="59"/>
                                        </p:tgtEl>
                                        <p:attrNameLst>
                                          <p:attrName>ppt_h</p:attrName>
                                        </p:attrNameLst>
                                      </p:cBhvr>
                                      <p:tavLst>
                                        <p:tav tm="0">
                                          <p:val>
                                            <p:fltVal val="0"/>
                                          </p:val>
                                        </p:tav>
                                        <p:tav tm="100000">
                                          <p:val>
                                            <p:strVal val="#ppt_h"/>
                                          </p:val>
                                        </p:tav>
                                      </p:tavLst>
                                    </p:anim>
                                    <p:animEffect transition="in" filter="fade">
                                      <p:cBhvr>
                                        <p:cTn id="131" dur="500"/>
                                        <p:tgtEl>
                                          <p:spTgt spid="5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1"/>
                                        </p:tgtEl>
                                        <p:attrNameLst>
                                          <p:attrName>style.visibility</p:attrName>
                                        </p:attrNameLst>
                                      </p:cBhvr>
                                      <p:to>
                                        <p:strVal val="visible"/>
                                      </p:to>
                                    </p:set>
                                    <p:anim calcmode="lin" valueType="num">
                                      <p:cBhvr>
                                        <p:cTn id="136" dur="500" fill="hold"/>
                                        <p:tgtEl>
                                          <p:spTgt spid="61"/>
                                        </p:tgtEl>
                                        <p:attrNameLst>
                                          <p:attrName>ppt_w</p:attrName>
                                        </p:attrNameLst>
                                      </p:cBhvr>
                                      <p:tavLst>
                                        <p:tav tm="0">
                                          <p:val>
                                            <p:fltVal val="0"/>
                                          </p:val>
                                        </p:tav>
                                        <p:tav tm="100000">
                                          <p:val>
                                            <p:strVal val="#ppt_w"/>
                                          </p:val>
                                        </p:tav>
                                      </p:tavLst>
                                    </p:anim>
                                    <p:anim calcmode="lin" valueType="num">
                                      <p:cBhvr>
                                        <p:cTn id="137" dur="500" fill="hold"/>
                                        <p:tgtEl>
                                          <p:spTgt spid="61"/>
                                        </p:tgtEl>
                                        <p:attrNameLst>
                                          <p:attrName>ppt_h</p:attrName>
                                        </p:attrNameLst>
                                      </p:cBhvr>
                                      <p:tavLst>
                                        <p:tav tm="0">
                                          <p:val>
                                            <p:fltVal val="0"/>
                                          </p:val>
                                        </p:tav>
                                        <p:tav tm="100000">
                                          <p:val>
                                            <p:strVal val="#ppt_h"/>
                                          </p:val>
                                        </p:tav>
                                      </p:tavLst>
                                    </p:anim>
                                    <p:animEffect transition="in" filter="fad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7012491" y="5962637"/>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8203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14</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3" name="Picture 2">
            <a:extLst>
              <a:ext uri="{FF2B5EF4-FFF2-40B4-BE49-F238E27FC236}">
                <a16:creationId xmlns:a16="http://schemas.microsoft.com/office/drawing/2014/main" xmlns="" id="{21D77A56-80C5-41C5-9522-36770199C9FA}"/>
              </a:ext>
            </a:extLst>
          </p:cNvPr>
          <p:cNvPicPr>
            <a:picLocks noChangeAspect="1"/>
          </p:cNvPicPr>
          <p:nvPr/>
        </p:nvPicPr>
        <p:blipFill>
          <a:blip r:embed="rId4"/>
          <a:stretch>
            <a:fillRect/>
          </a:stretch>
        </p:blipFill>
        <p:spPr>
          <a:xfrm>
            <a:off x="3590223" y="1463077"/>
            <a:ext cx="8206890" cy="4249478"/>
          </a:xfrm>
          <a:prstGeom prst="rect">
            <a:avLst/>
          </a:prstGeom>
          <a:ln>
            <a:solidFill>
              <a:srgbClr val="00B050"/>
            </a:solidFill>
          </a:ln>
        </p:spPr>
      </p:pic>
    </p:spTree>
    <p:extLst>
      <p:ext uri="{BB962C8B-B14F-4D97-AF65-F5344CB8AC3E}">
        <p14:creationId xmlns:p14="http://schemas.microsoft.com/office/powerpoint/2010/main" xmlns="" val="21576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heel(1)">
                                      <p:cBhvr>
                                        <p:cTn id="32" dur="2000"/>
                                        <p:tgtEl>
                                          <p:spTgt spid="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fltVal val="0"/>
                                          </p:val>
                                        </p:tav>
                                        <p:tav tm="100000">
                                          <p:val>
                                            <p:strVal val="#ppt_w"/>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style.rotation</p:attrName>
                                        </p:attrNameLst>
                                      </p:cBhvr>
                                      <p:tavLst>
                                        <p:tav tm="0">
                                          <p:val>
                                            <p:fltVal val="90"/>
                                          </p:val>
                                        </p:tav>
                                        <p:tav tm="100000">
                                          <p:val>
                                            <p:fltVal val="0"/>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xmlns="" id="{9EE73A3A-31D4-4C59-BFEB-324D12FB1354}"/>
              </a:ext>
            </a:extLst>
          </p:cNvPr>
          <p:cNvPicPr>
            <a:picLocks noChangeAspect="1"/>
          </p:cNvPicPr>
          <p:nvPr/>
        </p:nvPicPr>
        <p:blipFill>
          <a:blip r:embed="rId4"/>
          <a:stretch>
            <a:fillRect/>
          </a:stretch>
        </p:blipFill>
        <p:spPr>
          <a:xfrm>
            <a:off x="2570481" y="709912"/>
            <a:ext cx="5973009" cy="676369"/>
          </a:xfrm>
          <a:prstGeom prst="rect">
            <a:avLst/>
          </a:prstGeom>
        </p:spPr>
      </p:pic>
      <p:pic>
        <p:nvPicPr>
          <p:cNvPr id="6" name="Picture 5">
            <a:extLst>
              <a:ext uri="{FF2B5EF4-FFF2-40B4-BE49-F238E27FC236}">
                <a16:creationId xmlns:a16="http://schemas.microsoft.com/office/drawing/2014/main" xmlns="" id="{78CE165B-E08C-4C07-8A24-FB396D5A7550}"/>
              </a:ext>
            </a:extLst>
          </p:cNvPr>
          <p:cNvPicPr>
            <a:picLocks noChangeAspect="1"/>
          </p:cNvPicPr>
          <p:nvPr/>
        </p:nvPicPr>
        <p:blipFill>
          <a:blip r:embed="rId5"/>
          <a:stretch>
            <a:fillRect/>
          </a:stretch>
        </p:blipFill>
        <p:spPr>
          <a:xfrm>
            <a:off x="2930970" y="1367031"/>
            <a:ext cx="323895" cy="4820323"/>
          </a:xfrm>
          <a:prstGeom prst="rect">
            <a:avLst/>
          </a:prstGeom>
        </p:spPr>
      </p:pic>
      <p:pic>
        <p:nvPicPr>
          <p:cNvPr id="12" name="Picture 11">
            <a:hlinkClick r:id="rId6" action="ppaction://hlinksldjump"/>
            <a:extLst>
              <a:ext uri="{FF2B5EF4-FFF2-40B4-BE49-F238E27FC236}">
                <a16:creationId xmlns:a16="http://schemas.microsoft.com/office/drawing/2014/main" xmlns="" id="{A1AB8520-3E56-48AB-8D59-1C57AF1A251A}"/>
              </a:ext>
            </a:extLst>
          </p:cNvPr>
          <p:cNvPicPr>
            <a:picLocks noChangeAspect="1"/>
          </p:cNvPicPr>
          <p:nvPr/>
        </p:nvPicPr>
        <p:blipFill>
          <a:blip r:embed="rId7"/>
          <a:stretch>
            <a:fillRect/>
          </a:stretch>
        </p:blipFill>
        <p:spPr>
          <a:xfrm>
            <a:off x="3254865" y="1567478"/>
            <a:ext cx="2905530" cy="514422"/>
          </a:xfrm>
          <a:prstGeom prst="rect">
            <a:avLst/>
          </a:prstGeom>
        </p:spPr>
      </p:pic>
      <p:pic>
        <p:nvPicPr>
          <p:cNvPr id="20" name="Picture 19">
            <a:hlinkClick r:id="rId8" action="ppaction://hlinksldjump"/>
            <a:extLst>
              <a:ext uri="{FF2B5EF4-FFF2-40B4-BE49-F238E27FC236}">
                <a16:creationId xmlns:a16="http://schemas.microsoft.com/office/drawing/2014/main" xmlns="" id="{3B705803-83B1-4AA0-A4AF-7699B6170B65}"/>
              </a:ext>
            </a:extLst>
          </p:cNvPr>
          <p:cNvPicPr>
            <a:picLocks noChangeAspect="1"/>
          </p:cNvPicPr>
          <p:nvPr/>
        </p:nvPicPr>
        <p:blipFill>
          <a:blip r:embed="rId9"/>
          <a:stretch>
            <a:fillRect/>
          </a:stretch>
        </p:blipFill>
        <p:spPr>
          <a:xfrm>
            <a:off x="3254865" y="2234222"/>
            <a:ext cx="3277057" cy="523948"/>
          </a:xfrm>
          <a:prstGeom prst="rect">
            <a:avLst/>
          </a:prstGeom>
        </p:spPr>
      </p:pic>
      <p:pic>
        <p:nvPicPr>
          <p:cNvPr id="23" name="Picture 22">
            <a:hlinkClick r:id="rId10" action="ppaction://hlinksldjump"/>
            <a:extLst>
              <a:ext uri="{FF2B5EF4-FFF2-40B4-BE49-F238E27FC236}">
                <a16:creationId xmlns:a16="http://schemas.microsoft.com/office/drawing/2014/main" xmlns="" id="{FEA2DEC5-BF27-44C2-BF30-6478F8D2CBB0}"/>
              </a:ext>
            </a:extLst>
          </p:cNvPr>
          <p:cNvPicPr>
            <a:picLocks noChangeAspect="1"/>
          </p:cNvPicPr>
          <p:nvPr/>
        </p:nvPicPr>
        <p:blipFill>
          <a:blip r:embed="rId11"/>
          <a:stretch>
            <a:fillRect/>
          </a:stretch>
        </p:blipFill>
        <p:spPr>
          <a:xfrm>
            <a:off x="3254865" y="3062814"/>
            <a:ext cx="1695687" cy="514422"/>
          </a:xfrm>
          <a:prstGeom prst="rect">
            <a:avLst/>
          </a:prstGeom>
        </p:spPr>
      </p:pic>
      <p:pic>
        <p:nvPicPr>
          <p:cNvPr id="25" name="Picture 24">
            <a:hlinkClick r:id="rId12" action="ppaction://hlinksldjump"/>
            <a:extLst>
              <a:ext uri="{FF2B5EF4-FFF2-40B4-BE49-F238E27FC236}">
                <a16:creationId xmlns:a16="http://schemas.microsoft.com/office/drawing/2014/main" xmlns="" id="{47BB2752-93C2-47AC-84F2-6174F525CBDA}"/>
              </a:ext>
            </a:extLst>
          </p:cNvPr>
          <p:cNvPicPr>
            <a:picLocks noChangeAspect="1"/>
          </p:cNvPicPr>
          <p:nvPr/>
        </p:nvPicPr>
        <p:blipFill>
          <a:blip r:embed="rId13"/>
          <a:stretch>
            <a:fillRect/>
          </a:stretch>
        </p:blipFill>
        <p:spPr>
          <a:xfrm>
            <a:off x="4944136" y="2920216"/>
            <a:ext cx="2715004" cy="409632"/>
          </a:xfrm>
          <a:prstGeom prst="rect">
            <a:avLst/>
          </a:prstGeom>
        </p:spPr>
      </p:pic>
      <p:pic>
        <p:nvPicPr>
          <p:cNvPr id="27" name="Picture 26">
            <a:hlinkClick r:id="rId14" action="ppaction://hlinksldjump"/>
            <a:extLst>
              <a:ext uri="{FF2B5EF4-FFF2-40B4-BE49-F238E27FC236}">
                <a16:creationId xmlns:a16="http://schemas.microsoft.com/office/drawing/2014/main" xmlns="" id="{856FC3BA-D386-4105-92AB-C228CE41AE64}"/>
              </a:ext>
            </a:extLst>
          </p:cNvPr>
          <p:cNvPicPr>
            <a:picLocks noChangeAspect="1"/>
          </p:cNvPicPr>
          <p:nvPr/>
        </p:nvPicPr>
        <p:blipFill>
          <a:blip r:embed="rId15"/>
          <a:stretch>
            <a:fillRect/>
          </a:stretch>
        </p:blipFill>
        <p:spPr>
          <a:xfrm>
            <a:off x="4940927" y="3329650"/>
            <a:ext cx="3486637" cy="428685"/>
          </a:xfrm>
          <a:prstGeom prst="rect">
            <a:avLst/>
          </a:prstGeom>
        </p:spPr>
      </p:pic>
      <p:pic>
        <p:nvPicPr>
          <p:cNvPr id="30" name="Picture 29">
            <a:hlinkClick r:id="rId16" action="ppaction://hlinksldjump"/>
            <a:extLst>
              <a:ext uri="{FF2B5EF4-FFF2-40B4-BE49-F238E27FC236}">
                <a16:creationId xmlns:a16="http://schemas.microsoft.com/office/drawing/2014/main" xmlns="" id="{D2AEB46D-076B-4EC1-BA0F-8C72C0EEF8F5}"/>
              </a:ext>
            </a:extLst>
          </p:cNvPr>
          <p:cNvPicPr>
            <a:picLocks noChangeAspect="1"/>
          </p:cNvPicPr>
          <p:nvPr/>
        </p:nvPicPr>
        <p:blipFill>
          <a:blip r:embed="rId17"/>
          <a:stretch>
            <a:fillRect/>
          </a:stretch>
        </p:blipFill>
        <p:spPr>
          <a:xfrm>
            <a:off x="3239434" y="4063769"/>
            <a:ext cx="1648055" cy="514422"/>
          </a:xfrm>
          <a:prstGeom prst="rect">
            <a:avLst/>
          </a:prstGeom>
        </p:spPr>
      </p:pic>
      <p:pic>
        <p:nvPicPr>
          <p:cNvPr id="32" name="Picture 31">
            <a:hlinkClick r:id="rId18" action="ppaction://hlinksldjump"/>
            <a:extLst>
              <a:ext uri="{FF2B5EF4-FFF2-40B4-BE49-F238E27FC236}">
                <a16:creationId xmlns:a16="http://schemas.microsoft.com/office/drawing/2014/main" xmlns="" id="{206B5D07-6580-4CF4-928F-4B37BE74E284}"/>
              </a:ext>
            </a:extLst>
          </p:cNvPr>
          <p:cNvPicPr>
            <a:picLocks noChangeAspect="1"/>
          </p:cNvPicPr>
          <p:nvPr/>
        </p:nvPicPr>
        <p:blipFill>
          <a:blip r:embed="rId19"/>
          <a:stretch>
            <a:fillRect/>
          </a:stretch>
        </p:blipFill>
        <p:spPr>
          <a:xfrm>
            <a:off x="4887940" y="3911447"/>
            <a:ext cx="2762636" cy="419158"/>
          </a:xfrm>
          <a:prstGeom prst="rect">
            <a:avLst/>
          </a:prstGeom>
        </p:spPr>
      </p:pic>
      <p:pic>
        <p:nvPicPr>
          <p:cNvPr id="34" name="Picture 33">
            <a:hlinkClick r:id="rId20" action="ppaction://hlinksldjump"/>
            <a:extLst>
              <a:ext uri="{FF2B5EF4-FFF2-40B4-BE49-F238E27FC236}">
                <a16:creationId xmlns:a16="http://schemas.microsoft.com/office/drawing/2014/main" xmlns="" id="{D1769064-6AF4-4234-A09A-158513801596}"/>
              </a:ext>
            </a:extLst>
          </p:cNvPr>
          <p:cNvPicPr>
            <a:picLocks noChangeAspect="1"/>
          </p:cNvPicPr>
          <p:nvPr/>
        </p:nvPicPr>
        <p:blipFill>
          <a:blip r:embed="rId21"/>
          <a:stretch>
            <a:fillRect/>
          </a:stretch>
        </p:blipFill>
        <p:spPr>
          <a:xfrm>
            <a:off x="4894116" y="4330605"/>
            <a:ext cx="3572374" cy="419158"/>
          </a:xfrm>
          <a:prstGeom prst="rect">
            <a:avLst/>
          </a:prstGeom>
        </p:spPr>
      </p:pic>
      <p:pic>
        <p:nvPicPr>
          <p:cNvPr id="36" name="Picture 35">
            <a:hlinkClick r:id="rId22" action="ppaction://hlinksldjump"/>
            <a:extLst>
              <a:ext uri="{FF2B5EF4-FFF2-40B4-BE49-F238E27FC236}">
                <a16:creationId xmlns:a16="http://schemas.microsoft.com/office/drawing/2014/main" xmlns="" id="{82546787-1C8A-4FB6-A60F-74F45C2F54C2}"/>
              </a:ext>
            </a:extLst>
          </p:cNvPr>
          <p:cNvPicPr>
            <a:picLocks noChangeAspect="1"/>
          </p:cNvPicPr>
          <p:nvPr/>
        </p:nvPicPr>
        <p:blipFill>
          <a:blip r:embed="rId23"/>
          <a:stretch>
            <a:fillRect/>
          </a:stretch>
        </p:blipFill>
        <p:spPr>
          <a:xfrm>
            <a:off x="3254372" y="5069736"/>
            <a:ext cx="1648055" cy="523948"/>
          </a:xfrm>
          <a:prstGeom prst="rect">
            <a:avLst/>
          </a:prstGeom>
        </p:spPr>
      </p:pic>
      <p:pic>
        <p:nvPicPr>
          <p:cNvPr id="38" name="Picture 37">
            <a:hlinkClick r:id="rId24" action="ppaction://hlinksldjump"/>
            <a:extLst>
              <a:ext uri="{FF2B5EF4-FFF2-40B4-BE49-F238E27FC236}">
                <a16:creationId xmlns:a16="http://schemas.microsoft.com/office/drawing/2014/main" xmlns="" id="{9F851E58-BD9E-4EFA-B861-DF3A7F6556D8}"/>
              </a:ext>
            </a:extLst>
          </p:cNvPr>
          <p:cNvPicPr>
            <a:picLocks noChangeAspect="1"/>
          </p:cNvPicPr>
          <p:nvPr/>
        </p:nvPicPr>
        <p:blipFill>
          <a:blip r:embed="rId25"/>
          <a:stretch>
            <a:fillRect/>
          </a:stretch>
        </p:blipFill>
        <p:spPr>
          <a:xfrm>
            <a:off x="4902427" y="4922275"/>
            <a:ext cx="2848373" cy="400106"/>
          </a:xfrm>
          <a:prstGeom prst="rect">
            <a:avLst/>
          </a:prstGeom>
        </p:spPr>
      </p:pic>
      <p:pic>
        <p:nvPicPr>
          <p:cNvPr id="40" name="Picture 39">
            <a:hlinkClick r:id="rId26" action="ppaction://hlinksldjump"/>
            <a:extLst>
              <a:ext uri="{FF2B5EF4-FFF2-40B4-BE49-F238E27FC236}">
                <a16:creationId xmlns:a16="http://schemas.microsoft.com/office/drawing/2014/main" xmlns="" id="{77AD2194-E3F7-4DFE-B626-F133D3B85652}"/>
              </a:ext>
            </a:extLst>
          </p:cNvPr>
          <p:cNvPicPr>
            <a:picLocks noChangeAspect="1"/>
          </p:cNvPicPr>
          <p:nvPr/>
        </p:nvPicPr>
        <p:blipFill>
          <a:blip r:embed="rId27"/>
          <a:stretch>
            <a:fillRect/>
          </a:stretch>
        </p:blipFill>
        <p:spPr>
          <a:xfrm>
            <a:off x="4892802" y="5331959"/>
            <a:ext cx="3648584" cy="419158"/>
          </a:xfrm>
          <a:prstGeom prst="rect">
            <a:avLst/>
          </a:prstGeom>
        </p:spPr>
      </p:pic>
      <p:pic>
        <p:nvPicPr>
          <p:cNvPr id="45" name="Picture 44">
            <a:hlinkClick r:id="rId28" action="ppaction://hlinksldjump"/>
            <a:extLst>
              <a:ext uri="{FF2B5EF4-FFF2-40B4-BE49-F238E27FC236}">
                <a16:creationId xmlns:a16="http://schemas.microsoft.com/office/drawing/2014/main" xmlns="" id="{88D9886F-FD01-466D-AAA5-58989DEF4CC1}"/>
              </a:ext>
            </a:extLst>
          </p:cNvPr>
          <p:cNvPicPr>
            <a:picLocks noChangeAspect="1"/>
          </p:cNvPicPr>
          <p:nvPr/>
        </p:nvPicPr>
        <p:blipFill>
          <a:blip r:embed="rId29"/>
          <a:stretch>
            <a:fillRect/>
          </a:stretch>
        </p:blipFill>
        <p:spPr>
          <a:xfrm>
            <a:off x="3229809" y="5901317"/>
            <a:ext cx="2162477" cy="514422"/>
          </a:xfrm>
          <a:prstGeom prst="rect">
            <a:avLst/>
          </a:prstGeom>
        </p:spPr>
      </p:pic>
      <p:sp>
        <p:nvSpPr>
          <p:cNvPr id="46" name="TextBox 45">
            <a:extLst>
              <a:ext uri="{FF2B5EF4-FFF2-40B4-BE49-F238E27FC236}">
                <a16:creationId xmlns:a16="http://schemas.microsoft.com/office/drawing/2014/main" xmlns="" id="{37999757-9765-46F8-9BA7-58B551BEFA57}"/>
              </a:ext>
            </a:extLst>
          </p:cNvPr>
          <p:cNvSpPr txBox="1"/>
          <p:nvPr/>
        </p:nvSpPr>
        <p:spPr>
          <a:xfrm>
            <a:off x="135154" y="1448275"/>
            <a:ext cx="2336025" cy="738664"/>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dirty="0" err="1">
                <a:solidFill>
                  <a:srgbClr val="00B050"/>
                </a:solidFill>
                <a:latin typeface="Noto Serif" panose="020B0604020202020204" pitchFamily="18" charset="0"/>
              </a:rPr>
              <a:t>Bấm</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phím</a:t>
            </a:r>
            <a:r>
              <a:rPr lang="en-US" sz="1400" dirty="0">
                <a:solidFill>
                  <a:srgbClr val="00B050"/>
                </a:solidFill>
                <a:latin typeface="Noto Serif" panose="020B0604020202020204" pitchFamily="18" charset="0"/>
              </a:rPr>
              <a:t> Ctrl + click </a:t>
            </a:r>
          </a:p>
          <a:p>
            <a:pPr algn="ctr"/>
            <a:r>
              <a:rPr lang="en-US" sz="1400" dirty="0" err="1">
                <a:solidFill>
                  <a:srgbClr val="00B050"/>
                </a:solidFill>
                <a:latin typeface="Noto Serif" panose="020B0604020202020204" pitchFamily="18" charset="0"/>
              </a:rPr>
              <a:t>để</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đến</a:t>
            </a:r>
            <a:r>
              <a:rPr lang="en-US" sz="1400" dirty="0">
                <a:solidFill>
                  <a:srgbClr val="00B050"/>
                </a:solidFill>
                <a:latin typeface="Noto Serif" panose="020B0604020202020204" pitchFamily="18" charset="0"/>
              </a:rPr>
              <a:t> slide </a:t>
            </a:r>
            <a:r>
              <a:rPr lang="en-US" sz="1400" dirty="0" err="1">
                <a:solidFill>
                  <a:srgbClr val="00B050"/>
                </a:solidFill>
                <a:latin typeface="Noto Serif" panose="020B0604020202020204" pitchFamily="18" charset="0"/>
              </a:rPr>
              <a:t>bắt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đầu</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một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nội</a:t>
            </a:r>
            <a:r>
              <a:rPr lang="en-US" sz="1400" dirty="0">
                <a:solidFill>
                  <a:srgbClr val="00B050"/>
                </a:solidFill>
                <a:latin typeface="Noto Serif" panose="020B0604020202020204" pitchFamily="18" charset="0"/>
              </a:rPr>
              <a:t> dung </a:t>
            </a:r>
            <a:r>
              <a:rPr lang="en-US" sz="1400" dirty="0" err="1">
                <a:solidFill>
                  <a:srgbClr val="00B050"/>
                </a:solidFill>
                <a:latin typeface="Noto Serif" panose="020B0604020202020204" pitchFamily="18" charset="0"/>
              </a:rPr>
              <a:t>cần</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tìm</a:t>
            </a:r>
            <a:r>
              <a:rPr lang="en-US" sz="1400" dirty="0">
                <a:solidFill>
                  <a:srgbClr val="00B050"/>
                </a:solidFill>
                <a:latin typeface="Noto Serif" panose="020B0604020202020204" pitchFamily="18" charset="0"/>
              </a:rPr>
              <a:t>)</a:t>
            </a:r>
            <a:endParaRPr lang="en-US" sz="1400" dirty="0">
              <a:solidFill>
                <a:srgbClr val="00B050"/>
              </a:solidFill>
            </a:endParaRPr>
          </a:p>
        </p:txBody>
      </p:sp>
      <p:pic>
        <p:nvPicPr>
          <p:cNvPr id="48" name="Picture 47">
            <a:extLst>
              <a:ext uri="{FF2B5EF4-FFF2-40B4-BE49-F238E27FC236}">
                <a16:creationId xmlns:a16="http://schemas.microsoft.com/office/drawing/2014/main" xmlns="" id="{7BD799D7-84B6-4030-82AE-06699549EE0B}"/>
              </a:ext>
            </a:extLst>
          </p:cNvPr>
          <p:cNvPicPr>
            <a:picLocks noChangeAspect="1"/>
          </p:cNvPicPr>
          <p:nvPr/>
        </p:nvPicPr>
        <p:blipFill>
          <a:blip r:embed="rId30"/>
          <a:stretch>
            <a:fillRect/>
          </a:stretch>
        </p:blipFill>
        <p:spPr>
          <a:xfrm>
            <a:off x="2252073" y="1519436"/>
            <a:ext cx="219106" cy="219106"/>
          </a:xfrm>
          <a:prstGeom prst="rect">
            <a:avLst/>
          </a:prstGeom>
        </p:spPr>
      </p:pic>
    </p:spTree>
    <p:extLst>
      <p:ext uri="{BB962C8B-B14F-4D97-AF65-F5344CB8AC3E}">
        <p14:creationId xmlns:p14="http://schemas.microsoft.com/office/powerpoint/2010/main" xmlns="" val="169291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hai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20275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 calcmode="lin" valueType="num">
                                      <p:cBhvr>
                                        <p:cTn id="38"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6">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circle(in)">
                                      <p:cBhvr>
                                        <p:cTn id="46" dur="2000"/>
                                        <p:tgtEl>
                                          <p:spTgt spid="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Effect transition="in" filter="circle(in)">
                                      <p:cBhvr>
                                        <p:cTn id="51" dur="2000"/>
                                        <p:tgtEl>
                                          <p:spTgt spid="6">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circle(in)">
                                      <p:cBhvr>
                                        <p:cTn id="56" dur="2000"/>
                                        <p:tgtEl>
                                          <p:spTgt spid="6">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circle(in)">
                                      <p:cBhvr>
                                        <p:cTn id="61"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Câu 1">
            <a:hlinkClick r:id="rId3" action="ppaction://hlinksldjump"/>
            <a:extLst>
              <a:ext uri="{FF2B5EF4-FFF2-40B4-BE49-F238E27FC236}">
                <a16:creationId xmlns:a16="http://schemas.microsoft.com/office/drawing/2014/main" xmlns="" id="{5D666B8A-0F09-FEC9-1EA1-B26478FCE4E0}"/>
              </a:ext>
            </a:extLst>
          </p:cNvPr>
          <p:cNvSpPr/>
          <p:nvPr/>
        </p:nvSpPr>
        <p:spPr>
          <a:xfrm>
            <a:off x="1617575" y="1650027"/>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423" name="Câu 2">
            <a:hlinkClick r:id="rId4" action="ppaction://hlinksldjump"/>
            <a:extLst>
              <a:ext uri="{FF2B5EF4-FFF2-40B4-BE49-F238E27FC236}">
                <a16:creationId xmlns:a16="http://schemas.microsoft.com/office/drawing/2014/main" xmlns="" id="{40C795D3-7F0B-14DD-9A8B-74435AE0D476}"/>
              </a:ext>
            </a:extLst>
          </p:cNvPr>
          <p:cNvSpPr/>
          <p:nvPr/>
        </p:nvSpPr>
        <p:spPr>
          <a:xfrm>
            <a:off x="1617575" y="1975691"/>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1424" name="Câu 3">
            <a:hlinkClick r:id="rId5" action="ppaction://hlinksldjump"/>
            <a:extLst>
              <a:ext uri="{FF2B5EF4-FFF2-40B4-BE49-F238E27FC236}">
                <a16:creationId xmlns:a16="http://schemas.microsoft.com/office/drawing/2014/main" xmlns="" id="{11288CD1-9537-C950-2937-5FE0F93A7778}"/>
              </a:ext>
            </a:extLst>
          </p:cNvPr>
          <p:cNvSpPr/>
          <p:nvPr/>
        </p:nvSpPr>
        <p:spPr>
          <a:xfrm>
            <a:off x="1617575" y="2299769"/>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1440" name="Câu 4">
            <a:hlinkClick r:id="rId6" action="ppaction://hlinksldjump"/>
            <a:extLst>
              <a:ext uri="{FF2B5EF4-FFF2-40B4-BE49-F238E27FC236}">
                <a16:creationId xmlns:a16="http://schemas.microsoft.com/office/drawing/2014/main" xmlns="" id="{EC624E89-541A-402B-ED3A-7F58E3C3B4EC}"/>
              </a:ext>
            </a:extLst>
          </p:cNvPr>
          <p:cNvSpPr/>
          <p:nvPr/>
        </p:nvSpPr>
        <p:spPr>
          <a:xfrm>
            <a:off x="1617575" y="2623848"/>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1441" name="Câu 5">
            <a:hlinkClick r:id="rId7" action="ppaction://hlinksldjump"/>
            <a:extLst>
              <a:ext uri="{FF2B5EF4-FFF2-40B4-BE49-F238E27FC236}">
                <a16:creationId xmlns:a16="http://schemas.microsoft.com/office/drawing/2014/main" xmlns="" id="{05C51935-1801-FCDA-5B87-3DE8B64D70FB}"/>
              </a:ext>
            </a:extLst>
          </p:cNvPr>
          <p:cNvSpPr/>
          <p:nvPr/>
        </p:nvSpPr>
        <p:spPr>
          <a:xfrm>
            <a:off x="1617575" y="2949512"/>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1442" name="Câu 6">
            <a:hlinkClick r:id="rId8" action="ppaction://hlinksldjump"/>
            <a:extLst>
              <a:ext uri="{FF2B5EF4-FFF2-40B4-BE49-F238E27FC236}">
                <a16:creationId xmlns:a16="http://schemas.microsoft.com/office/drawing/2014/main" xmlns="" id="{337E5FC9-2332-986E-F31E-43188DF19448}"/>
              </a:ext>
            </a:extLst>
          </p:cNvPr>
          <p:cNvSpPr/>
          <p:nvPr/>
        </p:nvSpPr>
        <p:spPr>
          <a:xfrm>
            <a:off x="1617575" y="3273590"/>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1443" name="Câu 7">
            <a:hlinkClick r:id="rId9" action="ppaction://hlinksldjump"/>
            <a:extLst>
              <a:ext uri="{FF2B5EF4-FFF2-40B4-BE49-F238E27FC236}">
                <a16:creationId xmlns:a16="http://schemas.microsoft.com/office/drawing/2014/main" xmlns="" id="{1A0777E4-18FB-4A1E-7FBE-E87DB45709B9}"/>
              </a:ext>
            </a:extLst>
          </p:cNvPr>
          <p:cNvSpPr/>
          <p:nvPr/>
        </p:nvSpPr>
        <p:spPr>
          <a:xfrm>
            <a:off x="1617575" y="3597669"/>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1444" name="Câu 8">
            <a:hlinkClick r:id="rId10" action="ppaction://hlinksldjump"/>
            <a:extLst>
              <a:ext uri="{FF2B5EF4-FFF2-40B4-BE49-F238E27FC236}">
                <a16:creationId xmlns:a16="http://schemas.microsoft.com/office/drawing/2014/main" xmlns="" id="{9E07BC3A-00BA-A416-512B-A944961AFBB2}"/>
              </a:ext>
            </a:extLst>
          </p:cNvPr>
          <p:cNvSpPr/>
          <p:nvPr/>
        </p:nvSpPr>
        <p:spPr>
          <a:xfrm>
            <a:off x="1617575" y="3923333"/>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1445" name="Câu 9">
            <a:hlinkClick r:id="rId11" action="ppaction://hlinksldjump"/>
            <a:extLst>
              <a:ext uri="{FF2B5EF4-FFF2-40B4-BE49-F238E27FC236}">
                <a16:creationId xmlns:a16="http://schemas.microsoft.com/office/drawing/2014/main" xmlns="" id="{A44F9B0E-4483-BCBE-0414-6BDA5D191BB0}"/>
              </a:ext>
            </a:extLst>
          </p:cNvPr>
          <p:cNvSpPr/>
          <p:nvPr/>
        </p:nvSpPr>
        <p:spPr>
          <a:xfrm>
            <a:off x="1617575" y="4247411"/>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1446" name="Câu 10">
            <a:hlinkClick r:id="rId12" action="ppaction://hlinksldjump"/>
            <a:extLst>
              <a:ext uri="{FF2B5EF4-FFF2-40B4-BE49-F238E27FC236}">
                <a16:creationId xmlns:a16="http://schemas.microsoft.com/office/drawing/2014/main" xmlns="" id="{5F5E0A54-DCFA-9C34-CB7B-2E817C5DCA37}"/>
              </a:ext>
            </a:extLst>
          </p:cNvPr>
          <p:cNvSpPr/>
          <p:nvPr/>
        </p:nvSpPr>
        <p:spPr>
          <a:xfrm>
            <a:off x="1617575" y="4571490"/>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1447" name="Câu 11">
            <a:hlinkClick r:id="rId13" action="ppaction://hlinksldjump"/>
            <a:extLst>
              <a:ext uri="{FF2B5EF4-FFF2-40B4-BE49-F238E27FC236}">
                <a16:creationId xmlns:a16="http://schemas.microsoft.com/office/drawing/2014/main" xmlns="" id="{0E46C520-99B8-A4CF-9016-664E5F7E9417}"/>
              </a:ext>
            </a:extLst>
          </p:cNvPr>
          <p:cNvSpPr/>
          <p:nvPr/>
        </p:nvSpPr>
        <p:spPr>
          <a:xfrm>
            <a:off x="1617575" y="4897154"/>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11</a:t>
            </a:r>
            <a:endParaRPr lang="en-US" sz="1600" b="1" dirty="0">
              <a:latin typeface="UTM Avo" panose="02040603050506020204" pitchFamily="18" charset="0"/>
            </a:endParaRPr>
          </a:p>
        </p:txBody>
      </p:sp>
      <p:sp>
        <p:nvSpPr>
          <p:cNvPr id="1448" name="Câu 12">
            <a:hlinkClick r:id="rId14" action="ppaction://hlinksldjump"/>
            <a:extLst>
              <a:ext uri="{FF2B5EF4-FFF2-40B4-BE49-F238E27FC236}">
                <a16:creationId xmlns:a16="http://schemas.microsoft.com/office/drawing/2014/main" xmlns="" id="{97F48B90-188D-EFC3-C697-3B54511036D6}"/>
              </a:ext>
            </a:extLst>
          </p:cNvPr>
          <p:cNvSpPr/>
          <p:nvPr/>
        </p:nvSpPr>
        <p:spPr>
          <a:xfrm>
            <a:off x="1617575" y="5221232"/>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449" name="Câu 13">
            <a:hlinkClick r:id="rId15" action="ppaction://hlinksldjump"/>
            <a:extLst>
              <a:ext uri="{FF2B5EF4-FFF2-40B4-BE49-F238E27FC236}">
                <a16:creationId xmlns:a16="http://schemas.microsoft.com/office/drawing/2014/main" xmlns="" id="{FFA4DA7E-A956-B5C0-0B16-99288353B303}"/>
              </a:ext>
            </a:extLst>
          </p:cNvPr>
          <p:cNvSpPr/>
          <p:nvPr/>
        </p:nvSpPr>
        <p:spPr>
          <a:xfrm>
            <a:off x="1617575" y="5545311"/>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450" name="Câu 14">
            <a:hlinkClick r:id="rId16" action="ppaction://hlinksldjump"/>
            <a:extLst>
              <a:ext uri="{FF2B5EF4-FFF2-40B4-BE49-F238E27FC236}">
                <a16:creationId xmlns:a16="http://schemas.microsoft.com/office/drawing/2014/main" xmlns="" id="{74BFF7A3-67EF-2DA5-DB8E-72724F5CA302}"/>
              </a:ext>
            </a:extLst>
          </p:cNvPr>
          <p:cNvSpPr/>
          <p:nvPr/>
        </p:nvSpPr>
        <p:spPr>
          <a:xfrm>
            <a:off x="1617575" y="5870975"/>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8" name="Rectangle 17">
            <a:extLst>
              <a:ext uri="{FF2B5EF4-FFF2-40B4-BE49-F238E27FC236}">
                <a16:creationId xmlns:a16="http://schemas.microsoft.com/office/drawing/2014/main" xmlns="" id="{66F62398-E482-4526-917D-3737623F8595}"/>
              </a:ext>
            </a:extLst>
          </p:cNvPr>
          <p:cNvSpPr/>
          <p:nvPr/>
        </p:nvSpPr>
        <p:spPr>
          <a:xfrm>
            <a:off x="5909304" y="165230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 name="Rectangle 18">
            <a:extLst>
              <a:ext uri="{FF2B5EF4-FFF2-40B4-BE49-F238E27FC236}">
                <a16:creationId xmlns:a16="http://schemas.microsoft.com/office/drawing/2014/main" xmlns="" id="{14C66B91-28DC-580B-744B-016D79EDB3E5}"/>
              </a:ext>
            </a:extLst>
          </p:cNvPr>
          <p:cNvSpPr/>
          <p:nvPr/>
        </p:nvSpPr>
        <p:spPr>
          <a:xfrm>
            <a:off x="6349251" y="165230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7" name="Rectangle 6">
            <a:extLst>
              <a:ext uri="{FF2B5EF4-FFF2-40B4-BE49-F238E27FC236}">
                <a16:creationId xmlns:a16="http://schemas.microsoft.com/office/drawing/2014/main" xmlns="" id="{ADED6313-784D-2C44-302E-75614E89EB75}"/>
              </a:ext>
            </a:extLst>
          </p:cNvPr>
          <p:cNvSpPr/>
          <p:nvPr/>
        </p:nvSpPr>
        <p:spPr>
          <a:xfrm>
            <a:off x="6789197" y="1654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7" name="Rectangle 46">
            <a:extLst>
              <a:ext uri="{FF2B5EF4-FFF2-40B4-BE49-F238E27FC236}">
                <a16:creationId xmlns:a16="http://schemas.microsoft.com/office/drawing/2014/main" xmlns="" id="{ED00627F-942F-C64D-ED50-AA3EC8C725B7}"/>
              </a:ext>
            </a:extLst>
          </p:cNvPr>
          <p:cNvSpPr/>
          <p:nvPr/>
        </p:nvSpPr>
        <p:spPr>
          <a:xfrm>
            <a:off x="7229142" y="16546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2" name="Rectangle 51">
            <a:extLst>
              <a:ext uri="{FF2B5EF4-FFF2-40B4-BE49-F238E27FC236}">
                <a16:creationId xmlns:a16="http://schemas.microsoft.com/office/drawing/2014/main" xmlns="" id="{FFFA5751-4D44-1691-1A47-FBA2226E4F21}"/>
              </a:ext>
            </a:extLst>
          </p:cNvPr>
          <p:cNvSpPr/>
          <p:nvPr/>
        </p:nvSpPr>
        <p:spPr>
          <a:xfrm>
            <a:off x="7669088" y="16570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5" name="Rectangle 54">
            <a:extLst>
              <a:ext uri="{FF2B5EF4-FFF2-40B4-BE49-F238E27FC236}">
                <a16:creationId xmlns:a16="http://schemas.microsoft.com/office/drawing/2014/main" xmlns="" id="{A6D7D560-2FBE-5AB0-A509-5BCBCD545280}"/>
              </a:ext>
            </a:extLst>
          </p:cNvPr>
          <p:cNvSpPr/>
          <p:nvPr/>
        </p:nvSpPr>
        <p:spPr>
          <a:xfrm>
            <a:off x="8113296" y="1658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0" name="Rectangle 59">
            <a:extLst>
              <a:ext uri="{FF2B5EF4-FFF2-40B4-BE49-F238E27FC236}">
                <a16:creationId xmlns:a16="http://schemas.microsoft.com/office/drawing/2014/main" xmlns="" id="{B043AF5A-5769-2F36-A6D9-AC60B62BDB97}"/>
              </a:ext>
            </a:extLst>
          </p:cNvPr>
          <p:cNvSpPr/>
          <p:nvPr/>
        </p:nvSpPr>
        <p:spPr>
          <a:xfrm>
            <a:off x="8553242" y="16611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4" name="Rectangle 1103">
            <a:extLst>
              <a:ext uri="{FF2B5EF4-FFF2-40B4-BE49-F238E27FC236}">
                <a16:creationId xmlns:a16="http://schemas.microsoft.com/office/drawing/2014/main" xmlns="" id="{7BBE42EF-7F66-0FB1-99B0-F32C32D7FF27}"/>
              </a:ext>
            </a:extLst>
          </p:cNvPr>
          <p:cNvSpPr/>
          <p:nvPr/>
        </p:nvSpPr>
        <p:spPr>
          <a:xfrm>
            <a:off x="5909304" y="197709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2" name="Rectangle 1111">
            <a:extLst>
              <a:ext uri="{FF2B5EF4-FFF2-40B4-BE49-F238E27FC236}">
                <a16:creationId xmlns:a16="http://schemas.microsoft.com/office/drawing/2014/main" xmlns="" id="{EFC95064-59B8-8775-4145-9920021429E4}"/>
              </a:ext>
            </a:extLst>
          </p:cNvPr>
          <p:cNvSpPr/>
          <p:nvPr/>
        </p:nvSpPr>
        <p:spPr>
          <a:xfrm>
            <a:off x="6349251" y="1977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5" name="Rectangle 1114">
            <a:extLst>
              <a:ext uri="{FF2B5EF4-FFF2-40B4-BE49-F238E27FC236}">
                <a16:creationId xmlns:a16="http://schemas.microsoft.com/office/drawing/2014/main" xmlns="" id="{4B219B70-BADB-B33C-51E6-01E070441A03}"/>
              </a:ext>
            </a:extLst>
          </p:cNvPr>
          <p:cNvSpPr/>
          <p:nvPr/>
        </p:nvSpPr>
        <p:spPr>
          <a:xfrm>
            <a:off x="6789197" y="1979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7" name="Rectangle 1116">
            <a:extLst>
              <a:ext uri="{FF2B5EF4-FFF2-40B4-BE49-F238E27FC236}">
                <a16:creationId xmlns:a16="http://schemas.microsoft.com/office/drawing/2014/main" xmlns="" id="{D2492975-0B2A-4783-DF35-1F873D88BF9A}"/>
              </a:ext>
            </a:extLst>
          </p:cNvPr>
          <p:cNvSpPr/>
          <p:nvPr/>
        </p:nvSpPr>
        <p:spPr>
          <a:xfrm>
            <a:off x="7229142" y="19794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5" name="Rectangle 1124">
            <a:extLst>
              <a:ext uri="{FF2B5EF4-FFF2-40B4-BE49-F238E27FC236}">
                <a16:creationId xmlns:a16="http://schemas.microsoft.com/office/drawing/2014/main" xmlns="" id="{6240BEB0-8EFD-8D40-A569-78C5C6A9286C}"/>
              </a:ext>
            </a:extLst>
          </p:cNvPr>
          <p:cNvSpPr/>
          <p:nvPr/>
        </p:nvSpPr>
        <p:spPr>
          <a:xfrm>
            <a:off x="3703184" y="19785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7" name="Rectangle 1126">
            <a:extLst>
              <a:ext uri="{FF2B5EF4-FFF2-40B4-BE49-F238E27FC236}">
                <a16:creationId xmlns:a16="http://schemas.microsoft.com/office/drawing/2014/main" xmlns="" id="{6170FB66-39F9-D503-4063-887FED877AD1}"/>
              </a:ext>
            </a:extLst>
          </p:cNvPr>
          <p:cNvSpPr/>
          <p:nvPr/>
        </p:nvSpPr>
        <p:spPr>
          <a:xfrm>
            <a:off x="4147392" y="19803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9" name="Rectangle 1128">
            <a:extLst>
              <a:ext uri="{FF2B5EF4-FFF2-40B4-BE49-F238E27FC236}">
                <a16:creationId xmlns:a16="http://schemas.microsoft.com/office/drawing/2014/main" xmlns="" id="{70DE968E-B392-694D-4EB7-65E4F652ABF6}"/>
              </a:ext>
            </a:extLst>
          </p:cNvPr>
          <p:cNvSpPr/>
          <p:nvPr/>
        </p:nvSpPr>
        <p:spPr>
          <a:xfrm>
            <a:off x="4587338" y="19826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1" name="Rectangle 1130">
            <a:extLst>
              <a:ext uri="{FF2B5EF4-FFF2-40B4-BE49-F238E27FC236}">
                <a16:creationId xmlns:a16="http://schemas.microsoft.com/office/drawing/2014/main" xmlns="" id="{4C90314C-CE6A-F630-B0DA-8C5927403C7E}"/>
              </a:ext>
            </a:extLst>
          </p:cNvPr>
          <p:cNvSpPr/>
          <p:nvPr/>
        </p:nvSpPr>
        <p:spPr>
          <a:xfrm>
            <a:off x="5027283" y="19826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3" name="Rectangle 1132">
            <a:extLst>
              <a:ext uri="{FF2B5EF4-FFF2-40B4-BE49-F238E27FC236}">
                <a16:creationId xmlns:a16="http://schemas.microsoft.com/office/drawing/2014/main" xmlns="" id="{5D7ABCFA-A44E-7E08-18B9-F0D060B5044A}"/>
              </a:ext>
            </a:extLst>
          </p:cNvPr>
          <p:cNvSpPr/>
          <p:nvPr/>
        </p:nvSpPr>
        <p:spPr>
          <a:xfrm>
            <a:off x="5467229" y="19850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3" name="Group 1582">
            <a:extLst>
              <a:ext uri="{FF2B5EF4-FFF2-40B4-BE49-F238E27FC236}">
                <a16:creationId xmlns:a16="http://schemas.microsoft.com/office/drawing/2014/main" xmlns="" id="{08718ABE-F53C-1E70-F692-6A519C9810F1}"/>
              </a:ext>
            </a:extLst>
          </p:cNvPr>
          <p:cNvGrpSpPr/>
          <p:nvPr/>
        </p:nvGrpSpPr>
        <p:grpSpPr>
          <a:xfrm>
            <a:off x="3747638" y="1906695"/>
            <a:ext cx="3838100" cy="390199"/>
            <a:chOff x="3747638" y="1906695"/>
            <a:chExt cx="3838100" cy="390199"/>
          </a:xfrm>
        </p:grpSpPr>
        <p:sp>
          <p:nvSpPr>
            <p:cNvPr id="1113" name="TextBox 1112">
              <a:extLst>
                <a:ext uri="{FF2B5EF4-FFF2-40B4-BE49-F238E27FC236}">
                  <a16:creationId xmlns:a16="http://schemas.microsoft.com/office/drawing/2014/main" xmlns="" id="{A9F22710-9443-489B-0667-89CE0BC7E345}"/>
                </a:ext>
              </a:extLst>
            </p:cNvPr>
            <p:cNvSpPr txBox="1"/>
            <p:nvPr/>
          </p:nvSpPr>
          <p:spPr>
            <a:xfrm>
              <a:off x="5973031" y="1919625"/>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114" name="TextBox 1113">
              <a:extLst>
                <a:ext uri="{FF2B5EF4-FFF2-40B4-BE49-F238E27FC236}">
                  <a16:creationId xmlns:a16="http://schemas.microsoft.com/office/drawing/2014/main" xmlns="" id="{63449B85-CF93-2886-8BF8-C38C6F9F714A}"/>
                </a:ext>
              </a:extLst>
            </p:cNvPr>
            <p:cNvSpPr txBox="1"/>
            <p:nvPr/>
          </p:nvSpPr>
          <p:spPr>
            <a:xfrm>
              <a:off x="6387330" y="1919625"/>
              <a:ext cx="296876" cy="369332"/>
            </a:xfrm>
            <a:prstGeom prst="rect">
              <a:avLst/>
            </a:prstGeom>
            <a:noFill/>
          </p:spPr>
          <p:txBody>
            <a:bodyPr wrap="none" rtlCol="0">
              <a:spAutoFit/>
            </a:bodyPr>
            <a:lstStyle/>
            <a:p>
              <a:pPr algn="ctr"/>
              <a:r>
                <a:rPr lang="en-US" b="1"/>
                <a:t>Ề</a:t>
              </a:r>
              <a:endParaRPr lang="en-US" b="1" dirty="0"/>
            </a:p>
          </p:txBody>
        </p:sp>
        <p:sp>
          <p:nvSpPr>
            <p:cNvPr id="1116" name="TextBox 1115">
              <a:extLst>
                <a:ext uri="{FF2B5EF4-FFF2-40B4-BE49-F238E27FC236}">
                  <a16:creationId xmlns:a16="http://schemas.microsoft.com/office/drawing/2014/main" xmlns="" id="{EDFBB60F-5F97-E74C-5E61-9F792825F7BB}"/>
                </a:ext>
              </a:extLst>
            </p:cNvPr>
            <p:cNvSpPr txBox="1"/>
            <p:nvPr/>
          </p:nvSpPr>
          <p:spPr>
            <a:xfrm>
              <a:off x="6805635" y="1922007"/>
              <a:ext cx="340158" cy="369332"/>
            </a:xfrm>
            <a:prstGeom prst="rect">
              <a:avLst/>
            </a:prstGeom>
            <a:noFill/>
          </p:spPr>
          <p:txBody>
            <a:bodyPr wrap="none" rtlCol="0">
              <a:spAutoFit/>
            </a:bodyPr>
            <a:lstStyle/>
            <a:p>
              <a:pPr algn="ctr"/>
              <a:r>
                <a:rPr lang="en-US" b="1"/>
                <a:t>N</a:t>
              </a:r>
              <a:endParaRPr lang="en-US" b="1" dirty="0"/>
            </a:p>
          </p:txBody>
        </p:sp>
        <p:sp>
          <p:nvSpPr>
            <p:cNvPr id="1124" name="TextBox 1123">
              <a:extLst>
                <a:ext uri="{FF2B5EF4-FFF2-40B4-BE49-F238E27FC236}">
                  <a16:creationId xmlns:a16="http://schemas.microsoft.com/office/drawing/2014/main" xmlns="" id="{0FE8D500-B8E4-3A8B-8C87-E830D107C889}"/>
                </a:ext>
              </a:extLst>
            </p:cNvPr>
            <p:cNvSpPr txBox="1"/>
            <p:nvPr/>
          </p:nvSpPr>
          <p:spPr>
            <a:xfrm>
              <a:off x="7245580" y="1921965"/>
              <a:ext cx="340158" cy="369332"/>
            </a:xfrm>
            <a:prstGeom prst="rect">
              <a:avLst/>
            </a:prstGeom>
            <a:noFill/>
          </p:spPr>
          <p:txBody>
            <a:bodyPr wrap="none" rtlCol="0">
              <a:spAutoFit/>
            </a:bodyPr>
            <a:lstStyle/>
            <a:p>
              <a:pPr algn="ctr"/>
              <a:r>
                <a:rPr lang="en-US" b="1"/>
                <a:t>G</a:t>
              </a:r>
              <a:endParaRPr lang="en-US" b="1" dirty="0"/>
            </a:p>
          </p:txBody>
        </p:sp>
        <p:sp>
          <p:nvSpPr>
            <p:cNvPr id="1126" name="TextBox 1125">
              <a:extLst>
                <a:ext uri="{FF2B5EF4-FFF2-40B4-BE49-F238E27FC236}">
                  <a16:creationId xmlns:a16="http://schemas.microsoft.com/office/drawing/2014/main" xmlns="" id="{33208915-1922-7000-3280-ECFE049E88B2}"/>
                </a:ext>
              </a:extLst>
            </p:cNvPr>
            <p:cNvSpPr txBox="1"/>
            <p:nvPr/>
          </p:nvSpPr>
          <p:spPr>
            <a:xfrm>
              <a:off x="3747638" y="1906695"/>
              <a:ext cx="282449" cy="369332"/>
            </a:xfrm>
            <a:prstGeom prst="rect">
              <a:avLst/>
            </a:prstGeom>
            <a:noFill/>
          </p:spPr>
          <p:txBody>
            <a:bodyPr wrap="none" rtlCol="0">
              <a:spAutoFit/>
            </a:bodyPr>
            <a:lstStyle/>
            <a:p>
              <a:pPr algn="ctr"/>
              <a:r>
                <a:rPr lang="en-US" b="1" dirty="0"/>
                <a:t>L</a:t>
              </a:r>
            </a:p>
          </p:txBody>
        </p:sp>
        <p:sp>
          <p:nvSpPr>
            <p:cNvPr id="1128" name="TextBox 1127">
              <a:extLst>
                <a:ext uri="{FF2B5EF4-FFF2-40B4-BE49-F238E27FC236}">
                  <a16:creationId xmlns:a16="http://schemas.microsoft.com/office/drawing/2014/main" xmlns="" id="{1D298E02-26FB-2D81-72E1-0D0111F6DE0E}"/>
                </a:ext>
              </a:extLst>
            </p:cNvPr>
            <p:cNvSpPr txBox="1"/>
            <p:nvPr/>
          </p:nvSpPr>
          <p:spPr>
            <a:xfrm>
              <a:off x="4171845" y="1922840"/>
              <a:ext cx="324128" cy="369332"/>
            </a:xfrm>
            <a:prstGeom prst="rect">
              <a:avLst/>
            </a:prstGeom>
            <a:noFill/>
          </p:spPr>
          <p:txBody>
            <a:bodyPr wrap="none" rtlCol="0">
              <a:spAutoFit/>
            </a:bodyPr>
            <a:lstStyle/>
            <a:p>
              <a:pPr algn="ctr"/>
              <a:r>
                <a:rPr lang="en-US" b="1"/>
                <a:t>Á</a:t>
              </a:r>
              <a:endParaRPr lang="en-US" b="1" dirty="0"/>
            </a:p>
          </p:txBody>
        </p:sp>
        <p:sp>
          <p:nvSpPr>
            <p:cNvPr id="1130" name="TextBox 1129">
              <a:extLst>
                <a:ext uri="{FF2B5EF4-FFF2-40B4-BE49-F238E27FC236}">
                  <a16:creationId xmlns:a16="http://schemas.microsoft.com/office/drawing/2014/main" xmlns="" id="{C72933C5-006B-63B9-961C-34330FC6C2CC}"/>
                </a:ext>
              </a:extLst>
            </p:cNvPr>
            <p:cNvSpPr txBox="1"/>
            <p:nvPr/>
          </p:nvSpPr>
          <p:spPr>
            <a:xfrm>
              <a:off x="4603776" y="1925222"/>
              <a:ext cx="340158" cy="369332"/>
            </a:xfrm>
            <a:prstGeom prst="rect">
              <a:avLst/>
            </a:prstGeom>
            <a:noFill/>
          </p:spPr>
          <p:txBody>
            <a:bodyPr wrap="none" rtlCol="0">
              <a:spAutoFit/>
            </a:bodyPr>
            <a:lstStyle/>
            <a:p>
              <a:pPr algn="ctr"/>
              <a:r>
                <a:rPr lang="en-US" b="1"/>
                <a:t>N</a:t>
              </a:r>
              <a:endParaRPr lang="en-US" b="1" dirty="0"/>
            </a:p>
          </p:txBody>
        </p:sp>
        <p:sp>
          <p:nvSpPr>
            <p:cNvPr id="1132" name="TextBox 1131">
              <a:extLst>
                <a:ext uri="{FF2B5EF4-FFF2-40B4-BE49-F238E27FC236}">
                  <a16:creationId xmlns:a16="http://schemas.microsoft.com/office/drawing/2014/main" xmlns="" id="{D63D853E-71B9-3D3F-51FE-DCA07C742A6B}"/>
                </a:ext>
              </a:extLst>
            </p:cNvPr>
            <p:cNvSpPr txBox="1"/>
            <p:nvPr/>
          </p:nvSpPr>
          <p:spPr>
            <a:xfrm>
              <a:off x="5043721" y="1925180"/>
              <a:ext cx="340158" cy="369332"/>
            </a:xfrm>
            <a:prstGeom prst="rect">
              <a:avLst/>
            </a:prstGeom>
            <a:noFill/>
          </p:spPr>
          <p:txBody>
            <a:bodyPr wrap="none" rtlCol="0">
              <a:spAutoFit/>
            </a:bodyPr>
            <a:lstStyle/>
            <a:p>
              <a:pPr algn="ctr"/>
              <a:r>
                <a:rPr lang="en-US" b="1"/>
                <a:t>G</a:t>
              </a:r>
              <a:endParaRPr lang="en-US" b="1" dirty="0"/>
            </a:p>
          </p:txBody>
        </p:sp>
        <p:sp>
          <p:nvSpPr>
            <p:cNvPr id="1134" name="TextBox 1133">
              <a:extLst>
                <a:ext uri="{FF2B5EF4-FFF2-40B4-BE49-F238E27FC236}">
                  <a16:creationId xmlns:a16="http://schemas.microsoft.com/office/drawing/2014/main" xmlns="" id="{6590DB78-AB35-36C5-57AF-7E75C8DB323A}"/>
                </a:ext>
              </a:extLst>
            </p:cNvPr>
            <p:cNvSpPr txBox="1"/>
            <p:nvPr/>
          </p:nvSpPr>
          <p:spPr>
            <a:xfrm>
              <a:off x="5483667" y="1927562"/>
              <a:ext cx="340158" cy="369332"/>
            </a:xfrm>
            <a:prstGeom prst="rect">
              <a:avLst/>
            </a:prstGeom>
            <a:noFill/>
          </p:spPr>
          <p:txBody>
            <a:bodyPr wrap="none" rtlCol="0">
              <a:spAutoFit/>
            </a:bodyPr>
            <a:lstStyle/>
            <a:p>
              <a:pPr algn="ctr"/>
              <a:r>
                <a:rPr lang="en-US" b="1" dirty="0"/>
                <a:t>G</a:t>
              </a:r>
            </a:p>
          </p:txBody>
        </p:sp>
      </p:grpSp>
      <p:sp>
        <p:nvSpPr>
          <p:cNvPr id="1144" name="Rectangle 1143">
            <a:extLst>
              <a:ext uri="{FF2B5EF4-FFF2-40B4-BE49-F238E27FC236}">
                <a16:creationId xmlns:a16="http://schemas.microsoft.com/office/drawing/2014/main" xmlns="" id="{D8519D34-A17C-CF5E-5E35-02A6EBABA7FA}"/>
              </a:ext>
            </a:extLst>
          </p:cNvPr>
          <p:cNvSpPr/>
          <p:nvPr/>
        </p:nvSpPr>
        <p:spPr>
          <a:xfrm>
            <a:off x="5909304" y="230188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5" name="Rectangle 1144">
            <a:extLst>
              <a:ext uri="{FF2B5EF4-FFF2-40B4-BE49-F238E27FC236}">
                <a16:creationId xmlns:a16="http://schemas.microsoft.com/office/drawing/2014/main" xmlns="" id="{C4B922AA-7885-03CA-9A1F-D5484E82C8D2}"/>
              </a:ext>
            </a:extLst>
          </p:cNvPr>
          <p:cNvSpPr/>
          <p:nvPr/>
        </p:nvSpPr>
        <p:spPr>
          <a:xfrm>
            <a:off x="6349251" y="23018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8" name="Rectangle 1147">
            <a:extLst>
              <a:ext uri="{FF2B5EF4-FFF2-40B4-BE49-F238E27FC236}">
                <a16:creationId xmlns:a16="http://schemas.microsoft.com/office/drawing/2014/main" xmlns="" id="{415093A5-629B-93D5-396A-1F0FD8070064}"/>
              </a:ext>
            </a:extLst>
          </p:cNvPr>
          <p:cNvSpPr/>
          <p:nvPr/>
        </p:nvSpPr>
        <p:spPr>
          <a:xfrm>
            <a:off x="5467948"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5" name="Rectangle 1234">
            <a:extLst>
              <a:ext uri="{FF2B5EF4-FFF2-40B4-BE49-F238E27FC236}">
                <a16:creationId xmlns:a16="http://schemas.microsoft.com/office/drawing/2014/main" xmlns="" id="{20E4A9CC-65C6-0BA3-3180-3D14BFCAD934}"/>
              </a:ext>
            </a:extLst>
          </p:cNvPr>
          <p:cNvSpPr/>
          <p:nvPr/>
        </p:nvSpPr>
        <p:spPr>
          <a:xfrm>
            <a:off x="5909304" y="262667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6" name="Rectangle 1235">
            <a:extLst>
              <a:ext uri="{FF2B5EF4-FFF2-40B4-BE49-F238E27FC236}">
                <a16:creationId xmlns:a16="http://schemas.microsoft.com/office/drawing/2014/main" xmlns="" id="{CFAF59B7-ED95-867C-3557-78CA175940C3}"/>
              </a:ext>
            </a:extLst>
          </p:cNvPr>
          <p:cNvSpPr/>
          <p:nvPr/>
        </p:nvSpPr>
        <p:spPr>
          <a:xfrm>
            <a:off x="6349251" y="26266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9" name="Rectangle 1238">
            <a:extLst>
              <a:ext uri="{FF2B5EF4-FFF2-40B4-BE49-F238E27FC236}">
                <a16:creationId xmlns:a16="http://schemas.microsoft.com/office/drawing/2014/main" xmlns="" id="{B64EE805-B14B-A230-7F27-02F272DB49DB}"/>
              </a:ext>
            </a:extLst>
          </p:cNvPr>
          <p:cNvSpPr/>
          <p:nvPr/>
        </p:nvSpPr>
        <p:spPr>
          <a:xfrm>
            <a:off x="6789197" y="26290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1" name="Rectangle 1240">
            <a:extLst>
              <a:ext uri="{FF2B5EF4-FFF2-40B4-BE49-F238E27FC236}">
                <a16:creationId xmlns:a16="http://schemas.microsoft.com/office/drawing/2014/main" xmlns="" id="{666B89B3-39ED-DDBB-AB69-240B36C08D60}"/>
              </a:ext>
            </a:extLst>
          </p:cNvPr>
          <p:cNvSpPr/>
          <p:nvPr/>
        </p:nvSpPr>
        <p:spPr>
          <a:xfrm>
            <a:off x="7229142" y="26290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3" name="Rectangle 1242">
            <a:extLst>
              <a:ext uri="{FF2B5EF4-FFF2-40B4-BE49-F238E27FC236}">
                <a16:creationId xmlns:a16="http://schemas.microsoft.com/office/drawing/2014/main" xmlns="" id="{2242CA3E-2AFF-FD2F-4754-BAA1FCFF910E}"/>
              </a:ext>
            </a:extLst>
          </p:cNvPr>
          <p:cNvSpPr/>
          <p:nvPr/>
        </p:nvSpPr>
        <p:spPr>
          <a:xfrm>
            <a:off x="4584071" y="26240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5" name="Rectangle 1244">
            <a:extLst>
              <a:ext uri="{FF2B5EF4-FFF2-40B4-BE49-F238E27FC236}">
                <a16:creationId xmlns:a16="http://schemas.microsoft.com/office/drawing/2014/main" xmlns="" id="{200201DA-5A2B-2D8C-543B-0D4D35FD3F65}"/>
              </a:ext>
            </a:extLst>
          </p:cNvPr>
          <p:cNvSpPr/>
          <p:nvPr/>
        </p:nvSpPr>
        <p:spPr>
          <a:xfrm>
            <a:off x="5028279" y="262578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7" name="Rectangle 1246">
            <a:extLst>
              <a:ext uri="{FF2B5EF4-FFF2-40B4-BE49-F238E27FC236}">
                <a16:creationId xmlns:a16="http://schemas.microsoft.com/office/drawing/2014/main" xmlns="" id="{5684929E-FB3C-02AF-C9E2-25C40E81D7D8}"/>
              </a:ext>
            </a:extLst>
          </p:cNvPr>
          <p:cNvSpPr/>
          <p:nvPr/>
        </p:nvSpPr>
        <p:spPr>
          <a:xfrm>
            <a:off x="5468225" y="26281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3" name="Rectangle 1262">
            <a:extLst>
              <a:ext uri="{FF2B5EF4-FFF2-40B4-BE49-F238E27FC236}">
                <a16:creationId xmlns:a16="http://schemas.microsoft.com/office/drawing/2014/main" xmlns="" id="{714E31A6-4690-69FA-104F-19F43F226F4E}"/>
              </a:ext>
            </a:extLst>
          </p:cNvPr>
          <p:cNvSpPr/>
          <p:nvPr/>
        </p:nvSpPr>
        <p:spPr>
          <a:xfrm>
            <a:off x="5909304" y="295146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4" name="Rectangle 1263">
            <a:extLst>
              <a:ext uri="{FF2B5EF4-FFF2-40B4-BE49-F238E27FC236}">
                <a16:creationId xmlns:a16="http://schemas.microsoft.com/office/drawing/2014/main" xmlns="" id="{C96C460D-2C9C-6F4E-E90F-FBF74B186A15}"/>
              </a:ext>
            </a:extLst>
          </p:cNvPr>
          <p:cNvSpPr/>
          <p:nvPr/>
        </p:nvSpPr>
        <p:spPr>
          <a:xfrm>
            <a:off x="4145513" y="29491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4" name="Rectangle 1273">
            <a:extLst>
              <a:ext uri="{FF2B5EF4-FFF2-40B4-BE49-F238E27FC236}">
                <a16:creationId xmlns:a16="http://schemas.microsoft.com/office/drawing/2014/main" xmlns="" id="{67BB4AD3-DBF5-BEC8-D8C4-32FBFEF621E3}"/>
              </a:ext>
            </a:extLst>
          </p:cNvPr>
          <p:cNvSpPr/>
          <p:nvPr/>
        </p:nvSpPr>
        <p:spPr>
          <a:xfrm>
            <a:off x="4585459" y="29515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6" name="Rectangle 1275">
            <a:extLst>
              <a:ext uri="{FF2B5EF4-FFF2-40B4-BE49-F238E27FC236}">
                <a16:creationId xmlns:a16="http://schemas.microsoft.com/office/drawing/2014/main" xmlns="" id="{281ABD6C-7FFA-6EC2-E0C5-CA026B2D9E70}"/>
              </a:ext>
            </a:extLst>
          </p:cNvPr>
          <p:cNvSpPr/>
          <p:nvPr/>
        </p:nvSpPr>
        <p:spPr>
          <a:xfrm>
            <a:off x="5025404" y="2951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84" name="Rectangle 1283">
            <a:extLst>
              <a:ext uri="{FF2B5EF4-FFF2-40B4-BE49-F238E27FC236}">
                <a16:creationId xmlns:a16="http://schemas.microsoft.com/office/drawing/2014/main" xmlns="" id="{E4DDEB66-5B6F-81E4-C4D4-DC17263BEC73}"/>
              </a:ext>
            </a:extLst>
          </p:cNvPr>
          <p:cNvSpPr/>
          <p:nvPr/>
        </p:nvSpPr>
        <p:spPr>
          <a:xfrm>
            <a:off x="5465350" y="2953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7" name="Rectangle 1306">
            <a:extLst>
              <a:ext uri="{FF2B5EF4-FFF2-40B4-BE49-F238E27FC236}">
                <a16:creationId xmlns:a16="http://schemas.microsoft.com/office/drawing/2014/main" xmlns="" id="{0D2ACA46-5030-1C0D-7F03-6BDA7C299223}"/>
              </a:ext>
            </a:extLst>
          </p:cNvPr>
          <p:cNvSpPr/>
          <p:nvPr/>
        </p:nvSpPr>
        <p:spPr>
          <a:xfrm>
            <a:off x="5909304" y="327626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8" name="Rectangle 1307">
            <a:extLst>
              <a:ext uri="{FF2B5EF4-FFF2-40B4-BE49-F238E27FC236}">
                <a16:creationId xmlns:a16="http://schemas.microsoft.com/office/drawing/2014/main" xmlns="" id="{654B2FC0-4640-B158-731B-106B3E2AC317}"/>
              </a:ext>
            </a:extLst>
          </p:cNvPr>
          <p:cNvSpPr/>
          <p:nvPr/>
        </p:nvSpPr>
        <p:spPr>
          <a:xfrm>
            <a:off x="6349251" y="3276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1" name="Rectangle 1310">
            <a:extLst>
              <a:ext uri="{FF2B5EF4-FFF2-40B4-BE49-F238E27FC236}">
                <a16:creationId xmlns:a16="http://schemas.microsoft.com/office/drawing/2014/main" xmlns="" id="{0A7542E0-234C-9AEB-9D93-F10862F115DE}"/>
              </a:ext>
            </a:extLst>
          </p:cNvPr>
          <p:cNvSpPr/>
          <p:nvPr/>
        </p:nvSpPr>
        <p:spPr>
          <a:xfrm>
            <a:off x="6789197" y="32786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3" name="Rectangle 1312">
            <a:extLst>
              <a:ext uri="{FF2B5EF4-FFF2-40B4-BE49-F238E27FC236}">
                <a16:creationId xmlns:a16="http://schemas.microsoft.com/office/drawing/2014/main" xmlns="" id="{81801A54-56DD-4EC7-DC73-EB98DD9173C5}"/>
              </a:ext>
            </a:extLst>
          </p:cNvPr>
          <p:cNvSpPr/>
          <p:nvPr/>
        </p:nvSpPr>
        <p:spPr>
          <a:xfrm>
            <a:off x="7229142"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5" name="Rectangle 1314">
            <a:extLst>
              <a:ext uri="{FF2B5EF4-FFF2-40B4-BE49-F238E27FC236}">
                <a16:creationId xmlns:a16="http://schemas.microsoft.com/office/drawing/2014/main" xmlns="" id="{4EB45F33-4737-E008-B387-5C17C7256C40}"/>
              </a:ext>
            </a:extLst>
          </p:cNvPr>
          <p:cNvSpPr/>
          <p:nvPr/>
        </p:nvSpPr>
        <p:spPr>
          <a:xfrm>
            <a:off x="7669088" y="32809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7" name="Rectangle 1316">
            <a:extLst>
              <a:ext uri="{FF2B5EF4-FFF2-40B4-BE49-F238E27FC236}">
                <a16:creationId xmlns:a16="http://schemas.microsoft.com/office/drawing/2014/main" xmlns="" id="{58DEC401-0129-D9FB-F79E-B5B88255850E}"/>
              </a:ext>
            </a:extLst>
          </p:cNvPr>
          <p:cNvSpPr/>
          <p:nvPr/>
        </p:nvSpPr>
        <p:spPr>
          <a:xfrm>
            <a:off x="8113296" y="328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9" name="Rectangle 1318">
            <a:extLst>
              <a:ext uri="{FF2B5EF4-FFF2-40B4-BE49-F238E27FC236}">
                <a16:creationId xmlns:a16="http://schemas.microsoft.com/office/drawing/2014/main" xmlns="" id="{326BBE49-0076-E274-92F6-63EBE6F381A8}"/>
              </a:ext>
            </a:extLst>
          </p:cNvPr>
          <p:cNvSpPr/>
          <p:nvPr/>
        </p:nvSpPr>
        <p:spPr>
          <a:xfrm>
            <a:off x="8553242" y="328514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1" name="Rectangle 1320">
            <a:extLst>
              <a:ext uri="{FF2B5EF4-FFF2-40B4-BE49-F238E27FC236}">
                <a16:creationId xmlns:a16="http://schemas.microsoft.com/office/drawing/2014/main" xmlns="" id="{8B444D0D-E5B2-BE25-B534-99A37E399504}"/>
              </a:ext>
            </a:extLst>
          </p:cNvPr>
          <p:cNvSpPr/>
          <p:nvPr/>
        </p:nvSpPr>
        <p:spPr>
          <a:xfrm>
            <a:off x="8993187" y="32851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5" name="Rectangle 1324">
            <a:extLst>
              <a:ext uri="{FF2B5EF4-FFF2-40B4-BE49-F238E27FC236}">
                <a16:creationId xmlns:a16="http://schemas.microsoft.com/office/drawing/2014/main" xmlns="" id="{518743E9-BE06-130E-A58E-9453533B1093}"/>
              </a:ext>
            </a:extLst>
          </p:cNvPr>
          <p:cNvSpPr/>
          <p:nvPr/>
        </p:nvSpPr>
        <p:spPr>
          <a:xfrm>
            <a:off x="5466954" y="32786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7" name="Group 1586">
            <a:extLst>
              <a:ext uri="{FF2B5EF4-FFF2-40B4-BE49-F238E27FC236}">
                <a16:creationId xmlns:a16="http://schemas.microsoft.com/office/drawing/2014/main" xmlns="" id="{D364E83E-AE30-4914-EC05-4CA8BE7A1C91}"/>
              </a:ext>
            </a:extLst>
          </p:cNvPr>
          <p:cNvGrpSpPr/>
          <p:nvPr/>
        </p:nvGrpSpPr>
        <p:grpSpPr>
          <a:xfrm>
            <a:off x="5497818" y="3218789"/>
            <a:ext cx="3831126" cy="378215"/>
            <a:chOff x="5497818" y="3218789"/>
            <a:chExt cx="3831126" cy="378215"/>
          </a:xfrm>
        </p:grpSpPr>
        <p:sp>
          <p:nvSpPr>
            <p:cNvPr id="1309" name="TextBox 1308">
              <a:extLst>
                <a:ext uri="{FF2B5EF4-FFF2-40B4-BE49-F238E27FC236}">
                  <a16:creationId xmlns:a16="http://schemas.microsoft.com/office/drawing/2014/main" xmlns="" id="{2CFC1D86-BEE0-FA0C-4BAE-B50902E4BC54}"/>
                </a:ext>
              </a:extLst>
            </p:cNvPr>
            <p:cNvSpPr txBox="1"/>
            <p:nvPr/>
          </p:nvSpPr>
          <p:spPr>
            <a:xfrm>
              <a:off x="5973031" y="3218789"/>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10" name="TextBox 1309">
              <a:extLst>
                <a:ext uri="{FF2B5EF4-FFF2-40B4-BE49-F238E27FC236}">
                  <a16:creationId xmlns:a16="http://schemas.microsoft.com/office/drawing/2014/main" xmlns="" id="{77B6F1CC-B9BA-2FF6-4BF9-505D4FDA3B68}"/>
                </a:ext>
              </a:extLst>
            </p:cNvPr>
            <p:cNvSpPr txBox="1"/>
            <p:nvPr/>
          </p:nvSpPr>
          <p:spPr>
            <a:xfrm>
              <a:off x="6387330" y="3218789"/>
              <a:ext cx="296876" cy="369332"/>
            </a:xfrm>
            <a:prstGeom prst="rect">
              <a:avLst/>
            </a:prstGeom>
            <a:noFill/>
          </p:spPr>
          <p:txBody>
            <a:bodyPr wrap="none" rtlCol="0">
              <a:spAutoFit/>
            </a:bodyPr>
            <a:lstStyle/>
            <a:p>
              <a:pPr algn="ctr"/>
              <a:r>
                <a:rPr lang="en-US" b="1" dirty="0"/>
                <a:t>Ê</a:t>
              </a:r>
            </a:p>
          </p:txBody>
        </p:sp>
        <p:sp>
          <p:nvSpPr>
            <p:cNvPr id="1312" name="TextBox 1311">
              <a:extLst>
                <a:ext uri="{FF2B5EF4-FFF2-40B4-BE49-F238E27FC236}">
                  <a16:creationId xmlns:a16="http://schemas.microsoft.com/office/drawing/2014/main" xmlns="" id="{D881CD59-4244-E2CA-01A0-E383570B3F19}"/>
                </a:ext>
              </a:extLst>
            </p:cNvPr>
            <p:cNvSpPr txBox="1"/>
            <p:nvPr/>
          </p:nvSpPr>
          <p:spPr>
            <a:xfrm>
              <a:off x="6805635" y="3221171"/>
              <a:ext cx="340158" cy="369332"/>
            </a:xfrm>
            <a:prstGeom prst="rect">
              <a:avLst/>
            </a:prstGeom>
            <a:noFill/>
          </p:spPr>
          <p:txBody>
            <a:bodyPr wrap="none" rtlCol="0">
              <a:spAutoFit/>
            </a:bodyPr>
            <a:lstStyle/>
            <a:p>
              <a:pPr algn="ctr"/>
              <a:r>
                <a:rPr lang="en-US" b="1"/>
                <a:t>N</a:t>
              </a:r>
              <a:endParaRPr lang="en-US" b="1" dirty="0"/>
            </a:p>
          </p:txBody>
        </p:sp>
        <p:sp>
          <p:nvSpPr>
            <p:cNvPr id="1314" name="TextBox 1313">
              <a:extLst>
                <a:ext uri="{FF2B5EF4-FFF2-40B4-BE49-F238E27FC236}">
                  <a16:creationId xmlns:a16="http://schemas.microsoft.com/office/drawing/2014/main" xmlns="" id="{A2CE2FCF-B229-2180-1EB3-0D2D4960519D}"/>
                </a:ext>
              </a:extLst>
            </p:cNvPr>
            <p:cNvSpPr txBox="1"/>
            <p:nvPr/>
          </p:nvSpPr>
          <p:spPr>
            <a:xfrm>
              <a:off x="7243977" y="3221129"/>
              <a:ext cx="343364" cy="369332"/>
            </a:xfrm>
            <a:prstGeom prst="rect">
              <a:avLst/>
            </a:prstGeom>
            <a:noFill/>
          </p:spPr>
          <p:txBody>
            <a:bodyPr wrap="none" rtlCol="0">
              <a:spAutoFit/>
            </a:bodyPr>
            <a:lstStyle/>
            <a:p>
              <a:pPr algn="ctr"/>
              <a:r>
                <a:rPr lang="en-US" b="1" dirty="0"/>
                <a:t>Q</a:t>
              </a:r>
            </a:p>
          </p:txBody>
        </p:sp>
        <p:sp>
          <p:nvSpPr>
            <p:cNvPr id="1316" name="TextBox 1315">
              <a:extLst>
                <a:ext uri="{FF2B5EF4-FFF2-40B4-BE49-F238E27FC236}">
                  <a16:creationId xmlns:a16="http://schemas.microsoft.com/office/drawing/2014/main" xmlns="" id="{96D25459-B497-F44B-F52A-BA855B3D1A98}"/>
                </a:ext>
              </a:extLst>
            </p:cNvPr>
            <p:cNvSpPr txBox="1"/>
            <p:nvPr/>
          </p:nvSpPr>
          <p:spPr>
            <a:xfrm>
              <a:off x="7685526" y="3223511"/>
              <a:ext cx="340158" cy="369332"/>
            </a:xfrm>
            <a:prstGeom prst="rect">
              <a:avLst/>
            </a:prstGeom>
            <a:noFill/>
          </p:spPr>
          <p:txBody>
            <a:bodyPr wrap="none" rtlCol="0">
              <a:spAutoFit/>
            </a:bodyPr>
            <a:lstStyle/>
            <a:p>
              <a:pPr algn="ctr"/>
              <a:r>
                <a:rPr lang="en-US" b="1" dirty="0"/>
                <a:t>U</a:t>
              </a:r>
            </a:p>
          </p:txBody>
        </p:sp>
        <p:sp>
          <p:nvSpPr>
            <p:cNvPr id="1318" name="TextBox 1317">
              <a:extLst>
                <a:ext uri="{FF2B5EF4-FFF2-40B4-BE49-F238E27FC236}">
                  <a16:creationId xmlns:a16="http://schemas.microsoft.com/office/drawing/2014/main" xmlns="" id="{71EEB51B-2B12-8CDE-6D9A-667EACB8BAF9}"/>
                </a:ext>
              </a:extLst>
            </p:cNvPr>
            <p:cNvSpPr txBox="1"/>
            <p:nvPr/>
          </p:nvSpPr>
          <p:spPr>
            <a:xfrm>
              <a:off x="8147367" y="3225290"/>
              <a:ext cx="304892" cy="369332"/>
            </a:xfrm>
            <a:prstGeom prst="rect">
              <a:avLst/>
            </a:prstGeom>
            <a:noFill/>
          </p:spPr>
          <p:txBody>
            <a:bodyPr wrap="none" rtlCol="0">
              <a:spAutoFit/>
            </a:bodyPr>
            <a:lstStyle/>
            <a:p>
              <a:pPr algn="ctr"/>
              <a:r>
                <a:rPr lang="en-US" b="1" dirty="0"/>
                <a:t>Y</a:t>
              </a:r>
            </a:p>
          </p:txBody>
        </p:sp>
        <p:sp>
          <p:nvSpPr>
            <p:cNvPr id="1320" name="TextBox 1319">
              <a:extLst>
                <a:ext uri="{FF2B5EF4-FFF2-40B4-BE49-F238E27FC236}">
                  <a16:creationId xmlns:a16="http://schemas.microsoft.com/office/drawing/2014/main" xmlns="" id="{E537FB2E-3DC4-D28E-5081-279364311D23}"/>
                </a:ext>
              </a:extLst>
            </p:cNvPr>
            <p:cNvSpPr txBox="1"/>
            <p:nvPr/>
          </p:nvSpPr>
          <p:spPr>
            <a:xfrm>
              <a:off x="8591321" y="3227672"/>
              <a:ext cx="296876" cy="369332"/>
            </a:xfrm>
            <a:prstGeom prst="rect">
              <a:avLst/>
            </a:prstGeom>
            <a:noFill/>
          </p:spPr>
          <p:txBody>
            <a:bodyPr wrap="none" rtlCol="0">
              <a:spAutoFit/>
            </a:bodyPr>
            <a:lstStyle/>
            <a:p>
              <a:pPr algn="ctr"/>
              <a:r>
                <a:rPr lang="en-US" b="1" dirty="0"/>
                <a:t>Ế</a:t>
              </a:r>
            </a:p>
          </p:txBody>
        </p:sp>
        <p:sp>
          <p:nvSpPr>
            <p:cNvPr id="1322" name="TextBox 1321">
              <a:extLst>
                <a:ext uri="{FF2B5EF4-FFF2-40B4-BE49-F238E27FC236}">
                  <a16:creationId xmlns:a16="http://schemas.microsoft.com/office/drawing/2014/main" xmlns="" id="{2C7F4492-74C2-E906-A3C7-5AFA397A00B8}"/>
                </a:ext>
              </a:extLst>
            </p:cNvPr>
            <p:cNvSpPr txBox="1"/>
            <p:nvPr/>
          </p:nvSpPr>
          <p:spPr>
            <a:xfrm>
              <a:off x="9030464" y="3227630"/>
              <a:ext cx="298480" cy="369332"/>
            </a:xfrm>
            <a:prstGeom prst="rect">
              <a:avLst/>
            </a:prstGeom>
            <a:noFill/>
          </p:spPr>
          <p:txBody>
            <a:bodyPr wrap="none" rtlCol="0">
              <a:spAutoFit/>
            </a:bodyPr>
            <a:lstStyle/>
            <a:p>
              <a:pPr algn="ctr"/>
              <a:r>
                <a:rPr lang="en-US" b="1" dirty="0"/>
                <a:t>T</a:t>
              </a:r>
            </a:p>
          </p:txBody>
        </p:sp>
        <p:sp>
          <p:nvSpPr>
            <p:cNvPr id="1326" name="TextBox 1325">
              <a:extLst>
                <a:ext uri="{FF2B5EF4-FFF2-40B4-BE49-F238E27FC236}">
                  <a16:creationId xmlns:a16="http://schemas.microsoft.com/office/drawing/2014/main" xmlns="" id="{AB7F16C4-2A27-5A4F-1444-4ACC47CD2A0A}"/>
                </a:ext>
              </a:extLst>
            </p:cNvPr>
            <p:cNvSpPr txBox="1"/>
            <p:nvPr/>
          </p:nvSpPr>
          <p:spPr>
            <a:xfrm>
              <a:off x="5497818" y="3221129"/>
              <a:ext cx="311304" cy="369332"/>
            </a:xfrm>
            <a:prstGeom prst="rect">
              <a:avLst/>
            </a:prstGeom>
            <a:noFill/>
          </p:spPr>
          <p:txBody>
            <a:bodyPr wrap="none" rtlCol="0">
              <a:spAutoFit/>
            </a:bodyPr>
            <a:lstStyle/>
            <a:p>
              <a:pPr algn="ctr"/>
              <a:r>
                <a:rPr lang="en-US" b="1" dirty="0"/>
                <a:t>K</a:t>
              </a:r>
            </a:p>
          </p:txBody>
        </p:sp>
      </p:grpSp>
      <p:sp>
        <p:nvSpPr>
          <p:cNvPr id="1334" name="Rectangle 1333">
            <a:extLst>
              <a:ext uri="{FF2B5EF4-FFF2-40B4-BE49-F238E27FC236}">
                <a16:creationId xmlns:a16="http://schemas.microsoft.com/office/drawing/2014/main" xmlns="" id="{27306159-C584-F2C9-02C0-7A32C1463524}"/>
              </a:ext>
            </a:extLst>
          </p:cNvPr>
          <p:cNvSpPr/>
          <p:nvPr/>
        </p:nvSpPr>
        <p:spPr>
          <a:xfrm>
            <a:off x="5909304" y="360105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5" name="Rectangle 1334">
            <a:extLst>
              <a:ext uri="{FF2B5EF4-FFF2-40B4-BE49-F238E27FC236}">
                <a16:creationId xmlns:a16="http://schemas.microsoft.com/office/drawing/2014/main" xmlns="" id="{7E6F6677-DAF5-E565-D7F4-7A5F1A7BCD16}"/>
              </a:ext>
            </a:extLst>
          </p:cNvPr>
          <p:cNvSpPr/>
          <p:nvPr/>
        </p:nvSpPr>
        <p:spPr>
          <a:xfrm>
            <a:off x="6349251" y="36010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38" name="Rectangle 1337">
            <a:extLst>
              <a:ext uri="{FF2B5EF4-FFF2-40B4-BE49-F238E27FC236}">
                <a16:creationId xmlns:a16="http://schemas.microsoft.com/office/drawing/2014/main" xmlns="" id="{DFDEA4A7-5375-FCB2-B752-D7FD1C479858}"/>
              </a:ext>
            </a:extLst>
          </p:cNvPr>
          <p:cNvSpPr/>
          <p:nvPr/>
        </p:nvSpPr>
        <p:spPr>
          <a:xfrm>
            <a:off x="5026811" y="36031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0" name="Rectangle 1339">
            <a:extLst>
              <a:ext uri="{FF2B5EF4-FFF2-40B4-BE49-F238E27FC236}">
                <a16:creationId xmlns:a16="http://schemas.microsoft.com/office/drawing/2014/main" xmlns="" id="{B137598A-C0BC-64A8-2712-D0CD3D66D3FC}"/>
              </a:ext>
            </a:extLst>
          </p:cNvPr>
          <p:cNvSpPr/>
          <p:nvPr/>
        </p:nvSpPr>
        <p:spPr>
          <a:xfrm>
            <a:off x="5466756" y="36031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8" name="Group 1587">
            <a:extLst>
              <a:ext uri="{FF2B5EF4-FFF2-40B4-BE49-F238E27FC236}">
                <a16:creationId xmlns:a16="http://schemas.microsoft.com/office/drawing/2014/main" xmlns="" id="{5344043E-B253-4629-7C7A-B60681453C95}"/>
              </a:ext>
            </a:extLst>
          </p:cNvPr>
          <p:cNvGrpSpPr/>
          <p:nvPr/>
        </p:nvGrpSpPr>
        <p:grpSpPr>
          <a:xfrm>
            <a:off x="5043249" y="3543580"/>
            <a:ext cx="1645766" cy="371432"/>
            <a:chOff x="5043249" y="3543580"/>
            <a:chExt cx="1645766" cy="371432"/>
          </a:xfrm>
        </p:grpSpPr>
        <p:sp>
          <p:nvSpPr>
            <p:cNvPr id="1336" name="TextBox 1335">
              <a:extLst>
                <a:ext uri="{FF2B5EF4-FFF2-40B4-BE49-F238E27FC236}">
                  <a16:creationId xmlns:a16="http://schemas.microsoft.com/office/drawing/2014/main" xmlns="" id="{135ADB48-83A0-ED2E-6753-B6B3AFD8DE8D}"/>
                </a:ext>
              </a:extLst>
            </p:cNvPr>
            <p:cNvSpPr txBox="1"/>
            <p:nvPr/>
          </p:nvSpPr>
          <p:spPr>
            <a:xfrm>
              <a:off x="5923337" y="3543580"/>
              <a:ext cx="344967" cy="369332"/>
            </a:xfrm>
            <a:prstGeom prst="rect">
              <a:avLst/>
            </a:prstGeom>
            <a:noFill/>
          </p:spPr>
          <p:txBody>
            <a:bodyPr wrap="none" rtlCol="0">
              <a:spAutoFit/>
            </a:bodyPr>
            <a:lstStyle/>
            <a:p>
              <a:pPr algn="ctr"/>
              <a:r>
                <a:rPr lang="en-US" b="1">
                  <a:solidFill>
                    <a:srgbClr val="FF0000"/>
                  </a:solidFill>
                </a:rPr>
                <a:t>Ớ</a:t>
              </a:r>
              <a:endParaRPr lang="en-US" b="1" dirty="0">
                <a:solidFill>
                  <a:srgbClr val="FF0000"/>
                </a:solidFill>
              </a:endParaRPr>
            </a:p>
          </p:txBody>
        </p:sp>
        <p:sp>
          <p:nvSpPr>
            <p:cNvPr id="1337" name="TextBox 1336">
              <a:extLst>
                <a:ext uri="{FF2B5EF4-FFF2-40B4-BE49-F238E27FC236}">
                  <a16:creationId xmlns:a16="http://schemas.microsoft.com/office/drawing/2014/main" xmlns="" id="{D76D4024-B156-79AF-126F-602222975AFA}"/>
                </a:ext>
              </a:extLst>
            </p:cNvPr>
            <p:cNvSpPr txBox="1"/>
            <p:nvPr/>
          </p:nvSpPr>
          <p:spPr>
            <a:xfrm>
              <a:off x="6382521" y="3543580"/>
              <a:ext cx="306494" cy="369332"/>
            </a:xfrm>
            <a:prstGeom prst="rect">
              <a:avLst/>
            </a:prstGeom>
            <a:noFill/>
          </p:spPr>
          <p:txBody>
            <a:bodyPr wrap="none" rtlCol="0">
              <a:spAutoFit/>
            </a:bodyPr>
            <a:lstStyle/>
            <a:p>
              <a:pPr algn="ctr"/>
              <a:r>
                <a:rPr lang="en-US" b="1"/>
                <a:t>C</a:t>
              </a:r>
              <a:endParaRPr lang="en-US" b="1" dirty="0"/>
            </a:p>
          </p:txBody>
        </p:sp>
        <p:sp>
          <p:nvSpPr>
            <p:cNvPr id="1339" name="TextBox 1338">
              <a:extLst>
                <a:ext uri="{FF2B5EF4-FFF2-40B4-BE49-F238E27FC236}">
                  <a16:creationId xmlns:a16="http://schemas.microsoft.com/office/drawing/2014/main" xmlns="" id="{F8403385-C797-506E-CA03-7C84BCBFEB19}"/>
                </a:ext>
              </a:extLst>
            </p:cNvPr>
            <p:cNvSpPr txBox="1"/>
            <p:nvPr/>
          </p:nvSpPr>
          <p:spPr>
            <a:xfrm>
              <a:off x="5043249" y="3545680"/>
              <a:ext cx="340158" cy="369332"/>
            </a:xfrm>
            <a:prstGeom prst="rect">
              <a:avLst/>
            </a:prstGeom>
            <a:noFill/>
          </p:spPr>
          <p:txBody>
            <a:bodyPr wrap="none" rtlCol="0">
              <a:spAutoFit/>
            </a:bodyPr>
            <a:lstStyle/>
            <a:p>
              <a:pPr algn="ctr"/>
              <a:r>
                <a:rPr lang="en-US" b="1"/>
                <a:t>N</a:t>
              </a:r>
              <a:endParaRPr lang="en-US" b="1" dirty="0"/>
            </a:p>
          </p:txBody>
        </p:sp>
        <p:sp>
          <p:nvSpPr>
            <p:cNvPr id="1341" name="TextBox 1340">
              <a:extLst>
                <a:ext uri="{FF2B5EF4-FFF2-40B4-BE49-F238E27FC236}">
                  <a16:creationId xmlns:a16="http://schemas.microsoft.com/office/drawing/2014/main" xmlns="" id="{0A68B342-6B42-E38C-5434-9CCA45F3CC46}"/>
                </a:ext>
              </a:extLst>
            </p:cNvPr>
            <p:cNvSpPr txBox="1"/>
            <p:nvPr/>
          </p:nvSpPr>
          <p:spPr>
            <a:xfrm>
              <a:off x="5472775" y="3545638"/>
              <a:ext cx="360996" cy="369332"/>
            </a:xfrm>
            <a:prstGeom prst="rect">
              <a:avLst/>
            </a:prstGeom>
            <a:noFill/>
          </p:spPr>
          <p:txBody>
            <a:bodyPr wrap="none" rtlCol="0">
              <a:spAutoFit/>
            </a:bodyPr>
            <a:lstStyle/>
            <a:p>
              <a:pPr algn="ctr"/>
              <a:r>
                <a:rPr lang="en-US" b="1"/>
                <a:t>Ư</a:t>
              </a:r>
              <a:endParaRPr lang="en-US" b="1" dirty="0"/>
            </a:p>
          </p:txBody>
        </p:sp>
      </p:grpSp>
      <p:sp>
        <p:nvSpPr>
          <p:cNvPr id="1361" name="Rectangle 1360">
            <a:extLst>
              <a:ext uri="{FF2B5EF4-FFF2-40B4-BE49-F238E27FC236}">
                <a16:creationId xmlns:a16="http://schemas.microsoft.com/office/drawing/2014/main" xmlns="" id="{E1F157A3-2FAC-A32C-4885-AD39188435DA}"/>
              </a:ext>
            </a:extLst>
          </p:cNvPr>
          <p:cNvSpPr/>
          <p:nvPr/>
        </p:nvSpPr>
        <p:spPr>
          <a:xfrm>
            <a:off x="5909304" y="392584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2" name="Rectangle 1361">
            <a:extLst>
              <a:ext uri="{FF2B5EF4-FFF2-40B4-BE49-F238E27FC236}">
                <a16:creationId xmlns:a16="http://schemas.microsoft.com/office/drawing/2014/main" xmlns="" id="{D085362B-3405-47B4-982F-60037E8D73E5}"/>
              </a:ext>
            </a:extLst>
          </p:cNvPr>
          <p:cNvSpPr/>
          <p:nvPr/>
        </p:nvSpPr>
        <p:spPr>
          <a:xfrm>
            <a:off x="6349251" y="39258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5" name="Rectangle 1364">
            <a:extLst>
              <a:ext uri="{FF2B5EF4-FFF2-40B4-BE49-F238E27FC236}">
                <a16:creationId xmlns:a16="http://schemas.microsoft.com/office/drawing/2014/main" xmlns="" id="{E87E8724-DCE0-906D-8786-0B5B60C757E3}"/>
              </a:ext>
            </a:extLst>
          </p:cNvPr>
          <p:cNvSpPr/>
          <p:nvPr/>
        </p:nvSpPr>
        <p:spPr>
          <a:xfrm>
            <a:off x="6789197" y="39282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69" name="Rectangle 1368">
            <a:extLst>
              <a:ext uri="{FF2B5EF4-FFF2-40B4-BE49-F238E27FC236}">
                <a16:creationId xmlns:a16="http://schemas.microsoft.com/office/drawing/2014/main" xmlns="" id="{AA3A3ECA-0591-A125-197B-BBFC337E0ED4}"/>
              </a:ext>
            </a:extLst>
          </p:cNvPr>
          <p:cNvSpPr/>
          <p:nvPr/>
        </p:nvSpPr>
        <p:spPr>
          <a:xfrm>
            <a:off x="3262766" y="39217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1" name="Rectangle 1370">
            <a:extLst>
              <a:ext uri="{FF2B5EF4-FFF2-40B4-BE49-F238E27FC236}">
                <a16:creationId xmlns:a16="http://schemas.microsoft.com/office/drawing/2014/main" xmlns="" id="{D428BB05-785E-C1F3-0A68-7B3D65319C8D}"/>
              </a:ext>
            </a:extLst>
          </p:cNvPr>
          <p:cNvSpPr/>
          <p:nvPr/>
        </p:nvSpPr>
        <p:spPr>
          <a:xfrm>
            <a:off x="3706974" y="39235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3" name="Rectangle 1372">
            <a:extLst>
              <a:ext uri="{FF2B5EF4-FFF2-40B4-BE49-F238E27FC236}">
                <a16:creationId xmlns:a16="http://schemas.microsoft.com/office/drawing/2014/main" xmlns="" id="{F932E0C3-03AF-C71C-62BD-427EE897D96C}"/>
              </a:ext>
            </a:extLst>
          </p:cNvPr>
          <p:cNvSpPr/>
          <p:nvPr/>
        </p:nvSpPr>
        <p:spPr>
          <a:xfrm>
            <a:off x="4146920" y="39259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5" name="Rectangle 1374">
            <a:extLst>
              <a:ext uri="{FF2B5EF4-FFF2-40B4-BE49-F238E27FC236}">
                <a16:creationId xmlns:a16="http://schemas.microsoft.com/office/drawing/2014/main" xmlns="" id="{B0F4F229-045F-C947-A5D3-019CC62D0157}"/>
              </a:ext>
            </a:extLst>
          </p:cNvPr>
          <p:cNvSpPr/>
          <p:nvPr/>
        </p:nvSpPr>
        <p:spPr>
          <a:xfrm>
            <a:off x="4586865" y="39258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7" name="Rectangle 1376">
            <a:extLst>
              <a:ext uri="{FF2B5EF4-FFF2-40B4-BE49-F238E27FC236}">
                <a16:creationId xmlns:a16="http://schemas.microsoft.com/office/drawing/2014/main" xmlns="" id="{8EB8D3D6-0FD6-471D-BAF8-984A3D51DADD}"/>
              </a:ext>
            </a:extLst>
          </p:cNvPr>
          <p:cNvSpPr/>
          <p:nvPr/>
        </p:nvSpPr>
        <p:spPr>
          <a:xfrm>
            <a:off x="5026811" y="392825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9" name="Rectangle 1378">
            <a:extLst>
              <a:ext uri="{FF2B5EF4-FFF2-40B4-BE49-F238E27FC236}">
                <a16:creationId xmlns:a16="http://schemas.microsoft.com/office/drawing/2014/main" xmlns="" id="{77419F65-B00C-D3DE-BBB2-5285D832952F}"/>
              </a:ext>
            </a:extLst>
          </p:cNvPr>
          <p:cNvSpPr/>
          <p:nvPr/>
        </p:nvSpPr>
        <p:spPr>
          <a:xfrm>
            <a:off x="5466756" y="393039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89" name="Group 1588">
            <a:extLst>
              <a:ext uri="{FF2B5EF4-FFF2-40B4-BE49-F238E27FC236}">
                <a16:creationId xmlns:a16="http://schemas.microsoft.com/office/drawing/2014/main" xmlns="" id="{3C2C523B-F305-041D-3BDD-D9E47C63129A}"/>
              </a:ext>
            </a:extLst>
          </p:cNvPr>
          <p:cNvGrpSpPr/>
          <p:nvPr/>
        </p:nvGrpSpPr>
        <p:grpSpPr>
          <a:xfrm>
            <a:off x="3293631" y="3864286"/>
            <a:ext cx="3831323" cy="377973"/>
            <a:chOff x="3293631" y="3864286"/>
            <a:chExt cx="3831323" cy="377973"/>
          </a:xfrm>
        </p:grpSpPr>
        <p:sp>
          <p:nvSpPr>
            <p:cNvPr id="1363" name="TextBox 1362">
              <a:extLst>
                <a:ext uri="{FF2B5EF4-FFF2-40B4-BE49-F238E27FC236}">
                  <a16:creationId xmlns:a16="http://schemas.microsoft.com/office/drawing/2014/main" xmlns="" id="{1A2D3B74-5095-F2CF-C7AE-766808390732}"/>
                </a:ext>
              </a:extLst>
            </p:cNvPr>
            <p:cNvSpPr txBox="1"/>
            <p:nvPr/>
          </p:nvSpPr>
          <p:spPr>
            <a:xfrm>
              <a:off x="5973031" y="3868371"/>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364" name="TextBox 1363">
              <a:extLst>
                <a:ext uri="{FF2B5EF4-FFF2-40B4-BE49-F238E27FC236}">
                  <a16:creationId xmlns:a16="http://schemas.microsoft.com/office/drawing/2014/main" xmlns="" id="{95199997-6E75-284D-9F3A-9CF8D962A5FE}"/>
                </a:ext>
              </a:extLst>
            </p:cNvPr>
            <p:cNvSpPr txBox="1"/>
            <p:nvPr/>
          </p:nvSpPr>
          <p:spPr>
            <a:xfrm>
              <a:off x="6387330" y="3868371"/>
              <a:ext cx="296876" cy="369332"/>
            </a:xfrm>
            <a:prstGeom prst="rect">
              <a:avLst/>
            </a:prstGeom>
            <a:noFill/>
          </p:spPr>
          <p:txBody>
            <a:bodyPr wrap="none" rtlCol="0">
              <a:spAutoFit/>
            </a:bodyPr>
            <a:lstStyle/>
            <a:p>
              <a:pPr algn="ctr"/>
              <a:r>
                <a:rPr lang="en-US" b="1"/>
                <a:t>Ế</a:t>
              </a:r>
              <a:endParaRPr lang="en-US" b="1" dirty="0"/>
            </a:p>
          </p:txBody>
        </p:sp>
        <p:sp>
          <p:nvSpPr>
            <p:cNvPr id="1366" name="TextBox 1365">
              <a:extLst>
                <a:ext uri="{FF2B5EF4-FFF2-40B4-BE49-F238E27FC236}">
                  <a16:creationId xmlns:a16="http://schemas.microsoft.com/office/drawing/2014/main" xmlns="" id="{4FA01997-B758-D0AD-D1B4-9B9917CBB1A5}"/>
                </a:ext>
              </a:extLst>
            </p:cNvPr>
            <p:cNvSpPr txBox="1"/>
            <p:nvPr/>
          </p:nvSpPr>
          <p:spPr>
            <a:xfrm>
              <a:off x="6826474" y="3870753"/>
              <a:ext cx="298480" cy="369332"/>
            </a:xfrm>
            <a:prstGeom prst="rect">
              <a:avLst/>
            </a:prstGeom>
            <a:noFill/>
          </p:spPr>
          <p:txBody>
            <a:bodyPr wrap="none" rtlCol="0">
              <a:spAutoFit/>
            </a:bodyPr>
            <a:lstStyle/>
            <a:p>
              <a:pPr algn="ctr"/>
              <a:r>
                <a:rPr lang="en-US" b="1" dirty="0"/>
                <a:t>T</a:t>
              </a:r>
            </a:p>
          </p:txBody>
        </p:sp>
        <p:sp>
          <p:nvSpPr>
            <p:cNvPr id="1370" name="TextBox 1369">
              <a:extLst>
                <a:ext uri="{FF2B5EF4-FFF2-40B4-BE49-F238E27FC236}">
                  <a16:creationId xmlns:a16="http://schemas.microsoft.com/office/drawing/2014/main" xmlns="" id="{F4E080EA-A424-88D8-0AF7-966BBB747D17}"/>
                </a:ext>
              </a:extLst>
            </p:cNvPr>
            <p:cNvSpPr txBox="1"/>
            <p:nvPr/>
          </p:nvSpPr>
          <p:spPr>
            <a:xfrm>
              <a:off x="3293631" y="3864286"/>
              <a:ext cx="311304" cy="369332"/>
            </a:xfrm>
            <a:prstGeom prst="rect">
              <a:avLst/>
            </a:prstGeom>
            <a:noFill/>
          </p:spPr>
          <p:txBody>
            <a:bodyPr wrap="none" rtlCol="0">
              <a:spAutoFit/>
            </a:bodyPr>
            <a:lstStyle/>
            <a:p>
              <a:pPr algn="ctr"/>
              <a:r>
                <a:rPr lang="en-US" b="1" dirty="0"/>
                <a:t>K</a:t>
              </a:r>
            </a:p>
          </p:txBody>
        </p:sp>
        <p:sp>
          <p:nvSpPr>
            <p:cNvPr id="1372" name="TextBox 1371">
              <a:extLst>
                <a:ext uri="{FF2B5EF4-FFF2-40B4-BE49-F238E27FC236}">
                  <a16:creationId xmlns:a16="http://schemas.microsoft.com/office/drawing/2014/main" xmlns="" id="{667F3FDB-111A-9DB1-612A-0B44C43E8700}"/>
                </a:ext>
              </a:extLst>
            </p:cNvPr>
            <p:cNvSpPr txBox="1"/>
            <p:nvPr/>
          </p:nvSpPr>
          <p:spPr>
            <a:xfrm>
              <a:off x="3728221" y="3866065"/>
              <a:ext cx="330540" cy="369332"/>
            </a:xfrm>
            <a:prstGeom prst="rect">
              <a:avLst/>
            </a:prstGeom>
            <a:noFill/>
          </p:spPr>
          <p:txBody>
            <a:bodyPr wrap="none" rtlCol="0">
              <a:spAutoFit/>
            </a:bodyPr>
            <a:lstStyle/>
            <a:p>
              <a:pPr algn="ctr"/>
              <a:r>
                <a:rPr lang="en-US" b="1" dirty="0"/>
                <a:t>H</a:t>
              </a:r>
            </a:p>
          </p:txBody>
        </p:sp>
        <p:sp>
          <p:nvSpPr>
            <p:cNvPr id="1374" name="TextBox 1373">
              <a:extLst>
                <a:ext uri="{FF2B5EF4-FFF2-40B4-BE49-F238E27FC236}">
                  <a16:creationId xmlns:a16="http://schemas.microsoft.com/office/drawing/2014/main" xmlns="" id="{39BE4767-C735-34E1-D602-6AED08996DE9}"/>
                </a:ext>
              </a:extLst>
            </p:cNvPr>
            <p:cNvSpPr txBox="1"/>
            <p:nvPr/>
          </p:nvSpPr>
          <p:spPr>
            <a:xfrm>
              <a:off x="4171373" y="3868447"/>
              <a:ext cx="324128" cy="369332"/>
            </a:xfrm>
            <a:prstGeom prst="rect">
              <a:avLst/>
            </a:prstGeom>
            <a:noFill/>
          </p:spPr>
          <p:txBody>
            <a:bodyPr wrap="none" rtlCol="0">
              <a:spAutoFit/>
            </a:bodyPr>
            <a:lstStyle/>
            <a:p>
              <a:pPr algn="ctr"/>
              <a:r>
                <a:rPr lang="en-US" b="1" dirty="0"/>
                <a:t>Ẩ</a:t>
              </a:r>
            </a:p>
          </p:txBody>
        </p:sp>
        <p:sp>
          <p:nvSpPr>
            <p:cNvPr id="1376" name="TextBox 1375">
              <a:extLst>
                <a:ext uri="{FF2B5EF4-FFF2-40B4-BE49-F238E27FC236}">
                  <a16:creationId xmlns:a16="http://schemas.microsoft.com/office/drawing/2014/main" xmlns="" id="{92DF52EA-A051-2F7B-101C-80C4C7B043CA}"/>
                </a:ext>
              </a:extLst>
            </p:cNvPr>
            <p:cNvSpPr txBox="1"/>
            <p:nvPr/>
          </p:nvSpPr>
          <p:spPr>
            <a:xfrm>
              <a:off x="4603303" y="3868405"/>
              <a:ext cx="340158" cy="369332"/>
            </a:xfrm>
            <a:prstGeom prst="rect">
              <a:avLst/>
            </a:prstGeom>
            <a:noFill/>
          </p:spPr>
          <p:txBody>
            <a:bodyPr wrap="none" rtlCol="0">
              <a:spAutoFit/>
            </a:bodyPr>
            <a:lstStyle/>
            <a:p>
              <a:pPr algn="ctr"/>
              <a:r>
                <a:rPr lang="en-US" b="1" dirty="0"/>
                <a:t>N</a:t>
              </a:r>
            </a:p>
          </p:txBody>
        </p:sp>
        <p:sp>
          <p:nvSpPr>
            <p:cNvPr id="1378" name="TextBox 1377">
              <a:extLst>
                <a:ext uri="{FF2B5EF4-FFF2-40B4-BE49-F238E27FC236}">
                  <a16:creationId xmlns:a16="http://schemas.microsoft.com/office/drawing/2014/main" xmlns="" id="{29C89AE6-98BC-47BF-FED2-72883071F9BC}"/>
                </a:ext>
              </a:extLst>
            </p:cNvPr>
            <p:cNvSpPr txBox="1"/>
            <p:nvPr/>
          </p:nvSpPr>
          <p:spPr>
            <a:xfrm>
              <a:off x="5064088" y="3870787"/>
              <a:ext cx="298480" cy="369332"/>
            </a:xfrm>
            <a:prstGeom prst="rect">
              <a:avLst/>
            </a:prstGeom>
            <a:noFill/>
          </p:spPr>
          <p:txBody>
            <a:bodyPr wrap="none" rtlCol="0">
              <a:spAutoFit/>
            </a:bodyPr>
            <a:lstStyle/>
            <a:p>
              <a:pPr algn="ctr"/>
              <a:r>
                <a:rPr lang="en-US" b="1" dirty="0"/>
                <a:t>T</a:t>
              </a:r>
            </a:p>
          </p:txBody>
        </p:sp>
        <p:sp>
          <p:nvSpPr>
            <p:cNvPr id="1380" name="TextBox 1379">
              <a:extLst>
                <a:ext uri="{FF2B5EF4-FFF2-40B4-BE49-F238E27FC236}">
                  <a16:creationId xmlns:a16="http://schemas.microsoft.com/office/drawing/2014/main" xmlns="" id="{73F4E196-ABDF-783B-D0F1-F7AA4B694C8B}"/>
                </a:ext>
              </a:extLst>
            </p:cNvPr>
            <p:cNvSpPr txBox="1"/>
            <p:nvPr/>
          </p:nvSpPr>
          <p:spPr>
            <a:xfrm>
              <a:off x="5483194" y="3872927"/>
              <a:ext cx="340158" cy="369332"/>
            </a:xfrm>
            <a:prstGeom prst="rect">
              <a:avLst/>
            </a:prstGeom>
            <a:noFill/>
          </p:spPr>
          <p:txBody>
            <a:bodyPr wrap="none" rtlCol="0">
              <a:spAutoFit/>
            </a:bodyPr>
            <a:lstStyle/>
            <a:p>
              <a:pPr algn="ctr"/>
              <a:r>
                <a:rPr lang="en-US" b="1"/>
                <a:t>H</a:t>
              </a:r>
              <a:endParaRPr lang="en-US" b="1" dirty="0"/>
            </a:p>
          </p:txBody>
        </p:sp>
      </p:grpSp>
      <p:sp>
        <p:nvSpPr>
          <p:cNvPr id="1388" name="Rectangle 1387">
            <a:extLst>
              <a:ext uri="{FF2B5EF4-FFF2-40B4-BE49-F238E27FC236}">
                <a16:creationId xmlns:a16="http://schemas.microsoft.com/office/drawing/2014/main" xmlns="" id="{68FC0D5E-6732-10C0-B5FF-B76266104DBA}"/>
              </a:ext>
            </a:extLst>
          </p:cNvPr>
          <p:cNvSpPr/>
          <p:nvPr/>
        </p:nvSpPr>
        <p:spPr>
          <a:xfrm>
            <a:off x="5909304" y="425063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9" name="Rectangle 1388">
            <a:extLst>
              <a:ext uri="{FF2B5EF4-FFF2-40B4-BE49-F238E27FC236}">
                <a16:creationId xmlns:a16="http://schemas.microsoft.com/office/drawing/2014/main" xmlns="" id="{E966555A-FB84-BF53-EBDB-C6E2B3F29817}"/>
              </a:ext>
            </a:extLst>
          </p:cNvPr>
          <p:cNvSpPr/>
          <p:nvPr/>
        </p:nvSpPr>
        <p:spPr>
          <a:xfrm>
            <a:off x="6349251" y="42506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3" name="Rectangle 1392">
            <a:extLst>
              <a:ext uri="{FF2B5EF4-FFF2-40B4-BE49-F238E27FC236}">
                <a16:creationId xmlns:a16="http://schemas.microsoft.com/office/drawing/2014/main" xmlns="" id="{3986E49B-572E-500C-5F64-028C9554F9E2}"/>
              </a:ext>
            </a:extLst>
          </p:cNvPr>
          <p:cNvSpPr/>
          <p:nvPr/>
        </p:nvSpPr>
        <p:spPr>
          <a:xfrm>
            <a:off x="6789197" y="42530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5" name="Rectangle 1394">
            <a:extLst>
              <a:ext uri="{FF2B5EF4-FFF2-40B4-BE49-F238E27FC236}">
                <a16:creationId xmlns:a16="http://schemas.microsoft.com/office/drawing/2014/main" xmlns="" id="{4BD0EB20-BE5F-6762-8EF7-01347D1EFE38}"/>
              </a:ext>
            </a:extLst>
          </p:cNvPr>
          <p:cNvSpPr/>
          <p:nvPr/>
        </p:nvSpPr>
        <p:spPr>
          <a:xfrm>
            <a:off x="7229142" y="425297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7" name="Rectangle 1396">
            <a:extLst>
              <a:ext uri="{FF2B5EF4-FFF2-40B4-BE49-F238E27FC236}">
                <a16:creationId xmlns:a16="http://schemas.microsoft.com/office/drawing/2014/main" xmlns="" id="{9E62E6FC-C9F1-9763-9255-3294031CD75A}"/>
              </a:ext>
            </a:extLst>
          </p:cNvPr>
          <p:cNvSpPr/>
          <p:nvPr/>
        </p:nvSpPr>
        <p:spPr>
          <a:xfrm>
            <a:off x="7669088"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9" name="Rectangle 1398">
            <a:extLst>
              <a:ext uri="{FF2B5EF4-FFF2-40B4-BE49-F238E27FC236}">
                <a16:creationId xmlns:a16="http://schemas.microsoft.com/office/drawing/2014/main" xmlns="" id="{3CCF77B5-155A-1525-7AB4-B53046FA9D38}"/>
              </a:ext>
            </a:extLst>
          </p:cNvPr>
          <p:cNvSpPr/>
          <p:nvPr/>
        </p:nvSpPr>
        <p:spPr>
          <a:xfrm>
            <a:off x="8113296" y="42571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1" name="Rectangle 1400">
            <a:extLst>
              <a:ext uri="{FF2B5EF4-FFF2-40B4-BE49-F238E27FC236}">
                <a16:creationId xmlns:a16="http://schemas.microsoft.com/office/drawing/2014/main" xmlns="" id="{767B2B69-9F6D-56AB-C5B1-4E0CD6E2119C}"/>
              </a:ext>
            </a:extLst>
          </p:cNvPr>
          <p:cNvSpPr/>
          <p:nvPr/>
        </p:nvSpPr>
        <p:spPr>
          <a:xfrm>
            <a:off x="8553242" y="42595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6" name="Rectangle 1415">
            <a:extLst>
              <a:ext uri="{FF2B5EF4-FFF2-40B4-BE49-F238E27FC236}">
                <a16:creationId xmlns:a16="http://schemas.microsoft.com/office/drawing/2014/main" xmlns="" id="{9F32A345-C673-F8A3-D558-3FD75E0E8550}"/>
              </a:ext>
            </a:extLst>
          </p:cNvPr>
          <p:cNvSpPr/>
          <p:nvPr/>
        </p:nvSpPr>
        <p:spPr>
          <a:xfrm>
            <a:off x="5909304" y="457542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7" name="Rectangle 1416">
            <a:extLst>
              <a:ext uri="{FF2B5EF4-FFF2-40B4-BE49-F238E27FC236}">
                <a16:creationId xmlns:a16="http://schemas.microsoft.com/office/drawing/2014/main" xmlns="" id="{A5CA7B6A-D92B-A772-3ABD-927B6DA28364}"/>
              </a:ext>
            </a:extLst>
          </p:cNvPr>
          <p:cNvSpPr/>
          <p:nvPr/>
        </p:nvSpPr>
        <p:spPr>
          <a:xfrm>
            <a:off x="6349251"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0" name="Rectangle 1419">
            <a:extLst>
              <a:ext uri="{FF2B5EF4-FFF2-40B4-BE49-F238E27FC236}">
                <a16:creationId xmlns:a16="http://schemas.microsoft.com/office/drawing/2014/main" xmlns="" id="{9F36C0F3-D183-31E6-AF65-49A8300D7AAA}"/>
              </a:ext>
            </a:extLst>
          </p:cNvPr>
          <p:cNvSpPr/>
          <p:nvPr/>
        </p:nvSpPr>
        <p:spPr>
          <a:xfrm>
            <a:off x="6789197" y="4577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5" name="Rectangle 1424">
            <a:extLst>
              <a:ext uri="{FF2B5EF4-FFF2-40B4-BE49-F238E27FC236}">
                <a16:creationId xmlns:a16="http://schemas.microsoft.com/office/drawing/2014/main" xmlns="" id="{91994463-7745-A3A8-4C34-280DE49069E3}"/>
              </a:ext>
            </a:extLst>
          </p:cNvPr>
          <p:cNvSpPr/>
          <p:nvPr/>
        </p:nvSpPr>
        <p:spPr>
          <a:xfrm>
            <a:off x="7229142" y="4577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7" name="Rectangle 1426">
            <a:extLst>
              <a:ext uri="{FF2B5EF4-FFF2-40B4-BE49-F238E27FC236}">
                <a16:creationId xmlns:a16="http://schemas.microsoft.com/office/drawing/2014/main" xmlns="" id="{9AE83CB9-E937-9FA1-7D53-4127D615CFA5}"/>
              </a:ext>
            </a:extLst>
          </p:cNvPr>
          <p:cNvSpPr/>
          <p:nvPr/>
        </p:nvSpPr>
        <p:spPr>
          <a:xfrm>
            <a:off x="7669088" y="4580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29" name="Rectangle 1428">
            <a:extLst>
              <a:ext uri="{FF2B5EF4-FFF2-40B4-BE49-F238E27FC236}">
                <a16:creationId xmlns:a16="http://schemas.microsoft.com/office/drawing/2014/main" xmlns="" id="{FED2DAED-469D-3723-E68F-9E40DBB8ACDE}"/>
              </a:ext>
            </a:extLst>
          </p:cNvPr>
          <p:cNvSpPr/>
          <p:nvPr/>
        </p:nvSpPr>
        <p:spPr>
          <a:xfrm>
            <a:off x="5466756" y="4575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1" name="Group 1590">
            <a:extLst>
              <a:ext uri="{FF2B5EF4-FFF2-40B4-BE49-F238E27FC236}">
                <a16:creationId xmlns:a16="http://schemas.microsoft.com/office/drawing/2014/main" xmlns="" id="{2D449066-84E4-1CDA-EBFE-A3B32A56DFFB}"/>
              </a:ext>
            </a:extLst>
          </p:cNvPr>
          <p:cNvGrpSpPr/>
          <p:nvPr/>
        </p:nvGrpSpPr>
        <p:grpSpPr>
          <a:xfrm>
            <a:off x="5483194" y="4517953"/>
            <a:ext cx="2525658" cy="374054"/>
            <a:chOff x="5483194" y="4517953"/>
            <a:chExt cx="2525658" cy="374054"/>
          </a:xfrm>
        </p:grpSpPr>
        <p:sp>
          <p:nvSpPr>
            <p:cNvPr id="1418" name="TextBox 1417">
              <a:extLst>
                <a:ext uri="{FF2B5EF4-FFF2-40B4-BE49-F238E27FC236}">
                  <a16:creationId xmlns:a16="http://schemas.microsoft.com/office/drawing/2014/main" xmlns="" id="{89E854AD-E4C1-2E99-2F8A-2601ED957AF7}"/>
                </a:ext>
              </a:extLst>
            </p:cNvPr>
            <p:cNvSpPr txBox="1"/>
            <p:nvPr/>
          </p:nvSpPr>
          <p:spPr>
            <a:xfrm>
              <a:off x="5933757" y="4517953"/>
              <a:ext cx="324128" cy="369332"/>
            </a:xfrm>
            <a:prstGeom prst="rect">
              <a:avLst/>
            </a:prstGeom>
            <a:noFill/>
          </p:spPr>
          <p:txBody>
            <a:bodyPr wrap="none" rtlCol="0">
              <a:spAutoFit/>
            </a:bodyPr>
            <a:lstStyle/>
            <a:p>
              <a:pPr algn="ctr"/>
              <a:r>
                <a:rPr lang="en-US" b="1">
                  <a:solidFill>
                    <a:srgbClr val="FF0000"/>
                  </a:solidFill>
                </a:rPr>
                <a:t>Â</a:t>
              </a:r>
              <a:endParaRPr lang="en-US" b="1" dirty="0">
                <a:solidFill>
                  <a:srgbClr val="FF0000"/>
                </a:solidFill>
              </a:endParaRPr>
            </a:p>
          </p:txBody>
        </p:sp>
        <p:sp>
          <p:nvSpPr>
            <p:cNvPr id="1419" name="TextBox 1418">
              <a:extLst>
                <a:ext uri="{FF2B5EF4-FFF2-40B4-BE49-F238E27FC236}">
                  <a16:creationId xmlns:a16="http://schemas.microsoft.com/office/drawing/2014/main" xmlns="" id="{74DC11CF-BA5E-435C-51FC-77407649A315}"/>
                </a:ext>
              </a:extLst>
            </p:cNvPr>
            <p:cNvSpPr txBox="1"/>
            <p:nvPr/>
          </p:nvSpPr>
          <p:spPr>
            <a:xfrm>
              <a:off x="6365689" y="4517953"/>
              <a:ext cx="340158" cy="369332"/>
            </a:xfrm>
            <a:prstGeom prst="rect">
              <a:avLst/>
            </a:prstGeom>
            <a:noFill/>
          </p:spPr>
          <p:txBody>
            <a:bodyPr wrap="none" rtlCol="0">
              <a:spAutoFit/>
            </a:bodyPr>
            <a:lstStyle/>
            <a:p>
              <a:pPr algn="ctr"/>
              <a:r>
                <a:rPr lang="en-US" b="1"/>
                <a:t>N</a:t>
              </a:r>
              <a:endParaRPr lang="en-US" b="1" dirty="0"/>
            </a:p>
          </p:txBody>
        </p:sp>
        <p:sp>
          <p:nvSpPr>
            <p:cNvPr id="1421" name="TextBox 1420">
              <a:extLst>
                <a:ext uri="{FF2B5EF4-FFF2-40B4-BE49-F238E27FC236}">
                  <a16:creationId xmlns:a16="http://schemas.microsoft.com/office/drawing/2014/main" xmlns="" id="{5E31F7A3-1530-DBF9-FCF4-A2A692E95165}"/>
                </a:ext>
              </a:extLst>
            </p:cNvPr>
            <p:cNvSpPr txBox="1"/>
            <p:nvPr/>
          </p:nvSpPr>
          <p:spPr>
            <a:xfrm>
              <a:off x="6826474" y="4520335"/>
              <a:ext cx="298480" cy="369332"/>
            </a:xfrm>
            <a:prstGeom prst="rect">
              <a:avLst/>
            </a:prstGeom>
            <a:noFill/>
          </p:spPr>
          <p:txBody>
            <a:bodyPr wrap="none" rtlCol="0">
              <a:spAutoFit/>
            </a:bodyPr>
            <a:lstStyle/>
            <a:p>
              <a:pPr algn="ctr"/>
              <a:r>
                <a:rPr lang="en-US" b="1"/>
                <a:t>T</a:t>
              </a:r>
              <a:endParaRPr lang="en-US" b="1" dirty="0"/>
            </a:p>
          </p:txBody>
        </p:sp>
        <p:sp>
          <p:nvSpPr>
            <p:cNvPr id="1426" name="TextBox 1425">
              <a:extLst>
                <a:ext uri="{FF2B5EF4-FFF2-40B4-BE49-F238E27FC236}">
                  <a16:creationId xmlns:a16="http://schemas.microsoft.com/office/drawing/2014/main" xmlns="" id="{0852B67D-0B54-035E-E7CF-541827AC601F}"/>
                </a:ext>
              </a:extLst>
            </p:cNvPr>
            <p:cNvSpPr txBox="1"/>
            <p:nvPr/>
          </p:nvSpPr>
          <p:spPr>
            <a:xfrm>
              <a:off x="7245580" y="4520293"/>
              <a:ext cx="340158" cy="369332"/>
            </a:xfrm>
            <a:prstGeom prst="rect">
              <a:avLst/>
            </a:prstGeom>
            <a:noFill/>
          </p:spPr>
          <p:txBody>
            <a:bodyPr wrap="none" rtlCol="0">
              <a:spAutoFit/>
            </a:bodyPr>
            <a:lstStyle/>
            <a:p>
              <a:pPr algn="ctr"/>
              <a:r>
                <a:rPr lang="en-US" b="1"/>
                <a:t>Ộ</a:t>
              </a:r>
              <a:endParaRPr lang="en-US" b="1" dirty="0"/>
            </a:p>
          </p:txBody>
        </p:sp>
        <p:sp>
          <p:nvSpPr>
            <p:cNvPr id="1428" name="TextBox 1427">
              <a:extLst>
                <a:ext uri="{FF2B5EF4-FFF2-40B4-BE49-F238E27FC236}">
                  <a16:creationId xmlns:a16="http://schemas.microsoft.com/office/drawing/2014/main" xmlns="" id="{EA26FCA3-F0A4-5378-AD45-5A9F4E469A3E}"/>
                </a:ext>
              </a:extLst>
            </p:cNvPr>
            <p:cNvSpPr txBox="1"/>
            <p:nvPr/>
          </p:nvSpPr>
          <p:spPr>
            <a:xfrm>
              <a:off x="7702358" y="4522675"/>
              <a:ext cx="306494" cy="369332"/>
            </a:xfrm>
            <a:prstGeom prst="rect">
              <a:avLst/>
            </a:prstGeom>
            <a:noFill/>
          </p:spPr>
          <p:txBody>
            <a:bodyPr wrap="none" rtlCol="0">
              <a:spAutoFit/>
            </a:bodyPr>
            <a:lstStyle/>
            <a:p>
              <a:pPr algn="ctr"/>
              <a:r>
                <a:rPr lang="en-US" b="1"/>
                <a:t>C</a:t>
              </a:r>
              <a:endParaRPr lang="en-US" b="1" dirty="0"/>
            </a:p>
          </p:txBody>
        </p:sp>
        <p:sp>
          <p:nvSpPr>
            <p:cNvPr id="1430" name="TextBox 1429">
              <a:extLst>
                <a:ext uri="{FF2B5EF4-FFF2-40B4-BE49-F238E27FC236}">
                  <a16:creationId xmlns:a16="http://schemas.microsoft.com/office/drawing/2014/main" xmlns="" id="{F15A47E5-B2DD-99A1-6A12-9F324891BCCD}"/>
                </a:ext>
              </a:extLst>
            </p:cNvPr>
            <p:cNvSpPr txBox="1"/>
            <p:nvPr/>
          </p:nvSpPr>
          <p:spPr>
            <a:xfrm>
              <a:off x="5483194" y="4517953"/>
              <a:ext cx="340158" cy="369332"/>
            </a:xfrm>
            <a:prstGeom prst="rect">
              <a:avLst/>
            </a:prstGeom>
            <a:noFill/>
          </p:spPr>
          <p:txBody>
            <a:bodyPr wrap="none" rtlCol="0">
              <a:spAutoFit/>
            </a:bodyPr>
            <a:lstStyle/>
            <a:p>
              <a:pPr algn="ctr"/>
              <a:r>
                <a:rPr lang="en-US" b="1"/>
                <a:t>D</a:t>
              </a:r>
              <a:endParaRPr lang="en-US" b="1" dirty="0"/>
            </a:p>
          </p:txBody>
        </p:sp>
      </p:grpSp>
      <p:sp>
        <p:nvSpPr>
          <p:cNvPr id="1458" name="Rectangle 1457">
            <a:extLst>
              <a:ext uri="{FF2B5EF4-FFF2-40B4-BE49-F238E27FC236}">
                <a16:creationId xmlns:a16="http://schemas.microsoft.com/office/drawing/2014/main" xmlns="" id="{25F8F726-D95A-3F13-9568-06958BA309EF}"/>
              </a:ext>
            </a:extLst>
          </p:cNvPr>
          <p:cNvSpPr/>
          <p:nvPr/>
        </p:nvSpPr>
        <p:spPr>
          <a:xfrm>
            <a:off x="5909304" y="490021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59" name="Rectangle 1458">
            <a:extLst>
              <a:ext uri="{FF2B5EF4-FFF2-40B4-BE49-F238E27FC236}">
                <a16:creationId xmlns:a16="http://schemas.microsoft.com/office/drawing/2014/main" xmlns="" id="{9EC3F3BB-FEB5-A12C-56E2-FF9C82087B6B}"/>
              </a:ext>
            </a:extLst>
          </p:cNvPr>
          <p:cNvSpPr/>
          <p:nvPr/>
        </p:nvSpPr>
        <p:spPr>
          <a:xfrm>
            <a:off x="6349251" y="4900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2" name="Rectangle 1461">
            <a:extLst>
              <a:ext uri="{FF2B5EF4-FFF2-40B4-BE49-F238E27FC236}">
                <a16:creationId xmlns:a16="http://schemas.microsoft.com/office/drawing/2014/main" xmlns="" id="{48EDFE82-9AAA-0171-BACE-725306D7F13E}"/>
              </a:ext>
            </a:extLst>
          </p:cNvPr>
          <p:cNvSpPr/>
          <p:nvPr/>
        </p:nvSpPr>
        <p:spPr>
          <a:xfrm>
            <a:off x="6789197"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68" name="Rectangle 1467">
            <a:extLst>
              <a:ext uri="{FF2B5EF4-FFF2-40B4-BE49-F238E27FC236}">
                <a16:creationId xmlns:a16="http://schemas.microsoft.com/office/drawing/2014/main" xmlns="" id="{8E3AF98B-0D5D-5439-5CAD-1AF27F4DF459}"/>
              </a:ext>
            </a:extLst>
          </p:cNvPr>
          <p:cNvSpPr/>
          <p:nvPr/>
        </p:nvSpPr>
        <p:spPr>
          <a:xfrm>
            <a:off x="3702346" y="4896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0" name="Rectangle 1469">
            <a:extLst>
              <a:ext uri="{FF2B5EF4-FFF2-40B4-BE49-F238E27FC236}">
                <a16:creationId xmlns:a16="http://schemas.microsoft.com/office/drawing/2014/main" xmlns="" id="{12ABF882-E97C-AB02-AD98-BA42EA541AFB}"/>
              </a:ext>
            </a:extLst>
          </p:cNvPr>
          <p:cNvSpPr/>
          <p:nvPr/>
        </p:nvSpPr>
        <p:spPr>
          <a:xfrm>
            <a:off x="4142292" y="4898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2" name="Rectangle 1471">
            <a:extLst>
              <a:ext uri="{FF2B5EF4-FFF2-40B4-BE49-F238E27FC236}">
                <a16:creationId xmlns:a16="http://schemas.microsoft.com/office/drawing/2014/main" xmlns="" id="{9D1A3ED6-3918-D950-0ADA-651723A1DF89}"/>
              </a:ext>
            </a:extLst>
          </p:cNvPr>
          <p:cNvSpPr/>
          <p:nvPr/>
        </p:nvSpPr>
        <p:spPr>
          <a:xfrm>
            <a:off x="4586500" y="49002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4" name="Rectangle 1473">
            <a:extLst>
              <a:ext uri="{FF2B5EF4-FFF2-40B4-BE49-F238E27FC236}">
                <a16:creationId xmlns:a16="http://schemas.microsoft.com/office/drawing/2014/main" xmlns="" id="{B60B2B39-2A9B-2E35-3914-671571AB87E0}"/>
              </a:ext>
            </a:extLst>
          </p:cNvPr>
          <p:cNvSpPr/>
          <p:nvPr/>
        </p:nvSpPr>
        <p:spPr>
          <a:xfrm>
            <a:off x="5026446" y="490263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76" name="Rectangle 1475">
            <a:extLst>
              <a:ext uri="{FF2B5EF4-FFF2-40B4-BE49-F238E27FC236}">
                <a16:creationId xmlns:a16="http://schemas.microsoft.com/office/drawing/2014/main" xmlns="" id="{256C8AA4-94CE-5061-6571-96E4CD5CB64D}"/>
              </a:ext>
            </a:extLst>
          </p:cNvPr>
          <p:cNvSpPr/>
          <p:nvPr/>
        </p:nvSpPr>
        <p:spPr>
          <a:xfrm>
            <a:off x="5466391" y="49025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2" name="Group 1591">
            <a:extLst>
              <a:ext uri="{FF2B5EF4-FFF2-40B4-BE49-F238E27FC236}">
                <a16:creationId xmlns:a16="http://schemas.microsoft.com/office/drawing/2014/main" xmlns="" id="{E2BE282D-ACE0-4292-8D83-E721821973AA}"/>
              </a:ext>
            </a:extLst>
          </p:cNvPr>
          <p:cNvGrpSpPr/>
          <p:nvPr/>
        </p:nvGrpSpPr>
        <p:grpSpPr>
          <a:xfrm>
            <a:off x="3735616" y="4838625"/>
            <a:ext cx="3410177" cy="375875"/>
            <a:chOff x="3735616" y="4838625"/>
            <a:chExt cx="3410177" cy="375875"/>
          </a:xfrm>
        </p:grpSpPr>
        <p:sp>
          <p:nvSpPr>
            <p:cNvPr id="1460" name="TextBox 1459">
              <a:extLst>
                <a:ext uri="{FF2B5EF4-FFF2-40B4-BE49-F238E27FC236}">
                  <a16:creationId xmlns:a16="http://schemas.microsoft.com/office/drawing/2014/main" xmlns="" id="{853B1D19-9EE3-CD70-2707-8586B155A099}"/>
                </a:ext>
              </a:extLst>
            </p:cNvPr>
            <p:cNvSpPr txBox="1"/>
            <p:nvPr/>
          </p:nvSpPr>
          <p:spPr>
            <a:xfrm>
              <a:off x="5938566" y="4842744"/>
              <a:ext cx="314510" cy="369332"/>
            </a:xfrm>
            <a:prstGeom prst="rect">
              <a:avLst/>
            </a:prstGeom>
            <a:noFill/>
          </p:spPr>
          <p:txBody>
            <a:bodyPr wrap="none" rtlCol="0">
              <a:spAutoFit/>
            </a:bodyPr>
            <a:lstStyle/>
            <a:p>
              <a:pPr algn="ctr"/>
              <a:r>
                <a:rPr lang="en-US" b="1">
                  <a:solidFill>
                    <a:srgbClr val="FF0000"/>
                  </a:solidFill>
                </a:rPr>
                <a:t>Y</a:t>
              </a:r>
              <a:endParaRPr lang="en-US" b="1" dirty="0">
                <a:solidFill>
                  <a:srgbClr val="FF0000"/>
                </a:solidFill>
              </a:endParaRPr>
            </a:p>
          </p:txBody>
        </p:sp>
        <p:sp>
          <p:nvSpPr>
            <p:cNvPr id="1461" name="TextBox 1460">
              <a:extLst>
                <a:ext uri="{FF2B5EF4-FFF2-40B4-BE49-F238E27FC236}">
                  <a16:creationId xmlns:a16="http://schemas.microsoft.com/office/drawing/2014/main" xmlns="" id="{F5291558-AA88-5F6E-1F2B-28172D74E2FB}"/>
                </a:ext>
              </a:extLst>
            </p:cNvPr>
            <p:cNvSpPr txBox="1"/>
            <p:nvPr/>
          </p:nvSpPr>
          <p:spPr>
            <a:xfrm>
              <a:off x="6387329" y="4842744"/>
              <a:ext cx="296876" cy="369332"/>
            </a:xfrm>
            <a:prstGeom prst="rect">
              <a:avLst/>
            </a:prstGeom>
            <a:noFill/>
          </p:spPr>
          <p:txBody>
            <a:bodyPr wrap="none" rtlCol="0">
              <a:spAutoFit/>
            </a:bodyPr>
            <a:lstStyle/>
            <a:p>
              <a:pPr algn="ctr"/>
              <a:r>
                <a:rPr lang="en-US" b="1"/>
                <a:t>Ề</a:t>
              </a:r>
              <a:endParaRPr lang="en-US" b="1" dirty="0"/>
            </a:p>
          </p:txBody>
        </p:sp>
        <p:sp>
          <p:nvSpPr>
            <p:cNvPr id="1467" name="TextBox 1466">
              <a:extLst>
                <a:ext uri="{FF2B5EF4-FFF2-40B4-BE49-F238E27FC236}">
                  <a16:creationId xmlns:a16="http://schemas.microsoft.com/office/drawing/2014/main" xmlns="" id="{496B59FB-2178-CA49-1174-FF456A916F13}"/>
                </a:ext>
              </a:extLst>
            </p:cNvPr>
            <p:cNvSpPr txBox="1"/>
            <p:nvPr/>
          </p:nvSpPr>
          <p:spPr>
            <a:xfrm>
              <a:off x="6805635" y="4845126"/>
              <a:ext cx="340158" cy="369332"/>
            </a:xfrm>
            <a:prstGeom prst="rect">
              <a:avLst/>
            </a:prstGeom>
            <a:noFill/>
          </p:spPr>
          <p:txBody>
            <a:bodyPr wrap="none" rtlCol="0">
              <a:spAutoFit/>
            </a:bodyPr>
            <a:lstStyle/>
            <a:p>
              <a:pPr algn="ctr"/>
              <a:r>
                <a:rPr lang="en-US" b="1"/>
                <a:t>N</a:t>
              </a:r>
              <a:endParaRPr lang="en-US" b="1" dirty="0"/>
            </a:p>
          </p:txBody>
        </p:sp>
        <p:sp>
          <p:nvSpPr>
            <p:cNvPr id="1469" name="TextBox 1468">
              <a:extLst>
                <a:ext uri="{FF2B5EF4-FFF2-40B4-BE49-F238E27FC236}">
                  <a16:creationId xmlns:a16="http://schemas.microsoft.com/office/drawing/2014/main" xmlns="" id="{1400169C-E78E-FF9C-B76E-EE003F5FA1D2}"/>
                </a:ext>
              </a:extLst>
            </p:cNvPr>
            <p:cNvSpPr txBox="1"/>
            <p:nvPr/>
          </p:nvSpPr>
          <p:spPr>
            <a:xfrm>
              <a:off x="3735616" y="4838625"/>
              <a:ext cx="306494" cy="369332"/>
            </a:xfrm>
            <a:prstGeom prst="rect">
              <a:avLst/>
            </a:prstGeom>
            <a:noFill/>
          </p:spPr>
          <p:txBody>
            <a:bodyPr wrap="none" rtlCol="0">
              <a:spAutoFit/>
            </a:bodyPr>
            <a:lstStyle/>
            <a:p>
              <a:pPr algn="ctr"/>
              <a:r>
                <a:rPr lang="en-US" b="1"/>
                <a:t>C</a:t>
              </a:r>
              <a:endParaRPr lang="en-US" b="1" dirty="0"/>
            </a:p>
          </p:txBody>
        </p:sp>
        <p:sp>
          <p:nvSpPr>
            <p:cNvPr id="1471" name="TextBox 1470">
              <a:extLst>
                <a:ext uri="{FF2B5EF4-FFF2-40B4-BE49-F238E27FC236}">
                  <a16:creationId xmlns:a16="http://schemas.microsoft.com/office/drawing/2014/main" xmlns="" id="{CB56CB64-4B35-B191-B6DC-C61C95CF3E0C}"/>
                </a:ext>
              </a:extLst>
            </p:cNvPr>
            <p:cNvSpPr txBox="1"/>
            <p:nvPr/>
          </p:nvSpPr>
          <p:spPr>
            <a:xfrm>
              <a:off x="4158730" y="4841007"/>
              <a:ext cx="340158" cy="369332"/>
            </a:xfrm>
            <a:prstGeom prst="rect">
              <a:avLst/>
            </a:prstGeom>
            <a:noFill/>
          </p:spPr>
          <p:txBody>
            <a:bodyPr wrap="none" rtlCol="0">
              <a:spAutoFit/>
            </a:bodyPr>
            <a:lstStyle/>
            <a:p>
              <a:pPr algn="ctr"/>
              <a:r>
                <a:rPr lang="en-US" b="1"/>
                <a:t>H</a:t>
              </a:r>
              <a:endParaRPr lang="en-US" b="1" dirty="0"/>
            </a:p>
          </p:txBody>
        </p:sp>
        <p:sp>
          <p:nvSpPr>
            <p:cNvPr id="1473" name="TextBox 1472">
              <a:extLst>
                <a:ext uri="{FF2B5EF4-FFF2-40B4-BE49-F238E27FC236}">
                  <a16:creationId xmlns:a16="http://schemas.microsoft.com/office/drawing/2014/main" xmlns="" id="{2CA26AF6-D85C-F657-2C33-5DA74F4391A1}"/>
                </a:ext>
              </a:extLst>
            </p:cNvPr>
            <p:cNvSpPr txBox="1"/>
            <p:nvPr/>
          </p:nvSpPr>
          <p:spPr>
            <a:xfrm>
              <a:off x="4605343" y="4842786"/>
              <a:ext cx="335348" cy="369332"/>
            </a:xfrm>
            <a:prstGeom prst="rect">
              <a:avLst/>
            </a:prstGeom>
            <a:noFill/>
          </p:spPr>
          <p:txBody>
            <a:bodyPr wrap="none" rtlCol="0">
              <a:spAutoFit/>
            </a:bodyPr>
            <a:lstStyle/>
            <a:p>
              <a:pPr algn="ctr"/>
              <a:r>
                <a:rPr lang="en-US" b="1"/>
                <a:t>Ủ</a:t>
              </a:r>
              <a:endParaRPr lang="en-US" b="1" dirty="0"/>
            </a:p>
          </p:txBody>
        </p:sp>
        <p:sp>
          <p:nvSpPr>
            <p:cNvPr id="1475" name="TextBox 1474">
              <a:extLst>
                <a:ext uri="{FF2B5EF4-FFF2-40B4-BE49-F238E27FC236}">
                  <a16:creationId xmlns:a16="http://schemas.microsoft.com/office/drawing/2014/main" xmlns="" id="{D3EC94F2-A6D6-FBC8-A4CE-60AA08392991}"/>
                </a:ext>
              </a:extLst>
            </p:cNvPr>
            <p:cNvSpPr txBox="1"/>
            <p:nvPr/>
          </p:nvSpPr>
          <p:spPr>
            <a:xfrm>
              <a:off x="5042884" y="4845168"/>
              <a:ext cx="340158" cy="369332"/>
            </a:xfrm>
            <a:prstGeom prst="rect">
              <a:avLst/>
            </a:prstGeom>
            <a:noFill/>
          </p:spPr>
          <p:txBody>
            <a:bodyPr wrap="none" rtlCol="0">
              <a:spAutoFit/>
            </a:bodyPr>
            <a:lstStyle/>
            <a:p>
              <a:pPr algn="ctr"/>
              <a:r>
                <a:rPr lang="en-US" b="1"/>
                <a:t>Q</a:t>
              </a:r>
              <a:endParaRPr lang="en-US" b="1" dirty="0"/>
            </a:p>
          </p:txBody>
        </p:sp>
        <p:sp>
          <p:nvSpPr>
            <p:cNvPr id="1477" name="TextBox 1476">
              <a:extLst>
                <a:ext uri="{FF2B5EF4-FFF2-40B4-BE49-F238E27FC236}">
                  <a16:creationId xmlns:a16="http://schemas.microsoft.com/office/drawing/2014/main" xmlns="" id="{98AF25D7-6407-CE4D-71B7-434F9ADAD67F}"/>
                </a:ext>
              </a:extLst>
            </p:cNvPr>
            <p:cNvSpPr txBox="1"/>
            <p:nvPr/>
          </p:nvSpPr>
          <p:spPr>
            <a:xfrm>
              <a:off x="5482829" y="4845126"/>
              <a:ext cx="340158" cy="369332"/>
            </a:xfrm>
            <a:prstGeom prst="rect">
              <a:avLst/>
            </a:prstGeom>
            <a:noFill/>
          </p:spPr>
          <p:txBody>
            <a:bodyPr wrap="none" rtlCol="0">
              <a:spAutoFit/>
            </a:bodyPr>
            <a:lstStyle/>
            <a:p>
              <a:pPr algn="ctr"/>
              <a:r>
                <a:rPr lang="en-US" b="1"/>
                <a:t>U</a:t>
              </a:r>
              <a:endParaRPr lang="en-US" b="1" dirty="0"/>
            </a:p>
          </p:txBody>
        </p:sp>
      </p:grpSp>
      <p:sp>
        <p:nvSpPr>
          <p:cNvPr id="1489" name="Rectangle 1488">
            <a:extLst>
              <a:ext uri="{FF2B5EF4-FFF2-40B4-BE49-F238E27FC236}">
                <a16:creationId xmlns:a16="http://schemas.microsoft.com/office/drawing/2014/main" xmlns="" id="{66D210B2-EAD4-3709-3F8F-0A08DF9075E3}"/>
              </a:ext>
            </a:extLst>
          </p:cNvPr>
          <p:cNvSpPr/>
          <p:nvPr/>
        </p:nvSpPr>
        <p:spPr>
          <a:xfrm>
            <a:off x="5909304" y="522500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0" name="Rectangle 1489">
            <a:extLst>
              <a:ext uri="{FF2B5EF4-FFF2-40B4-BE49-F238E27FC236}">
                <a16:creationId xmlns:a16="http://schemas.microsoft.com/office/drawing/2014/main" xmlns="" id="{2897EBE5-E876-C045-6F95-B69AE8DE1383}"/>
              </a:ext>
            </a:extLst>
          </p:cNvPr>
          <p:cNvSpPr/>
          <p:nvPr/>
        </p:nvSpPr>
        <p:spPr>
          <a:xfrm>
            <a:off x="6349251" y="52250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3" name="Rectangle 1492">
            <a:extLst>
              <a:ext uri="{FF2B5EF4-FFF2-40B4-BE49-F238E27FC236}">
                <a16:creationId xmlns:a16="http://schemas.microsoft.com/office/drawing/2014/main" xmlns="" id="{8B538729-9DED-7B18-D6F6-F5C7D0F51BC3}"/>
              </a:ext>
            </a:extLst>
          </p:cNvPr>
          <p:cNvSpPr/>
          <p:nvPr/>
        </p:nvSpPr>
        <p:spPr>
          <a:xfrm>
            <a:off x="2824049" y="521828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5" name="Rectangle 1494">
            <a:extLst>
              <a:ext uri="{FF2B5EF4-FFF2-40B4-BE49-F238E27FC236}">
                <a16:creationId xmlns:a16="http://schemas.microsoft.com/office/drawing/2014/main" xmlns="" id="{BCAA31F7-ACA5-F753-1735-64E0C8E1315D}"/>
              </a:ext>
            </a:extLst>
          </p:cNvPr>
          <p:cNvSpPr/>
          <p:nvPr/>
        </p:nvSpPr>
        <p:spPr>
          <a:xfrm>
            <a:off x="3263994" y="52182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7" name="Rectangle 1496">
            <a:extLst>
              <a:ext uri="{FF2B5EF4-FFF2-40B4-BE49-F238E27FC236}">
                <a16:creationId xmlns:a16="http://schemas.microsoft.com/office/drawing/2014/main" xmlns="" id="{2CDA9FF9-D0C7-E846-413C-5B6E5982E42E}"/>
              </a:ext>
            </a:extLst>
          </p:cNvPr>
          <p:cNvSpPr/>
          <p:nvPr/>
        </p:nvSpPr>
        <p:spPr>
          <a:xfrm>
            <a:off x="3703940" y="522062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99" name="Rectangle 1498">
            <a:extLst>
              <a:ext uri="{FF2B5EF4-FFF2-40B4-BE49-F238E27FC236}">
                <a16:creationId xmlns:a16="http://schemas.microsoft.com/office/drawing/2014/main" xmlns="" id="{5080283A-80AB-38CE-B9D2-7B71260745B0}"/>
              </a:ext>
            </a:extLst>
          </p:cNvPr>
          <p:cNvSpPr/>
          <p:nvPr/>
        </p:nvSpPr>
        <p:spPr>
          <a:xfrm>
            <a:off x="4148148" y="52224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1" name="Rectangle 1500">
            <a:extLst>
              <a:ext uri="{FF2B5EF4-FFF2-40B4-BE49-F238E27FC236}">
                <a16:creationId xmlns:a16="http://schemas.microsoft.com/office/drawing/2014/main" xmlns="" id="{D96895AE-13F2-F9F0-5BFD-18A747869D82}"/>
              </a:ext>
            </a:extLst>
          </p:cNvPr>
          <p:cNvSpPr/>
          <p:nvPr/>
        </p:nvSpPr>
        <p:spPr>
          <a:xfrm>
            <a:off x="4588094" y="522478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3" name="Rectangle 1502">
            <a:extLst>
              <a:ext uri="{FF2B5EF4-FFF2-40B4-BE49-F238E27FC236}">
                <a16:creationId xmlns:a16="http://schemas.microsoft.com/office/drawing/2014/main" xmlns="" id="{1495D03F-0D35-EFDE-CDAC-BDD9547C8099}"/>
              </a:ext>
            </a:extLst>
          </p:cNvPr>
          <p:cNvSpPr/>
          <p:nvPr/>
        </p:nvSpPr>
        <p:spPr>
          <a:xfrm>
            <a:off x="5028039" y="52247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05" name="Rectangle 1504">
            <a:extLst>
              <a:ext uri="{FF2B5EF4-FFF2-40B4-BE49-F238E27FC236}">
                <a16:creationId xmlns:a16="http://schemas.microsoft.com/office/drawing/2014/main" xmlns="" id="{D2F5BF04-18C6-D6F0-52AB-783AB8809108}"/>
              </a:ext>
            </a:extLst>
          </p:cNvPr>
          <p:cNvSpPr/>
          <p:nvPr/>
        </p:nvSpPr>
        <p:spPr>
          <a:xfrm>
            <a:off x="5467985" y="52271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593" name="Group 1592">
            <a:extLst>
              <a:ext uri="{FF2B5EF4-FFF2-40B4-BE49-F238E27FC236}">
                <a16:creationId xmlns:a16="http://schemas.microsoft.com/office/drawing/2014/main" xmlns="" id="{E07CB137-0C98-CDC1-AA29-F43153C7BFD2}"/>
              </a:ext>
            </a:extLst>
          </p:cNvPr>
          <p:cNvGrpSpPr/>
          <p:nvPr/>
        </p:nvGrpSpPr>
        <p:grpSpPr>
          <a:xfrm>
            <a:off x="2840487" y="5160770"/>
            <a:ext cx="3865360" cy="378215"/>
            <a:chOff x="2840487" y="5160770"/>
            <a:chExt cx="3865360" cy="378215"/>
          </a:xfrm>
        </p:grpSpPr>
        <p:sp>
          <p:nvSpPr>
            <p:cNvPr id="1491" name="TextBox 1490">
              <a:extLst>
                <a:ext uri="{FF2B5EF4-FFF2-40B4-BE49-F238E27FC236}">
                  <a16:creationId xmlns:a16="http://schemas.microsoft.com/office/drawing/2014/main" xmlns="" id="{B98D1086-3B8E-E49D-54BF-4194B4605664}"/>
                </a:ext>
              </a:extLst>
            </p:cNvPr>
            <p:cNvSpPr txBox="1"/>
            <p:nvPr/>
          </p:nvSpPr>
          <p:spPr>
            <a:xfrm>
              <a:off x="5927345" y="5167535"/>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492" name="TextBox 1491">
              <a:extLst>
                <a:ext uri="{FF2B5EF4-FFF2-40B4-BE49-F238E27FC236}">
                  <a16:creationId xmlns:a16="http://schemas.microsoft.com/office/drawing/2014/main" xmlns="" id="{D337ADB7-F3E5-D634-ED96-B4E86CD463DD}"/>
                </a:ext>
              </a:extLst>
            </p:cNvPr>
            <p:cNvSpPr txBox="1"/>
            <p:nvPr/>
          </p:nvSpPr>
          <p:spPr>
            <a:xfrm>
              <a:off x="6365689" y="5167535"/>
              <a:ext cx="340158" cy="369332"/>
            </a:xfrm>
            <a:prstGeom prst="rect">
              <a:avLst/>
            </a:prstGeom>
            <a:noFill/>
          </p:spPr>
          <p:txBody>
            <a:bodyPr wrap="none" rtlCol="0">
              <a:spAutoFit/>
            </a:bodyPr>
            <a:lstStyle/>
            <a:p>
              <a:pPr algn="ctr"/>
              <a:r>
                <a:rPr lang="en-US" b="1"/>
                <a:t>G</a:t>
              </a:r>
              <a:endParaRPr lang="en-US" b="1" dirty="0"/>
            </a:p>
          </p:txBody>
        </p:sp>
        <p:sp>
          <p:nvSpPr>
            <p:cNvPr id="1494" name="TextBox 1493">
              <a:extLst>
                <a:ext uri="{FF2B5EF4-FFF2-40B4-BE49-F238E27FC236}">
                  <a16:creationId xmlns:a16="http://schemas.microsoft.com/office/drawing/2014/main" xmlns="" id="{4262CD99-32C0-5804-91F9-8766F8F93B23}"/>
                </a:ext>
              </a:extLst>
            </p:cNvPr>
            <p:cNvSpPr txBox="1"/>
            <p:nvPr/>
          </p:nvSpPr>
          <p:spPr>
            <a:xfrm>
              <a:off x="2840487" y="5160812"/>
              <a:ext cx="340158" cy="369332"/>
            </a:xfrm>
            <a:prstGeom prst="rect">
              <a:avLst/>
            </a:prstGeom>
            <a:noFill/>
          </p:spPr>
          <p:txBody>
            <a:bodyPr wrap="none" rtlCol="0">
              <a:spAutoFit/>
            </a:bodyPr>
            <a:lstStyle/>
            <a:p>
              <a:pPr algn="ctr"/>
              <a:r>
                <a:rPr lang="en-US" b="1"/>
                <a:t>D</a:t>
              </a:r>
              <a:endParaRPr lang="en-US" b="1" dirty="0"/>
            </a:p>
          </p:txBody>
        </p:sp>
        <p:sp>
          <p:nvSpPr>
            <p:cNvPr id="1496" name="TextBox 1495">
              <a:extLst>
                <a:ext uri="{FF2B5EF4-FFF2-40B4-BE49-F238E27FC236}">
                  <a16:creationId xmlns:a16="http://schemas.microsoft.com/office/drawing/2014/main" xmlns="" id="{24AC9D35-737D-9AF3-8E91-46C5FE2DE6AE}"/>
                </a:ext>
              </a:extLst>
            </p:cNvPr>
            <p:cNvSpPr txBox="1"/>
            <p:nvPr/>
          </p:nvSpPr>
          <p:spPr>
            <a:xfrm>
              <a:off x="3327721" y="5160770"/>
              <a:ext cx="245580" cy="369332"/>
            </a:xfrm>
            <a:prstGeom prst="rect">
              <a:avLst/>
            </a:prstGeom>
            <a:noFill/>
          </p:spPr>
          <p:txBody>
            <a:bodyPr wrap="none" rtlCol="0">
              <a:spAutoFit/>
            </a:bodyPr>
            <a:lstStyle/>
            <a:p>
              <a:pPr algn="ctr"/>
              <a:r>
                <a:rPr lang="en-US" b="1"/>
                <a:t>I</a:t>
              </a:r>
              <a:endParaRPr lang="en-US" b="1" dirty="0"/>
            </a:p>
          </p:txBody>
        </p:sp>
        <p:sp>
          <p:nvSpPr>
            <p:cNvPr id="1498" name="TextBox 1497">
              <a:extLst>
                <a:ext uri="{FF2B5EF4-FFF2-40B4-BE49-F238E27FC236}">
                  <a16:creationId xmlns:a16="http://schemas.microsoft.com/office/drawing/2014/main" xmlns="" id="{21F63E43-40B3-D8E3-9AF0-924AC1878CF6}"/>
                </a:ext>
              </a:extLst>
            </p:cNvPr>
            <p:cNvSpPr txBox="1"/>
            <p:nvPr/>
          </p:nvSpPr>
          <p:spPr>
            <a:xfrm>
              <a:off x="3742019" y="5163152"/>
              <a:ext cx="296876" cy="369332"/>
            </a:xfrm>
            <a:prstGeom prst="rect">
              <a:avLst/>
            </a:prstGeom>
            <a:noFill/>
          </p:spPr>
          <p:txBody>
            <a:bodyPr wrap="none" rtlCol="0">
              <a:spAutoFit/>
            </a:bodyPr>
            <a:lstStyle/>
            <a:p>
              <a:pPr algn="ctr"/>
              <a:r>
                <a:rPr lang="en-US" b="1"/>
                <a:t>Ệ</a:t>
              </a:r>
              <a:endParaRPr lang="en-US" b="1" dirty="0"/>
            </a:p>
          </p:txBody>
        </p:sp>
        <p:sp>
          <p:nvSpPr>
            <p:cNvPr id="1500" name="TextBox 1499">
              <a:extLst>
                <a:ext uri="{FF2B5EF4-FFF2-40B4-BE49-F238E27FC236}">
                  <a16:creationId xmlns:a16="http://schemas.microsoft.com/office/drawing/2014/main" xmlns="" id="{2DFD6C6A-6E8C-3632-6176-B47BF07C3666}"/>
                </a:ext>
              </a:extLst>
            </p:cNvPr>
            <p:cNvSpPr txBox="1"/>
            <p:nvPr/>
          </p:nvSpPr>
          <p:spPr>
            <a:xfrm>
              <a:off x="4185425" y="5164931"/>
              <a:ext cx="298480" cy="369332"/>
            </a:xfrm>
            <a:prstGeom prst="rect">
              <a:avLst/>
            </a:prstGeom>
            <a:noFill/>
          </p:spPr>
          <p:txBody>
            <a:bodyPr wrap="none" rtlCol="0">
              <a:spAutoFit/>
            </a:bodyPr>
            <a:lstStyle/>
            <a:p>
              <a:pPr algn="ctr"/>
              <a:r>
                <a:rPr lang="en-US" b="1"/>
                <a:t>T</a:t>
              </a:r>
              <a:endParaRPr lang="en-US" b="1" dirty="0"/>
            </a:p>
          </p:txBody>
        </p:sp>
        <p:sp>
          <p:nvSpPr>
            <p:cNvPr id="1502" name="TextBox 1501">
              <a:extLst>
                <a:ext uri="{FF2B5EF4-FFF2-40B4-BE49-F238E27FC236}">
                  <a16:creationId xmlns:a16="http://schemas.microsoft.com/office/drawing/2014/main" xmlns="" id="{AE24B77F-8389-F71E-C94B-A9C63E864774}"/>
                </a:ext>
              </a:extLst>
            </p:cNvPr>
            <p:cNvSpPr txBox="1"/>
            <p:nvPr/>
          </p:nvSpPr>
          <p:spPr>
            <a:xfrm>
              <a:off x="4621364" y="5167313"/>
              <a:ext cx="306494" cy="369332"/>
            </a:xfrm>
            <a:prstGeom prst="rect">
              <a:avLst/>
            </a:prstGeom>
            <a:noFill/>
          </p:spPr>
          <p:txBody>
            <a:bodyPr wrap="none" rtlCol="0">
              <a:spAutoFit/>
            </a:bodyPr>
            <a:lstStyle/>
            <a:p>
              <a:pPr algn="ctr"/>
              <a:r>
                <a:rPr lang="en-US" b="1"/>
                <a:t>C</a:t>
              </a:r>
              <a:endParaRPr lang="en-US" b="1" dirty="0"/>
            </a:p>
          </p:txBody>
        </p:sp>
        <p:sp>
          <p:nvSpPr>
            <p:cNvPr id="1504" name="TextBox 1503">
              <a:extLst>
                <a:ext uri="{FF2B5EF4-FFF2-40B4-BE49-F238E27FC236}">
                  <a16:creationId xmlns:a16="http://schemas.microsoft.com/office/drawing/2014/main" xmlns="" id="{8E138995-D5C9-F9A6-80C2-89DB3DC8BD78}"/>
                </a:ext>
              </a:extLst>
            </p:cNvPr>
            <p:cNvSpPr txBox="1"/>
            <p:nvPr/>
          </p:nvSpPr>
          <p:spPr>
            <a:xfrm>
              <a:off x="5044477" y="5167271"/>
              <a:ext cx="340158" cy="369332"/>
            </a:xfrm>
            <a:prstGeom prst="rect">
              <a:avLst/>
            </a:prstGeom>
            <a:noFill/>
          </p:spPr>
          <p:txBody>
            <a:bodyPr wrap="none" rtlCol="0">
              <a:spAutoFit/>
            </a:bodyPr>
            <a:lstStyle/>
            <a:p>
              <a:pPr algn="ctr"/>
              <a:r>
                <a:rPr lang="en-US" b="1"/>
                <a:t>H</a:t>
              </a:r>
              <a:endParaRPr lang="en-US" b="1" dirty="0"/>
            </a:p>
          </p:txBody>
        </p:sp>
        <p:sp>
          <p:nvSpPr>
            <p:cNvPr id="1506" name="TextBox 1505">
              <a:extLst>
                <a:ext uri="{FF2B5EF4-FFF2-40B4-BE49-F238E27FC236}">
                  <a16:creationId xmlns:a16="http://schemas.microsoft.com/office/drawing/2014/main" xmlns="" id="{56612387-B614-67EF-94D9-0CF6EA2251D9}"/>
                </a:ext>
              </a:extLst>
            </p:cNvPr>
            <p:cNvSpPr txBox="1"/>
            <p:nvPr/>
          </p:nvSpPr>
          <p:spPr>
            <a:xfrm>
              <a:off x="5486828" y="5169653"/>
              <a:ext cx="335348" cy="369332"/>
            </a:xfrm>
            <a:prstGeom prst="rect">
              <a:avLst/>
            </a:prstGeom>
            <a:noFill/>
          </p:spPr>
          <p:txBody>
            <a:bodyPr wrap="none" rtlCol="0">
              <a:spAutoFit/>
            </a:bodyPr>
            <a:lstStyle/>
            <a:p>
              <a:pPr algn="ctr"/>
              <a:r>
                <a:rPr lang="en-US" b="1"/>
                <a:t>Ủ</a:t>
              </a:r>
              <a:endParaRPr lang="en-US" b="1" dirty="0"/>
            </a:p>
          </p:txBody>
        </p:sp>
      </p:grpSp>
      <p:sp>
        <p:nvSpPr>
          <p:cNvPr id="1516" name="Rectangle 1515">
            <a:extLst>
              <a:ext uri="{FF2B5EF4-FFF2-40B4-BE49-F238E27FC236}">
                <a16:creationId xmlns:a16="http://schemas.microsoft.com/office/drawing/2014/main" xmlns="" id="{8B5D6D0A-9431-0747-FC4F-72EE24A13FE5}"/>
              </a:ext>
            </a:extLst>
          </p:cNvPr>
          <p:cNvSpPr/>
          <p:nvPr/>
        </p:nvSpPr>
        <p:spPr>
          <a:xfrm>
            <a:off x="5909304" y="554979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17" name="Rectangle 1516">
            <a:extLst>
              <a:ext uri="{FF2B5EF4-FFF2-40B4-BE49-F238E27FC236}">
                <a16:creationId xmlns:a16="http://schemas.microsoft.com/office/drawing/2014/main" xmlns="" id="{53F17E8D-C341-EC0C-EDB6-8DD30EA70A1B}"/>
              </a:ext>
            </a:extLst>
          </p:cNvPr>
          <p:cNvSpPr/>
          <p:nvPr/>
        </p:nvSpPr>
        <p:spPr>
          <a:xfrm>
            <a:off x="6349251"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0" name="Rectangle 1519">
            <a:extLst>
              <a:ext uri="{FF2B5EF4-FFF2-40B4-BE49-F238E27FC236}">
                <a16:creationId xmlns:a16="http://schemas.microsoft.com/office/drawing/2014/main" xmlns="" id="{84CD134C-5977-29D3-420F-265DF8F99D43}"/>
              </a:ext>
            </a:extLst>
          </p:cNvPr>
          <p:cNvSpPr/>
          <p:nvPr/>
        </p:nvSpPr>
        <p:spPr>
          <a:xfrm>
            <a:off x="4587338" y="55474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2" name="Rectangle 1521">
            <a:extLst>
              <a:ext uri="{FF2B5EF4-FFF2-40B4-BE49-F238E27FC236}">
                <a16:creationId xmlns:a16="http://schemas.microsoft.com/office/drawing/2014/main" xmlns="" id="{DECD4263-8E2C-E003-0B33-4CBDC97434AC}"/>
              </a:ext>
            </a:extLst>
          </p:cNvPr>
          <p:cNvSpPr/>
          <p:nvPr/>
        </p:nvSpPr>
        <p:spPr>
          <a:xfrm>
            <a:off x="5027283" y="55474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25" name="Rectangle 1524">
            <a:extLst>
              <a:ext uri="{FF2B5EF4-FFF2-40B4-BE49-F238E27FC236}">
                <a16:creationId xmlns:a16="http://schemas.microsoft.com/office/drawing/2014/main" xmlns="" id="{F37A11FF-24A9-FC17-8DDA-5340051E8124}"/>
              </a:ext>
            </a:extLst>
          </p:cNvPr>
          <p:cNvSpPr/>
          <p:nvPr/>
        </p:nvSpPr>
        <p:spPr>
          <a:xfrm>
            <a:off x="5467229" y="554979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6" name="Rectangle 1555">
            <a:extLst>
              <a:ext uri="{FF2B5EF4-FFF2-40B4-BE49-F238E27FC236}">
                <a16:creationId xmlns:a16="http://schemas.microsoft.com/office/drawing/2014/main" xmlns="" id="{4D598156-0133-4424-9027-D74845CFD39E}"/>
              </a:ext>
            </a:extLst>
          </p:cNvPr>
          <p:cNvSpPr/>
          <p:nvPr/>
        </p:nvSpPr>
        <p:spPr>
          <a:xfrm>
            <a:off x="5909304" y="587459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57" name="Rectangle 1556">
            <a:extLst>
              <a:ext uri="{FF2B5EF4-FFF2-40B4-BE49-F238E27FC236}">
                <a16:creationId xmlns:a16="http://schemas.microsoft.com/office/drawing/2014/main" xmlns="" id="{DBD0B50E-9417-1259-BF0A-57B01B5483C0}"/>
              </a:ext>
            </a:extLst>
          </p:cNvPr>
          <p:cNvSpPr/>
          <p:nvPr/>
        </p:nvSpPr>
        <p:spPr>
          <a:xfrm>
            <a:off x="6349251" y="587459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0" name="Rectangle 1559">
            <a:extLst>
              <a:ext uri="{FF2B5EF4-FFF2-40B4-BE49-F238E27FC236}">
                <a16:creationId xmlns:a16="http://schemas.microsoft.com/office/drawing/2014/main" xmlns="" id="{2158A591-D907-07F7-14A5-8DD608468E98}"/>
              </a:ext>
            </a:extLst>
          </p:cNvPr>
          <p:cNvSpPr/>
          <p:nvPr/>
        </p:nvSpPr>
        <p:spPr>
          <a:xfrm>
            <a:off x="6789197" y="58769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2" name="Rectangle 1561">
            <a:extLst>
              <a:ext uri="{FF2B5EF4-FFF2-40B4-BE49-F238E27FC236}">
                <a16:creationId xmlns:a16="http://schemas.microsoft.com/office/drawing/2014/main" xmlns="" id="{21E9E14E-6F31-E21C-8F40-8BEE84AB40F8}"/>
              </a:ext>
            </a:extLst>
          </p:cNvPr>
          <p:cNvSpPr/>
          <p:nvPr/>
        </p:nvSpPr>
        <p:spPr>
          <a:xfrm>
            <a:off x="7229142" y="58769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4" name="Rectangle 1563">
            <a:extLst>
              <a:ext uri="{FF2B5EF4-FFF2-40B4-BE49-F238E27FC236}">
                <a16:creationId xmlns:a16="http://schemas.microsoft.com/office/drawing/2014/main" xmlns="" id="{6BE5392E-744F-9AF8-6A75-43E208F7C37A}"/>
              </a:ext>
            </a:extLst>
          </p:cNvPr>
          <p:cNvSpPr/>
          <p:nvPr/>
        </p:nvSpPr>
        <p:spPr>
          <a:xfrm>
            <a:off x="5024577" y="58721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66" name="Rectangle 1565">
            <a:extLst>
              <a:ext uri="{FF2B5EF4-FFF2-40B4-BE49-F238E27FC236}">
                <a16:creationId xmlns:a16="http://schemas.microsoft.com/office/drawing/2014/main" xmlns="" id="{FDAC4B7C-643A-DE7B-A069-DC7DD32F1BC6}"/>
              </a:ext>
            </a:extLst>
          </p:cNvPr>
          <p:cNvSpPr/>
          <p:nvPr/>
        </p:nvSpPr>
        <p:spPr>
          <a:xfrm>
            <a:off x="5468785" y="58739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pic>
        <p:nvPicPr>
          <p:cNvPr id="1596" name="NGÔI SAO">
            <a:extLst>
              <a:ext uri="{FF2B5EF4-FFF2-40B4-BE49-F238E27FC236}">
                <a16:creationId xmlns:a16="http://schemas.microsoft.com/office/drawing/2014/main" xmlns="" id="{D9DD0E7B-E126-864A-1C15-CB6D13A4E0E9}"/>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5893476" y="1192370"/>
            <a:ext cx="413904" cy="413904"/>
          </a:xfrm>
          <a:prstGeom prst="rect">
            <a:avLst/>
          </a:prstGeom>
        </p:spPr>
      </p:pic>
      <p:sp>
        <p:nvSpPr>
          <p:cNvPr id="2" name="Rectangle 1">
            <a:extLst>
              <a:ext uri="{FF2B5EF4-FFF2-40B4-BE49-F238E27FC236}">
                <a16:creationId xmlns:a16="http://schemas.microsoft.com/office/drawing/2014/main" xmlns="" id="{C4FA3431-0A5C-2E9E-5C7B-42238E64500C}"/>
              </a:ext>
            </a:extLst>
          </p:cNvPr>
          <p:cNvSpPr/>
          <p:nvPr/>
        </p:nvSpPr>
        <p:spPr>
          <a:xfrm>
            <a:off x="4153710" y="23053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3" name="Rectangle 2">
            <a:extLst>
              <a:ext uri="{FF2B5EF4-FFF2-40B4-BE49-F238E27FC236}">
                <a16:creationId xmlns:a16="http://schemas.microsoft.com/office/drawing/2014/main" xmlns="" id="{6866653D-0E42-C92A-216A-A9814CBC846E}"/>
              </a:ext>
            </a:extLst>
          </p:cNvPr>
          <p:cNvSpPr/>
          <p:nvPr/>
        </p:nvSpPr>
        <p:spPr>
          <a:xfrm>
            <a:off x="4586858" y="22970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 name="Rectangle 4">
            <a:extLst>
              <a:ext uri="{FF2B5EF4-FFF2-40B4-BE49-F238E27FC236}">
                <a16:creationId xmlns:a16="http://schemas.microsoft.com/office/drawing/2014/main" xmlns="" id="{845104C1-F072-4DC1-47D7-26BC931A8DCE}"/>
              </a:ext>
            </a:extLst>
          </p:cNvPr>
          <p:cNvSpPr/>
          <p:nvPr/>
        </p:nvSpPr>
        <p:spPr>
          <a:xfrm>
            <a:off x="5032421" y="23016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6" name="Rectangle 5">
            <a:extLst>
              <a:ext uri="{FF2B5EF4-FFF2-40B4-BE49-F238E27FC236}">
                <a16:creationId xmlns:a16="http://schemas.microsoft.com/office/drawing/2014/main" xmlns="" id="{C0855CDE-26EE-B88E-1775-E53E067A88FF}"/>
              </a:ext>
            </a:extLst>
          </p:cNvPr>
          <p:cNvSpPr/>
          <p:nvPr/>
        </p:nvSpPr>
        <p:spPr>
          <a:xfrm>
            <a:off x="8547568" y="232076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1" name="Rectangle 10">
            <a:extLst>
              <a:ext uri="{FF2B5EF4-FFF2-40B4-BE49-F238E27FC236}">
                <a16:creationId xmlns:a16="http://schemas.microsoft.com/office/drawing/2014/main" xmlns="" id="{B93EEA8C-DE82-0A02-2080-5CCB7C38B987}"/>
              </a:ext>
            </a:extLst>
          </p:cNvPr>
          <p:cNvSpPr/>
          <p:nvPr/>
        </p:nvSpPr>
        <p:spPr>
          <a:xfrm>
            <a:off x="8111773" y="232131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2" name="Rectangle 11">
            <a:extLst>
              <a:ext uri="{FF2B5EF4-FFF2-40B4-BE49-F238E27FC236}">
                <a16:creationId xmlns:a16="http://schemas.microsoft.com/office/drawing/2014/main" xmlns="" id="{47CB3E1C-EA26-81B1-9699-0C5929CD75F8}"/>
              </a:ext>
            </a:extLst>
          </p:cNvPr>
          <p:cNvSpPr/>
          <p:nvPr/>
        </p:nvSpPr>
        <p:spPr>
          <a:xfrm>
            <a:off x="7672938"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3" name="Rectangle 12">
            <a:extLst>
              <a:ext uri="{FF2B5EF4-FFF2-40B4-BE49-F238E27FC236}">
                <a16:creationId xmlns:a16="http://schemas.microsoft.com/office/drawing/2014/main" xmlns="" id="{C7D175AC-30A1-F322-9B17-C50B9A34E9F8}"/>
              </a:ext>
            </a:extLst>
          </p:cNvPr>
          <p:cNvSpPr/>
          <p:nvPr/>
        </p:nvSpPr>
        <p:spPr>
          <a:xfrm>
            <a:off x="7229140" y="2322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b="1" dirty="0">
              <a:solidFill>
                <a:schemeClr val="tx1"/>
              </a:solidFill>
            </a:endParaRPr>
          </a:p>
        </p:txBody>
      </p:sp>
      <p:sp>
        <p:nvSpPr>
          <p:cNvPr id="14" name="Rectangle 13">
            <a:extLst>
              <a:ext uri="{FF2B5EF4-FFF2-40B4-BE49-F238E27FC236}">
                <a16:creationId xmlns:a16="http://schemas.microsoft.com/office/drawing/2014/main" xmlns="" id="{A5BFFBDA-64E2-58B5-9C74-B74B429D3B4B}"/>
              </a:ext>
            </a:extLst>
          </p:cNvPr>
          <p:cNvSpPr/>
          <p:nvPr/>
        </p:nvSpPr>
        <p:spPr>
          <a:xfrm>
            <a:off x="6812039" y="23121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lnSpc>
                <a:spcPct val="150000"/>
              </a:lnSpc>
            </a:pPr>
            <a:endParaRPr lang="en-US" b="1" dirty="0">
              <a:solidFill>
                <a:schemeClr val="tx1"/>
              </a:solidFill>
            </a:endParaRPr>
          </a:p>
        </p:txBody>
      </p:sp>
      <p:grpSp>
        <p:nvGrpSpPr>
          <p:cNvPr id="8" name="Group 7">
            <a:extLst>
              <a:ext uri="{FF2B5EF4-FFF2-40B4-BE49-F238E27FC236}">
                <a16:creationId xmlns:a16="http://schemas.microsoft.com/office/drawing/2014/main" xmlns="" id="{E01FC875-88BD-ED97-778E-B8CA40D1E32E}"/>
              </a:ext>
            </a:extLst>
          </p:cNvPr>
          <p:cNvGrpSpPr/>
          <p:nvPr/>
        </p:nvGrpSpPr>
        <p:grpSpPr>
          <a:xfrm>
            <a:off x="4172963" y="2244185"/>
            <a:ext cx="4724353" cy="397004"/>
            <a:chOff x="4172963" y="2244185"/>
            <a:chExt cx="4724353" cy="397004"/>
          </a:xfrm>
        </p:grpSpPr>
        <p:sp>
          <p:nvSpPr>
            <p:cNvPr id="1146" name="TextBox 1145">
              <a:extLst>
                <a:ext uri="{FF2B5EF4-FFF2-40B4-BE49-F238E27FC236}">
                  <a16:creationId xmlns:a16="http://schemas.microsoft.com/office/drawing/2014/main" xmlns="" id="{955D753A-06E9-1539-35C5-85593AC2DE55}"/>
                </a:ext>
              </a:extLst>
            </p:cNvPr>
            <p:cNvSpPr txBox="1"/>
            <p:nvPr/>
          </p:nvSpPr>
          <p:spPr>
            <a:xfrm>
              <a:off x="5947383" y="2244416"/>
              <a:ext cx="296876" cy="369332"/>
            </a:xfrm>
            <a:prstGeom prst="rect">
              <a:avLst/>
            </a:prstGeom>
            <a:noFill/>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147" name="TextBox 1146">
              <a:extLst>
                <a:ext uri="{FF2B5EF4-FFF2-40B4-BE49-F238E27FC236}">
                  <a16:creationId xmlns:a16="http://schemas.microsoft.com/office/drawing/2014/main" xmlns="" id="{D0993478-BFB1-B4A0-F5B7-EFCA5192678E}"/>
                </a:ext>
              </a:extLst>
            </p:cNvPr>
            <p:cNvSpPr txBox="1"/>
            <p:nvPr/>
          </p:nvSpPr>
          <p:spPr>
            <a:xfrm>
              <a:off x="6342446" y="2244416"/>
              <a:ext cx="386644" cy="369332"/>
            </a:xfrm>
            <a:prstGeom prst="rect">
              <a:avLst/>
            </a:prstGeom>
            <a:noFill/>
          </p:spPr>
          <p:txBody>
            <a:bodyPr wrap="none" rtlCol="0">
              <a:spAutoFit/>
            </a:bodyPr>
            <a:lstStyle/>
            <a:p>
              <a:pPr algn="ctr"/>
              <a:r>
                <a:rPr lang="en-US" b="1" dirty="0"/>
                <a:t>M</a:t>
              </a:r>
            </a:p>
          </p:txBody>
        </p:sp>
        <p:sp>
          <p:nvSpPr>
            <p:cNvPr id="1149" name="TextBox 1148">
              <a:extLst>
                <a:ext uri="{FF2B5EF4-FFF2-40B4-BE49-F238E27FC236}">
                  <a16:creationId xmlns:a16="http://schemas.microsoft.com/office/drawing/2014/main" xmlns="" id="{8D04DC9E-46E4-7D37-6552-639BA94B69FB}"/>
                </a:ext>
              </a:extLst>
            </p:cNvPr>
            <p:cNvSpPr txBox="1"/>
            <p:nvPr/>
          </p:nvSpPr>
          <p:spPr>
            <a:xfrm>
              <a:off x="5531675" y="2244185"/>
              <a:ext cx="245580" cy="369332"/>
            </a:xfrm>
            <a:prstGeom prst="rect">
              <a:avLst/>
            </a:prstGeom>
            <a:noFill/>
          </p:spPr>
          <p:txBody>
            <a:bodyPr wrap="none" rtlCol="0">
              <a:spAutoFit/>
            </a:bodyPr>
            <a:lstStyle/>
            <a:p>
              <a:pPr algn="ctr"/>
              <a:r>
                <a:rPr lang="en-US" b="1" dirty="0"/>
                <a:t>I</a:t>
              </a:r>
            </a:p>
          </p:txBody>
        </p:sp>
        <p:sp>
          <p:nvSpPr>
            <p:cNvPr id="15" name="TextBox 14">
              <a:extLst>
                <a:ext uri="{FF2B5EF4-FFF2-40B4-BE49-F238E27FC236}">
                  <a16:creationId xmlns:a16="http://schemas.microsoft.com/office/drawing/2014/main" xmlns="" id="{F587691E-21EF-B0A3-D6F8-71611979DA12}"/>
                </a:ext>
              </a:extLst>
            </p:cNvPr>
            <p:cNvSpPr txBox="1"/>
            <p:nvPr/>
          </p:nvSpPr>
          <p:spPr>
            <a:xfrm>
              <a:off x="6849315" y="2258155"/>
              <a:ext cx="298480" cy="369332"/>
            </a:xfrm>
            <a:prstGeom prst="rect">
              <a:avLst/>
            </a:prstGeom>
            <a:noFill/>
          </p:spPr>
          <p:txBody>
            <a:bodyPr wrap="none" rtlCol="0">
              <a:spAutoFit/>
            </a:bodyPr>
            <a:lstStyle/>
            <a:p>
              <a:pPr algn="ctr"/>
              <a:r>
                <a:rPr lang="en-US" b="1" dirty="0"/>
                <a:t>T</a:t>
              </a:r>
            </a:p>
          </p:txBody>
        </p:sp>
        <p:sp>
          <p:nvSpPr>
            <p:cNvPr id="16" name="TextBox 15">
              <a:extLst>
                <a:ext uri="{FF2B5EF4-FFF2-40B4-BE49-F238E27FC236}">
                  <a16:creationId xmlns:a16="http://schemas.microsoft.com/office/drawing/2014/main" xmlns="" id="{7B5FBD68-559F-C0DD-71E3-9A5782FCDFA5}"/>
                </a:ext>
              </a:extLst>
            </p:cNvPr>
            <p:cNvSpPr txBox="1"/>
            <p:nvPr/>
          </p:nvSpPr>
          <p:spPr>
            <a:xfrm>
              <a:off x="4172963" y="2250641"/>
              <a:ext cx="336952" cy="369332"/>
            </a:xfrm>
            <a:prstGeom prst="rect">
              <a:avLst/>
            </a:prstGeom>
            <a:noFill/>
          </p:spPr>
          <p:txBody>
            <a:bodyPr wrap="none" rtlCol="0">
              <a:spAutoFit/>
            </a:bodyPr>
            <a:lstStyle/>
            <a:p>
              <a:pPr algn="ctr"/>
              <a:r>
                <a:rPr lang="en-US" b="1" dirty="0"/>
                <a:t>N</a:t>
              </a:r>
            </a:p>
          </p:txBody>
        </p:sp>
        <p:sp>
          <p:nvSpPr>
            <p:cNvPr id="22" name="TextBox 21">
              <a:extLst>
                <a:ext uri="{FF2B5EF4-FFF2-40B4-BE49-F238E27FC236}">
                  <a16:creationId xmlns:a16="http://schemas.microsoft.com/office/drawing/2014/main" xmlns="" id="{1E167336-6EF0-39FC-0759-302D7A706ECA}"/>
                </a:ext>
              </a:extLst>
            </p:cNvPr>
            <p:cNvSpPr txBox="1"/>
            <p:nvPr/>
          </p:nvSpPr>
          <p:spPr>
            <a:xfrm>
              <a:off x="4609968" y="2249037"/>
              <a:ext cx="332143" cy="369332"/>
            </a:xfrm>
            <a:prstGeom prst="rect">
              <a:avLst/>
            </a:prstGeom>
            <a:noFill/>
          </p:spPr>
          <p:txBody>
            <a:bodyPr wrap="none" rtlCol="0">
              <a:spAutoFit/>
            </a:bodyPr>
            <a:lstStyle/>
            <a:p>
              <a:pPr algn="ctr"/>
              <a:r>
                <a:rPr lang="en-US" b="1" dirty="0"/>
                <a:t>G</a:t>
              </a:r>
            </a:p>
          </p:txBody>
        </p:sp>
        <p:sp>
          <p:nvSpPr>
            <p:cNvPr id="24" name="TextBox 23">
              <a:extLst>
                <a:ext uri="{FF2B5EF4-FFF2-40B4-BE49-F238E27FC236}">
                  <a16:creationId xmlns:a16="http://schemas.microsoft.com/office/drawing/2014/main" xmlns="" id="{77441A69-D502-24E8-C5B9-7DA9A18BC619}"/>
                </a:ext>
              </a:extLst>
            </p:cNvPr>
            <p:cNvSpPr txBox="1"/>
            <p:nvPr/>
          </p:nvSpPr>
          <p:spPr>
            <a:xfrm>
              <a:off x="5057762" y="2252980"/>
              <a:ext cx="330540" cy="369332"/>
            </a:xfrm>
            <a:prstGeom prst="rect">
              <a:avLst/>
            </a:prstGeom>
            <a:noFill/>
          </p:spPr>
          <p:txBody>
            <a:bodyPr wrap="none" rtlCol="0">
              <a:spAutoFit/>
            </a:bodyPr>
            <a:lstStyle/>
            <a:p>
              <a:pPr algn="ctr"/>
              <a:r>
                <a:rPr lang="en-US" b="1" dirty="0"/>
                <a:t>H</a:t>
              </a:r>
            </a:p>
          </p:txBody>
        </p:sp>
        <p:sp>
          <p:nvSpPr>
            <p:cNvPr id="25" name="TextBox 24">
              <a:extLst>
                <a:ext uri="{FF2B5EF4-FFF2-40B4-BE49-F238E27FC236}">
                  <a16:creationId xmlns:a16="http://schemas.microsoft.com/office/drawing/2014/main" xmlns="" id="{4A11FA0F-25F5-E005-A1AF-E165ADA9CC43}"/>
                </a:ext>
              </a:extLst>
            </p:cNvPr>
            <p:cNvSpPr txBox="1"/>
            <p:nvPr/>
          </p:nvSpPr>
          <p:spPr>
            <a:xfrm>
              <a:off x="8565173" y="2271857"/>
              <a:ext cx="332143" cy="369332"/>
            </a:xfrm>
            <a:prstGeom prst="rect">
              <a:avLst/>
            </a:prstGeom>
            <a:noFill/>
          </p:spPr>
          <p:txBody>
            <a:bodyPr wrap="none" rtlCol="0">
              <a:spAutoFit/>
            </a:bodyPr>
            <a:lstStyle/>
            <a:p>
              <a:pPr algn="ctr"/>
              <a:r>
                <a:rPr lang="en-US" b="1" dirty="0"/>
                <a:t>G</a:t>
              </a:r>
            </a:p>
          </p:txBody>
        </p:sp>
        <p:sp>
          <p:nvSpPr>
            <p:cNvPr id="26" name="TextBox 25">
              <a:extLst>
                <a:ext uri="{FF2B5EF4-FFF2-40B4-BE49-F238E27FC236}">
                  <a16:creationId xmlns:a16="http://schemas.microsoft.com/office/drawing/2014/main" xmlns="" id="{D4868407-0B9E-536E-7C4C-580357DFAE58}"/>
                </a:ext>
              </a:extLst>
            </p:cNvPr>
            <p:cNvSpPr txBox="1"/>
            <p:nvPr/>
          </p:nvSpPr>
          <p:spPr>
            <a:xfrm>
              <a:off x="8133149" y="2263293"/>
              <a:ext cx="336952" cy="369332"/>
            </a:xfrm>
            <a:prstGeom prst="rect">
              <a:avLst/>
            </a:prstGeom>
            <a:noFill/>
          </p:spPr>
          <p:txBody>
            <a:bodyPr wrap="none" rtlCol="0">
              <a:spAutoFit/>
            </a:bodyPr>
            <a:lstStyle/>
            <a:p>
              <a:pPr algn="ctr"/>
              <a:r>
                <a:rPr lang="en-US" b="1" dirty="0"/>
                <a:t>N</a:t>
              </a:r>
            </a:p>
          </p:txBody>
        </p:sp>
        <p:sp>
          <p:nvSpPr>
            <p:cNvPr id="27" name="TextBox 26">
              <a:extLst>
                <a:ext uri="{FF2B5EF4-FFF2-40B4-BE49-F238E27FC236}">
                  <a16:creationId xmlns:a16="http://schemas.microsoft.com/office/drawing/2014/main" xmlns="" id="{03966CAB-C244-62B5-F3FF-3E0B25177B5D}"/>
                </a:ext>
              </a:extLst>
            </p:cNvPr>
            <p:cNvSpPr txBox="1"/>
            <p:nvPr/>
          </p:nvSpPr>
          <p:spPr>
            <a:xfrm>
              <a:off x="7700724" y="2254516"/>
              <a:ext cx="340158" cy="369332"/>
            </a:xfrm>
            <a:prstGeom prst="rect">
              <a:avLst/>
            </a:prstGeom>
            <a:noFill/>
          </p:spPr>
          <p:txBody>
            <a:bodyPr wrap="none" rtlCol="0">
              <a:spAutoFit/>
            </a:bodyPr>
            <a:lstStyle/>
            <a:p>
              <a:pPr algn="ctr"/>
              <a:r>
                <a:rPr lang="en-US" b="1" dirty="0"/>
                <a:t>Ọ</a:t>
              </a:r>
            </a:p>
          </p:txBody>
        </p:sp>
        <p:sp>
          <p:nvSpPr>
            <p:cNvPr id="28" name="TextBox 27">
              <a:extLst>
                <a:ext uri="{FF2B5EF4-FFF2-40B4-BE49-F238E27FC236}">
                  <a16:creationId xmlns:a16="http://schemas.microsoft.com/office/drawing/2014/main" xmlns="" id="{32333D01-603F-4E96-51C3-4A796DCF279D}"/>
                </a:ext>
              </a:extLst>
            </p:cNvPr>
            <p:cNvSpPr txBox="1"/>
            <p:nvPr/>
          </p:nvSpPr>
          <p:spPr>
            <a:xfrm>
              <a:off x="7275199" y="2271857"/>
              <a:ext cx="314510" cy="369332"/>
            </a:xfrm>
            <a:prstGeom prst="rect">
              <a:avLst/>
            </a:prstGeom>
            <a:noFill/>
          </p:spPr>
          <p:txBody>
            <a:bodyPr wrap="none" rtlCol="0">
              <a:spAutoFit/>
            </a:bodyPr>
            <a:lstStyle/>
            <a:p>
              <a:pPr algn="ctr"/>
              <a:r>
                <a:rPr lang="en-US" b="1" dirty="0"/>
                <a:t>R</a:t>
              </a:r>
            </a:p>
          </p:txBody>
        </p:sp>
      </p:grpSp>
      <p:sp>
        <p:nvSpPr>
          <p:cNvPr id="31" name="Rectangle 30">
            <a:extLst>
              <a:ext uri="{FF2B5EF4-FFF2-40B4-BE49-F238E27FC236}">
                <a16:creationId xmlns:a16="http://schemas.microsoft.com/office/drawing/2014/main" xmlns="" id="{C82AA30D-5C0A-2650-242A-EBBBFA1288F2}"/>
              </a:ext>
            </a:extLst>
          </p:cNvPr>
          <p:cNvSpPr/>
          <p:nvPr/>
        </p:nvSpPr>
        <p:spPr>
          <a:xfrm>
            <a:off x="8991988" y="16609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60" name="Group 1359">
            <a:extLst>
              <a:ext uri="{FF2B5EF4-FFF2-40B4-BE49-F238E27FC236}">
                <a16:creationId xmlns:a16="http://schemas.microsoft.com/office/drawing/2014/main" xmlns="" id="{35C8BD85-D717-20EA-658E-78872EDC9284}"/>
              </a:ext>
            </a:extLst>
          </p:cNvPr>
          <p:cNvGrpSpPr/>
          <p:nvPr/>
        </p:nvGrpSpPr>
        <p:grpSpPr>
          <a:xfrm>
            <a:off x="5938566" y="1592260"/>
            <a:ext cx="3354184" cy="380789"/>
            <a:chOff x="5938566" y="1592260"/>
            <a:chExt cx="3354184" cy="380789"/>
          </a:xfrm>
        </p:grpSpPr>
        <p:sp>
          <p:nvSpPr>
            <p:cNvPr id="1463" name="TextBox 1462">
              <a:extLst>
                <a:ext uri="{FF2B5EF4-FFF2-40B4-BE49-F238E27FC236}">
                  <a16:creationId xmlns:a16="http://schemas.microsoft.com/office/drawing/2014/main" xmlns="" id="{4D707321-91EE-059C-1368-A87DFE31C173}"/>
                </a:ext>
              </a:extLst>
            </p:cNvPr>
            <p:cNvSpPr txBox="1"/>
            <p:nvPr/>
          </p:nvSpPr>
          <p:spPr>
            <a:xfrm>
              <a:off x="5938566" y="1594834"/>
              <a:ext cx="314510" cy="369332"/>
            </a:xfrm>
            <a:prstGeom prst="rect">
              <a:avLst/>
            </a:prstGeom>
            <a:noFill/>
          </p:spPr>
          <p:txBody>
            <a:bodyPr wrap="none" rtlCol="0">
              <a:spAutoFit/>
            </a:bodyPr>
            <a:lstStyle/>
            <a:p>
              <a:pPr algn="ctr"/>
              <a:r>
                <a:rPr lang="en-US" b="1" dirty="0">
                  <a:solidFill>
                    <a:srgbClr val="FF0000"/>
                  </a:solidFill>
                </a:rPr>
                <a:t>B</a:t>
              </a:r>
            </a:p>
          </p:txBody>
        </p:sp>
        <p:sp>
          <p:nvSpPr>
            <p:cNvPr id="1464" name="TextBox 1463">
              <a:extLst>
                <a:ext uri="{FF2B5EF4-FFF2-40B4-BE49-F238E27FC236}">
                  <a16:creationId xmlns:a16="http://schemas.microsoft.com/office/drawing/2014/main" xmlns="" id="{CB1497DE-27C8-690A-9D11-ECE3AFE6A602}"/>
                </a:ext>
              </a:extLst>
            </p:cNvPr>
            <p:cNvSpPr txBox="1"/>
            <p:nvPr/>
          </p:nvSpPr>
          <p:spPr>
            <a:xfrm>
              <a:off x="6412978" y="1594834"/>
              <a:ext cx="245580" cy="369332"/>
            </a:xfrm>
            <a:prstGeom prst="rect">
              <a:avLst/>
            </a:prstGeom>
            <a:noFill/>
          </p:spPr>
          <p:txBody>
            <a:bodyPr wrap="none" rtlCol="0">
              <a:spAutoFit/>
            </a:bodyPr>
            <a:lstStyle/>
            <a:p>
              <a:pPr algn="ctr"/>
              <a:r>
                <a:rPr lang="en-US" b="1" dirty="0"/>
                <a:t>I</a:t>
              </a:r>
            </a:p>
          </p:txBody>
        </p:sp>
        <p:sp>
          <p:nvSpPr>
            <p:cNvPr id="39" name="TextBox 38">
              <a:extLst>
                <a:ext uri="{FF2B5EF4-FFF2-40B4-BE49-F238E27FC236}">
                  <a16:creationId xmlns:a16="http://schemas.microsoft.com/office/drawing/2014/main" xmlns="" id="{44A62906-F3FE-37D6-139A-C860E57C4EB0}"/>
                </a:ext>
              </a:extLst>
            </p:cNvPr>
            <p:cNvSpPr txBox="1"/>
            <p:nvPr/>
          </p:nvSpPr>
          <p:spPr>
            <a:xfrm>
              <a:off x="6827276" y="1597216"/>
              <a:ext cx="296876" cy="369332"/>
            </a:xfrm>
            <a:prstGeom prst="rect">
              <a:avLst/>
            </a:prstGeom>
            <a:noFill/>
          </p:spPr>
          <p:txBody>
            <a:bodyPr wrap="none" rtlCol="0">
              <a:spAutoFit/>
            </a:bodyPr>
            <a:lstStyle/>
            <a:p>
              <a:pPr algn="ctr"/>
              <a:r>
                <a:rPr lang="en-US" b="1" dirty="0"/>
                <a:t>Ê</a:t>
              </a:r>
            </a:p>
          </p:txBody>
        </p:sp>
        <p:sp>
          <p:nvSpPr>
            <p:cNvPr id="48" name="TextBox 47">
              <a:extLst>
                <a:ext uri="{FF2B5EF4-FFF2-40B4-BE49-F238E27FC236}">
                  <a16:creationId xmlns:a16="http://schemas.microsoft.com/office/drawing/2014/main" xmlns="" id="{0FEA770A-D617-F564-4659-24238D1C2AC8}"/>
                </a:ext>
              </a:extLst>
            </p:cNvPr>
            <p:cNvSpPr txBox="1"/>
            <p:nvPr/>
          </p:nvSpPr>
          <p:spPr>
            <a:xfrm>
              <a:off x="7247183" y="1597174"/>
              <a:ext cx="336952" cy="369332"/>
            </a:xfrm>
            <a:prstGeom prst="rect">
              <a:avLst/>
            </a:prstGeom>
            <a:noFill/>
          </p:spPr>
          <p:txBody>
            <a:bodyPr wrap="none" rtlCol="0">
              <a:spAutoFit/>
            </a:bodyPr>
            <a:lstStyle/>
            <a:p>
              <a:pPr algn="ctr"/>
              <a:r>
                <a:rPr lang="en-US" b="1" dirty="0"/>
                <a:t>N</a:t>
              </a:r>
            </a:p>
          </p:txBody>
        </p:sp>
        <p:sp>
          <p:nvSpPr>
            <p:cNvPr id="54" name="TextBox 53">
              <a:extLst>
                <a:ext uri="{FF2B5EF4-FFF2-40B4-BE49-F238E27FC236}">
                  <a16:creationId xmlns:a16="http://schemas.microsoft.com/office/drawing/2014/main" xmlns="" id="{8EF216F4-C59F-4543-991F-DDA3260254E4}"/>
                </a:ext>
              </a:extLst>
            </p:cNvPr>
            <p:cNvSpPr txBox="1"/>
            <p:nvPr/>
          </p:nvSpPr>
          <p:spPr>
            <a:xfrm>
              <a:off x="7689533" y="1599556"/>
              <a:ext cx="332143" cy="369332"/>
            </a:xfrm>
            <a:prstGeom prst="rect">
              <a:avLst/>
            </a:prstGeom>
            <a:noFill/>
          </p:spPr>
          <p:txBody>
            <a:bodyPr wrap="none" rtlCol="0">
              <a:spAutoFit/>
            </a:bodyPr>
            <a:lstStyle/>
            <a:p>
              <a:pPr algn="ctr"/>
              <a:r>
                <a:rPr lang="en-US" b="1" dirty="0"/>
                <a:t>G</a:t>
              </a:r>
            </a:p>
          </p:txBody>
        </p:sp>
        <p:sp>
          <p:nvSpPr>
            <p:cNvPr id="59" name="TextBox 58">
              <a:extLst>
                <a:ext uri="{FF2B5EF4-FFF2-40B4-BE49-F238E27FC236}">
                  <a16:creationId xmlns:a16="http://schemas.microsoft.com/office/drawing/2014/main" xmlns="" id="{DAE19EA7-A299-0FBE-189E-0DFC04541083}"/>
                </a:ext>
              </a:extLst>
            </p:cNvPr>
            <p:cNvSpPr txBox="1"/>
            <p:nvPr/>
          </p:nvSpPr>
          <p:spPr>
            <a:xfrm>
              <a:off x="8177023" y="1601335"/>
              <a:ext cx="245580" cy="369332"/>
            </a:xfrm>
            <a:prstGeom prst="rect">
              <a:avLst/>
            </a:prstGeom>
            <a:noFill/>
          </p:spPr>
          <p:txBody>
            <a:bodyPr wrap="none" rtlCol="0">
              <a:spAutoFit/>
            </a:bodyPr>
            <a:lstStyle/>
            <a:p>
              <a:pPr algn="ctr"/>
              <a:r>
                <a:rPr lang="en-US" b="1" dirty="0"/>
                <a:t>I</a:t>
              </a:r>
            </a:p>
          </p:txBody>
        </p:sp>
        <p:sp>
          <p:nvSpPr>
            <p:cNvPr id="61" name="TextBox 60">
              <a:extLst>
                <a:ext uri="{FF2B5EF4-FFF2-40B4-BE49-F238E27FC236}">
                  <a16:creationId xmlns:a16="http://schemas.microsoft.com/office/drawing/2014/main" xmlns="" id="{F1EA35F0-4B63-86B3-10D2-D9EBDAA7A304}"/>
                </a:ext>
              </a:extLst>
            </p:cNvPr>
            <p:cNvSpPr txBox="1"/>
            <p:nvPr/>
          </p:nvSpPr>
          <p:spPr>
            <a:xfrm>
              <a:off x="8567275" y="1603717"/>
              <a:ext cx="344967" cy="369332"/>
            </a:xfrm>
            <a:prstGeom prst="rect">
              <a:avLst/>
            </a:prstGeom>
            <a:noFill/>
          </p:spPr>
          <p:txBody>
            <a:bodyPr wrap="none" rtlCol="0">
              <a:spAutoFit/>
            </a:bodyPr>
            <a:lstStyle/>
            <a:p>
              <a:pPr algn="ctr"/>
              <a:r>
                <a:rPr lang="en-US" b="1" dirty="0"/>
                <a:t>Ớ</a:t>
              </a:r>
            </a:p>
          </p:txBody>
        </p:sp>
        <p:sp>
          <p:nvSpPr>
            <p:cNvPr id="32" name="TextBox 31">
              <a:extLst>
                <a:ext uri="{FF2B5EF4-FFF2-40B4-BE49-F238E27FC236}">
                  <a16:creationId xmlns:a16="http://schemas.microsoft.com/office/drawing/2014/main" xmlns="" id="{B860FF71-4B38-6DDB-A601-4DA332F3A991}"/>
                </a:ext>
              </a:extLst>
            </p:cNvPr>
            <p:cNvSpPr txBox="1"/>
            <p:nvPr/>
          </p:nvSpPr>
          <p:spPr>
            <a:xfrm>
              <a:off x="9047170" y="1592260"/>
              <a:ext cx="245580" cy="369332"/>
            </a:xfrm>
            <a:prstGeom prst="rect">
              <a:avLst/>
            </a:prstGeom>
            <a:noFill/>
          </p:spPr>
          <p:txBody>
            <a:bodyPr wrap="none" rtlCol="0">
              <a:spAutoFit/>
            </a:bodyPr>
            <a:lstStyle/>
            <a:p>
              <a:pPr algn="ctr"/>
              <a:r>
                <a:rPr lang="en-US" b="1" dirty="0"/>
                <a:t>I</a:t>
              </a:r>
            </a:p>
          </p:txBody>
        </p:sp>
      </p:grpSp>
      <p:pic>
        <p:nvPicPr>
          <p:cNvPr id="33" name="image4.png">
            <a:extLst>
              <a:ext uri="{FF2B5EF4-FFF2-40B4-BE49-F238E27FC236}">
                <a16:creationId xmlns:a16="http://schemas.microsoft.com/office/drawing/2014/main" xmlns="" id="{EEF9F02B-E582-A8F4-0490-D8F859678CF7}"/>
              </a:ext>
            </a:extLst>
          </p:cNvPr>
          <p:cNvPicPr>
            <a:picLocks noChangeAspect="1"/>
          </p:cNvPicPr>
          <p:nvPr/>
        </p:nvPicPr>
        <p:blipFill>
          <a:blip r:embed="rId18" cstate="print"/>
          <a:stretch>
            <a:fillRect/>
          </a:stretch>
        </p:blipFill>
        <p:spPr>
          <a:xfrm>
            <a:off x="117512" y="97702"/>
            <a:ext cx="625171" cy="612210"/>
          </a:xfrm>
          <a:prstGeom prst="rect">
            <a:avLst/>
          </a:prstGeom>
        </p:spPr>
      </p:pic>
      <p:grpSp>
        <p:nvGrpSpPr>
          <p:cNvPr id="34" name="Group 11">
            <a:extLst>
              <a:ext uri="{FF2B5EF4-FFF2-40B4-BE49-F238E27FC236}">
                <a16:creationId xmlns:a16="http://schemas.microsoft.com/office/drawing/2014/main" xmlns="" id="{A45C9607-FE84-ACCA-EA7D-36D09F3DCBE3}"/>
              </a:ext>
            </a:extLst>
          </p:cNvPr>
          <p:cNvGrpSpPr>
            <a:grpSpLocks/>
          </p:cNvGrpSpPr>
          <p:nvPr/>
        </p:nvGrpSpPr>
        <p:grpSpPr bwMode="auto">
          <a:xfrm>
            <a:off x="806095" y="167994"/>
            <a:ext cx="625171" cy="541918"/>
            <a:chOff x="0" y="0"/>
            <a:chExt cx="666" cy="559"/>
          </a:xfrm>
        </p:grpSpPr>
        <p:sp>
          <p:nvSpPr>
            <p:cNvPr id="35" name="Freeform 12">
              <a:extLst>
                <a:ext uri="{FF2B5EF4-FFF2-40B4-BE49-F238E27FC236}">
                  <a16:creationId xmlns:a16="http://schemas.microsoft.com/office/drawing/2014/main" xmlns="" id="{6DB33B1C-35F9-D9F7-D3C8-A38F3D1DC02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Rectangle 35">
            <a:extLst>
              <a:ext uri="{FF2B5EF4-FFF2-40B4-BE49-F238E27FC236}">
                <a16:creationId xmlns:a16="http://schemas.microsoft.com/office/drawing/2014/main" xmlns="" id="{7BDBC485-94BE-A61A-9B74-255633F2F903}"/>
              </a:ext>
            </a:extLst>
          </p:cNvPr>
          <p:cNvSpPr/>
          <p:nvPr/>
        </p:nvSpPr>
        <p:spPr>
          <a:xfrm>
            <a:off x="4151979" y="26227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38" name="Group 37">
            <a:extLst>
              <a:ext uri="{FF2B5EF4-FFF2-40B4-BE49-F238E27FC236}">
                <a16:creationId xmlns:a16="http://schemas.microsoft.com/office/drawing/2014/main" xmlns="" id="{F51EA3C2-6BDE-4631-8C3B-18F92F5A290A}"/>
              </a:ext>
            </a:extLst>
          </p:cNvPr>
          <p:cNvGrpSpPr/>
          <p:nvPr/>
        </p:nvGrpSpPr>
        <p:grpSpPr>
          <a:xfrm>
            <a:off x="4189256" y="2565290"/>
            <a:ext cx="3349193" cy="375631"/>
            <a:chOff x="4189256" y="2565290"/>
            <a:chExt cx="3349193" cy="375631"/>
          </a:xfrm>
        </p:grpSpPr>
        <p:sp>
          <p:nvSpPr>
            <p:cNvPr id="1237" name="TextBox 1236">
              <a:extLst>
                <a:ext uri="{FF2B5EF4-FFF2-40B4-BE49-F238E27FC236}">
                  <a16:creationId xmlns:a16="http://schemas.microsoft.com/office/drawing/2014/main" xmlns="" id="{DE67D2D0-D622-243D-B998-25DD213FCEC6}"/>
                </a:ext>
              </a:extLst>
            </p:cNvPr>
            <p:cNvSpPr txBox="1"/>
            <p:nvPr/>
          </p:nvSpPr>
          <p:spPr>
            <a:xfrm>
              <a:off x="5927345" y="2569207"/>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238" name="TextBox 1237">
              <a:extLst>
                <a:ext uri="{FF2B5EF4-FFF2-40B4-BE49-F238E27FC236}">
                  <a16:creationId xmlns:a16="http://schemas.microsoft.com/office/drawing/2014/main" xmlns="" id="{01C0B442-24C6-6A39-94B5-A3D7D3B9BAD1}"/>
                </a:ext>
              </a:extLst>
            </p:cNvPr>
            <p:cNvSpPr txBox="1"/>
            <p:nvPr/>
          </p:nvSpPr>
          <p:spPr>
            <a:xfrm>
              <a:off x="6382520" y="2569207"/>
              <a:ext cx="306495" cy="369332"/>
            </a:xfrm>
            <a:prstGeom prst="rect">
              <a:avLst/>
            </a:prstGeom>
            <a:noFill/>
          </p:spPr>
          <p:txBody>
            <a:bodyPr wrap="none" rtlCol="0">
              <a:spAutoFit/>
            </a:bodyPr>
            <a:lstStyle/>
            <a:p>
              <a:pPr algn="ctr"/>
              <a:r>
                <a:rPr lang="en-US" b="1" dirty="0"/>
                <a:t>C</a:t>
              </a:r>
            </a:p>
          </p:txBody>
        </p:sp>
        <p:sp>
          <p:nvSpPr>
            <p:cNvPr id="1240" name="TextBox 1239">
              <a:extLst>
                <a:ext uri="{FF2B5EF4-FFF2-40B4-BE49-F238E27FC236}">
                  <a16:creationId xmlns:a16="http://schemas.microsoft.com/office/drawing/2014/main" xmlns="" id="{457E2483-16E1-0336-6EE0-D5D91AEC89BD}"/>
                </a:ext>
              </a:extLst>
            </p:cNvPr>
            <p:cNvSpPr txBox="1"/>
            <p:nvPr/>
          </p:nvSpPr>
          <p:spPr>
            <a:xfrm>
              <a:off x="6805635" y="2571589"/>
              <a:ext cx="340158" cy="369332"/>
            </a:xfrm>
            <a:prstGeom prst="rect">
              <a:avLst/>
            </a:prstGeom>
            <a:noFill/>
          </p:spPr>
          <p:txBody>
            <a:bodyPr wrap="none" rtlCol="0">
              <a:spAutoFit/>
            </a:bodyPr>
            <a:lstStyle/>
            <a:p>
              <a:pPr algn="ctr"/>
              <a:r>
                <a:rPr lang="en-US" b="1"/>
                <a:t>H</a:t>
              </a:r>
              <a:endParaRPr lang="en-US" b="1" dirty="0"/>
            </a:p>
          </p:txBody>
        </p:sp>
        <p:sp>
          <p:nvSpPr>
            <p:cNvPr id="1242" name="TextBox 1241">
              <a:extLst>
                <a:ext uri="{FF2B5EF4-FFF2-40B4-BE49-F238E27FC236}">
                  <a16:creationId xmlns:a16="http://schemas.microsoft.com/office/drawing/2014/main" xmlns="" id="{003798E1-1CCB-7CC8-B294-E61E829CDAFF}"/>
                </a:ext>
              </a:extLst>
            </p:cNvPr>
            <p:cNvSpPr txBox="1"/>
            <p:nvPr/>
          </p:nvSpPr>
          <p:spPr>
            <a:xfrm>
              <a:off x="7292869" y="2571547"/>
              <a:ext cx="245580" cy="369332"/>
            </a:xfrm>
            <a:prstGeom prst="rect">
              <a:avLst/>
            </a:prstGeom>
            <a:noFill/>
          </p:spPr>
          <p:txBody>
            <a:bodyPr wrap="none" rtlCol="0">
              <a:spAutoFit/>
            </a:bodyPr>
            <a:lstStyle/>
            <a:p>
              <a:pPr algn="ctr"/>
              <a:r>
                <a:rPr lang="en-US" b="1" dirty="0"/>
                <a:t>Í</a:t>
              </a:r>
            </a:p>
          </p:txBody>
        </p:sp>
        <p:sp>
          <p:nvSpPr>
            <p:cNvPr id="1244" name="TextBox 1243">
              <a:extLst>
                <a:ext uri="{FF2B5EF4-FFF2-40B4-BE49-F238E27FC236}">
                  <a16:creationId xmlns:a16="http://schemas.microsoft.com/office/drawing/2014/main" xmlns="" id="{74961C5C-FAE3-4F47-6B43-CC7060FE05BF}"/>
                </a:ext>
              </a:extLst>
            </p:cNvPr>
            <p:cNvSpPr txBox="1"/>
            <p:nvPr/>
          </p:nvSpPr>
          <p:spPr>
            <a:xfrm>
              <a:off x="4600509" y="2566536"/>
              <a:ext cx="340158" cy="369332"/>
            </a:xfrm>
            <a:prstGeom prst="rect">
              <a:avLst/>
            </a:prstGeom>
            <a:noFill/>
          </p:spPr>
          <p:txBody>
            <a:bodyPr wrap="none" rtlCol="0">
              <a:spAutoFit/>
            </a:bodyPr>
            <a:lstStyle/>
            <a:p>
              <a:pPr algn="ctr"/>
              <a:r>
                <a:rPr lang="en-US" b="1"/>
                <a:t>H</a:t>
              </a:r>
              <a:endParaRPr lang="en-US" b="1" dirty="0"/>
            </a:p>
          </p:txBody>
        </p:sp>
        <p:sp>
          <p:nvSpPr>
            <p:cNvPr id="1246" name="TextBox 1245">
              <a:extLst>
                <a:ext uri="{FF2B5EF4-FFF2-40B4-BE49-F238E27FC236}">
                  <a16:creationId xmlns:a16="http://schemas.microsoft.com/office/drawing/2014/main" xmlns="" id="{54C475FB-F872-2A78-4AD0-F2CC102F2961}"/>
                </a:ext>
              </a:extLst>
            </p:cNvPr>
            <p:cNvSpPr txBox="1"/>
            <p:nvPr/>
          </p:nvSpPr>
          <p:spPr>
            <a:xfrm>
              <a:off x="5092006" y="2568315"/>
              <a:ext cx="245580" cy="369332"/>
            </a:xfrm>
            <a:prstGeom prst="rect">
              <a:avLst/>
            </a:prstGeom>
            <a:noFill/>
          </p:spPr>
          <p:txBody>
            <a:bodyPr wrap="none" rtlCol="0">
              <a:spAutoFit/>
            </a:bodyPr>
            <a:lstStyle/>
            <a:p>
              <a:pPr algn="ctr"/>
              <a:r>
                <a:rPr lang="en-US" b="1" dirty="0"/>
                <a:t>I</a:t>
              </a:r>
            </a:p>
          </p:txBody>
        </p:sp>
        <p:sp>
          <p:nvSpPr>
            <p:cNvPr id="1248" name="TextBox 1247">
              <a:extLst>
                <a:ext uri="{FF2B5EF4-FFF2-40B4-BE49-F238E27FC236}">
                  <a16:creationId xmlns:a16="http://schemas.microsoft.com/office/drawing/2014/main" xmlns="" id="{A18923A1-B0E2-FEB5-25DD-4434A04F332A}"/>
                </a:ext>
              </a:extLst>
            </p:cNvPr>
            <p:cNvSpPr txBox="1"/>
            <p:nvPr/>
          </p:nvSpPr>
          <p:spPr>
            <a:xfrm>
              <a:off x="5506304" y="2570697"/>
              <a:ext cx="296876" cy="369332"/>
            </a:xfrm>
            <a:prstGeom prst="rect">
              <a:avLst/>
            </a:prstGeom>
            <a:noFill/>
          </p:spPr>
          <p:txBody>
            <a:bodyPr wrap="none" rtlCol="0">
              <a:spAutoFit/>
            </a:bodyPr>
            <a:lstStyle/>
            <a:p>
              <a:pPr algn="ctr"/>
              <a:r>
                <a:rPr lang="en-US" b="1" dirty="0"/>
                <a:t>Ệ</a:t>
              </a:r>
            </a:p>
          </p:txBody>
        </p:sp>
        <p:sp>
          <p:nvSpPr>
            <p:cNvPr id="37" name="TextBox 36">
              <a:extLst>
                <a:ext uri="{FF2B5EF4-FFF2-40B4-BE49-F238E27FC236}">
                  <a16:creationId xmlns:a16="http://schemas.microsoft.com/office/drawing/2014/main" xmlns="" id="{9E705CD1-F6EB-D4F9-75ED-C504D481B7C8}"/>
                </a:ext>
              </a:extLst>
            </p:cNvPr>
            <p:cNvSpPr txBox="1"/>
            <p:nvPr/>
          </p:nvSpPr>
          <p:spPr>
            <a:xfrm>
              <a:off x="4189256" y="2565290"/>
              <a:ext cx="298480" cy="369332"/>
            </a:xfrm>
            <a:prstGeom prst="rect">
              <a:avLst/>
            </a:prstGeom>
            <a:noFill/>
          </p:spPr>
          <p:txBody>
            <a:bodyPr wrap="none" rtlCol="0">
              <a:spAutoFit/>
            </a:bodyPr>
            <a:lstStyle/>
            <a:p>
              <a:pPr algn="ctr"/>
              <a:r>
                <a:rPr lang="en-US" b="1" dirty="0"/>
                <a:t>T</a:t>
              </a:r>
            </a:p>
          </p:txBody>
        </p:sp>
      </p:grpSp>
      <p:sp>
        <p:nvSpPr>
          <p:cNvPr id="9" name="Rectangle 8">
            <a:extLst>
              <a:ext uri="{FF2B5EF4-FFF2-40B4-BE49-F238E27FC236}">
                <a16:creationId xmlns:a16="http://schemas.microsoft.com/office/drawing/2014/main" xmlns="" id="{A8441247-5980-2339-C364-6A53FF22DF32}"/>
              </a:ext>
            </a:extLst>
          </p:cNvPr>
          <p:cNvSpPr/>
          <p:nvPr/>
        </p:nvSpPr>
        <p:spPr>
          <a:xfrm>
            <a:off x="2823489" y="29464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 name="Rectangle 9">
            <a:extLst>
              <a:ext uri="{FF2B5EF4-FFF2-40B4-BE49-F238E27FC236}">
                <a16:creationId xmlns:a16="http://schemas.microsoft.com/office/drawing/2014/main" xmlns="" id="{7E39E0D4-1FB5-0E51-E597-9DDC4348F88A}"/>
              </a:ext>
            </a:extLst>
          </p:cNvPr>
          <p:cNvSpPr/>
          <p:nvPr/>
        </p:nvSpPr>
        <p:spPr>
          <a:xfrm>
            <a:off x="3263435" y="29488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7" name="Rectangle 16">
            <a:extLst>
              <a:ext uri="{FF2B5EF4-FFF2-40B4-BE49-F238E27FC236}">
                <a16:creationId xmlns:a16="http://schemas.microsoft.com/office/drawing/2014/main" xmlns="" id="{5B902BB3-5F06-70D7-074A-89629A574D85}"/>
              </a:ext>
            </a:extLst>
          </p:cNvPr>
          <p:cNvSpPr/>
          <p:nvPr/>
        </p:nvSpPr>
        <p:spPr>
          <a:xfrm>
            <a:off x="3703380" y="29487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9" name="Group 28">
            <a:extLst>
              <a:ext uri="{FF2B5EF4-FFF2-40B4-BE49-F238E27FC236}">
                <a16:creationId xmlns:a16="http://schemas.microsoft.com/office/drawing/2014/main" xmlns="" id="{0FE03E81-6AD3-0591-B26A-C10B6E6FAD97}"/>
              </a:ext>
            </a:extLst>
          </p:cNvPr>
          <p:cNvGrpSpPr/>
          <p:nvPr/>
        </p:nvGrpSpPr>
        <p:grpSpPr>
          <a:xfrm>
            <a:off x="2854354" y="2888985"/>
            <a:ext cx="3407539" cy="376794"/>
            <a:chOff x="2854354" y="2888985"/>
            <a:chExt cx="3407539" cy="376794"/>
          </a:xfrm>
        </p:grpSpPr>
        <p:sp>
          <p:nvSpPr>
            <p:cNvPr id="1265" name="TextBox 1264">
              <a:extLst>
                <a:ext uri="{FF2B5EF4-FFF2-40B4-BE49-F238E27FC236}">
                  <a16:creationId xmlns:a16="http://schemas.microsoft.com/office/drawing/2014/main" xmlns="" id="{10C3CF10-EF55-28F1-FEBA-B9D193870823}"/>
                </a:ext>
              </a:extLst>
            </p:cNvPr>
            <p:cNvSpPr txBox="1"/>
            <p:nvPr/>
          </p:nvSpPr>
          <p:spPr>
            <a:xfrm>
              <a:off x="5929750" y="2893998"/>
              <a:ext cx="332143" cy="369332"/>
            </a:xfrm>
            <a:prstGeom prst="rect">
              <a:avLst/>
            </a:prstGeom>
            <a:noFill/>
          </p:spPr>
          <p:txBody>
            <a:bodyPr wrap="none" rtlCol="0">
              <a:spAutoFit/>
            </a:bodyPr>
            <a:lstStyle/>
            <a:p>
              <a:pPr algn="ctr"/>
              <a:r>
                <a:rPr lang="en-US" b="1" dirty="0">
                  <a:solidFill>
                    <a:srgbClr val="FF0000"/>
                  </a:solidFill>
                </a:rPr>
                <a:t>G</a:t>
              </a:r>
            </a:p>
          </p:txBody>
        </p:sp>
        <p:sp>
          <p:nvSpPr>
            <p:cNvPr id="1266" name="TextBox 1265">
              <a:extLst>
                <a:ext uri="{FF2B5EF4-FFF2-40B4-BE49-F238E27FC236}">
                  <a16:creationId xmlns:a16="http://schemas.microsoft.com/office/drawing/2014/main" xmlns="" id="{05324E61-3531-C681-50E9-DCFA35578A62}"/>
                </a:ext>
              </a:extLst>
            </p:cNvPr>
            <p:cNvSpPr txBox="1"/>
            <p:nvPr/>
          </p:nvSpPr>
          <p:spPr>
            <a:xfrm>
              <a:off x="4166760" y="2891725"/>
              <a:ext cx="330540" cy="369332"/>
            </a:xfrm>
            <a:prstGeom prst="rect">
              <a:avLst/>
            </a:prstGeom>
            <a:noFill/>
          </p:spPr>
          <p:txBody>
            <a:bodyPr wrap="none" rtlCol="0">
              <a:spAutoFit/>
            </a:bodyPr>
            <a:lstStyle/>
            <a:p>
              <a:pPr algn="ctr"/>
              <a:r>
                <a:rPr lang="en-US" b="1" dirty="0"/>
                <a:t>H</a:t>
              </a:r>
            </a:p>
          </p:txBody>
        </p:sp>
        <p:sp>
          <p:nvSpPr>
            <p:cNvPr id="1275" name="TextBox 1274">
              <a:extLst>
                <a:ext uri="{FF2B5EF4-FFF2-40B4-BE49-F238E27FC236}">
                  <a16:creationId xmlns:a16="http://schemas.microsoft.com/office/drawing/2014/main" xmlns="" id="{C3040C4E-529C-D4B2-EA09-13AB30A0C84A}"/>
                </a:ext>
              </a:extLst>
            </p:cNvPr>
            <p:cNvSpPr txBox="1"/>
            <p:nvPr/>
          </p:nvSpPr>
          <p:spPr>
            <a:xfrm>
              <a:off x="4605905" y="2894107"/>
              <a:ext cx="332143" cy="369332"/>
            </a:xfrm>
            <a:prstGeom prst="rect">
              <a:avLst/>
            </a:prstGeom>
            <a:noFill/>
          </p:spPr>
          <p:txBody>
            <a:bodyPr wrap="none" rtlCol="0">
              <a:spAutoFit/>
            </a:bodyPr>
            <a:lstStyle/>
            <a:p>
              <a:pPr algn="ctr"/>
              <a:r>
                <a:rPr lang="en-US" b="1" dirty="0"/>
                <a:t>Đ</a:t>
              </a:r>
            </a:p>
          </p:txBody>
        </p:sp>
        <p:sp>
          <p:nvSpPr>
            <p:cNvPr id="1277" name="TextBox 1276">
              <a:extLst>
                <a:ext uri="{FF2B5EF4-FFF2-40B4-BE49-F238E27FC236}">
                  <a16:creationId xmlns:a16="http://schemas.microsoft.com/office/drawing/2014/main" xmlns="" id="{7048D877-9590-765D-FFF2-6F803007CD06}"/>
                </a:ext>
              </a:extLst>
            </p:cNvPr>
            <p:cNvSpPr txBox="1"/>
            <p:nvPr/>
          </p:nvSpPr>
          <p:spPr>
            <a:xfrm>
              <a:off x="5041842" y="2894065"/>
              <a:ext cx="340158" cy="369332"/>
            </a:xfrm>
            <a:prstGeom prst="rect">
              <a:avLst/>
            </a:prstGeom>
            <a:noFill/>
          </p:spPr>
          <p:txBody>
            <a:bodyPr wrap="none" rtlCol="0">
              <a:spAutoFit/>
            </a:bodyPr>
            <a:lstStyle/>
            <a:p>
              <a:pPr algn="ctr"/>
              <a:r>
                <a:rPr lang="en-US" b="1" dirty="0"/>
                <a:t>Ộ</a:t>
              </a:r>
            </a:p>
          </p:txBody>
        </p:sp>
        <p:sp>
          <p:nvSpPr>
            <p:cNvPr id="1285" name="TextBox 1284">
              <a:extLst>
                <a:ext uri="{FF2B5EF4-FFF2-40B4-BE49-F238E27FC236}">
                  <a16:creationId xmlns:a16="http://schemas.microsoft.com/office/drawing/2014/main" xmlns="" id="{373BB650-AC50-B07C-383A-EDEAE5C5DD70}"/>
                </a:ext>
              </a:extLst>
            </p:cNvPr>
            <p:cNvSpPr txBox="1"/>
            <p:nvPr/>
          </p:nvSpPr>
          <p:spPr>
            <a:xfrm>
              <a:off x="5481788" y="2896447"/>
              <a:ext cx="340158" cy="369332"/>
            </a:xfrm>
            <a:prstGeom prst="rect">
              <a:avLst/>
            </a:prstGeom>
            <a:noFill/>
          </p:spPr>
          <p:txBody>
            <a:bodyPr wrap="none" rtlCol="0">
              <a:spAutoFit/>
            </a:bodyPr>
            <a:lstStyle/>
            <a:p>
              <a:pPr algn="ctr"/>
              <a:r>
                <a:rPr lang="en-US" b="1" dirty="0"/>
                <a:t>N</a:t>
              </a:r>
            </a:p>
          </p:txBody>
        </p:sp>
        <p:sp>
          <p:nvSpPr>
            <p:cNvPr id="20" name="TextBox 19">
              <a:extLst>
                <a:ext uri="{FF2B5EF4-FFF2-40B4-BE49-F238E27FC236}">
                  <a16:creationId xmlns:a16="http://schemas.microsoft.com/office/drawing/2014/main" xmlns="" id="{F7CCC6B4-F2E5-52D1-CD6C-9575947CB76A}"/>
                </a:ext>
              </a:extLst>
            </p:cNvPr>
            <p:cNvSpPr txBox="1"/>
            <p:nvPr/>
          </p:nvSpPr>
          <p:spPr>
            <a:xfrm>
              <a:off x="2854354" y="2888985"/>
              <a:ext cx="311303" cy="369332"/>
            </a:xfrm>
            <a:prstGeom prst="rect">
              <a:avLst/>
            </a:prstGeom>
            <a:noFill/>
          </p:spPr>
          <p:txBody>
            <a:bodyPr wrap="none" rtlCol="0">
              <a:spAutoFit/>
            </a:bodyPr>
            <a:lstStyle/>
            <a:p>
              <a:pPr algn="ctr"/>
              <a:r>
                <a:rPr lang="en-US" b="1" dirty="0"/>
                <a:t>K</a:t>
              </a:r>
            </a:p>
          </p:txBody>
        </p:sp>
        <p:sp>
          <p:nvSpPr>
            <p:cNvPr id="21" name="TextBox 20">
              <a:extLst>
                <a:ext uri="{FF2B5EF4-FFF2-40B4-BE49-F238E27FC236}">
                  <a16:creationId xmlns:a16="http://schemas.microsoft.com/office/drawing/2014/main" xmlns="" id="{8CCE388A-45CC-3A15-966D-4B61BC508F01}"/>
                </a:ext>
              </a:extLst>
            </p:cNvPr>
            <p:cNvSpPr txBox="1"/>
            <p:nvPr/>
          </p:nvSpPr>
          <p:spPr>
            <a:xfrm>
              <a:off x="3327162" y="2891367"/>
              <a:ext cx="245580" cy="369332"/>
            </a:xfrm>
            <a:prstGeom prst="rect">
              <a:avLst/>
            </a:prstGeom>
            <a:noFill/>
          </p:spPr>
          <p:txBody>
            <a:bodyPr wrap="none" rtlCol="0">
              <a:spAutoFit/>
            </a:bodyPr>
            <a:lstStyle/>
            <a:p>
              <a:pPr algn="ctr"/>
              <a:r>
                <a:rPr lang="en-US" b="1" dirty="0"/>
                <a:t>Í</a:t>
              </a:r>
            </a:p>
          </p:txBody>
        </p:sp>
        <p:sp>
          <p:nvSpPr>
            <p:cNvPr id="23" name="TextBox 22">
              <a:extLst>
                <a:ext uri="{FF2B5EF4-FFF2-40B4-BE49-F238E27FC236}">
                  <a16:creationId xmlns:a16="http://schemas.microsoft.com/office/drawing/2014/main" xmlns="" id="{06C45699-61D4-1ED9-77E5-18CA5EF589E2}"/>
                </a:ext>
              </a:extLst>
            </p:cNvPr>
            <p:cNvSpPr txBox="1"/>
            <p:nvPr/>
          </p:nvSpPr>
          <p:spPr>
            <a:xfrm>
              <a:off x="3736650" y="2891325"/>
              <a:ext cx="306494" cy="369332"/>
            </a:xfrm>
            <a:prstGeom prst="rect">
              <a:avLst/>
            </a:prstGeom>
            <a:noFill/>
          </p:spPr>
          <p:txBody>
            <a:bodyPr wrap="none" rtlCol="0">
              <a:spAutoFit/>
            </a:bodyPr>
            <a:lstStyle/>
            <a:p>
              <a:pPr algn="ctr"/>
              <a:r>
                <a:rPr lang="en-US" b="1" dirty="0"/>
                <a:t>C</a:t>
              </a:r>
            </a:p>
          </p:txBody>
        </p:sp>
      </p:grpSp>
      <p:sp>
        <p:nvSpPr>
          <p:cNvPr id="30" name="Rectangle 29">
            <a:extLst>
              <a:ext uri="{FF2B5EF4-FFF2-40B4-BE49-F238E27FC236}">
                <a16:creationId xmlns:a16="http://schemas.microsoft.com/office/drawing/2014/main" xmlns="" id="{CCD5CCC8-EA8B-3DF0-F94E-488AFB00A8BF}"/>
              </a:ext>
            </a:extLst>
          </p:cNvPr>
          <p:cNvSpPr/>
          <p:nvPr/>
        </p:nvSpPr>
        <p:spPr>
          <a:xfrm>
            <a:off x="8993187" y="425535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0" name="Rectangle 39">
            <a:extLst>
              <a:ext uri="{FF2B5EF4-FFF2-40B4-BE49-F238E27FC236}">
                <a16:creationId xmlns:a16="http://schemas.microsoft.com/office/drawing/2014/main" xmlns="" id="{680D9BF7-1A11-83DA-66D7-65F28A634993}"/>
              </a:ext>
            </a:extLst>
          </p:cNvPr>
          <p:cNvSpPr/>
          <p:nvPr/>
        </p:nvSpPr>
        <p:spPr>
          <a:xfrm>
            <a:off x="9433132" y="425531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1" name="Rectangle 40">
            <a:extLst>
              <a:ext uri="{FF2B5EF4-FFF2-40B4-BE49-F238E27FC236}">
                <a16:creationId xmlns:a16="http://schemas.microsoft.com/office/drawing/2014/main" xmlns="" id="{B696F3F7-9627-4C53-F366-E79A1DDA4A33}"/>
              </a:ext>
            </a:extLst>
          </p:cNvPr>
          <p:cNvSpPr/>
          <p:nvPr/>
        </p:nvSpPr>
        <p:spPr>
          <a:xfrm>
            <a:off x="9873078" y="425769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2" name="Rectangle 41">
            <a:extLst>
              <a:ext uri="{FF2B5EF4-FFF2-40B4-BE49-F238E27FC236}">
                <a16:creationId xmlns:a16="http://schemas.microsoft.com/office/drawing/2014/main" xmlns="" id="{A6D82CD7-905B-728A-3714-0D5465DA5BE0}"/>
              </a:ext>
            </a:extLst>
          </p:cNvPr>
          <p:cNvSpPr/>
          <p:nvPr/>
        </p:nvSpPr>
        <p:spPr>
          <a:xfrm>
            <a:off x="10317286" y="42594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3" name="Rectangle 42">
            <a:extLst>
              <a:ext uri="{FF2B5EF4-FFF2-40B4-BE49-F238E27FC236}">
                <a16:creationId xmlns:a16="http://schemas.microsoft.com/office/drawing/2014/main" xmlns="" id="{3BAC3477-812B-F952-6FA8-B213DF596E01}"/>
              </a:ext>
            </a:extLst>
          </p:cNvPr>
          <p:cNvSpPr/>
          <p:nvPr/>
        </p:nvSpPr>
        <p:spPr>
          <a:xfrm>
            <a:off x="10757232" y="42542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1" name="Rectangle 50">
            <a:extLst>
              <a:ext uri="{FF2B5EF4-FFF2-40B4-BE49-F238E27FC236}">
                <a16:creationId xmlns:a16="http://schemas.microsoft.com/office/drawing/2014/main" xmlns="" id="{BCC3EF72-1077-771D-AC42-E696A5D3A07F}"/>
              </a:ext>
            </a:extLst>
          </p:cNvPr>
          <p:cNvSpPr/>
          <p:nvPr/>
        </p:nvSpPr>
        <p:spPr>
          <a:xfrm>
            <a:off x="3705482" y="424553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3" name="Rectangle 52">
            <a:extLst>
              <a:ext uri="{FF2B5EF4-FFF2-40B4-BE49-F238E27FC236}">
                <a16:creationId xmlns:a16="http://schemas.microsoft.com/office/drawing/2014/main" xmlns="" id="{2990C9DC-1F62-160C-3CAB-4CD6A413585F}"/>
              </a:ext>
            </a:extLst>
          </p:cNvPr>
          <p:cNvSpPr/>
          <p:nvPr/>
        </p:nvSpPr>
        <p:spPr>
          <a:xfrm>
            <a:off x="4145427" y="424548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6" name="Rectangle 55">
            <a:extLst>
              <a:ext uri="{FF2B5EF4-FFF2-40B4-BE49-F238E27FC236}">
                <a16:creationId xmlns:a16="http://schemas.microsoft.com/office/drawing/2014/main" xmlns="" id="{BDE75D41-08DF-758F-F53A-675D4BDEA21D}"/>
              </a:ext>
            </a:extLst>
          </p:cNvPr>
          <p:cNvSpPr/>
          <p:nvPr/>
        </p:nvSpPr>
        <p:spPr>
          <a:xfrm>
            <a:off x="4585373" y="424787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7" name="Rectangle 56">
            <a:extLst>
              <a:ext uri="{FF2B5EF4-FFF2-40B4-BE49-F238E27FC236}">
                <a16:creationId xmlns:a16="http://schemas.microsoft.com/office/drawing/2014/main" xmlns="" id="{63A22F5F-92D9-A3B0-F3BC-20815CC66015}"/>
              </a:ext>
            </a:extLst>
          </p:cNvPr>
          <p:cNvSpPr/>
          <p:nvPr/>
        </p:nvSpPr>
        <p:spPr>
          <a:xfrm>
            <a:off x="5029581" y="42496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58" name="Rectangle 57">
            <a:extLst>
              <a:ext uri="{FF2B5EF4-FFF2-40B4-BE49-F238E27FC236}">
                <a16:creationId xmlns:a16="http://schemas.microsoft.com/office/drawing/2014/main" xmlns="" id="{D681A7AA-279C-15DD-AAD1-C1FC0ABEC681}"/>
              </a:ext>
            </a:extLst>
          </p:cNvPr>
          <p:cNvSpPr/>
          <p:nvPr/>
        </p:nvSpPr>
        <p:spPr>
          <a:xfrm>
            <a:off x="5469527" y="425203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47" name="Group 1346">
            <a:extLst>
              <a:ext uri="{FF2B5EF4-FFF2-40B4-BE49-F238E27FC236}">
                <a16:creationId xmlns:a16="http://schemas.microsoft.com/office/drawing/2014/main" xmlns="" id="{5187310F-535C-91D8-0D6D-1E5DBA0D75E0}"/>
              </a:ext>
            </a:extLst>
          </p:cNvPr>
          <p:cNvGrpSpPr/>
          <p:nvPr/>
        </p:nvGrpSpPr>
        <p:grpSpPr>
          <a:xfrm>
            <a:off x="3738752" y="4188017"/>
            <a:ext cx="7375076" cy="383360"/>
            <a:chOff x="3738752" y="4188017"/>
            <a:chExt cx="7375076" cy="383360"/>
          </a:xfrm>
        </p:grpSpPr>
        <p:sp>
          <p:nvSpPr>
            <p:cNvPr id="1390" name="TextBox 1389">
              <a:extLst>
                <a:ext uri="{FF2B5EF4-FFF2-40B4-BE49-F238E27FC236}">
                  <a16:creationId xmlns:a16="http://schemas.microsoft.com/office/drawing/2014/main" xmlns="" id="{B5DC4934-675B-7085-363C-F3232C2BEC6C}"/>
                </a:ext>
              </a:extLst>
            </p:cNvPr>
            <p:cNvSpPr txBox="1"/>
            <p:nvPr/>
          </p:nvSpPr>
          <p:spPr>
            <a:xfrm>
              <a:off x="5946581" y="4193162"/>
              <a:ext cx="298479" cy="369332"/>
            </a:xfrm>
            <a:prstGeom prst="rect">
              <a:avLst/>
            </a:prstGeom>
            <a:noFill/>
          </p:spPr>
          <p:txBody>
            <a:bodyPr wrap="none" rtlCol="0">
              <a:spAutoFit/>
            </a:bodyPr>
            <a:lstStyle/>
            <a:p>
              <a:pPr algn="ctr"/>
              <a:r>
                <a:rPr lang="en-US" b="1">
                  <a:solidFill>
                    <a:srgbClr val="FF0000"/>
                  </a:solidFill>
                </a:rPr>
                <a:t>T</a:t>
              </a:r>
              <a:endParaRPr lang="en-US" b="1" dirty="0">
                <a:solidFill>
                  <a:srgbClr val="FF0000"/>
                </a:solidFill>
              </a:endParaRPr>
            </a:p>
          </p:txBody>
        </p:sp>
        <p:sp>
          <p:nvSpPr>
            <p:cNvPr id="1392" name="TextBox 1391">
              <a:extLst>
                <a:ext uri="{FF2B5EF4-FFF2-40B4-BE49-F238E27FC236}">
                  <a16:creationId xmlns:a16="http://schemas.microsoft.com/office/drawing/2014/main" xmlns="" id="{CD427A0C-67EC-DAB7-649D-72E0C4E78B4C}"/>
                </a:ext>
              </a:extLst>
            </p:cNvPr>
            <p:cNvSpPr txBox="1"/>
            <p:nvPr/>
          </p:nvSpPr>
          <p:spPr>
            <a:xfrm>
              <a:off x="6378513" y="4193162"/>
              <a:ext cx="314509" cy="369332"/>
            </a:xfrm>
            <a:prstGeom prst="rect">
              <a:avLst/>
            </a:prstGeom>
            <a:noFill/>
          </p:spPr>
          <p:txBody>
            <a:bodyPr wrap="none" rtlCol="0">
              <a:spAutoFit/>
            </a:bodyPr>
            <a:lstStyle/>
            <a:p>
              <a:pPr algn="ctr"/>
              <a:r>
                <a:rPr lang="en-US" b="1" dirty="0"/>
                <a:t>R</a:t>
              </a:r>
            </a:p>
          </p:txBody>
        </p:sp>
        <p:sp>
          <p:nvSpPr>
            <p:cNvPr id="1394" name="TextBox 1393">
              <a:extLst>
                <a:ext uri="{FF2B5EF4-FFF2-40B4-BE49-F238E27FC236}">
                  <a16:creationId xmlns:a16="http://schemas.microsoft.com/office/drawing/2014/main" xmlns="" id="{C4F207A8-07A2-F096-571B-9D73046A4B50}"/>
                </a:ext>
              </a:extLst>
            </p:cNvPr>
            <p:cNvSpPr txBox="1"/>
            <p:nvPr/>
          </p:nvSpPr>
          <p:spPr>
            <a:xfrm>
              <a:off x="6813650" y="4195544"/>
              <a:ext cx="324128" cy="369332"/>
            </a:xfrm>
            <a:prstGeom prst="rect">
              <a:avLst/>
            </a:prstGeom>
            <a:noFill/>
          </p:spPr>
          <p:txBody>
            <a:bodyPr wrap="none" rtlCol="0">
              <a:spAutoFit/>
            </a:bodyPr>
            <a:lstStyle/>
            <a:p>
              <a:pPr algn="ctr"/>
              <a:r>
                <a:rPr lang="en-US" b="1" dirty="0"/>
                <a:t>A</a:t>
              </a:r>
            </a:p>
          </p:txBody>
        </p:sp>
        <p:sp>
          <p:nvSpPr>
            <p:cNvPr id="1396" name="TextBox 1395">
              <a:extLst>
                <a:ext uri="{FF2B5EF4-FFF2-40B4-BE49-F238E27FC236}">
                  <a16:creationId xmlns:a16="http://schemas.microsoft.com/office/drawing/2014/main" xmlns="" id="{F03CD9AF-E59A-3FA5-86DD-F410CE770EFD}"/>
                </a:ext>
              </a:extLst>
            </p:cNvPr>
            <p:cNvSpPr txBox="1"/>
            <p:nvPr/>
          </p:nvSpPr>
          <p:spPr>
            <a:xfrm>
              <a:off x="7247183" y="4195502"/>
              <a:ext cx="336952" cy="369332"/>
            </a:xfrm>
            <a:prstGeom prst="rect">
              <a:avLst/>
            </a:prstGeom>
            <a:noFill/>
          </p:spPr>
          <p:txBody>
            <a:bodyPr wrap="none" rtlCol="0">
              <a:spAutoFit/>
            </a:bodyPr>
            <a:lstStyle/>
            <a:p>
              <a:pPr algn="ctr"/>
              <a:r>
                <a:rPr lang="en-US" b="1" dirty="0"/>
                <a:t>N</a:t>
              </a:r>
            </a:p>
          </p:txBody>
        </p:sp>
        <p:sp>
          <p:nvSpPr>
            <p:cNvPr id="1398" name="TextBox 1397">
              <a:extLst>
                <a:ext uri="{FF2B5EF4-FFF2-40B4-BE49-F238E27FC236}">
                  <a16:creationId xmlns:a16="http://schemas.microsoft.com/office/drawing/2014/main" xmlns="" id="{5A909E31-E26C-8B3C-511B-E360AFF4B4BD}"/>
                </a:ext>
              </a:extLst>
            </p:cNvPr>
            <p:cNvSpPr txBox="1"/>
            <p:nvPr/>
          </p:nvSpPr>
          <p:spPr>
            <a:xfrm>
              <a:off x="7685526" y="4197884"/>
              <a:ext cx="340158" cy="369332"/>
            </a:xfrm>
            <a:prstGeom prst="rect">
              <a:avLst/>
            </a:prstGeom>
            <a:noFill/>
          </p:spPr>
          <p:txBody>
            <a:bodyPr wrap="none" rtlCol="0">
              <a:spAutoFit/>
            </a:bodyPr>
            <a:lstStyle/>
            <a:p>
              <a:pPr algn="ctr"/>
              <a:r>
                <a:rPr lang="en-US" b="1" dirty="0"/>
                <a:t>H</a:t>
              </a:r>
            </a:p>
          </p:txBody>
        </p:sp>
        <p:sp>
          <p:nvSpPr>
            <p:cNvPr id="1400" name="TextBox 1399">
              <a:extLst>
                <a:ext uri="{FF2B5EF4-FFF2-40B4-BE49-F238E27FC236}">
                  <a16:creationId xmlns:a16="http://schemas.microsoft.com/office/drawing/2014/main" xmlns="" id="{E56E697F-F744-A30E-472F-3428C95DED72}"/>
                </a:ext>
              </a:extLst>
            </p:cNvPr>
            <p:cNvSpPr txBox="1"/>
            <p:nvPr/>
          </p:nvSpPr>
          <p:spPr>
            <a:xfrm>
              <a:off x="8131337" y="4199663"/>
              <a:ext cx="336952" cy="369332"/>
            </a:xfrm>
            <a:prstGeom prst="rect">
              <a:avLst/>
            </a:prstGeom>
            <a:noFill/>
          </p:spPr>
          <p:txBody>
            <a:bodyPr wrap="none" rtlCol="0">
              <a:spAutoFit/>
            </a:bodyPr>
            <a:lstStyle/>
            <a:p>
              <a:pPr algn="ctr"/>
              <a:r>
                <a:rPr lang="en-US" b="1" dirty="0"/>
                <a:t>N</a:t>
              </a:r>
            </a:p>
          </p:txBody>
        </p:sp>
        <p:sp>
          <p:nvSpPr>
            <p:cNvPr id="1402" name="TextBox 1401">
              <a:extLst>
                <a:ext uri="{FF2B5EF4-FFF2-40B4-BE49-F238E27FC236}">
                  <a16:creationId xmlns:a16="http://schemas.microsoft.com/office/drawing/2014/main" xmlns="" id="{01E59D34-2574-B757-B22D-B299989CB53F}"/>
                </a:ext>
              </a:extLst>
            </p:cNvPr>
            <p:cNvSpPr txBox="1"/>
            <p:nvPr/>
          </p:nvSpPr>
          <p:spPr>
            <a:xfrm>
              <a:off x="8569680" y="4202045"/>
              <a:ext cx="340158" cy="369332"/>
            </a:xfrm>
            <a:prstGeom prst="rect">
              <a:avLst/>
            </a:prstGeom>
            <a:noFill/>
          </p:spPr>
          <p:txBody>
            <a:bodyPr wrap="none" rtlCol="0">
              <a:spAutoFit/>
            </a:bodyPr>
            <a:lstStyle/>
            <a:p>
              <a:pPr algn="ctr"/>
              <a:r>
                <a:rPr lang="en-US" b="1" dirty="0"/>
                <a:t>H</a:t>
              </a:r>
            </a:p>
          </p:txBody>
        </p:sp>
        <p:sp>
          <p:nvSpPr>
            <p:cNvPr id="44" name="TextBox 43">
              <a:extLst>
                <a:ext uri="{FF2B5EF4-FFF2-40B4-BE49-F238E27FC236}">
                  <a16:creationId xmlns:a16="http://schemas.microsoft.com/office/drawing/2014/main" xmlns="" id="{395D6669-858F-4289-06E1-BB526860CB69}"/>
                </a:ext>
              </a:extLst>
            </p:cNvPr>
            <p:cNvSpPr txBox="1"/>
            <p:nvPr/>
          </p:nvSpPr>
          <p:spPr>
            <a:xfrm>
              <a:off x="9017640" y="4197884"/>
              <a:ext cx="324128" cy="369332"/>
            </a:xfrm>
            <a:prstGeom prst="rect">
              <a:avLst/>
            </a:prstGeom>
            <a:noFill/>
          </p:spPr>
          <p:txBody>
            <a:bodyPr wrap="none" rtlCol="0">
              <a:spAutoFit/>
            </a:bodyPr>
            <a:lstStyle/>
            <a:p>
              <a:pPr algn="ctr"/>
              <a:r>
                <a:rPr lang="en-US" b="1" dirty="0"/>
                <a:t>Â</a:t>
              </a:r>
            </a:p>
          </p:txBody>
        </p:sp>
        <p:sp>
          <p:nvSpPr>
            <p:cNvPr id="45" name="TextBox 44">
              <a:extLst>
                <a:ext uri="{FF2B5EF4-FFF2-40B4-BE49-F238E27FC236}">
                  <a16:creationId xmlns:a16="http://schemas.microsoft.com/office/drawing/2014/main" xmlns="" id="{8D9F1962-2214-9334-2EEF-CB347BAE8188}"/>
                </a:ext>
              </a:extLst>
            </p:cNvPr>
            <p:cNvSpPr txBox="1"/>
            <p:nvPr/>
          </p:nvSpPr>
          <p:spPr>
            <a:xfrm>
              <a:off x="9451173" y="4197842"/>
              <a:ext cx="336952" cy="369332"/>
            </a:xfrm>
            <a:prstGeom prst="rect">
              <a:avLst/>
            </a:prstGeom>
            <a:noFill/>
          </p:spPr>
          <p:txBody>
            <a:bodyPr wrap="none" rtlCol="0">
              <a:spAutoFit/>
            </a:bodyPr>
            <a:lstStyle/>
            <a:p>
              <a:pPr algn="ctr"/>
              <a:r>
                <a:rPr lang="en-US" b="1" dirty="0"/>
                <a:t>N</a:t>
              </a:r>
            </a:p>
          </p:txBody>
        </p:sp>
        <p:sp>
          <p:nvSpPr>
            <p:cNvPr id="46" name="TextBox 45">
              <a:extLst>
                <a:ext uri="{FF2B5EF4-FFF2-40B4-BE49-F238E27FC236}">
                  <a16:creationId xmlns:a16="http://schemas.microsoft.com/office/drawing/2014/main" xmlns="" id="{E8D0BD9A-8AB7-F6A2-E409-833D104092D9}"/>
                </a:ext>
              </a:extLst>
            </p:cNvPr>
            <p:cNvSpPr txBox="1"/>
            <p:nvPr/>
          </p:nvSpPr>
          <p:spPr>
            <a:xfrm>
              <a:off x="9889516" y="4200224"/>
              <a:ext cx="340158" cy="369332"/>
            </a:xfrm>
            <a:prstGeom prst="rect">
              <a:avLst/>
            </a:prstGeom>
            <a:noFill/>
          </p:spPr>
          <p:txBody>
            <a:bodyPr wrap="none" rtlCol="0">
              <a:spAutoFit/>
            </a:bodyPr>
            <a:lstStyle/>
            <a:p>
              <a:pPr algn="ctr"/>
              <a:r>
                <a:rPr lang="en-US" b="1" dirty="0"/>
                <a:t>D</a:t>
              </a:r>
            </a:p>
          </p:txBody>
        </p:sp>
        <p:sp>
          <p:nvSpPr>
            <p:cNvPr id="49" name="TextBox 48">
              <a:extLst>
                <a:ext uri="{FF2B5EF4-FFF2-40B4-BE49-F238E27FC236}">
                  <a16:creationId xmlns:a16="http://schemas.microsoft.com/office/drawing/2014/main" xmlns="" id="{F026A838-3096-9E7B-5E62-E75AC57BCE50}"/>
                </a:ext>
              </a:extLst>
            </p:cNvPr>
            <p:cNvSpPr txBox="1"/>
            <p:nvPr/>
          </p:nvSpPr>
          <p:spPr>
            <a:xfrm>
              <a:off x="10341739" y="4202003"/>
              <a:ext cx="324128" cy="369332"/>
            </a:xfrm>
            <a:prstGeom prst="rect">
              <a:avLst/>
            </a:prstGeom>
            <a:noFill/>
          </p:spPr>
          <p:txBody>
            <a:bodyPr wrap="none" rtlCol="0">
              <a:spAutoFit/>
            </a:bodyPr>
            <a:lstStyle/>
            <a:p>
              <a:pPr algn="ctr"/>
              <a:r>
                <a:rPr lang="en-US" b="1" dirty="0"/>
                <a:t>Â</a:t>
              </a:r>
            </a:p>
          </p:txBody>
        </p:sp>
        <p:sp>
          <p:nvSpPr>
            <p:cNvPr id="50" name="TextBox 49">
              <a:extLst>
                <a:ext uri="{FF2B5EF4-FFF2-40B4-BE49-F238E27FC236}">
                  <a16:creationId xmlns:a16="http://schemas.microsoft.com/office/drawing/2014/main" xmlns="" id="{8B3B3F29-54DD-AD33-D031-A9BD163627C2}"/>
                </a:ext>
              </a:extLst>
            </p:cNvPr>
            <p:cNvSpPr txBox="1"/>
            <p:nvPr/>
          </p:nvSpPr>
          <p:spPr>
            <a:xfrm>
              <a:off x="10773670" y="4196765"/>
              <a:ext cx="340158" cy="369332"/>
            </a:xfrm>
            <a:prstGeom prst="rect">
              <a:avLst/>
            </a:prstGeom>
            <a:noFill/>
          </p:spPr>
          <p:txBody>
            <a:bodyPr wrap="none" rtlCol="0">
              <a:spAutoFit/>
            </a:bodyPr>
            <a:lstStyle/>
            <a:p>
              <a:pPr algn="ctr"/>
              <a:r>
                <a:rPr lang="en-US" b="1" dirty="0"/>
                <a:t>N</a:t>
              </a:r>
            </a:p>
          </p:txBody>
        </p:sp>
        <p:sp>
          <p:nvSpPr>
            <p:cNvPr id="62" name="TextBox 61">
              <a:extLst>
                <a:ext uri="{FF2B5EF4-FFF2-40B4-BE49-F238E27FC236}">
                  <a16:creationId xmlns:a16="http://schemas.microsoft.com/office/drawing/2014/main" xmlns="" id="{08F68049-E509-DCA8-DFCD-151C78A4C7D0}"/>
                </a:ext>
              </a:extLst>
            </p:cNvPr>
            <p:cNvSpPr txBox="1"/>
            <p:nvPr/>
          </p:nvSpPr>
          <p:spPr>
            <a:xfrm>
              <a:off x="3738752" y="4188059"/>
              <a:ext cx="306494" cy="369332"/>
            </a:xfrm>
            <a:prstGeom prst="rect">
              <a:avLst/>
            </a:prstGeom>
            <a:noFill/>
          </p:spPr>
          <p:txBody>
            <a:bodyPr wrap="none" rtlCol="0">
              <a:spAutoFit/>
            </a:bodyPr>
            <a:lstStyle/>
            <a:p>
              <a:pPr algn="ctr"/>
              <a:r>
                <a:rPr lang="en-US" b="1" dirty="0"/>
                <a:t>C</a:t>
              </a:r>
            </a:p>
          </p:txBody>
        </p:sp>
        <p:sp>
          <p:nvSpPr>
            <p:cNvPr id="63" name="TextBox 62">
              <a:extLst>
                <a:ext uri="{FF2B5EF4-FFF2-40B4-BE49-F238E27FC236}">
                  <a16:creationId xmlns:a16="http://schemas.microsoft.com/office/drawing/2014/main" xmlns="" id="{6D4920B4-4147-3AB8-3CEE-44A667AB84A4}"/>
                </a:ext>
              </a:extLst>
            </p:cNvPr>
            <p:cNvSpPr txBox="1"/>
            <p:nvPr/>
          </p:nvSpPr>
          <p:spPr>
            <a:xfrm>
              <a:off x="4163468" y="4188017"/>
              <a:ext cx="336952" cy="369332"/>
            </a:xfrm>
            <a:prstGeom prst="rect">
              <a:avLst/>
            </a:prstGeom>
            <a:noFill/>
          </p:spPr>
          <p:txBody>
            <a:bodyPr wrap="none" rtlCol="0">
              <a:spAutoFit/>
            </a:bodyPr>
            <a:lstStyle/>
            <a:p>
              <a:pPr algn="ctr"/>
              <a:r>
                <a:rPr lang="en-US" b="1" dirty="0"/>
                <a:t>H</a:t>
              </a:r>
            </a:p>
          </p:txBody>
        </p:sp>
        <p:sp>
          <p:nvSpPr>
            <p:cNvPr id="1344" name="TextBox 1343">
              <a:extLst>
                <a:ext uri="{FF2B5EF4-FFF2-40B4-BE49-F238E27FC236}">
                  <a16:creationId xmlns:a16="http://schemas.microsoft.com/office/drawing/2014/main" xmlns="" id="{2E7B60FB-788B-5F51-184C-9C27C2584CF4}"/>
                </a:ext>
              </a:extLst>
            </p:cNvPr>
            <p:cNvSpPr txBox="1"/>
            <p:nvPr/>
          </p:nvSpPr>
          <p:spPr>
            <a:xfrm>
              <a:off x="4649100" y="4190399"/>
              <a:ext cx="245580" cy="369332"/>
            </a:xfrm>
            <a:prstGeom prst="rect">
              <a:avLst/>
            </a:prstGeom>
            <a:noFill/>
          </p:spPr>
          <p:txBody>
            <a:bodyPr wrap="none" rtlCol="0">
              <a:spAutoFit/>
            </a:bodyPr>
            <a:lstStyle/>
            <a:p>
              <a:pPr algn="ctr"/>
              <a:r>
                <a:rPr lang="en-US" b="1" dirty="0"/>
                <a:t>I</a:t>
              </a:r>
            </a:p>
          </p:txBody>
        </p:sp>
        <p:sp>
          <p:nvSpPr>
            <p:cNvPr id="1345" name="TextBox 1344">
              <a:extLst>
                <a:ext uri="{FF2B5EF4-FFF2-40B4-BE49-F238E27FC236}">
                  <a16:creationId xmlns:a16="http://schemas.microsoft.com/office/drawing/2014/main" xmlns="" id="{D7170807-FD62-956B-163D-D676FECB1C0B}"/>
                </a:ext>
              </a:extLst>
            </p:cNvPr>
            <p:cNvSpPr txBox="1"/>
            <p:nvPr/>
          </p:nvSpPr>
          <p:spPr>
            <a:xfrm>
              <a:off x="5067660" y="4192178"/>
              <a:ext cx="296876" cy="369332"/>
            </a:xfrm>
            <a:prstGeom prst="rect">
              <a:avLst/>
            </a:prstGeom>
            <a:noFill/>
          </p:spPr>
          <p:txBody>
            <a:bodyPr wrap="none" rtlCol="0">
              <a:spAutoFit/>
            </a:bodyPr>
            <a:lstStyle/>
            <a:p>
              <a:pPr algn="ctr"/>
              <a:r>
                <a:rPr lang="en-US" b="1" dirty="0"/>
                <a:t>Ế</a:t>
              </a:r>
            </a:p>
          </p:txBody>
        </p:sp>
        <p:sp>
          <p:nvSpPr>
            <p:cNvPr id="1346" name="TextBox 1345">
              <a:extLst>
                <a:ext uri="{FF2B5EF4-FFF2-40B4-BE49-F238E27FC236}">
                  <a16:creationId xmlns:a16="http://schemas.microsoft.com/office/drawing/2014/main" xmlns="" id="{D6A00D1D-77E4-3A51-6BCC-5C2181AEAE1E}"/>
                </a:ext>
              </a:extLst>
            </p:cNvPr>
            <p:cNvSpPr txBox="1"/>
            <p:nvPr/>
          </p:nvSpPr>
          <p:spPr>
            <a:xfrm>
              <a:off x="5485965" y="4194560"/>
              <a:ext cx="340158" cy="369332"/>
            </a:xfrm>
            <a:prstGeom prst="rect">
              <a:avLst/>
            </a:prstGeom>
            <a:noFill/>
          </p:spPr>
          <p:txBody>
            <a:bodyPr wrap="none" rtlCol="0">
              <a:spAutoFit/>
            </a:bodyPr>
            <a:lstStyle/>
            <a:p>
              <a:pPr algn="ctr"/>
              <a:r>
                <a:rPr lang="en-US" b="1" dirty="0"/>
                <a:t>N</a:t>
              </a:r>
            </a:p>
          </p:txBody>
        </p:sp>
      </p:grpSp>
      <p:sp>
        <p:nvSpPr>
          <p:cNvPr id="1348" name="Rectangle 1347">
            <a:extLst>
              <a:ext uri="{FF2B5EF4-FFF2-40B4-BE49-F238E27FC236}">
                <a16:creationId xmlns:a16="http://schemas.microsoft.com/office/drawing/2014/main" xmlns="" id="{B917F01D-3294-891D-9FB9-C5E7F3CF3E70}"/>
              </a:ext>
            </a:extLst>
          </p:cNvPr>
          <p:cNvSpPr/>
          <p:nvPr/>
        </p:nvSpPr>
        <p:spPr>
          <a:xfrm>
            <a:off x="3269402" y="5544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9" name="Rectangle 1348">
            <a:extLst>
              <a:ext uri="{FF2B5EF4-FFF2-40B4-BE49-F238E27FC236}">
                <a16:creationId xmlns:a16="http://schemas.microsoft.com/office/drawing/2014/main" xmlns="" id="{7AD2B58C-076D-E18D-44DC-9081D62DB108}"/>
              </a:ext>
            </a:extLst>
          </p:cNvPr>
          <p:cNvSpPr/>
          <p:nvPr/>
        </p:nvSpPr>
        <p:spPr>
          <a:xfrm>
            <a:off x="3709347" y="554483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0" name="Rectangle 1349">
            <a:extLst>
              <a:ext uri="{FF2B5EF4-FFF2-40B4-BE49-F238E27FC236}">
                <a16:creationId xmlns:a16="http://schemas.microsoft.com/office/drawing/2014/main" xmlns="" id="{DC8BC988-3AAF-870D-82E0-5BEE2BB12EE4}"/>
              </a:ext>
            </a:extLst>
          </p:cNvPr>
          <p:cNvSpPr/>
          <p:nvPr/>
        </p:nvSpPr>
        <p:spPr>
          <a:xfrm>
            <a:off x="4149293" y="55472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4" name="Rectangle 1353">
            <a:extLst>
              <a:ext uri="{FF2B5EF4-FFF2-40B4-BE49-F238E27FC236}">
                <a16:creationId xmlns:a16="http://schemas.microsoft.com/office/drawing/2014/main" xmlns="" id="{9E6806B2-A096-5606-D77E-AEAE5D0FD929}"/>
              </a:ext>
            </a:extLst>
          </p:cNvPr>
          <p:cNvSpPr/>
          <p:nvPr/>
        </p:nvSpPr>
        <p:spPr>
          <a:xfrm>
            <a:off x="2827255" y="55426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6" name="Group 1355">
            <a:extLst>
              <a:ext uri="{FF2B5EF4-FFF2-40B4-BE49-F238E27FC236}">
                <a16:creationId xmlns:a16="http://schemas.microsoft.com/office/drawing/2014/main" xmlns="" id="{A3A6F4C5-1C23-1E6F-B08F-704C009CDDBD}"/>
              </a:ext>
            </a:extLst>
          </p:cNvPr>
          <p:cNvGrpSpPr/>
          <p:nvPr/>
        </p:nvGrpSpPr>
        <p:grpSpPr>
          <a:xfrm>
            <a:off x="2845296" y="5485216"/>
            <a:ext cx="3860551" cy="376442"/>
            <a:chOff x="2845296" y="5485216"/>
            <a:chExt cx="3860551" cy="376442"/>
          </a:xfrm>
        </p:grpSpPr>
        <p:sp>
          <p:nvSpPr>
            <p:cNvPr id="1518" name="TextBox 1517">
              <a:extLst>
                <a:ext uri="{FF2B5EF4-FFF2-40B4-BE49-F238E27FC236}">
                  <a16:creationId xmlns:a16="http://schemas.microsoft.com/office/drawing/2014/main" xmlns="" id="{8AB849E9-F608-1337-8E67-D545072EB676}"/>
                </a:ext>
              </a:extLst>
            </p:cNvPr>
            <p:cNvSpPr txBox="1"/>
            <p:nvPr/>
          </p:nvSpPr>
          <p:spPr>
            <a:xfrm>
              <a:off x="5933757" y="5492326"/>
              <a:ext cx="324128" cy="369332"/>
            </a:xfrm>
            <a:prstGeom prst="rect">
              <a:avLst/>
            </a:prstGeom>
            <a:noFill/>
          </p:spPr>
          <p:txBody>
            <a:bodyPr wrap="none" rtlCol="0">
              <a:spAutoFit/>
            </a:bodyPr>
            <a:lstStyle/>
            <a:p>
              <a:pPr algn="ctr"/>
              <a:r>
                <a:rPr lang="en-US" b="1">
                  <a:solidFill>
                    <a:srgbClr val="FF0000"/>
                  </a:solidFill>
                </a:rPr>
                <a:t>A</a:t>
              </a:r>
              <a:endParaRPr lang="en-US" b="1" dirty="0">
                <a:solidFill>
                  <a:srgbClr val="FF0000"/>
                </a:solidFill>
              </a:endParaRPr>
            </a:p>
          </p:txBody>
        </p:sp>
        <p:sp>
          <p:nvSpPr>
            <p:cNvPr id="1519" name="TextBox 1518">
              <a:extLst>
                <a:ext uri="{FF2B5EF4-FFF2-40B4-BE49-F238E27FC236}">
                  <a16:creationId xmlns:a16="http://schemas.microsoft.com/office/drawing/2014/main" xmlns="" id="{070AD8E6-73BF-B93C-F9DC-C9E8E88126AE}"/>
                </a:ext>
              </a:extLst>
            </p:cNvPr>
            <p:cNvSpPr txBox="1"/>
            <p:nvPr/>
          </p:nvSpPr>
          <p:spPr>
            <a:xfrm>
              <a:off x="6365689" y="5492326"/>
              <a:ext cx="340158" cy="369332"/>
            </a:xfrm>
            <a:prstGeom prst="rect">
              <a:avLst/>
            </a:prstGeom>
            <a:noFill/>
          </p:spPr>
          <p:txBody>
            <a:bodyPr wrap="none" rtlCol="0">
              <a:spAutoFit/>
            </a:bodyPr>
            <a:lstStyle/>
            <a:p>
              <a:pPr algn="ctr"/>
              <a:r>
                <a:rPr lang="en-US" b="1" dirty="0"/>
                <a:t>O</a:t>
              </a:r>
            </a:p>
          </p:txBody>
        </p:sp>
        <p:sp>
          <p:nvSpPr>
            <p:cNvPr id="1521" name="TextBox 1520">
              <a:extLst>
                <a:ext uri="{FF2B5EF4-FFF2-40B4-BE49-F238E27FC236}">
                  <a16:creationId xmlns:a16="http://schemas.microsoft.com/office/drawing/2014/main" xmlns="" id="{EDE570AE-719B-AE43-FF69-098B537BE93D}"/>
                </a:ext>
              </a:extLst>
            </p:cNvPr>
            <p:cNvSpPr txBox="1"/>
            <p:nvPr/>
          </p:nvSpPr>
          <p:spPr>
            <a:xfrm>
              <a:off x="4651065" y="5489986"/>
              <a:ext cx="245580" cy="369332"/>
            </a:xfrm>
            <a:prstGeom prst="rect">
              <a:avLst/>
            </a:prstGeom>
            <a:noFill/>
          </p:spPr>
          <p:txBody>
            <a:bodyPr wrap="none" rtlCol="0">
              <a:spAutoFit/>
            </a:bodyPr>
            <a:lstStyle/>
            <a:p>
              <a:pPr algn="ctr"/>
              <a:r>
                <a:rPr lang="en-US" b="1" dirty="0"/>
                <a:t>I</a:t>
              </a:r>
            </a:p>
          </p:txBody>
        </p:sp>
        <p:sp>
          <p:nvSpPr>
            <p:cNvPr id="1523" name="TextBox 1522">
              <a:extLst>
                <a:ext uri="{FF2B5EF4-FFF2-40B4-BE49-F238E27FC236}">
                  <a16:creationId xmlns:a16="http://schemas.microsoft.com/office/drawing/2014/main" xmlns="" id="{44352B88-2A77-212B-1E70-6A516B295330}"/>
                </a:ext>
              </a:extLst>
            </p:cNvPr>
            <p:cNvSpPr txBox="1"/>
            <p:nvPr/>
          </p:nvSpPr>
          <p:spPr>
            <a:xfrm>
              <a:off x="5047728" y="5489944"/>
              <a:ext cx="332143" cy="369332"/>
            </a:xfrm>
            <a:prstGeom prst="rect">
              <a:avLst/>
            </a:prstGeom>
            <a:noFill/>
          </p:spPr>
          <p:txBody>
            <a:bodyPr wrap="none" rtlCol="0">
              <a:spAutoFit/>
            </a:bodyPr>
            <a:lstStyle/>
            <a:p>
              <a:pPr algn="ctr"/>
              <a:r>
                <a:rPr lang="en-US" b="1" dirty="0"/>
                <a:t>G</a:t>
              </a:r>
            </a:p>
          </p:txBody>
        </p:sp>
        <p:sp>
          <p:nvSpPr>
            <p:cNvPr id="1526" name="TextBox 1525">
              <a:extLst>
                <a:ext uri="{FF2B5EF4-FFF2-40B4-BE49-F238E27FC236}">
                  <a16:creationId xmlns:a16="http://schemas.microsoft.com/office/drawing/2014/main" xmlns="" id="{3D1365E7-F297-F96C-B716-FC2C994F3421}"/>
                </a:ext>
              </a:extLst>
            </p:cNvPr>
            <p:cNvSpPr txBox="1"/>
            <p:nvPr/>
          </p:nvSpPr>
          <p:spPr>
            <a:xfrm>
              <a:off x="5530956" y="5492326"/>
              <a:ext cx="245580" cy="369332"/>
            </a:xfrm>
            <a:prstGeom prst="rect">
              <a:avLst/>
            </a:prstGeom>
            <a:noFill/>
          </p:spPr>
          <p:txBody>
            <a:bodyPr wrap="none" rtlCol="0">
              <a:spAutoFit/>
            </a:bodyPr>
            <a:lstStyle/>
            <a:p>
              <a:pPr algn="ctr"/>
              <a:r>
                <a:rPr lang="en-US" b="1" dirty="0"/>
                <a:t>I</a:t>
              </a:r>
            </a:p>
          </p:txBody>
        </p:sp>
        <p:sp>
          <p:nvSpPr>
            <p:cNvPr id="1351" name="TextBox 1350">
              <a:extLst>
                <a:ext uri="{FF2B5EF4-FFF2-40B4-BE49-F238E27FC236}">
                  <a16:creationId xmlns:a16="http://schemas.microsoft.com/office/drawing/2014/main" xmlns="" id="{19164785-CD97-CA7B-5A2F-186B5A3AEA1A}"/>
                </a:ext>
              </a:extLst>
            </p:cNvPr>
            <p:cNvSpPr txBox="1"/>
            <p:nvPr/>
          </p:nvSpPr>
          <p:spPr>
            <a:xfrm>
              <a:off x="3289848" y="5487404"/>
              <a:ext cx="332142" cy="369332"/>
            </a:xfrm>
            <a:prstGeom prst="rect">
              <a:avLst/>
            </a:prstGeom>
            <a:noFill/>
          </p:spPr>
          <p:txBody>
            <a:bodyPr wrap="none" rtlCol="0">
              <a:spAutoFit/>
            </a:bodyPr>
            <a:lstStyle/>
            <a:p>
              <a:pPr algn="ctr"/>
              <a:r>
                <a:rPr lang="en-US" b="1" dirty="0"/>
                <a:t>G</a:t>
              </a:r>
            </a:p>
          </p:txBody>
        </p:sp>
        <p:sp>
          <p:nvSpPr>
            <p:cNvPr id="1352" name="TextBox 1351">
              <a:extLst>
                <a:ext uri="{FF2B5EF4-FFF2-40B4-BE49-F238E27FC236}">
                  <a16:creationId xmlns:a16="http://schemas.microsoft.com/office/drawing/2014/main" xmlns="" id="{BA407D38-5B15-99E3-8006-17489FA4CBEE}"/>
                </a:ext>
              </a:extLst>
            </p:cNvPr>
            <p:cNvSpPr txBox="1"/>
            <p:nvPr/>
          </p:nvSpPr>
          <p:spPr>
            <a:xfrm>
              <a:off x="3725785" y="5487362"/>
              <a:ext cx="340158" cy="369332"/>
            </a:xfrm>
            <a:prstGeom prst="rect">
              <a:avLst/>
            </a:prstGeom>
            <a:noFill/>
          </p:spPr>
          <p:txBody>
            <a:bodyPr wrap="none" rtlCol="0">
              <a:spAutoFit/>
            </a:bodyPr>
            <a:lstStyle/>
            <a:p>
              <a:pPr algn="ctr"/>
              <a:r>
                <a:rPr lang="en-US" b="1" dirty="0"/>
                <a:t>O</a:t>
              </a:r>
            </a:p>
          </p:txBody>
        </p:sp>
        <p:sp>
          <p:nvSpPr>
            <p:cNvPr id="1353" name="TextBox 1352">
              <a:extLst>
                <a:ext uri="{FF2B5EF4-FFF2-40B4-BE49-F238E27FC236}">
                  <a16:creationId xmlns:a16="http://schemas.microsoft.com/office/drawing/2014/main" xmlns="" id="{C9FFAC8E-88D9-041B-6CEE-C62D585B563A}"/>
                </a:ext>
              </a:extLst>
            </p:cNvPr>
            <p:cNvSpPr txBox="1"/>
            <p:nvPr/>
          </p:nvSpPr>
          <p:spPr>
            <a:xfrm>
              <a:off x="4173746" y="5489744"/>
              <a:ext cx="324128" cy="369332"/>
            </a:xfrm>
            <a:prstGeom prst="rect">
              <a:avLst/>
            </a:prstGeom>
            <a:noFill/>
          </p:spPr>
          <p:txBody>
            <a:bodyPr wrap="none" rtlCol="0">
              <a:spAutoFit/>
            </a:bodyPr>
            <a:lstStyle/>
            <a:p>
              <a:pPr algn="ctr"/>
              <a:r>
                <a:rPr lang="en-US" b="1" dirty="0"/>
                <a:t>Ạ</a:t>
              </a:r>
            </a:p>
          </p:txBody>
        </p:sp>
        <p:sp>
          <p:nvSpPr>
            <p:cNvPr id="1355" name="TextBox 1354">
              <a:extLst>
                <a:ext uri="{FF2B5EF4-FFF2-40B4-BE49-F238E27FC236}">
                  <a16:creationId xmlns:a16="http://schemas.microsoft.com/office/drawing/2014/main" xmlns="" id="{6C96B741-E642-0C8E-D396-1DA680FDF601}"/>
                </a:ext>
              </a:extLst>
            </p:cNvPr>
            <p:cNvSpPr txBox="1"/>
            <p:nvPr/>
          </p:nvSpPr>
          <p:spPr>
            <a:xfrm>
              <a:off x="2845296" y="5485216"/>
              <a:ext cx="336952" cy="369332"/>
            </a:xfrm>
            <a:prstGeom prst="rect">
              <a:avLst/>
            </a:prstGeom>
            <a:noFill/>
          </p:spPr>
          <p:txBody>
            <a:bodyPr wrap="none" rtlCol="0">
              <a:spAutoFit/>
            </a:bodyPr>
            <a:lstStyle/>
            <a:p>
              <a:pPr algn="ctr"/>
              <a:r>
                <a:rPr lang="en-US" b="1" dirty="0"/>
                <a:t>N</a:t>
              </a:r>
            </a:p>
          </p:txBody>
        </p:sp>
      </p:grpSp>
      <p:sp>
        <p:nvSpPr>
          <p:cNvPr id="1357" name="Rectangle 1356">
            <a:extLst>
              <a:ext uri="{FF2B5EF4-FFF2-40B4-BE49-F238E27FC236}">
                <a16:creationId xmlns:a16="http://schemas.microsoft.com/office/drawing/2014/main" xmlns="" id="{588EEEE3-B313-28E7-2073-8D6D438C7CD9}"/>
              </a:ext>
            </a:extLst>
          </p:cNvPr>
          <p:cNvSpPr/>
          <p:nvPr/>
        </p:nvSpPr>
        <p:spPr>
          <a:xfrm>
            <a:off x="4588938" y="58728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59" name="Group 1358">
            <a:extLst>
              <a:ext uri="{FF2B5EF4-FFF2-40B4-BE49-F238E27FC236}">
                <a16:creationId xmlns:a16="http://schemas.microsoft.com/office/drawing/2014/main" xmlns="" id="{5088B357-8EB3-49F3-DE6F-2D1DFA1D22B8}"/>
              </a:ext>
            </a:extLst>
          </p:cNvPr>
          <p:cNvGrpSpPr/>
          <p:nvPr/>
        </p:nvGrpSpPr>
        <p:grpSpPr>
          <a:xfrm>
            <a:off x="4628620" y="5814677"/>
            <a:ext cx="2952309" cy="374160"/>
            <a:chOff x="4628620" y="5814677"/>
            <a:chExt cx="2952309" cy="374160"/>
          </a:xfrm>
        </p:grpSpPr>
        <p:sp>
          <p:nvSpPr>
            <p:cNvPr id="1558" name="TextBox 1557">
              <a:extLst>
                <a:ext uri="{FF2B5EF4-FFF2-40B4-BE49-F238E27FC236}">
                  <a16:creationId xmlns:a16="http://schemas.microsoft.com/office/drawing/2014/main" xmlns="" id="{4ED5EADF-191E-61C0-35D3-7661C5E6614C}"/>
                </a:ext>
              </a:extLst>
            </p:cNvPr>
            <p:cNvSpPr txBox="1"/>
            <p:nvPr/>
          </p:nvSpPr>
          <p:spPr>
            <a:xfrm>
              <a:off x="5902499" y="5817123"/>
              <a:ext cx="386644" cy="369332"/>
            </a:xfrm>
            <a:prstGeom prst="rect">
              <a:avLst/>
            </a:prstGeom>
            <a:noFill/>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559" name="TextBox 1558">
              <a:extLst>
                <a:ext uri="{FF2B5EF4-FFF2-40B4-BE49-F238E27FC236}">
                  <a16:creationId xmlns:a16="http://schemas.microsoft.com/office/drawing/2014/main" xmlns="" id="{0F53B9C0-0D43-A2A5-954A-FC40C35D66C7}"/>
                </a:ext>
              </a:extLst>
            </p:cNvPr>
            <p:cNvSpPr txBox="1"/>
            <p:nvPr/>
          </p:nvSpPr>
          <p:spPr>
            <a:xfrm>
              <a:off x="6373704" y="5817123"/>
              <a:ext cx="324128" cy="369332"/>
            </a:xfrm>
            <a:prstGeom prst="rect">
              <a:avLst/>
            </a:prstGeom>
            <a:noFill/>
          </p:spPr>
          <p:txBody>
            <a:bodyPr wrap="none" rtlCol="0">
              <a:spAutoFit/>
            </a:bodyPr>
            <a:lstStyle/>
            <a:p>
              <a:pPr algn="ctr"/>
              <a:r>
                <a:rPr lang="en-US" b="1" dirty="0"/>
                <a:t>Ạ</a:t>
              </a:r>
            </a:p>
          </p:txBody>
        </p:sp>
        <p:sp>
          <p:nvSpPr>
            <p:cNvPr id="1561" name="TextBox 1560">
              <a:extLst>
                <a:ext uri="{FF2B5EF4-FFF2-40B4-BE49-F238E27FC236}">
                  <a16:creationId xmlns:a16="http://schemas.microsoft.com/office/drawing/2014/main" xmlns="" id="{493FC39C-EC60-4F28-BCC5-6F4FCCB28823}"/>
                </a:ext>
              </a:extLst>
            </p:cNvPr>
            <p:cNvSpPr txBox="1"/>
            <p:nvPr/>
          </p:nvSpPr>
          <p:spPr>
            <a:xfrm>
              <a:off x="6807238" y="5819505"/>
              <a:ext cx="336952" cy="369332"/>
            </a:xfrm>
            <a:prstGeom prst="rect">
              <a:avLst/>
            </a:prstGeom>
            <a:noFill/>
          </p:spPr>
          <p:txBody>
            <a:bodyPr wrap="none" rtlCol="0">
              <a:spAutoFit/>
            </a:bodyPr>
            <a:lstStyle/>
            <a:p>
              <a:pPr algn="ctr"/>
              <a:r>
                <a:rPr lang="en-US" b="1" dirty="0"/>
                <a:t>N</a:t>
              </a:r>
            </a:p>
          </p:txBody>
        </p:sp>
        <p:sp>
          <p:nvSpPr>
            <p:cNvPr id="1563" name="TextBox 1562">
              <a:extLst>
                <a:ext uri="{FF2B5EF4-FFF2-40B4-BE49-F238E27FC236}">
                  <a16:creationId xmlns:a16="http://schemas.microsoft.com/office/drawing/2014/main" xmlns="" id="{6CD0A059-743D-6C3C-DD88-F05A1DDBD866}"/>
                </a:ext>
              </a:extLst>
            </p:cNvPr>
            <p:cNvSpPr txBox="1"/>
            <p:nvPr/>
          </p:nvSpPr>
          <p:spPr>
            <a:xfrm>
              <a:off x="7250389" y="5819463"/>
              <a:ext cx="330540" cy="369332"/>
            </a:xfrm>
            <a:prstGeom prst="rect">
              <a:avLst/>
            </a:prstGeom>
            <a:noFill/>
          </p:spPr>
          <p:txBody>
            <a:bodyPr wrap="none" rtlCol="0">
              <a:spAutoFit/>
            </a:bodyPr>
            <a:lstStyle/>
            <a:p>
              <a:pPr algn="ctr"/>
              <a:r>
                <a:rPr lang="en-US" b="1" dirty="0"/>
                <a:t>H</a:t>
              </a:r>
            </a:p>
          </p:txBody>
        </p:sp>
        <p:sp>
          <p:nvSpPr>
            <p:cNvPr id="1565" name="TextBox 1564">
              <a:extLst>
                <a:ext uri="{FF2B5EF4-FFF2-40B4-BE49-F238E27FC236}">
                  <a16:creationId xmlns:a16="http://schemas.microsoft.com/office/drawing/2014/main" xmlns="" id="{A9CFA6D6-353D-8D24-3EB5-4D484AE87B6D}"/>
                </a:ext>
              </a:extLst>
            </p:cNvPr>
            <p:cNvSpPr txBox="1"/>
            <p:nvPr/>
          </p:nvSpPr>
          <p:spPr>
            <a:xfrm>
              <a:off x="5030596" y="5814677"/>
              <a:ext cx="360996" cy="369332"/>
            </a:xfrm>
            <a:prstGeom prst="rect">
              <a:avLst/>
            </a:prstGeom>
            <a:noFill/>
          </p:spPr>
          <p:txBody>
            <a:bodyPr wrap="none" rtlCol="0">
              <a:spAutoFit/>
            </a:bodyPr>
            <a:lstStyle/>
            <a:p>
              <a:pPr algn="ctr"/>
              <a:r>
                <a:rPr lang="en-US" b="1" dirty="0"/>
                <a:t>Ứ</a:t>
              </a:r>
            </a:p>
          </p:txBody>
        </p:sp>
        <p:sp>
          <p:nvSpPr>
            <p:cNvPr id="1567" name="TextBox 1566">
              <a:extLst>
                <a:ext uri="{FF2B5EF4-FFF2-40B4-BE49-F238E27FC236}">
                  <a16:creationId xmlns:a16="http://schemas.microsoft.com/office/drawing/2014/main" xmlns="" id="{BF3D3B12-9434-3F74-6297-AEBB0D901361}"/>
                </a:ext>
              </a:extLst>
            </p:cNvPr>
            <p:cNvSpPr txBox="1"/>
            <p:nvPr/>
          </p:nvSpPr>
          <p:spPr>
            <a:xfrm>
              <a:off x="5502055" y="5816456"/>
              <a:ext cx="306494" cy="369332"/>
            </a:xfrm>
            <a:prstGeom prst="rect">
              <a:avLst/>
            </a:prstGeom>
            <a:noFill/>
          </p:spPr>
          <p:txBody>
            <a:bodyPr wrap="none" rtlCol="0">
              <a:spAutoFit/>
            </a:bodyPr>
            <a:lstStyle/>
            <a:p>
              <a:pPr algn="ctr"/>
              <a:r>
                <a:rPr lang="en-US" b="1" dirty="0"/>
                <a:t>C</a:t>
              </a:r>
            </a:p>
          </p:txBody>
        </p:sp>
        <p:sp>
          <p:nvSpPr>
            <p:cNvPr id="1358" name="TextBox 1357">
              <a:extLst>
                <a:ext uri="{FF2B5EF4-FFF2-40B4-BE49-F238E27FC236}">
                  <a16:creationId xmlns:a16="http://schemas.microsoft.com/office/drawing/2014/main" xmlns="" id="{3F32D659-F67E-F27F-E976-0D78B20D2D22}"/>
                </a:ext>
              </a:extLst>
            </p:cNvPr>
            <p:cNvSpPr txBox="1"/>
            <p:nvPr/>
          </p:nvSpPr>
          <p:spPr>
            <a:xfrm>
              <a:off x="4628620" y="5815398"/>
              <a:ext cx="293670" cy="369332"/>
            </a:xfrm>
            <a:prstGeom prst="rect">
              <a:avLst/>
            </a:prstGeom>
            <a:noFill/>
          </p:spPr>
          <p:txBody>
            <a:bodyPr wrap="none" rtlCol="0">
              <a:spAutoFit/>
            </a:bodyPr>
            <a:lstStyle/>
            <a:p>
              <a:pPr algn="ctr"/>
              <a:r>
                <a:rPr lang="en-US" b="1" dirty="0"/>
                <a:t>S</a:t>
              </a:r>
            </a:p>
          </p:txBody>
        </p:sp>
      </p:grpSp>
      <p:sp>
        <p:nvSpPr>
          <p:cNvPr id="279" name="TextBox 278">
            <a:extLst>
              <a:ext uri="{FF2B5EF4-FFF2-40B4-BE49-F238E27FC236}">
                <a16:creationId xmlns:a16="http://schemas.microsoft.com/office/drawing/2014/main" xmlns="" id="{1D3891D8-F9A6-471A-A680-21D8BBC74D98}"/>
              </a:ext>
            </a:extLst>
          </p:cNvPr>
          <p:cNvSpPr txBox="1"/>
          <p:nvPr/>
        </p:nvSpPr>
        <p:spPr>
          <a:xfrm>
            <a:off x="5083635" y="353145"/>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pic>
        <p:nvPicPr>
          <p:cNvPr id="1367" name="Graphic 1366" descr="Right pointing backhand index with solid fill">
            <a:extLst>
              <a:ext uri="{FF2B5EF4-FFF2-40B4-BE49-F238E27FC236}">
                <a16:creationId xmlns:a16="http://schemas.microsoft.com/office/drawing/2014/main" xmlns="" id="{83C52780-879A-4F75-B1C5-A06B2069ED1A}"/>
              </a:ext>
            </a:extLst>
          </p:cNvPr>
          <p:cNvPicPr>
            <a:picLocks noChangeAspect="1"/>
          </p:cNvPicPr>
          <p:nvPr/>
        </p:nvPicPr>
        <p:blipFill>
          <a:blip r:embed="rId19" cstate="print">
            <a:extLst>
              <a:ext uri="{28A0092B-C50C-407E-A947-70E740481C1C}">
                <a14:useLocalDpi xmlns:a14="http://schemas.microsoft.com/office/drawing/2010/main" xmlns="" val="0"/>
              </a:ext>
              <a:ext uri="{96DAC541-7B7A-43D3-8B79-37D633B846F1}">
                <asvg:svgBlip xmlns:asvg="http://schemas.microsoft.com/office/drawing/2016/SVG/main" xmlns="" r:embed="rId20"/>
              </a:ext>
            </a:extLst>
          </a:blip>
          <a:stretch>
            <a:fillRect/>
          </a:stretch>
        </p:blipFill>
        <p:spPr>
          <a:xfrm>
            <a:off x="11817667" y="6373508"/>
            <a:ext cx="280267" cy="277485"/>
          </a:xfrm>
          <a:prstGeom prst="rect">
            <a:avLst/>
          </a:prstGeom>
        </p:spPr>
      </p:pic>
      <p:sp>
        <p:nvSpPr>
          <p:cNvPr id="283" name="TextBox 282">
            <a:hlinkClick r:id="rId21" action="ppaction://hlinksldjump"/>
            <a:extLst>
              <a:ext uri="{FF2B5EF4-FFF2-40B4-BE49-F238E27FC236}">
                <a16:creationId xmlns:a16="http://schemas.microsoft.com/office/drawing/2014/main" xmlns="" id="{4714884C-8C96-4B81-A9D6-B1BD086B8832}"/>
              </a:ext>
            </a:extLst>
          </p:cNvPr>
          <p:cNvSpPr txBox="1"/>
          <p:nvPr/>
        </p:nvSpPr>
        <p:spPr>
          <a:xfrm>
            <a:off x="9080829" y="6334780"/>
            <a:ext cx="3076876" cy="523220"/>
          </a:xfrm>
          <a:prstGeom prst="rect">
            <a:avLst/>
          </a:prstGeom>
          <a:noFill/>
          <a:ln>
            <a:solidFill>
              <a:srgbClr val="00B050"/>
            </a:solidFill>
          </a:ln>
        </p:spPr>
        <p:txBody>
          <a:bodyPr wrap="square">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clik</a:t>
            </a:r>
            <a:r>
              <a:rPr lang="en-US" sz="1400" dirty="0">
                <a:solidFill>
                  <a:srgbClr val="FF0000"/>
                </a:solidFill>
                <a:latin typeface="Times New Roman" panose="02020603050405020304" pitchFamily="18" charset="0"/>
                <a:cs typeface="Times New Roman" panose="02020603050405020304" pitchFamily="18" charset="0"/>
              </a:rPr>
              <a:t>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ct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4338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5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583"/>
                                        </p:tgtEl>
                                        <p:attrNameLst>
                                          <p:attrName>style.visibility</p:attrName>
                                        </p:attrNameLst>
                                      </p:cBhvr>
                                      <p:to>
                                        <p:strVal val="visible"/>
                                      </p:to>
                                    </p:set>
                                    <p:animEffect transition="in" filter="fade">
                                      <p:cBhvr>
                                        <p:cTn id="12" dur="500"/>
                                        <p:tgtEl>
                                          <p:spTgt spid="1583"/>
                                        </p:tgtEl>
                                      </p:cBhvr>
                                    </p:animEffect>
                                  </p:childTnLst>
                                </p:cTn>
                              </p:par>
                            </p:childTnLst>
                          </p:cTn>
                        </p:par>
                      </p:childTnLst>
                    </p:cTn>
                  </p:par>
                </p:childTnLst>
              </p:cTn>
              <p:nextCondLst>
                <p:cond evt="onClick" delay="0">
                  <p:tgtEl>
                    <p:spTgt spid="1423"/>
                  </p:tgtEl>
                </p:cond>
              </p:nextCondLst>
            </p:seq>
            <p:seq concurrent="1" nextAc="seek">
              <p:cTn id="13" restart="whenNotActive" fill="hold" evtFilter="cancelBubble" nodeType="interactiveSeq">
                <p:stCondLst>
                  <p:cond evt="onClick" delay="0">
                    <p:tgtEl>
                      <p:spTgt spid="144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1587"/>
                                        </p:tgtEl>
                                        <p:attrNameLst>
                                          <p:attrName>style.visibility</p:attrName>
                                        </p:attrNameLst>
                                      </p:cBhvr>
                                      <p:to>
                                        <p:strVal val="visible"/>
                                      </p:to>
                                    </p:set>
                                    <p:animEffect transition="in" filter="fade">
                                      <p:cBhvr>
                                        <p:cTn id="18" dur="500"/>
                                        <p:tgtEl>
                                          <p:spTgt spid="1587"/>
                                        </p:tgtEl>
                                      </p:cBhvr>
                                    </p:animEffect>
                                  </p:childTnLst>
                                </p:cTn>
                              </p:par>
                            </p:childTnLst>
                          </p:cTn>
                        </p:par>
                      </p:childTnLst>
                    </p:cTn>
                  </p:par>
                </p:childTnLst>
              </p:cTn>
              <p:nextCondLst>
                <p:cond evt="onClick" delay="0">
                  <p:tgtEl>
                    <p:spTgt spid="1442"/>
                  </p:tgtEl>
                </p:cond>
              </p:nextCondLst>
            </p:seq>
            <p:seq concurrent="1" nextAc="seek">
              <p:cTn id="19" restart="whenNotActive" fill="hold" evtFilter="cancelBubble" nodeType="interactiveSeq">
                <p:stCondLst>
                  <p:cond evt="onClick" delay="0">
                    <p:tgtEl>
                      <p:spTgt spid="144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withEffect">
                                  <p:stCondLst>
                                    <p:cond delay="0"/>
                                  </p:stCondLst>
                                  <p:childTnLst>
                                    <p:set>
                                      <p:cBhvr>
                                        <p:cTn id="23" dur="1" fill="hold">
                                          <p:stCondLst>
                                            <p:cond delay="0"/>
                                          </p:stCondLst>
                                        </p:cTn>
                                        <p:tgtEl>
                                          <p:spTgt spid="1588"/>
                                        </p:tgtEl>
                                        <p:attrNameLst>
                                          <p:attrName>style.visibility</p:attrName>
                                        </p:attrNameLst>
                                      </p:cBhvr>
                                      <p:to>
                                        <p:strVal val="visible"/>
                                      </p:to>
                                    </p:set>
                                    <p:animEffect transition="in" filter="fade">
                                      <p:cBhvr>
                                        <p:cTn id="24" dur="500"/>
                                        <p:tgtEl>
                                          <p:spTgt spid="1588"/>
                                        </p:tgtEl>
                                      </p:cBhvr>
                                    </p:animEffect>
                                  </p:childTnLst>
                                </p:cTn>
                              </p:par>
                            </p:childTnLst>
                          </p:cTn>
                        </p:par>
                      </p:childTnLst>
                    </p:cTn>
                  </p:par>
                </p:childTnLst>
              </p:cTn>
              <p:nextCondLst>
                <p:cond evt="onClick" delay="0">
                  <p:tgtEl>
                    <p:spTgt spid="1443"/>
                  </p:tgtEl>
                </p:cond>
              </p:nextCondLst>
            </p:seq>
            <p:seq concurrent="1" nextAc="seek">
              <p:cTn id="25" restart="whenNotActive" fill="hold" evtFilter="cancelBubble" nodeType="interactiveSeq">
                <p:stCondLst>
                  <p:cond evt="onClick" delay="0">
                    <p:tgtEl>
                      <p:spTgt spid="144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589"/>
                                        </p:tgtEl>
                                        <p:attrNameLst>
                                          <p:attrName>style.visibility</p:attrName>
                                        </p:attrNameLst>
                                      </p:cBhvr>
                                      <p:to>
                                        <p:strVal val="visible"/>
                                      </p:to>
                                    </p:set>
                                    <p:animEffect transition="in" filter="fade">
                                      <p:cBhvr>
                                        <p:cTn id="30" dur="500"/>
                                        <p:tgtEl>
                                          <p:spTgt spid="1589"/>
                                        </p:tgtEl>
                                      </p:cBhvr>
                                    </p:animEffect>
                                  </p:childTnLst>
                                </p:cTn>
                              </p:par>
                            </p:childTnLst>
                          </p:cTn>
                        </p:par>
                      </p:childTnLst>
                    </p:cTn>
                  </p:par>
                </p:childTnLst>
              </p:cTn>
              <p:nextCondLst>
                <p:cond evt="onClick" delay="0">
                  <p:tgtEl>
                    <p:spTgt spid="1444"/>
                  </p:tgtEl>
                </p:cond>
              </p:nextCondLst>
            </p:seq>
            <p:seq concurrent="1" nextAc="seek">
              <p:cTn id="31" restart="whenNotActive" fill="hold" evtFilter="cancelBubble" nodeType="interactiveSeq">
                <p:stCondLst>
                  <p:cond evt="onClick" delay="0">
                    <p:tgtEl>
                      <p:spTgt spid="1446"/>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withEffect">
                                  <p:stCondLst>
                                    <p:cond delay="0"/>
                                  </p:stCondLst>
                                  <p:childTnLst>
                                    <p:set>
                                      <p:cBhvr>
                                        <p:cTn id="35" dur="1" fill="hold">
                                          <p:stCondLst>
                                            <p:cond delay="0"/>
                                          </p:stCondLst>
                                        </p:cTn>
                                        <p:tgtEl>
                                          <p:spTgt spid="1591"/>
                                        </p:tgtEl>
                                        <p:attrNameLst>
                                          <p:attrName>style.visibility</p:attrName>
                                        </p:attrNameLst>
                                      </p:cBhvr>
                                      <p:to>
                                        <p:strVal val="visible"/>
                                      </p:to>
                                    </p:set>
                                    <p:animEffect transition="in" filter="fade">
                                      <p:cBhvr>
                                        <p:cTn id="36" dur="500"/>
                                        <p:tgtEl>
                                          <p:spTgt spid="1591"/>
                                        </p:tgtEl>
                                      </p:cBhvr>
                                    </p:animEffect>
                                  </p:childTnLst>
                                </p:cTn>
                              </p:par>
                            </p:childTnLst>
                          </p:cTn>
                        </p:par>
                      </p:childTnLst>
                    </p:cTn>
                  </p:par>
                </p:childTnLst>
              </p:cTn>
              <p:nextCondLst>
                <p:cond evt="onClick" delay="0">
                  <p:tgtEl>
                    <p:spTgt spid="1446"/>
                  </p:tgtEl>
                </p:cond>
              </p:nextCondLst>
            </p:seq>
            <p:seq concurrent="1" nextAc="seek">
              <p:cTn id="37" restart="whenNotActive" fill="hold" evtFilter="cancelBubble" nodeType="interactiveSeq">
                <p:stCondLst>
                  <p:cond evt="onClick" delay="0">
                    <p:tgtEl>
                      <p:spTgt spid="144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592"/>
                                        </p:tgtEl>
                                        <p:attrNameLst>
                                          <p:attrName>style.visibility</p:attrName>
                                        </p:attrNameLst>
                                      </p:cBhvr>
                                      <p:to>
                                        <p:strVal val="visible"/>
                                      </p:to>
                                    </p:set>
                                    <p:animEffect transition="in" filter="fade">
                                      <p:cBhvr>
                                        <p:cTn id="42" dur="500"/>
                                        <p:tgtEl>
                                          <p:spTgt spid="1592"/>
                                        </p:tgtEl>
                                      </p:cBhvr>
                                    </p:animEffect>
                                  </p:childTnLst>
                                </p:cTn>
                              </p:par>
                            </p:childTnLst>
                          </p:cTn>
                        </p:par>
                      </p:childTnLst>
                    </p:cTn>
                  </p:par>
                </p:childTnLst>
              </p:cTn>
              <p:nextCondLst>
                <p:cond evt="onClick" delay="0">
                  <p:tgtEl>
                    <p:spTgt spid="1447"/>
                  </p:tgtEl>
                </p:cond>
              </p:nextCondLst>
            </p:seq>
            <p:seq concurrent="1" nextAc="seek">
              <p:cTn id="43" restart="whenNotActive" fill="hold" evtFilter="cancelBubble" nodeType="interactiveSeq">
                <p:stCondLst>
                  <p:cond evt="onClick" delay="0">
                    <p:tgtEl>
                      <p:spTgt spid="144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withEffect">
                                  <p:stCondLst>
                                    <p:cond delay="0"/>
                                  </p:stCondLst>
                                  <p:childTnLst>
                                    <p:set>
                                      <p:cBhvr>
                                        <p:cTn id="47" dur="1" fill="hold">
                                          <p:stCondLst>
                                            <p:cond delay="0"/>
                                          </p:stCondLst>
                                        </p:cTn>
                                        <p:tgtEl>
                                          <p:spTgt spid="1593"/>
                                        </p:tgtEl>
                                        <p:attrNameLst>
                                          <p:attrName>style.visibility</p:attrName>
                                        </p:attrNameLst>
                                      </p:cBhvr>
                                      <p:to>
                                        <p:strVal val="visible"/>
                                      </p:to>
                                    </p:set>
                                    <p:animEffect transition="in" filter="fade">
                                      <p:cBhvr>
                                        <p:cTn id="48" dur="500"/>
                                        <p:tgtEl>
                                          <p:spTgt spid="1593"/>
                                        </p:tgtEl>
                                      </p:cBhvr>
                                    </p:animEffect>
                                  </p:childTnLst>
                                </p:cTn>
                              </p:par>
                            </p:childTnLst>
                          </p:cTn>
                        </p:par>
                      </p:childTnLst>
                    </p:cTn>
                  </p:par>
                </p:childTnLst>
              </p:cTn>
              <p:nextCondLst>
                <p:cond evt="onClick" delay="0">
                  <p:tgtEl>
                    <p:spTgt spid="1448"/>
                  </p:tgtEl>
                </p:cond>
              </p:nextCondLst>
            </p:seq>
            <p:seq concurrent="1" nextAc="seek">
              <p:cTn id="49" restart="whenNotActive" fill="hold" evtFilter="cancelBubble" nodeType="interactiveSeq">
                <p:stCondLst>
                  <p:cond evt="onClick" delay="0">
                    <p:tgtEl>
                      <p:spTgt spid="1424"/>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nextCondLst>
                <p:cond evt="onClick" delay="0">
                  <p:tgtEl>
                    <p:spTgt spid="1424"/>
                  </p:tgtEl>
                </p:cond>
              </p:nextCondLst>
            </p:seq>
            <p:seq concurrent="1" nextAc="seek">
              <p:cTn id="55" restart="whenNotActive" fill="hold" evtFilter="cancelBubble" nodeType="interactiveSeq">
                <p:stCondLst>
                  <p:cond evt="onClick" delay="0">
                    <p:tgtEl>
                      <p:spTgt spid="1440"/>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nextCondLst>
                <p:cond evt="onClick" delay="0">
                  <p:tgtEl>
                    <p:spTgt spid="1440"/>
                  </p:tgtEl>
                </p:cond>
              </p:nextCondLst>
            </p:seq>
            <p:seq concurrent="1" nextAc="seek">
              <p:cTn id="61" restart="whenNotActive" fill="hold" evtFilter="cancelBubble" nodeType="interactiveSeq">
                <p:stCondLst>
                  <p:cond evt="onClick" delay="0">
                    <p:tgtEl>
                      <p:spTgt spid="14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nextCondLst>
                <p:cond evt="onClick" delay="0">
                  <p:tgtEl>
                    <p:spTgt spid="1441"/>
                  </p:tgtEl>
                </p:cond>
              </p:nextCondLst>
            </p:seq>
            <p:seq concurrent="1" nextAc="seek">
              <p:cTn id="67" restart="whenNotActive" fill="hold" evtFilter="cancelBubble" nodeType="interactiveSeq">
                <p:stCondLst>
                  <p:cond evt="onClick" delay="0">
                    <p:tgtEl>
                      <p:spTgt spid="1445"/>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47"/>
                                        </p:tgtEl>
                                        <p:attrNameLst>
                                          <p:attrName>style.visibility</p:attrName>
                                        </p:attrNameLst>
                                      </p:cBhvr>
                                      <p:to>
                                        <p:strVal val="visible"/>
                                      </p:to>
                                    </p:set>
                                    <p:animEffect transition="in" filter="fade">
                                      <p:cBhvr>
                                        <p:cTn id="72" dur="500"/>
                                        <p:tgtEl>
                                          <p:spTgt spid="1347"/>
                                        </p:tgtEl>
                                      </p:cBhvr>
                                    </p:animEffect>
                                  </p:childTnLst>
                                </p:cTn>
                              </p:par>
                            </p:childTnLst>
                          </p:cTn>
                        </p:par>
                      </p:childTnLst>
                    </p:cTn>
                  </p:par>
                </p:childTnLst>
              </p:cTn>
              <p:nextCondLst>
                <p:cond evt="onClick" delay="0">
                  <p:tgtEl>
                    <p:spTgt spid="1445"/>
                  </p:tgtEl>
                </p:cond>
              </p:nextCondLst>
            </p:seq>
            <p:seq concurrent="1" nextAc="seek">
              <p:cTn id="73" restart="whenNotActive" fill="hold" evtFilter="cancelBubble" nodeType="interactiveSeq">
                <p:stCondLst>
                  <p:cond evt="onClick" delay="0">
                    <p:tgtEl>
                      <p:spTgt spid="144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1356"/>
                                        </p:tgtEl>
                                        <p:attrNameLst>
                                          <p:attrName>style.visibility</p:attrName>
                                        </p:attrNameLst>
                                      </p:cBhvr>
                                      <p:to>
                                        <p:strVal val="visible"/>
                                      </p:to>
                                    </p:set>
                                    <p:animEffect transition="in" filter="fade">
                                      <p:cBhvr>
                                        <p:cTn id="78" dur="500"/>
                                        <p:tgtEl>
                                          <p:spTgt spid="1356"/>
                                        </p:tgtEl>
                                      </p:cBhvr>
                                    </p:animEffect>
                                  </p:childTnLst>
                                </p:cTn>
                              </p:par>
                            </p:childTnLst>
                          </p:cTn>
                        </p:par>
                      </p:childTnLst>
                    </p:cTn>
                  </p:par>
                </p:childTnLst>
              </p:cTn>
              <p:nextCondLst>
                <p:cond evt="onClick" delay="0">
                  <p:tgtEl>
                    <p:spTgt spid="1449"/>
                  </p:tgtEl>
                </p:cond>
              </p:nextCondLst>
            </p:seq>
            <p:seq concurrent="1" nextAc="seek">
              <p:cTn id="79" restart="whenNotActive" fill="hold" evtFilter="cancelBubble" nodeType="interactiveSeq">
                <p:stCondLst>
                  <p:cond evt="onClick" delay="0">
                    <p:tgtEl>
                      <p:spTgt spid="145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1359"/>
                                        </p:tgtEl>
                                        <p:attrNameLst>
                                          <p:attrName>style.visibility</p:attrName>
                                        </p:attrNameLst>
                                      </p:cBhvr>
                                      <p:to>
                                        <p:strVal val="visible"/>
                                      </p:to>
                                    </p:set>
                                    <p:animEffect transition="in" filter="fade">
                                      <p:cBhvr>
                                        <p:cTn id="84" dur="500"/>
                                        <p:tgtEl>
                                          <p:spTgt spid="1359"/>
                                        </p:tgtEl>
                                      </p:cBhvr>
                                    </p:animEffect>
                                  </p:childTnLst>
                                </p:cTn>
                              </p:par>
                            </p:childTnLst>
                          </p:cTn>
                        </p:par>
                      </p:childTnLst>
                    </p:cTn>
                  </p:par>
                </p:childTnLst>
              </p:cTn>
              <p:nextCondLst>
                <p:cond evt="onClick" delay="0">
                  <p:tgtEl>
                    <p:spTgt spid="1450"/>
                  </p:tgtEl>
                </p:cond>
              </p:nextCondLst>
            </p:seq>
            <p:seq concurrent="1" nextAc="seek">
              <p:cTn id="85" restart="whenNotActive" fill="hold" evtFilter="cancelBubble" nodeType="interactiveSeq">
                <p:stCondLst>
                  <p:cond evt="onClick" delay="0">
                    <p:tgtEl>
                      <p:spTgt spid="1422"/>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withEffect">
                                  <p:stCondLst>
                                    <p:cond delay="0"/>
                                  </p:stCondLst>
                                  <p:childTnLst>
                                    <p:set>
                                      <p:cBhvr>
                                        <p:cTn id="89" dur="1" fill="hold">
                                          <p:stCondLst>
                                            <p:cond delay="0"/>
                                          </p:stCondLst>
                                        </p:cTn>
                                        <p:tgtEl>
                                          <p:spTgt spid="1360"/>
                                        </p:tgtEl>
                                        <p:attrNameLst>
                                          <p:attrName>style.visibility</p:attrName>
                                        </p:attrNameLst>
                                      </p:cBhvr>
                                      <p:to>
                                        <p:strVal val="visible"/>
                                      </p:to>
                                    </p:set>
                                    <p:animEffect transition="in" filter="fade">
                                      <p:cBhvr>
                                        <p:cTn id="90" dur="500"/>
                                        <p:tgtEl>
                                          <p:spTgt spid="1360"/>
                                        </p:tgtEl>
                                      </p:cBhvr>
                                    </p:animEffect>
                                  </p:childTnLst>
                                </p:cTn>
                              </p:par>
                            </p:childTnLst>
                          </p:cTn>
                        </p:par>
                      </p:childTnLst>
                    </p:cTn>
                  </p:par>
                </p:childTnLst>
              </p:cTn>
              <p:nextCondLst>
                <p:cond evt="onClick" delay="0">
                  <p:tgtEl>
                    <p:spTgt spid="14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7299" y="752567"/>
            <a:ext cx="8452977" cy="8787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757299" y="932294"/>
            <a:ext cx="8452977"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rPr>
              <a:t>Chỗ</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phần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đất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của</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một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và</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giáp</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với</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nước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khác</a:t>
            </a:r>
            <a:r>
              <a:rPr lang="en-GB" sz="2400" b="1" dirty="0">
                <a:effectLst/>
                <a:latin typeface="Times New Roman" panose="02020603050405020304" pitchFamily="18" charset="0"/>
                <a:ea typeface="Calibri" panose="020F0502020204030204" pitchFamily="34" charset="0"/>
              </a:rPr>
              <a:t>.</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93661" y="168659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860660"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630006" y="22817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2977479" y="228607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6093289"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6952227"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7706729" y="234706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Ớ</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3057225" y="232420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6148182" y="2319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4521888"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5309222" y="22649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748297"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4620911"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Ê</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5358733" y="23312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820942" y="23197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17029" y="21993"/>
            <a:ext cx="1121919" cy="69613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6" name="Arrow: Left 45">
            <a:hlinkClick r:id="rId7" action="ppaction://hlinksldjump"/>
            <a:extLst>
              <a:ext uri="{FF2B5EF4-FFF2-40B4-BE49-F238E27FC236}">
                <a16:creationId xmlns:a16="http://schemas.microsoft.com/office/drawing/2014/main" xmlns="" id="{6A62FE63-DD20-98C9-5FBD-B80762629BC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47" name="Rectangle 46">
            <a:extLst>
              <a:ext uri="{FF2B5EF4-FFF2-40B4-BE49-F238E27FC236}">
                <a16:creationId xmlns:a16="http://schemas.microsoft.com/office/drawing/2014/main" xmlns="" id="{4A861192-617A-262E-F7D0-2A4FB72793D8}"/>
              </a:ext>
            </a:extLst>
          </p:cNvPr>
          <p:cNvSpPr/>
          <p:nvPr/>
        </p:nvSpPr>
        <p:spPr>
          <a:xfrm>
            <a:off x="8392661" y="22746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1" name="Rectangle 50">
            <a:extLst>
              <a:ext uri="{FF2B5EF4-FFF2-40B4-BE49-F238E27FC236}">
                <a16:creationId xmlns:a16="http://schemas.microsoft.com/office/drawing/2014/main" xmlns="" id="{450A11BA-D869-8DB1-52BB-8284860255B2}"/>
              </a:ext>
            </a:extLst>
          </p:cNvPr>
          <p:cNvSpPr/>
          <p:nvPr/>
        </p:nvSpPr>
        <p:spPr>
          <a:xfrm>
            <a:off x="8455214" y="230435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3" name="TextBox 52">
            <a:extLst>
              <a:ext uri="{FF2B5EF4-FFF2-40B4-BE49-F238E27FC236}">
                <a16:creationId xmlns:a16="http://schemas.microsoft.com/office/drawing/2014/main" xmlns="" id="{C955704A-9F36-66DC-AFBC-81688EF3BFA0}"/>
              </a:ext>
            </a:extLst>
          </p:cNvPr>
          <p:cNvSpPr txBox="1"/>
          <p:nvPr/>
        </p:nvSpPr>
        <p:spPr>
          <a:xfrm>
            <a:off x="786566" y="3330026"/>
            <a:ext cx="10513342"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a:t>
            </a:r>
            <a:r>
              <a:rPr lang="vi-VN" sz="2400" b="0" i="0" dirty="0">
                <a:solidFill>
                  <a:srgbClr val="FF0000"/>
                </a:solidFill>
                <a:effectLst/>
                <a:latin typeface="Arial" panose="020B0604020202020204" pitchFamily="34" charset="0"/>
                <a:cs typeface="Arial" panose="020B0604020202020204" pitchFamily="34" charset="0"/>
              </a:rPr>
              <a:t>biên giới</a:t>
            </a:r>
            <a:r>
              <a:rPr lang="vi-VN" sz="2400" b="0" i="0" dirty="0">
                <a:solidFill>
                  <a:srgbClr val="242021"/>
                </a:solidFill>
                <a:effectLst/>
                <a:latin typeface="Arial" panose="020B0604020202020204" pitchFamily="34" charset="0"/>
                <a:cs typeface="Arial" panose="020B0604020202020204" pitchFamily="34" charset="0"/>
              </a:rPr>
              <a:t>, đánh chiếm một số đảo, di dời một số mốc quốc giới, gây nhiều tội ác, xâm phạm </a:t>
            </a:r>
            <a:r>
              <a:rPr lang="vi-VN" sz="2400" b="0" i="0" dirty="0">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xmlns="" id="{A6413DE9-2451-E5B1-9843-DC9E91CF8C5A}"/>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59" name="Group 11">
            <a:extLst>
              <a:ext uri="{FF2B5EF4-FFF2-40B4-BE49-F238E27FC236}">
                <a16:creationId xmlns:a16="http://schemas.microsoft.com/office/drawing/2014/main" xmlns="" id="{1E3BB6D2-300E-659D-4A3A-4C87DC5FD957}"/>
              </a:ext>
            </a:extLst>
          </p:cNvPr>
          <p:cNvGrpSpPr>
            <a:grpSpLocks/>
          </p:cNvGrpSpPr>
          <p:nvPr/>
        </p:nvGrpSpPr>
        <p:grpSpPr bwMode="auto">
          <a:xfrm>
            <a:off x="806095" y="167994"/>
            <a:ext cx="625171" cy="541918"/>
            <a:chOff x="0" y="0"/>
            <a:chExt cx="666" cy="559"/>
          </a:xfrm>
        </p:grpSpPr>
        <p:sp>
          <p:nvSpPr>
            <p:cNvPr id="61" name="Freeform 12">
              <a:extLst>
                <a:ext uri="{FF2B5EF4-FFF2-40B4-BE49-F238E27FC236}">
                  <a16:creationId xmlns:a16="http://schemas.microsoft.com/office/drawing/2014/main" xmlns="" id="{2D917DD0-3721-F8ED-5A81-BE628087631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09AED4E6-27D8-F81B-DC61-1BDB6A9F8D8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xmlns="" id="{8B219FC9-C963-0ADA-EE3B-7BD18C3A84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7" name="Oval 26">
            <a:extLst>
              <a:ext uri="{FF2B5EF4-FFF2-40B4-BE49-F238E27FC236}">
                <a16:creationId xmlns:a16="http://schemas.microsoft.com/office/drawing/2014/main" xmlns="" id="{3CEFAB25-A37F-1993-5807-203E755F97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8" name="Oval 27">
            <a:extLst>
              <a:ext uri="{FF2B5EF4-FFF2-40B4-BE49-F238E27FC236}">
                <a16:creationId xmlns:a16="http://schemas.microsoft.com/office/drawing/2014/main" xmlns="" id="{415F5A3F-C490-0F2C-DF60-01021891DD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9" name="Oval 28">
            <a:extLst>
              <a:ext uri="{FF2B5EF4-FFF2-40B4-BE49-F238E27FC236}">
                <a16:creationId xmlns:a16="http://schemas.microsoft.com/office/drawing/2014/main" xmlns="" id="{74ACF95B-04E7-57AC-E58A-4A732564B1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30" name="Oval 29">
            <a:extLst>
              <a:ext uri="{FF2B5EF4-FFF2-40B4-BE49-F238E27FC236}">
                <a16:creationId xmlns:a16="http://schemas.microsoft.com/office/drawing/2014/main" xmlns="" id="{12704D72-FD73-2C1C-9B03-8953D8A0CF2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31" name="Oval 30">
            <a:extLst>
              <a:ext uri="{FF2B5EF4-FFF2-40B4-BE49-F238E27FC236}">
                <a16:creationId xmlns:a16="http://schemas.microsoft.com/office/drawing/2014/main" xmlns="" id="{9E1B7EE5-806F-CDDC-DD86-B7CB64F4EC5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32" name="Oval 31">
            <a:extLst>
              <a:ext uri="{FF2B5EF4-FFF2-40B4-BE49-F238E27FC236}">
                <a16:creationId xmlns:a16="http://schemas.microsoft.com/office/drawing/2014/main" xmlns="" id="{62D66A53-0EBA-6632-3838-0BCD95DD4E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33" name="Oval 32">
            <a:extLst>
              <a:ext uri="{FF2B5EF4-FFF2-40B4-BE49-F238E27FC236}">
                <a16:creationId xmlns:a16="http://schemas.microsoft.com/office/drawing/2014/main" xmlns="" id="{B44F15E5-9D0A-51C4-CEEC-56D7FA96F24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4" name="Oval 33">
            <a:extLst>
              <a:ext uri="{FF2B5EF4-FFF2-40B4-BE49-F238E27FC236}">
                <a16:creationId xmlns:a16="http://schemas.microsoft.com/office/drawing/2014/main" xmlns="" id="{2383BFCD-DBFB-3D33-A39D-878DD3B7E1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5" name="Oval 34">
            <a:extLst>
              <a:ext uri="{FF2B5EF4-FFF2-40B4-BE49-F238E27FC236}">
                <a16:creationId xmlns:a16="http://schemas.microsoft.com/office/drawing/2014/main" xmlns="" id="{A516B251-6D75-FECD-D53F-ED58D2E4C6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6" name="Oval 35">
            <a:extLst>
              <a:ext uri="{FF2B5EF4-FFF2-40B4-BE49-F238E27FC236}">
                <a16:creationId xmlns:a16="http://schemas.microsoft.com/office/drawing/2014/main" xmlns="" id="{3AA39FE6-67B2-6B20-85A3-ECD5C063C2D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7" name="Oval 36">
            <a:extLst>
              <a:ext uri="{FF2B5EF4-FFF2-40B4-BE49-F238E27FC236}">
                <a16:creationId xmlns:a16="http://schemas.microsoft.com/office/drawing/2014/main" xmlns="" id="{0D7FD146-B5C5-605E-12C2-2BD2E0BCD68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8" name="Oval 37">
            <a:extLst>
              <a:ext uri="{FF2B5EF4-FFF2-40B4-BE49-F238E27FC236}">
                <a16:creationId xmlns:a16="http://schemas.microsoft.com/office/drawing/2014/main" xmlns="" id="{ED8B5695-9F16-BF34-E255-5C84C04B89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9" name="Oval 38">
            <a:extLst>
              <a:ext uri="{FF2B5EF4-FFF2-40B4-BE49-F238E27FC236}">
                <a16:creationId xmlns:a16="http://schemas.microsoft.com/office/drawing/2014/main" xmlns="" id="{FC73A437-D414-1725-A54D-9B295D76BE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40" name="Oval 39">
            <a:extLst>
              <a:ext uri="{FF2B5EF4-FFF2-40B4-BE49-F238E27FC236}">
                <a16:creationId xmlns:a16="http://schemas.microsoft.com/office/drawing/2014/main" xmlns="" id="{D62BBE7A-16DB-DD30-24FE-170BF25D4F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41" name="Oval 40">
            <a:extLst>
              <a:ext uri="{FF2B5EF4-FFF2-40B4-BE49-F238E27FC236}">
                <a16:creationId xmlns:a16="http://schemas.microsoft.com/office/drawing/2014/main" xmlns="" id="{DEFBD7A4-8523-5906-B9F2-125E1E4232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4087362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video>
              <p:cMediaNode vol="80000" numSld="999" showWhenStopped="0">
                <p:cTn id="34" fill="hold" display="0">
                  <p:stCondLst>
                    <p:cond delay="indefinite"/>
                  </p:stCondLst>
                  <p:endCondLst>
                    <p:cond evt="onStopAudio" delay="0">
                      <p:tgtEl>
                        <p:sldTgt/>
                      </p:tgtEl>
                    </p:cond>
                  </p:endCondLst>
                </p:cTn>
                <p:tgtEl>
                  <p:spTgt spid="11"/>
                </p:tgtEl>
              </p:cMediaNode>
            </p:vide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4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6" grpId="0" animBg="1"/>
      <p:bldP spid="58" grpId="0" animBg="1"/>
      <p:bldP spid="60" grpId="0" animBg="1"/>
      <p:bldP spid="1031" grpId="0" animBg="1"/>
      <p:bldP spid="1032" grpId="0" animBg="1"/>
      <p:bldP spid="1033" grpId="0" animBg="1"/>
      <p:bldP spid="51" grpId="0" animBg="1"/>
      <p:bldP spid="5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86463" y="804110"/>
            <a:ext cx="808455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019416" y="1089106"/>
            <a:ext cx="7507134"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rPr>
              <a:t>Nước</a:t>
            </a:r>
            <a:r>
              <a:rPr lang="en-GB" sz="2400" b="1" dirty="0">
                <a:effectLst/>
                <a:latin typeface="Times New Roman" panose="02020603050405020304" pitchFamily="18" charset="0"/>
                <a:ea typeface="Calibri" panose="020F0502020204030204" pitchFamily="34" charset="0"/>
              </a:rPr>
              <a:t> ở </a:t>
            </a:r>
            <a:r>
              <a:rPr lang="en-GB" sz="2400" b="1" dirty="0" err="1">
                <a:effectLst/>
                <a:latin typeface="Times New Roman" panose="02020603050405020304" pitchFamily="18" charset="0"/>
                <a:ea typeface="Calibri" panose="020F0502020204030204" pitchFamily="34" charset="0"/>
              </a:rPr>
              <a:t>ngay</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bên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cạnh</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quan</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hệ</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với</a:t>
            </a:r>
            <a:r>
              <a:rPr lang="en-GB" sz="2400" b="1" dirty="0">
                <a:effectLst/>
                <a:latin typeface="Times New Roman" panose="02020603050405020304" pitchFamily="18" charset="0"/>
                <a:ea typeface="Calibri" panose="020F0502020204030204" pitchFamily="34" charset="0"/>
              </a:rPr>
              <a:t> </a:t>
            </a:r>
            <a:r>
              <a:rPr lang="en-GB" sz="2400" b="1" dirty="0" err="1">
                <a:effectLst/>
                <a:latin typeface="Times New Roman" panose="02020603050405020304" pitchFamily="18" charset="0"/>
                <a:ea typeface="Calibri" panose="020F0502020204030204" pitchFamily="34" charset="0"/>
              </a:rPr>
              <a:t>nhau</a:t>
            </a:r>
            <a:r>
              <a:rPr lang="en-GB" sz="2400" b="1" dirty="0">
                <a:effectLst/>
                <a:latin typeface="Times New Roman" panose="02020603050405020304" pitchFamily="18" charset="0"/>
                <a:ea typeface="Calibri" panose="020F0502020204030204" pitchFamily="34" charset="0"/>
              </a:rPr>
              <a:t>.</a:t>
            </a:r>
            <a:endParaRPr lang="vi-VN" sz="72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981804" y="188474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966940" y="240609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7766390" y="239697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6186764" y="24060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539981" y="24060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5403264" y="240780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035267" y="24556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7832262"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6213194" y="245731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8549432"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546045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856082" y="2416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629673" y="240780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089363" y="2424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954531" y="24446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714953" y="24573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131715" y="24453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Á</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76253" y="14724"/>
            <a:ext cx="1259677"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2309187" y="2413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2407636" y="243643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L</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7" name="TextBox 46">
            <a:extLst>
              <a:ext uri="{FF2B5EF4-FFF2-40B4-BE49-F238E27FC236}">
                <a16:creationId xmlns:a16="http://schemas.microsoft.com/office/drawing/2014/main" xmlns="" id="{E2D723BD-9C88-AB17-8A08-500AF6CC5355}"/>
              </a:ext>
            </a:extLst>
          </p:cNvPr>
          <p:cNvSpPr txBox="1"/>
          <p:nvPr/>
        </p:nvSpPr>
        <p:spPr>
          <a:xfrm>
            <a:off x="1232760" y="3501201"/>
            <a:ext cx="923889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Cam-pu-chia là hai nước </a:t>
            </a:r>
            <a:r>
              <a:rPr lang="vi-VN" sz="2400" b="0" i="0" dirty="0">
                <a:solidFill>
                  <a:srgbClr val="FF0000"/>
                </a:solidFill>
                <a:effectLst/>
                <a:latin typeface="Arial" panose="020B0604020202020204" pitchFamily="34" charset="0"/>
                <a:cs typeface="Arial" panose="020B0604020202020204" pitchFamily="34" charset="0"/>
              </a:rPr>
              <a:t>láng giềng </a:t>
            </a:r>
            <a:r>
              <a:rPr lang="vi-VN" sz="2400" b="0" i="0" dirty="0">
                <a:solidFill>
                  <a:srgbClr val="242021"/>
                </a:solidFill>
                <a:effectLst/>
                <a:latin typeface="Arial" panose="020B0604020202020204" pitchFamily="34" charset="0"/>
                <a:cs typeface="Arial" panose="020B0604020202020204" pitchFamily="34" charset="0"/>
              </a:rPr>
              <a:t>hữu nghị và thân thiện, nhân dân sớm có quan hệ đoàn kết, gắn bó, giúp đỡ nhau trong lịch sử cũng như trong cuộc kháng chiến chiến thắng kẻ thù chung là thực dân Pháp và đế quốc Mỹ, giành độc lập dân tộc cho mỗi quốc gia.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xmlns="" id="{5FF1664A-7723-8789-DA8C-78558CBDE57C}"/>
              </a:ext>
            </a:extLst>
          </p:cNvPr>
          <p:cNvPicPr>
            <a:picLocks noChangeAspect="1"/>
          </p:cNvPicPr>
          <p:nvPr/>
        </p:nvPicPr>
        <p:blipFill>
          <a:blip r:embed="rId7" cstate="print"/>
          <a:stretch>
            <a:fillRect/>
          </a:stretch>
        </p:blipFill>
        <p:spPr>
          <a:xfrm>
            <a:off x="117512" y="97702"/>
            <a:ext cx="625171" cy="612210"/>
          </a:xfrm>
          <a:prstGeom prst="rect">
            <a:avLst/>
          </a:prstGeom>
        </p:spPr>
      </p:pic>
      <p:grpSp>
        <p:nvGrpSpPr>
          <p:cNvPr id="61" name="Group 11">
            <a:extLst>
              <a:ext uri="{FF2B5EF4-FFF2-40B4-BE49-F238E27FC236}">
                <a16:creationId xmlns:a16="http://schemas.microsoft.com/office/drawing/2014/main" xmlns="" id="{9DAA5D28-65D0-F155-8E10-6F405889F40E}"/>
              </a:ext>
            </a:extLst>
          </p:cNvPr>
          <p:cNvGrpSpPr>
            <a:grpSpLocks/>
          </p:cNvGrpSpPr>
          <p:nvPr/>
        </p:nvGrpSpPr>
        <p:grpSpPr bwMode="auto">
          <a:xfrm>
            <a:off x="806095" y="167994"/>
            <a:ext cx="625171" cy="541918"/>
            <a:chOff x="0" y="0"/>
            <a:chExt cx="666" cy="559"/>
          </a:xfrm>
        </p:grpSpPr>
        <p:sp>
          <p:nvSpPr>
            <p:cNvPr id="62" name="Freeform 12">
              <a:extLst>
                <a:ext uri="{FF2B5EF4-FFF2-40B4-BE49-F238E27FC236}">
                  <a16:creationId xmlns:a16="http://schemas.microsoft.com/office/drawing/2014/main" xmlns="" id="{2ACA95C1-3DDB-6574-4225-33F56EED972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7" name="Arrow: Left 1026">
            <a:hlinkClick r:id="rId8" action="ppaction://hlinksldjump"/>
            <a:extLst>
              <a:ext uri="{FF2B5EF4-FFF2-40B4-BE49-F238E27FC236}">
                <a16:creationId xmlns:a16="http://schemas.microsoft.com/office/drawing/2014/main" xmlns="" id="{9EE490A5-6DDB-AFEA-DCDD-E9B87931F090}"/>
              </a:ext>
            </a:extLst>
          </p:cNvPr>
          <p:cNvSpPr/>
          <p:nvPr/>
        </p:nvSpPr>
        <p:spPr>
          <a:xfrm>
            <a:off x="0" y="619319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1347B324-63F4-2384-F7FA-A3AC16AAE7C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BD26A1E7-1A24-D2E2-7E4F-424A7DD35F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4FAC5C6-ECC9-BBAE-AE30-B87307623C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0F5843D8-21AB-73EA-A341-262E02F2DB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8E8E47B1-233E-D97E-9394-4BDE1D9B14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CC05F41-5D50-0BE6-E700-18F14152AB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8378A08E-BD09-C62D-B529-051122680B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2" name="Oval 11">
            <a:extLst>
              <a:ext uri="{FF2B5EF4-FFF2-40B4-BE49-F238E27FC236}">
                <a16:creationId xmlns:a16="http://schemas.microsoft.com/office/drawing/2014/main" xmlns="" id="{5B2F3120-DFCA-ED48-F6FE-D4661BD508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xmlns="" id="{5BCBD898-FFFE-239D-ABF3-52C0F3A670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1" name="Oval 50">
            <a:extLst>
              <a:ext uri="{FF2B5EF4-FFF2-40B4-BE49-F238E27FC236}">
                <a16:creationId xmlns:a16="http://schemas.microsoft.com/office/drawing/2014/main" xmlns="" id="{DB04A5C6-6B12-45C5-E55A-0EE1B3EF17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3" name="Oval 62">
            <a:extLst>
              <a:ext uri="{FF2B5EF4-FFF2-40B4-BE49-F238E27FC236}">
                <a16:creationId xmlns:a16="http://schemas.microsoft.com/office/drawing/2014/main" xmlns="" id="{A67BB87A-E08B-063C-DC15-33D0B8876E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4" name="Oval 1023">
            <a:extLst>
              <a:ext uri="{FF2B5EF4-FFF2-40B4-BE49-F238E27FC236}">
                <a16:creationId xmlns:a16="http://schemas.microsoft.com/office/drawing/2014/main" xmlns="" id="{BB7B74EB-62E2-BC39-F7A4-9956FAE5B9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5" name="Oval 1024">
            <a:extLst>
              <a:ext uri="{FF2B5EF4-FFF2-40B4-BE49-F238E27FC236}">
                <a16:creationId xmlns:a16="http://schemas.microsoft.com/office/drawing/2014/main" xmlns="" id="{F9D385AA-6617-D6F8-4742-CA5DDB5638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6" name="Oval 1025">
            <a:extLst>
              <a:ext uri="{FF2B5EF4-FFF2-40B4-BE49-F238E27FC236}">
                <a16:creationId xmlns:a16="http://schemas.microsoft.com/office/drawing/2014/main" xmlns="" id="{16C1EC24-65F0-83DA-B279-4C9587316A4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5" name="Oval 1034">
            <a:extLst>
              <a:ext uri="{FF2B5EF4-FFF2-40B4-BE49-F238E27FC236}">
                <a16:creationId xmlns:a16="http://schemas.microsoft.com/office/drawing/2014/main" xmlns="" id="{4C85CCE8-B3FC-BE4C-B7E4-A3AB471832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7" name="Oval 1036">
            <a:extLst>
              <a:ext uri="{FF2B5EF4-FFF2-40B4-BE49-F238E27FC236}">
                <a16:creationId xmlns:a16="http://schemas.microsoft.com/office/drawing/2014/main" xmlns="" id="{A1C31EF5-CEA0-AB0F-9132-6EE017B0AB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8" name="Oval 1037">
            <a:extLst>
              <a:ext uri="{FF2B5EF4-FFF2-40B4-BE49-F238E27FC236}">
                <a16:creationId xmlns:a16="http://schemas.microsoft.com/office/drawing/2014/main" xmlns="" id="{F9B75567-CD77-CDEB-7E34-55250F3686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95659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1033" grpId="0" animBg="1"/>
      <p:bldP spid="13" grpId="0" animBg="1"/>
      <p:bldP spid="47" grpId="0" animBg="1"/>
      <p:bldP spid="6" grpId="0" animBg="1"/>
      <p:bldP spid="7" grpId="0" animBg="1"/>
      <p:bldP spid="8" grpId="0" animBg="1"/>
      <p:bldP spid="9" grpId="0" animBg="1"/>
      <p:bldP spid="10" grpId="0" animBg="1"/>
      <p:bldP spid="12" grpId="0" animBg="1"/>
      <p:bldP spid="46" grpId="0" animBg="1"/>
      <p:bldP spid="51" grpId="0" animBg="1"/>
      <p:bldP spid="63" grpId="0" animBg="1"/>
      <p:bldP spid="1024" grpId="0" animBg="1"/>
      <p:bldP spid="1025" grpId="0" animBg="1"/>
      <p:bldP spid="1026" grpId="0" animBg="1"/>
      <p:bldP spid="1035" grpId="0" animBg="1"/>
      <p:bldP spid="1037" grpId="0" animBg="1"/>
      <p:bldP spid="10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80754" y="776185"/>
            <a:ext cx="8236393"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837415" y="876515"/>
            <a:ext cx="7786384" cy="830997"/>
          </a:xfrm>
          <a:prstGeom prst="rect">
            <a:avLst/>
          </a:prstGeom>
          <a:noFill/>
        </p:spPr>
        <p:txBody>
          <a:bodyPr wrap="square" rtlCol="0">
            <a:spAutoFit/>
          </a:bodyPr>
          <a:lstStyle/>
          <a:p>
            <a:pPr algn="ctr"/>
            <a:r>
              <a:rPr lang="en-GB" sz="2400" b="1" dirty="0">
                <a:latin typeface="Times New Roman" panose="02020603050405020304" pitchFamily="18" charset="0"/>
                <a:ea typeface="Calibri" panose="020F0502020204030204" pitchFamily="34" charset="0"/>
              </a:rPr>
              <a:t>Ở </a:t>
            </a:r>
            <a:r>
              <a:rPr lang="en-GB" sz="2400" b="1" dirty="0" err="1">
                <a:latin typeface="Times New Roman" panose="02020603050405020304" pitchFamily="18" charset="0"/>
                <a:ea typeface="Calibri" panose="020F0502020204030204" pitchFamily="34" charset="0"/>
              </a:rPr>
              <a:t>trong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tình</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trạng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xấu</a:t>
            </a:r>
            <a:r>
              <a:rPr lang="en-GB" sz="2400" b="1" dirty="0">
                <a:latin typeface="Times New Roman" panose="02020603050405020304" pitchFamily="18" charset="0"/>
                <a:ea typeface="Calibri" panose="020F0502020204030204" pitchFamily="34" charset="0"/>
              </a:rPr>
              <a:t>, gay go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mức</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trầm</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trọng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có</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nguy</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cơ</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dẫn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đến</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những</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hậu</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quả</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hết</a:t>
            </a:r>
            <a:r>
              <a:rPr lang="en-GB" sz="2400" b="1" dirty="0">
                <a:latin typeface="Times New Roman" panose="02020603050405020304" pitchFamily="18" charset="0"/>
                <a:ea typeface="Calibri" panose="020F0502020204030204" pitchFamily="34" charset="0"/>
              </a:rPr>
              <a:t> </a:t>
            </a:r>
            <a:r>
              <a:rPr lang="en-GB" sz="2400" b="1" dirty="0" err="1">
                <a:latin typeface="Times New Roman" panose="02020603050405020304" pitchFamily="18" charset="0"/>
                <a:ea typeface="Calibri" panose="020F0502020204030204" pitchFamily="34" charset="0"/>
              </a:rPr>
              <a:t>sức</a:t>
            </a:r>
            <a:r>
              <a:rPr lang="en-GB" sz="2400" b="1" dirty="0">
                <a:latin typeface="Times New Roman" panose="02020603050405020304" pitchFamily="18" charset="0"/>
                <a:ea typeface="Calibri" panose="020F0502020204030204" pitchFamily="34" charset="0"/>
              </a:rPr>
              <a:t> tai </a:t>
            </a:r>
            <a:r>
              <a:rPr lang="en-GB" sz="2400" b="1" dirty="0" err="1">
                <a:latin typeface="Times New Roman" panose="02020603050405020304" pitchFamily="18" charset="0"/>
                <a:ea typeface="Calibri" panose="020F0502020204030204" pitchFamily="34" charset="0"/>
              </a:rPr>
              <a:t>hại</a:t>
            </a:r>
            <a:r>
              <a:rPr lang="en-GB" sz="2400" b="1" dirty="0">
                <a:effectLst/>
                <a:latin typeface="Times New Roman" panose="02020603050405020304" pitchFamily="18" charset="0"/>
                <a:ea typeface="Calibri" panose="020F0502020204030204" pitchFamily="34" charset="0"/>
              </a:rPr>
              <a:t>.</a:t>
            </a:r>
            <a:endParaRPr lang="vi-VN" sz="8800" b="1" dirty="0">
              <a:latin typeface="Calibri" panose="020F0502020204030204" pitchFamily="34" charset="0"/>
              <a:ea typeface="Calibri" panose="020F0502020204030204" pitchFamily="34" charset="0"/>
              <a:cs typeface="Calibri" panose="020F0502020204030204" pitchFamily="34"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868623" y="190209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129863"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354688" y="251173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589813" y="250907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400830" y="25255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M</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630205" y="25553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Ê</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263073" y="17694"/>
            <a:ext cx="778102"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4" name="Rectangle 43">
            <a:extLst>
              <a:ext uri="{FF2B5EF4-FFF2-40B4-BE49-F238E27FC236}">
                <a16:creationId xmlns:a16="http://schemas.microsoft.com/office/drawing/2014/main" xmlns="" id="{40D76AC1-CF14-0A2B-A589-DF6967215D69}"/>
              </a:ext>
            </a:extLst>
          </p:cNvPr>
          <p:cNvSpPr/>
          <p:nvPr/>
        </p:nvSpPr>
        <p:spPr>
          <a:xfrm>
            <a:off x="3834319" y="25090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5" name="Rectangle 44">
            <a:extLst>
              <a:ext uri="{FF2B5EF4-FFF2-40B4-BE49-F238E27FC236}">
                <a16:creationId xmlns:a16="http://schemas.microsoft.com/office/drawing/2014/main" xmlns="" id="{20AF0378-7A95-2C8E-2C8F-701A62660501}"/>
              </a:ext>
            </a:extLst>
          </p:cNvPr>
          <p:cNvSpPr/>
          <p:nvPr/>
        </p:nvSpPr>
        <p:spPr>
          <a:xfrm>
            <a:off x="3043982"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6" name="Rectangle 45">
            <a:extLst>
              <a:ext uri="{FF2B5EF4-FFF2-40B4-BE49-F238E27FC236}">
                <a16:creationId xmlns:a16="http://schemas.microsoft.com/office/drawing/2014/main" xmlns="" id="{96618925-547C-9E58-308D-3EF18BE0A56A}"/>
              </a:ext>
            </a:extLst>
          </p:cNvPr>
          <p:cNvSpPr/>
          <p:nvPr/>
        </p:nvSpPr>
        <p:spPr>
          <a:xfrm>
            <a:off x="2267808" y="2515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7" name="Rectangle 46">
            <a:extLst>
              <a:ext uri="{FF2B5EF4-FFF2-40B4-BE49-F238E27FC236}">
                <a16:creationId xmlns:a16="http://schemas.microsoft.com/office/drawing/2014/main" xmlns="" id="{13D5DCD0-D237-699D-CF64-F6B0677DDDEB}"/>
              </a:ext>
            </a:extLst>
          </p:cNvPr>
          <p:cNvSpPr/>
          <p:nvPr/>
        </p:nvSpPr>
        <p:spPr>
          <a:xfrm>
            <a:off x="1475376" y="25156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3" name="Rectangle 52">
            <a:extLst>
              <a:ext uri="{FF2B5EF4-FFF2-40B4-BE49-F238E27FC236}">
                <a16:creationId xmlns:a16="http://schemas.microsoft.com/office/drawing/2014/main" xmlns="" id="{3E7FC16F-27D6-4571-C0A4-2CFCBB9E9AE1}"/>
              </a:ext>
            </a:extLst>
          </p:cNvPr>
          <p:cNvSpPr/>
          <p:nvPr/>
        </p:nvSpPr>
        <p:spPr>
          <a:xfrm>
            <a:off x="9193068"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4" name="Rectangle 53">
            <a:extLst>
              <a:ext uri="{FF2B5EF4-FFF2-40B4-BE49-F238E27FC236}">
                <a16:creationId xmlns:a16="http://schemas.microsoft.com/office/drawing/2014/main" xmlns="" id="{BAEB6CFB-D377-A986-E228-0534E341ED9D}"/>
              </a:ext>
            </a:extLst>
          </p:cNvPr>
          <p:cNvSpPr/>
          <p:nvPr/>
        </p:nvSpPr>
        <p:spPr>
          <a:xfrm>
            <a:off x="8430670" y="253596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7" name="Rectangle 56">
            <a:extLst>
              <a:ext uri="{FF2B5EF4-FFF2-40B4-BE49-F238E27FC236}">
                <a16:creationId xmlns:a16="http://schemas.microsoft.com/office/drawing/2014/main" xmlns="" id="{7F98D464-FBB8-6ECA-00D6-AA4CE157319E}"/>
              </a:ext>
            </a:extLst>
          </p:cNvPr>
          <p:cNvSpPr/>
          <p:nvPr/>
        </p:nvSpPr>
        <p:spPr>
          <a:xfrm>
            <a:off x="7661827" y="25380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9" name="Rectangle 58">
            <a:extLst>
              <a:ext uri="{FF2B5EF4-FFF2-40B4-BE49-F238E27FC236}">
                <a16:creationId xmlns:a16="http://schemas.microsoft.com/office/drawing/2014/main" xmlns="" id="{652E5733-0856-D05A-5AED-3E4C4C8CC079}"/>
              </a:ext>
            </a:extLst>
          </p:cNvPr>
          <p:cNvSpPr/>
          <p:nvPr/>
        </p:nvSpPr>
        <p:spPr>
          <a:xfrm>
            <a:off x="6892984" y="25262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60" name="Rectangle 59">
            <a:extLst>
              <a:ext uri="{FF2B5EF4-FFF2-40B4-BE49-F238E27FC236}">
                <a16:creationId xmlns:a16="http://schemas.microsoft.com/office/drawing/2014/main" xmlns="" id="{830FB91D-88D8-A98C-C86D-B8E6DDDB9800}"/>
              </a:ext>
            </a:extLst>
          </p:cNvPr>
          <p:cNvSpPr/>
          <p:nvPr/>
        </p:nvSpPr>
        <p:spPr>
          <a:xfrm>
            <a:off x="3889823"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xmlns="" id="{58003B7D-788A-D942-EAF0-F2E3E0D0E651}"/>
              </a:ext>
            </a:extLst>
          </p:cNvPr>
          <p:cNvSpPr/>
          <p:nvPr/>
        </p:nvSpPr>
        <p:spPr>
          <a:xfrm>
            <a:off x="1533965" y="25400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2" name="Rectangle 61">
            <a:extLst>
              <a:ext uri="{FF2B5EF4-FFF2-40B4-BE49-F238E27FC236}">
                <a16:creationId xmlns:a16="http://schemas.microsoft.com/office/drawing/2014/main" xmlns="" id="{8E32FA9E-3F19-1423-5E1D-DF664ABC179E}"/>
              </a:ext>
            </a:extLst>
          </p:cNvPr>
          <p:cNvSpPr/>
          <p:nvPr/>
        </p:nvSpPr>
        <p:spPr>
          <a:xfrm>
            <a:off x="2323469"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3" name="Rectangle 62">
            <a:extLst>
              <a:ext uri="{FF2B5EF4-FFF2-40B4-BE49-F238E27FC236}">
                <a16:creationId xmlns:a16="http://schemas.microsoft.com/office/drawing/2014/main" xmlns="" id="{64F2E5C4-0E57-63C4-2D7B-477DD7E836F9}"/>
              </a:ext>
            </a:extLst>
          </p:cNvPr>
          <p:cNvSpPr/>
          <p:nvPr/>
        </p:nvSpPr>
        <p:spPr>
          <a:xfrm>
            <a:off x="3121632" y="2553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024" name="Rectangle 1023">
            <a:extLst>
              <a:ext uri="{FF2B5EF4-FFF2-40B4-BE49-F238E27FC236}">
                <a16:creationId xmlns:a16="http://schemas.microsoft.com/office/drawing/2014/main" xmlns="" id="{32EFC275-00E9-151B-9BA9-049C62388DD1}"/>
              </a:ext>
            </a:extLst>
          </p:cNvPr>
          <p:cNvSpPr/>
          <p:nvPr/>
        </p:nvSpPr>
        <p:spPr>
          <a:xfrm>
            <a:off x="6188832" y="25390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025" name="Rectangle 1024">
            <a:extLst>
              <a:ext uri="{FF2B5EF4-FFF2-40B4-BE49-F238E27FC236}">
                <a16:creationId xmlns:a16="http://schemas.microsoft.com/office/drawing/2014/main" xmlns="" id="{A8A619FC-388C-370E-F710-BCEB243C642C}"/>
              </a:ext>
            </a:extLst>
          </p:cNvPr>
          <p:cNvSpPr/>
          <p:nvPr/>
        </p:nvSpPr>
        <p:spPr>
          <a:xfrm>
            <a:off x="6942495" y="25529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R</a:t>
            </a:r>
          </a:p>
        </p:txBody>
      </p:sp>
      <p:sp>
        <p:nvSpPr>
          <p:cNvPr id="1027" name="Rectangle 1026">
            <a:extLst>
              <a:ext uri="{FF2B5EF4-FFF2-40B4-BE49-F238E27FC236}">
                <a16:creationId xmlns:a16="http://schemas.microsoft.com/office/drawing/2014/main" xmlns="" id="{3055E1F3-6A83-9B13-881D-5BE66B45C62F}"/>
              </a:ext>
            </a:extLst>
          </p:cNvPr>
          <p:cNvSpPr/>
          <p:nvPr/>
        </p:nvSpPr>
        <p:spPr>
          <a:xfrm>
            <a:off x="7707309" y="25511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Ọ</a:t>
            </a:r>
          </a:p>
        </p:txBody>
      </p:sp>
      <p:sp>
        <p:nvSpPr>
          <p:cNvPr id="1028" name="Rectangle 1027">
            <a:extLst>
              <a:ext uri="{FF2B5EF4-FFF2-40B4-BE49-F238E27FC236}">
                <a16:creationId xmlns:a16="http://schemas.microsoft.com/office/drawing/2014/main" xmlns="" id="{CA4EDC9F-EB3F-060E-1487-8CA760E988E9}"/>
              </a:ext>
            </a:extLst>
          </p:cNvPr>
          <p:cNvSpPr/>
          <p:nvPr/>
        </p:nvSpPr>
        <p:spPr>
          <a:xfrm>
            <a:off x="8487698"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29" name="Rectangle 1028">
            <a:extLst>
              <a:ext uri="{FF2B5EF4-FFF2-40B4-BE49-F238E27FC236}">
                <a16:creationId xmlns:a16="http://schemas.microsoft.com/office/drawing/2014/main" xmlns="" id="{F011FAF1-B7C5-1996-A244-72C9DF79686E}"/>
              </a:ext>
            </a:extLst>
          </p:cNvPr>
          <p:cNvSpPr/>
          <p:nvPr/>
        </p:nvSpPr>
        <p:spPr>
          <a:xfrm>
            <a:off x="9260602" y="256512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1" name="TextBox 1030">
            <a:extLst>
              <a:ext uri="{FF2B5EF4-FFF2-40B4-BE49-F238E27FC236}">
                <a16:creationId xmlns:a16="http://schemas.microsoft.com/office/drawing/2014/main" xmlns="" id="{D14F6A0B-E46F-1831-12E2-EC21C6559B0B}"/>
              </a:ext>
            </a:extLst>
          </p:cNvPr>
          <p:cNvSpPr txBox="1"/>
          <p:nvPr/>
        </p:nvSpPr>
        <p:spPr>
          <a:xfrm>
            <a:off x="467717" y="3350660"/>
            <a:ext cx="10616178"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biên giới, đánh chiếm một số đảo, di dời một số mốc quốc giới, gây nhiều tội ác, xâm phạm </a:t>
            </a:r>
            <a:r>
              <a:rPr lang="vi-VN" sz="2400" b="0" i="0" dirty="0">
                <a:solidFill>
                  <a:srgbClr val="FF0000"/>
                </a:solidFill>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33" name="image4.png">
            <a:extLst>
              <a:ext uri="{FF2B5EF4-FFF2-40B4-BE49-F238E27FC236}">
                <a16:creationId xmlns:a16="http://schemas.microsoft.com/office/drawing/2014/main" xmlns="" id="{92E441A6-28CF-F5F9-278E-E800F200F8FB}"/>
              </a:ext>
            </a:extLst>
          </p:cNvPr>
          <p:cNvPicPr>
            <a:picLocks noChangeAspect="1"/>
          </p:cNvPicPr>
          <p:nvPr/>
        </p:nvPicPr>
        <p:blipFill>
          <a:blip r:embed="rId7" cstate="print"/>
          <a:stretch>
            <a:fillRect/>
          </a:stretch>
        </p:blipFill>
        <p:spPr>
          <a:xfrm>
            <a:off x="117512" y="97702"/>
            <a:ext cx="625171" cy="612210"/>
          </a:xfrm>
          <a:prstGeom prst="rect">
            <a:avLst/>
          </a:prstGeom>
        </p:spPr>
      </p:pic>
      <p:grpSp>
        <p:nvGrpSpPr>
          <p:cNvPr id="1034" name="Group 11">
            <a:extLst>
              <a:ext uri="{FF2B5EF4-FFF2-40B4-BE49-F238E27FC236}">
                <a16:creationId xmlns:a16="http://schemas.microsoft.com/office/drawing/2014/main" xmlns="" id="{9B13AD96-0F70-4C9A-734A-ED3EBE769A65}"/>
              </a:ext>
            </a:extLst>
          </p:cNvPr>
          <p:cNvGrpSpPr>
            <a:grpSpLocks/>
          </p:cNvGrpSpPr>
          <p:nvPr/>
        </p:nvGrpSpPr>
        <p:grpSpPr bwMode="auto">
          <a:xfrm>
            <a:off x="806095" y="167994"/>
            <a:ext cx="625171" cy="541918"/>
            <a:chOff x="0" y="0"/>
            <a:chExt cx="666" cy="559"/>
          </a:xfrm>
        </p:grpSpPr>
        <p:sp>
          <p:nvSpPr>
            <p:cNvPr id="1035" name="Freeform 12">
              <a:extLst>
                <a:ext uri="{FF2B5EF4-FFF2-40B4-BE49-F238E27FC236}">
                  <a16:creationId xmlns:a16="http://schemas.microsoft.com/office/drawing/2014/main" xmlns="" id="{AE419C3F-4E01-5E45-5B1B-6F3712741AE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37" name="Arrow: Left 1036">
            <a:hlinkClick r:id="rId8" action="ppaction://hlinksldjump"/>
            <a:extLst>
              <a:ext uri="{FF2B5EF4-FFF2-40B4-BE49-F238E27FC236}">
                <a16:creationId xmlns:a16="http://schemas.microsoft.com/office/drawing/2014/main" xmlns="" id="{039D8E4D-4CCC-2421-D10D-1C939FC7DC61}"/>
              </a:ext>
            </a:extLst>
          </p:cNvPr>
          <p:cNvSpPr/>
          <p:nvPr/>
        </p:nvSpPr>
        <p:spPr>
          <a:xfrm>
            <a:off x="0" y="610692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4" name="Picture 3" descr="A blue and white alarm clock with bells&#10;&#10;Description automatically generated">
            <a:extLst>
              <a:ext uri="{FF2B5EF4-FFF2-40B4-BE49-F238E27FC236}">
                <a16:creationId xmlns:a16="http://schemas.microsoft.com/office/drawing/2014/main" xmlns="" id="{B9A78A2D-4543-5836-D254-C4B330D09D4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9E7777BD-ABFA-408B-B806-A42ED55E75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88E3548-D904-A8D6-A369-2F28F750A7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3E0A182-15B4-3D9C-64FB-593C583411F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7A1462E-FD21-0EA0-9DAC-9AFAA27703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24F5D42-5607-3580-8DCC-9BDA5897D6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7F42EB8B-A8AD-CE97-6B36-8DCD8EB7DFA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xmlns="" id="{87556C37-D7C7-8420-6656-E4505A395D0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1" name="Oval 50">
            <a:extLst>
              <a:ext uri="{FF2B5EF4-FFF2-40B4-BE49-F238E27FC236}">
                <a16:creationId xmlns:a16="http://schemas.microsoft.com/office/drawing/2014/main" xmlns="" id="{CE4A8FDC-AE0D-B0E6-DA4E-8233FE5ED4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6" name="Oval 55">
            <a:extLst>
              <a:ext uri="{FF2B5EF4-FFF2-40B4-BE49-F238E27FC236}">
                <a16:creationId xmlns:a16="http://schemas.microsoft.com/office/drawing/2014/main" xmlns="" id="{F78E838D-0E84-5BED-6D8D-79EEB8ED740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12958868-7646-EE7E-6CA6-C345D2BE715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xmlns="" id="{A609134E-BC47-E960-1195-75AEF9A142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xmlns="" id="{4E412568-9235-0678-C9C8-FD00B6EF37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9" name="Oval 1038">
            <a:extLst>
              <a:ext uri="{FF2B5EF4-FFF2-40B4-BE49-F238E27FC236}">
                <a16:creationId xmlns:a16="http://schemas.microsoft.com/office/drawing/2014/main" xmlns="" id="{A9442F83-F124-CC2B-6068-9566D72061B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40" name="Oval 1039">
            <a:extLst>
              <a:ext uri="{FF2B5EF4-FFF2-40B4-BE49-F238E27FC236}">
                <a16:creationId xmlns:a16="http://schemas.microsoft.com/office/drawing/2014/main" xmlns="" id="{C3B819CF-4AAE-4A32-7F9E-DF56CCBBB9A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1" name="Oval 1040">
            <a:extLst>
              <a:ext uri="{FF2B5EF4-FFF2-40B4-BE49-F238E27FC236}">
                <a16:creationId xmlns:a16="http://schemas.microsoft.com/office/drawing/2014/main" xmlns="" id="{37EBBF6E-6711-C254-6C42-4FCCB90B6E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2" name="Oval 1041">
            <a:extLst>
              <a:ext uri="{FF2B5EF4-FFF2-40B4-BE49-F238E27FC236}">
                <a16:creationId xmlns:a16="http://schemas.microsoft.com/office/drawing/2014/main" xmlns="" id="{11A35DCB-E641-1B18-4B12-5345D2BCBC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4219479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fade">
                                      <p:cBhvr>
                                        <p:cTn id="25" dur="500"/>
                                        <p:tgtEl>
                                          <p:spTgt spid="10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500"/>
                                        <p:tgtEl>
                                          <p:spTgt spid="10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9"/>
                                        </p:tgtEl>
                                        <p:attrNameLst>
                                          <p:attrName>style.visibility</p:attrName>
                                        </p:attrNameLst>
                                      </p:cBhvr>
                                      <p:to>
                                        <p:strVal val="visible"/>
                                      </p:to>
                                    </p:set>
                                    <p:animEffect transition="in" filter="fade">
                                      <p:cBhvr>
                                        <p:cTn id="37" dur="500"/>
                                        <p:tgtEl>
                                          <p:spTgt spid="102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31"/>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43" fill="hold" display="0">
                  <p:stCondLst>
                    <p:cond delay="indefinite"/>
                  </p:stCondLst>
                  <p:endCondLst>
                    <p:cond evt="onStopAudio" delay="0">
                      <p:tgtEl>
                        <p:sldTgt/>
                      </p:tgtEl>
                    </p:cond>
                  </p:endCondLst>
                </p:cTn>
                <p:tgtEl>
                  <p:spTgt spid="15"/>
                </p:tgtEl>
              </p:cMediaNode>
            </p:video>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104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1" grpId="0" animBg="1"/>
      <p:bldP spid="6" grpId="0" animBg="1"/>
      <p:bldP spid="7" grpId="0" animBg="1"/>
      <p:bldP spid="8" grpId="0" animBg="1"/>
      <p:bldP spid="9" grpId="0" animBg="1"/>
      <p:bldP spid="10" grpId="0" animBg="1"/>
      <p:bldP spid="11" grpId="0" animBg="1"/>
      <p:bldP spid="51" grpId="0" animBg="1"/>
      <p:bldP spid="56" grpId="0" animBg="1"/>
      <p:bldP spid="1026" grpId="0" animBg="1"/>
      <p:bldP spid="1030" grpId="0" animBg="1"/>
      <p:bldP spid="1032" grpId="0" animBg="1"/>
      <p:bldP spid="1039" grpId="0" animBg="1"/>
      <p:bldP spid="1040" grpId="0" animBg="1"/>
      <p:bldP spid="1041" grpId="0" animBg="1"/>
      <p:bldP spid="10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439841" y="822571"/>
            <a:ext cx="8411487" cy="89701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790058" y="1021415"/>
            <a:ext cx="8059424" cy="461665"/>
          </a:xfrm>
          <a:prstGeom prst="rect">
            <a:avLst/>
          </a:prstGeom>
          <a:noFill/>
        </p:spPr>
        <p:txBody>
          <a:bodyPr wrap="square" rtlCol="0">
            <a:spAutoFit/>
          </a:bodyPr>
          <a:lstStyle/>
          <a:p>
            <a:pPr algn="ctr"/>
            <a:r>
              <a:rPr lang="en-GB" sz="2400" b="1" dirty="0">
                <a:latin typeface="Times" panose="020B0500000000000000" pitchFamily="34" charset="-93"/>
                <a:ea typeface="Times" panose="020B0500000000000000" pitchFamily="34" charset="-93"/>
                <a:cs typeface="Times" panose="020B0500000000000000" pitchFamily="34" charset="-93"/>
              </a:rPr>
              <a:t>Ý </a:t>
            </a:r>
            <a:r>
              <a:rPr lang="en-GB" sz="2400" b="1" dirty="0" err="1">
                <a:latin typeface="Times" panose="020B0500000000000000" pitchFamily="34" charset="-93"/>
                <a:ea typeface="Times" panose="020B0500000000000000" pitchFamily="34" charset="-93"/>
                <a:cs typeface="Times" panose="020B0500000000000000" pitchFamily="34" charset="-93"/>
              </a:rPr>
              <a:t>định</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muốn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đến</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quả</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tốt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khi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giải</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quyết</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việc</a:t>
            </a:r>
            <a:r>
              <a:rPr lang="en-GB" sz="2400" b="1" dirty="0">
                <a:latin typeface="Times" panose="020B0500000000000000" pitchFamily="34" charset="-93"/>
                <a:ea typeface="Times" panose="020B0500000000000000" pitchFamily="34" charset="-93"/>
                <a:cs typeface="Times" panose="020B0500000000000000" pitchFamily="34" charset="-93"/>
              </a:rPr>
              <a:t> </a:t>
            </a:r>
            <a:r>
              <a:rPr lang="en-GB" sz="2400" b="1" dirty="0" err="1">
                <a:latin typeface="Times" panose="020B0500000000000000" pitchFamily="34" charset="-93"/>
                <a:ea typeface="Times" panose="020B0500000000000000" pitchFamily="34" charset="-93"/>
                <a:cs typeface="Times" panose="020B0500000000000000" pitchFamily="34" charset="-93"/>
              </a:rPr>
              <a:t>gì</a:t>
            </a:r>
            <a:r>
              <a:rPr lang="en-GB" sz="2400" b="1" dirty="0">
                <a:effectLst/>
                <a:latin typeface="Times" panose="020B0500000000000000" pitchFamily="34" charset="-93"/>
                <a:ea typeface="Times" panose="020B0500000000000000" pitchFamily="34" charset="-93"/>
                <a:cs typeface="Times" panose="020B0500000000000000" pitchFamily="34" charset="-93"/>
              </a:rPr>
              <a:t>.</a:t>
            </a:r>
            <a:endParaRPr lang="vi-VN" sz="11500" b="1" dirty="0">
              <a:latin typeface="Times" panose="020B0500000000000000" pitchFamily="34" charset="-93"/>
              <a:ea typeface="Times" panose="020B0500000000000000" pitchFamily="34" charset="-93"/>
              <a:cs typeface="Times" panose="020B0500000000000000" pitchFamily="34" charset="-93"/>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4793964" y="183412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3299205" y="245681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4069885" y="24471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591462" y="245121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4839434" y="24500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3379574" y="249960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4150607" y="2492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5645585" y="24765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4893272" y="2482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Ệ</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120857" y="60328"/>
            <a:ext cx="1049451" cy="69515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6377543" y="24566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6376495"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67197F19-CFC9-D792-719A-7FA9EAD41974}"/>
              </a:ext>
            </a:extLst>
          </p:cNvPr>
          <p:cNvSpPr/>
          <p:nvPr/>
        </p:nvSpPr>
        <p:spPr>
          <a:xfrm>
            <a:off x="7952958" y="2432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xmlns="" id="{F6A52FD4-9428-4CE2-E953-9C402C14E149}"/>
              </a:ext>
            </a:extLst>
          </p:cNvPr>
          <p:cNvSpPr/>
          <p:nvPr/>
        </p:nvSpPr>
        <p:spPr>
          <a:xfrm>
            <a:off x="7166877" y="24372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6F92E13F-802B-F46B-0D58-466650E75B68}"/>
              </a:ext>
            </a:extLst>
          </p:cNvPr>
          <p:cNvSpPr/>
          <p:nvPr/>
        </p:nvSpPr>
        <p:spPr>
          <a:xfrm>
            <a:off x="7981955" y="24936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17" name="Rectangle 16">
            <a:extLst>
              <a:ext uri="{FF2B5EF4-FFF2-40B4-BE49-F238E27FC236}">
                <a16:creationId xmlns:a16="http://schemas.microsoft.com/office/drawing/2014/main" xmlns="" id="{D80E77C8-5B57-8667-6A7E-48EE6A4563B6}"/>
              </a:ext>
            </a:extLst>
          </p:cNvPr>
          <p:cNvSpPr/>
          <p:nvPr/>
        </p:nvSpPr>
        <p:spPr>
          <a:xfrm>
            <a:off x="7217696" y="24867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1" name="TextBox 60">
            <a:extLst>
              <a:ext uri="{FF2B5EF4-FFF2-40B4-BE49-F238E27FC236}">
                <a16:creationId xmlns:a16="http://schemas.microsoft.com/office/drawing/2014/main" xmlns="" id="{21C08431-F5FF-FD2F-F2AD-863E016061FB}"/>
              </a:ext>
            </a:extLst>
          </p:cNvPr>
          <p:cNvSpPr txBox="1"/>
          <p:nvPr/>
        </p:nvSpPr>
        <p:spPr>
          <a:xfrm>
            <a:off x="387531" y="3429000"/>
            <a:ext cx="11416937"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Để bảo vệ chủ quyền thiêng liêng của Tổ quốc, bảo vệ tính mạng, tài sản của nhân dân, Đảng, Nhà nước ta một mặt chỉ đạo các quân khu, địa phương, đơn vị tăng cường chuẩn bị lực lượng và thế trận, kiên quyết đập tan các cuộc tiến công xâm lược của địch; mặt khác, kiên trì chủ trương xây dựng biên giới hoà bình, hữu nghị, nhiều lần đề nghị đàm phán với Chính phủ Cam-pu-chia. Song, tập đoàn Pôn Pốt – Iêng Xary không những cự tuyệt, khước từ mọi </a:t>
            </a:r>
            <a:r>
              <a:rPr lang="vi-VN" sz="2400" b="0" i="0" dirty="0">
                <a:solidFill>
                  <a:srgbClr val="FF0000"/>
                </a:solidFill>
                <a:effectLst/>
                <a:latin typeface="Arial" panose="020B0604020202020204" pitchFamily="34" charset="0"/>
                <a:cs typeface="Arial" panose="020B0604020202020204" pitchFamily="34" charset="0"/>
              </a:rPr>
              <a:t>thiện chí </a:t>
            </a:r>
            <a:r>
              <a:rPr lang="vi-VN" sz="2400" b="0" i="0" dirty="0">
                <a:solidFill>
                  <a:srgbClr val="242021"/>
                </a:solidFill>
                <a:effectLst/>
                <a:latin typeface="Arial" panose="020B0604020202020204" pitchFamily="34" charset="0"/>
                <a:cs typeface="Arial" panose="020B0604020202020204" pitchFamily="34" charset="0"/>
              </a:rPr>
              <a:t>của ta mà còn đẩy mạnh hoạt động chống phá, ráo riết chuẩn bị chiến tranh</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62" name="Arrow: Left 61">
            <a:hlinkClick r:id="rId7" action="ppaction://hlinksldjump"/>
            <a:extLst>
              <a:ext uri="{FF2B5EF4-FFF2-40B4-BE49-F238E27FC236}">
                <a16:creationId xmlns:a16="http://schemas.microsoft.com/office/drawing/2014/main" xmlns="" id="{73E96D7E-B928-9255-B3D3-04124391C0C1}"/>
              </a:ext>
            </a:extLst>
          </p:cNvPr>
          <p:cNvSpPr/>
          <p:nvPr/>
        </p:nvSpPr>
        <p:spPr>
          <a:xfrm>
            <a:off x="71205" y="614661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3" name="image4.png">
            <a:extLst>
              <a:ext uri="{FF2B5EF4-FFF2-40B4-BE49-F238E27FC236}">
                <a16:creationId xmlns:a16="http://schemas.microsoft.com/office/drawing/2014/main" xmlns="" id="{130331C8-0266-70AD-500F-49A0934A134F}"/>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024" name="Group 11">
            <a:extLst>
              <a:ext uri="{FF2B5EF4-FFF2-40B4-BE49-F238E27FC236}">
                <a16:creationId xmlns:a16="http://schemas.microsoft.com/office/drawing/2014/main" xmlns="" id="{903C51D6-C139-053F-05FB-CFB8AEE9EEA6}"/>
              </a:ext>
            </a:extLst>
          </p:cNvPr>
          <p:cNvGrpSpPr>
            <a:grpSpLocks/>
          </p:cNvGrpSpPr>
          <p:nvPr/>
        </p:nvGrpSpPr>
        <p:grpSpPr bwMode="auto">
          <a:xfrm>
            <a:off x="806095" y="167994"/>
            <a:ext cx="625171" cy="541918"/>
            <a:chOff x="0" y="0"/>
            <a:chExt cx="666" cy="559"/>
          </a:xfrm>
        </p:grpSpPr>
        <p:sp>
          <p:nvSpPr>
            <p:cNvPr id="1025" name="Freeform 12">
              <a:extLst>
                <a:ext uri="{FF2B5EF4-FFF2-40B4-BE49-F238E27FC236}">
                  <a16:creationId xmlns:a16="http://schemas.microsoft.com/office/drawing/2014/main" xmlns="" id="{C6D1B357-3796-C0E4-00DB-48FF31FD94A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27" name="Rectangle 1026">
            <a:extLst>
              <a:ext uri="{FF2B5EF4-FFF2-40B4-BE49-F238E27FC236}">
                <a16:creationId xmlns:a16="http://schemas.microsoft.com/office/drawing/2014/main" xmlns="" id="{29218AE0-05C5-5AA7-215D-9A91D278D855}"/>
              </a:ext>
            </a:extLst>
          </p:cNvPr>
          <p:cNvSpPr/>
          <p:nvPr/>
        </p:nvSpPr>
        <p:spPr>
          <a:xfrm>
            <a:off x="2528238" y="24500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8" name="Rectangle 1027">
            <a:extLst>
              <a:ext uri="{FF2B5EF4-FFF2-40B4-BE49-F238E27FC236}">
                <a16:creationId xmlns:a16="http://schemas.microsoft.com/office/drawing/2014/main" xmlns="" id="{35EEBA82-C54F-9F69-436E-8B2738F3FEC6}"/>
              </a:ext>
            </a:extLst>
          </p:cNvPr>
          <p:cNvSpPr/>
          <p:nvPr/>
        </p:nvSpPr>
        <p:spPr>
          <a:xfrm>
            <a:off x="2626252" y="24751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pic>
        <p:nvPicPr>
          <p:cNvPr id="4" name="Picture 3" descr="A blue and white alarm clock with bells&#10;&#10;Description automatically generated">
            <a:extLst>
              <a:ext uri="{FF2B5EF4-FFF2-40B4-BE49-F238E27FC236}">
                <a16:creationId xmlns:a16="http://schemas.microsoft.com/office/drawing/2014/main" xmlns="" id="{8C4EC2F0-49A7-5777-D5DF-1869CF0BFBEE}"/>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7FC9A465-6477-9418-5A39-4E831E0EEAE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663EAD03-F330-ECD6-0E87-3CB963D8B96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284860B3-92A6-CC79-B924-D309F2CC85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6D983D0-C9B5-4B72-3BFC-F15578ED791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828424B0-8728-0EAF-BEF5-C7EE347C12B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F1B435A5-C675-9A9F-2E3A-821B14372F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8" name="Oval 17">
            <a:extLst>
              <a:ext uri="{FF2B5EF4-FFF2-40B4-BE49-F238E27FC236}">
                <a16:creationId xmlns:a16="http://schemas.microsoft.com/office/drawing/2014/main" xmlns="" id="{A47297BD-37C0-2762-68F1-E57FA0238B9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5487936F-1E2F-53CF-977B-4C969D1648B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xmlns="" id="{F3032B7F-3442-8C2A-E28E-91B41FA24D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DBBB14C6-4B11-8DA2-F98B-25743C01B2C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0" name="Oval 1029">
            <a:extLst>
              <a:ext uri="{FF2B5EF4-FFF2-40B4-BE49-F238E27FC236}">
                <a16:creationId xmlns:a16="http://schemas.microsoft.com/office/drawing/2014/main" xmlns="" id="{0DE53B16-4E1F-945F-AB60-A8E3967B979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1" name="Oval 1030">
            <a:extLst>
              <a:ext uri="{FF2B5EF4-FFF2-40B4-BE49-F238E27FC236}">
                <a16:creationId xmlns:a16="http://schemas.microsoft.com/office/drawing/2014/main" xmlns="" id="{31E54157-BC11-04D1-6057-FCA8711CC2A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xmlns="" id="{2A091DB2-64F0-BA00-094B-2BB8E4A002F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3" name="Oval 1032">
            <a:extLst>
              <a:ext uri="{FF2B5EF4-FFF2-40B4-BE49-F238E27FC236}">
                <a16:creationId xmlns:a16="http://schemas.microsoft.com/office/drawing/2014/main" xmlns="" id="{CC30EC7F-718A-4BC3-0F3E-1674414E5A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4" name="Oval 1033">
            <a:extLst>
              <a:ext uri="{FF2B5EF4-FFF2-40B4-BE49-F238E27FC236}">
                <a16:creationId xmlns:a16="http://schemas.microsoft.com/office/drawing/2014/main" xmlns="" id="{71BCC9A7-1AEA-D22E-E003-82BC25F002E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5" name="Oval 1034">
            <a:extLst>
              <a:ext uri="{FF2B5EF4-FFF2-40B4-BE49-F238E27FC236}">
                <a16:creationId xmlns:a16="http://schemas.microsoft.com/office/drawing/2014/main" xmlns="" id="{32322F34-2B5B-7B76-57F7-65AFA62B3D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373185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4" fill="hold" display="0">
                  <p:stCondLst>
                    <p:cond delay="indefinite"/>
                  </p:stCondLst>
                  <p:endCondLst>
                    <p:cond evt="onStopAudio" delay="0">
                      <p:tgtEl>
                        <p:sldTgt/>
                      </p:tgtEl>
                    </p:cond>
                  </p:endCondLst>
                </p:cTn>
                <p:tgtEl>
                  <p:spTgt spid="1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6" grpId="0" animBg="1"/>
      <p:bldP spid="17" grpId="0" animBg="1"/>
      <p:bldP spid="61" grpId="0" animBg="1"/>
      <p:bldP spid="1028" grpId="0" animBg="1"/>
      <p:bldP spid="6" grpId="0" animBg="1"/>
      <p:bldP spid="7" grpId="0" animBg="1"/>
      <p:bldP spid="8" grpId="0" animBg="1"/>
      <p:bldP spid="9" grpId="0" animBg="1"/>
      <p:bldP spid="10" grpId="0" animBg="1"/>
      <p:bldP spid="18" grpId="0" animBg="1"/>
      <p:bldP spid="57" grpId="0" animBg="1"/>
      <p:bldP spid="60" grpId="0" animBg="1"/>
      <p:bldP spid="1026" grpId="0" animBg="1"/>
      <p:bldP spid="1030" grpId="0" animBg="1"/>
      <p:bldP spid="1031" grpId="0" animBg="1"/>
      <p:bldP spid="1032" grpId="0" animBg="1"/>
      <p:bldP spid="1033" grpId="0" animBg="1"/>
      <p:bldP spid="1034" grpId="0" animBg="1"/>
      <p:bldP spid="10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02940" y="833110"/>
            <a:ext cx="8562756" cy="77810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24751" y="944965"/>
            <a:ext cx="7654834" cy="461665"/>
          </a:xfrm>
          <a:prstGeom prst="rect">
            <a:avLst/>
          </a:prstGeom>
          <a:noFill/>
        </p:spPr>
        <p:txBody>
          <a:bodyPr wrap="square" rtlCol="0">
            <a:spAutoFit/>
          </a:bodyPr>
          <a:lstStyle/>
          <a:p>
            <a:pPr algn="ctr"/>
            <a:r>
              <a:rPr lang="en-GB" sz="2400" b="1" dirty="0" err="1">
                <a:latin typeface="Times New Roman" panose="02020603050405020304" pitchFamily="18" charset="0"/>
                <a:ea typeface="Times" panose="020B0500000000000000" pitchFamily="34" charset="-93"/>
                <a:cs typeface="Times New Roman" panose="02020603050405020304" pitchFamily="18" charset="0"/>
              </a:rPr>
              <a:t>Tác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đến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tinh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thần</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gây</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ra</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một</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xúc</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động</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mãnh</a:t>
            </a:r>
            <a:r>
              <a:rPr lang="en-GB" sz="2400" b="1" dirty="0">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latin typeface="Times New Roman" panose="02020603050405020304" pitchFamily="18" charset="0"/>
                <a:ea typeface="Times" panose="020B0500000000000000" pitchFamily="34" charset="-93"/>
                <a:cs typeface="Times New Roman" panose="02020603050405020304" pitchFamily="18" charset="0"/>
              </a:rPr>
              <a:t>liệt</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a:t>
            </a:r>
            <a:endParaRPr lang="vi-VN" sz="115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506036" y="167492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111582" y="227748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4897059" y="22614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8838199" y="225994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5679045" y="2261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3327495"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4172852" y="22907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Í</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4983413"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8902993" y="229071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G</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5730197" y="22701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3400299" y="22792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708359" y="21882"/>
            <a:ext cx="116235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DB72A2F0-706B-5CBA-DE4E-269846B31C90}"/>
              </a:ext>
            </a:extLst>
          </p:cNvPr>
          <p:cNvSpPr txBox="1"/>
          <p:nvPr/>
        </p:nvSpPr>
        <p:spPr>
          <a:xfrm>
            <a:off x="1552705" y="3435307"/>
            <a:ext cx="9473659"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30-4-1977, tập đoàn Pôn Pốt – Iêng Xary phát động chiến tranh xâm lược Việt Nam; xâm phạm một số vùng lãnh thổ từ tỉnh Kiên Giang (Hà Tiên cũ) đến tỉnh Tây Ninh; đốt nhà, phá hoại hoa màu, tàn sát dã man đồng bào ta; tuyên truyền, xuyên tạc lịch sử, hình ảnh Việt Nam, </a:t>
            </a:r>
            <a:r>
              <a:rPr lang="vi-VN" sz="2400" b="0" i="0" dirty="0">
                <a:solidFill>
                  <a:srgbClr val="FF0000"/>
                </a:solidFill>
                <a:effectLst/>
                <a:latin typeface="Arial" panose="020B0604020202020204" pitchFamily="34" charset="0"/>
                <a:cs typeface="Arial" panose="020B0604020202020204" pitchFamily="34" charset="0"/>
              </a:rPr>
              <a:t>kích động </a:t>
            </a:r>
            <a:r>
              <a:rPr lang="vi-VN" sz="2400" b="0" i="0" dirty="0">
                <a:solidFill>
                  <a:srgbClr val="242021"/>
                </a:solidFill>
                <a:effectLst/>
                <a:latin typeface="Arial" panose="020B0604020202020204" pitchFamily="34" charset="0"/>
                <a:cs typeface="Arial" panose="020B0604020202020204" pitchFamily="34" charset="0"/>
              </a:rPr>
              <a:t>tư tưởng hằn thù dân tộc; đàn áp lực lượng cách mạng và nhân dân yêu nước Cam-pu-chia.</a:t>
            </a:r>
            <a:r>
              <a:rPr lang="en-GB" sz="2400" b="0" i="0" dirty="0">
                <a:solidFill>
                  <a:srgbClr val="242021"/>
                </a:solidFill>
                <a:effectLst/>
                <a:latin typeface="Arial" panose="020B0604020202020204" pitchFamily="34" charset="0"/>
                <a:cs typeface="Arial" panose="020B0604020202020204" pitchFamily="34" charset="0"/>
              </a:rPr>
              <a:t>”</a:t>
            </a:r>
          </a:p>
        </p:txBody>
      </p:sp>
      <p:sp>
        <p:nvSpPr>
          <p:cNvPr id="46" name="Rectangle 45">
            <a:extLst>
              <a:ext uri="{FF2B5EF4-FFF2-40B4-BE49-F238E27FC236}">
                <a16:creationId xmlns:a16="http://schemas.microsoft.com/office/drawing/2014/main" xmlns="" id="{6D6F1418-1B39-EE00-2827-3CBE9EB131DA}"/>
              </a:ext>
            </a:extLst>
          </p:cNvPr>
          <p:cNvSpPr/>
          <p:nvPr/>
        </p:nvSpPr>
        <p:spPr>
          <a:xfrm>
            <a:off x="6461031" y="226145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7" name="Rectangle 46">
            <a:extLst>
              <a:ext uri="{FF2B5EF4-FFF2-40B4-BE49-F238E27FC236}">
                <a16:creationId xmlns:a16="http://schemas.microsoft.com/office/drawing/2014/main" xmlns="" id="{9F9F37FC-51CA-3C93-7ED5-88DED91324D7}"/>
              </a:ext>
            </a:extLst>
          </p:cNvPr>
          <p:cNvSpPr/>
          <p:nvPr/>
        </p:nvSpPr>
        <p:spPr>
          <a:xfrm>
            <a:off x="6545104" y="22774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51" name="Rectangle 50">
            <a:extLst>
              <a:ext uri="{FF2B5EF4-FFF2-40B4-BE49-F238E27FC236}">
                <a16:creationId xmlns:a16="http://schemas.microsoft.com/office/drawing/2014/main" xmlns="" id="{FF95DAEF-F139-BEF0-1588-160633D43E6C}"/>
              </a:ext>
            </a:extLst>
          </p:cNvPr>
          <p:cNvSpPr/>
          <p:nvPr/>
        </p:nvSpPr>
        <p:spPr>
          <a:xfrm>
            <a:off x="7250555" y="22614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7" name="Rectangle 56">
            <a:extLst>
              <a:ext uri="{FF2B5EF4-FFF2-40B4-BE49-F238E27FC236}">
                <a16:creationId xmlns:a16="http://schemas.microsoft.com/office/drawing/2014/main" xmlns="" id="{71F6B666-1F07-ED16-24B5-7BCB1C408963}"/>
              </a:ext>
            </a:extLst>
          </p:cNvPr>
          <p:cNvSpPr/>
          <p:nvPr/>
        </p:nvSpPr>
        <p:spPr>
          <a:xfrm>
            <a:off x="8044377" y="227360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1" name="Rectangle 60">
            <a:extLst>
              <a:ext uri="{FF2B5EF4-FFF2-40B4-BE49-F238E27FC236}">
                <a16:creationId xmlns:a16="http://schemas.microsoft.com/office/drawing/2014/main" xmlns="" id="{0B26CE12-481D-FBEC-E5CD-C83539693E50}"/>
              </a:ext>
            </a:extLst>
          </p:cNvPr>
          <p:cNvSpPr/>
          <p:nvPr/>
        </p:nvSpPr>
        <p:spPr>
          <a:xfrm>
            <a:off x="7288971" y="22789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Ộ</a:t>
            </a:r>
          </a:p>
        </p:txBody>
      </p:sp>
      <p:sp>
        <p:nvSpPr>
          <p:cNvPr id="62" name="Rectangle 61">
            <a:extLst>
              <a:ext uri="{FF2B5EF4-FFF2-40B4-BE49-F238E27FC236}">
                <a16:creationId xmlns:a16="http://schemas.microsoft.com/office/drawing/2014/main" xmlns="" id="{A1E1821A-68BA-E190-850D-C1BB99E948C7}"/>
              </a:ext>
            </a:extLst>
          </p:cNvPr>
          <p:cNvSpPr/>
          <p:nvPr/>
        </p:nvSpPr>
        <p:spPr>
          <a:xfrm>
            <a:off x="8112201" y="2291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63" name="Arrow: Left 62">
            <a:hlinkClick r:id="rId7" action="ppaction://hlinksldjump"/>
            <a:extLst>
              <a:ext uri="{FF2B5EF4-FFF2-40B4-BE49-F238E27FC236}">
                <a16:creationId xmlns:a16="http://schemas.microsoft.com/office/drawing/2014/main" xmlns="" id="{0E0A332D-99FE-9D28-6EE6-C79D7F848B71}"/>
              </a:ext>
            </a:extLst>
          </p:cNvPr>
          <p:cNvSpPr/>
          <p:nvPr/>
        </p:nvSpPr>
        <p:spPr>
          <a:xfrm>
            <a:off x="71205" y="6137994"/>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1024" name="image4.png">
            <a:extLst>
              <a:ext uri="{FF2B5EF4-FFF2-40B4-BE49-F238E27FC236}">
                <a16:creationId xmlns:a16="http://schemas.microsoft.com/office/drawing/2014/main" xmlns="" id="{15F63564-1148-B4F8-F894-8A1D3396257C}"/>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025" name="Group 11">
            <a:extLst>
              <a:ext uri="{FF2B5EF4-FFF2-40B4-BE49-F238E27FC236}">
                <a16:creationId xmlns:a16="http://schemas.microsoft.com/office/drawing/2014/main" xmlns="" id="{A1CCF6CA-55EA-B8C8-96CA-E2DA98DAFB1C}"/>
              </a:ext>
            </a:extLst>
          </p:cNvPr>
          <p:cNvGrpSpPr>
            <a:grpSpLocks/>
          </p:cNvGrpSpPr>
          <p:nvPr/>
        </p:nvGrpSpPr>
        <p:grpSpPr bwMode="auto">
          <a:xfrm>
            <a:off x="806095" y="167994"/>
            <a:ext cx="625171" cy="541918"/>
            <a:chOff x="0" y="0"/>
            <a:chExt cx="666" cy="559"/>
          </a:xfrm>
        </p:grpSpPr>
        <p:sp>
          <p:nvSpPr>
            <p:cNvPr id="1027" name="Freeform 12">
              <a:extLst>
                <a:ext uri="{FF2B5EF4-FFF2-40B4-BE49-F238E27FC236}">
                  <a16:creationId xmlns:a16="http://schemas.microsoft.com/office/drawing/2014/main" xmlns="" id="{621BB947-50FA-E58E-75DF-89ADDAB2C51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DF2B238B-780B-C605-3D14-E9E90FC5439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F309A0FC-24A3-B3E6-6E4B-F4ECBEF42E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EA14ADA-7AAC-1C5D-8E2F-E3CF480F69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08654FB-C0EF-30C2-C25C-AEF47C0AC3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6C117E0E-6779-A10C-57BB-48340F660A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5A63241-325C-D861-B68F-6B7A15231DC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90F01B1-8F7B-38EE-4FE1-B51D2D78BB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xmlns="" id="{61A246FC-27A5-A018-D78F-DADAFCA3E97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BBF9FE24-B3D7-5CA1-4614-AEBEF9FB60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9" name="Oval 1028">
            <a:extLst>
              <a:ext uri="{FF2B5EF4-FFF2-40B4-BE49-F238E27FC236}">
                <a16:creationId xmlns:a16="http://schemas.microsoft.com/office/drawing/2014/main" xmlns="" id="{75D18343-85E6-41D5-94C4-F57CC86F50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0" name="Oval 1029">
            <a:extLst>
              <a:ext uri="{FF2B5EF4-FFF2-40B4-BE49-F238E27FC236}">
                <a16:creationId xmlns:a16="http://schemas.microsoft.com/office/drawing/2014/main" xmlns="" id="{8955CD03-E3A1-B0BE-2224-37ABD33955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1" name="Oval 1030">
            <a:extLst>
              <a:ext uri="{FF2B5EF4-FFF2-40B4-BE49-F238E27FC236}">
                <a16:creationId xmlns:a16="http://schemas.microsoft.com/office/drawing/2014/main" xmlns="" id="{6D3F9E3D-4A03-2E3E-6BC5-22F61AA1639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xmlns="" id="{C5A3941D-38D7-2419-7802-1CD392ABCB1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3" name="Oval 1032">
            <a:extLst>
              <a:ext uri="{FF2B5EF4-FFF2-40B4-BE49-F238E27FC236}">
                <a16:creationId xmlns:a16="http://schemas.microsoft.com/office/drawing/2014/main" xmlns="" id="{88852412-1080-7B0F-79A3-2A01ACACA94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xmlns="" id="{5944B359-2AD5-BFBE-34EF-95ADF7BA7AA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xmlns="" id="{0C3863B0-C9BE-8BCC-E705-7505579ABD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xmlns="" id="{82701D78-09B0-9ECC-0283-65F192CF13E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1043035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4" fill="hold" display="0">
                  <p:stCondLst>
                    <p:cond delay="indefinite"/>
                  </p:stCondLst>
                  <p:endCondLst>
                    <p:cond evt="onStopAudio" delay="0">
                      <p:tgtEl>
                        <p:sldTgt/>
                      </p:tgtEl>
                    </p:cond>
                  </p:endCondLst>
                </p:cTn>
                <p:tgtEl>
                  <p:spTgt spid="1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44" grpId="0" animBg="1"/>
      <p:bldP spid="47" grpId="0" animBg="1"/>
      <p:bldP spid="61" grpId="0" animBg="1"/>
      <p:bldP spid="62" grpId="0" animBg="1"/>
      <p:bldP spid="6" grpId="0" animBg="1"/>
      <p:bldP spid="7" grpId="0" animBg="1"/>
      <p:bldP spid="8" grpId="0" animBg="1"/>
      <p:bldP spid="9" grpId="0" animBg="1"/>
      <p:bldP spid="10" grpId="0" animBg="1"/>
      <p:bldP spid="45" grpId="0" animBg="1"/>
      <p:bldP spid="1026" grpId="0" animBg="1"/>
      <p:bldP spid="1029" grpId="0" animBg="1"/>
      <p:bldP spid="1030" grpId="0" animBg="1"/>
      <p:bldP spid="1031" grpId="0" animBg="1"/>
      <p:bldP spid="1032" grpId="0" animBg="1"/>
      <p:bldP spid="1033" grpId="0" animBg="1"/>
      <p:bldP spid="1034" grpId="0" animBg="1"/>
      <p:bldP spid="1035" grpId="0" animBg="1"/>
      <p:bldP spid="10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2074" y="843373"/>
            <a:ext cx="8569999" cy="107432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449585" y="927090"/>
            <a:ext cx="7191232" cy="830997"/>
          </a:xfrm>
          <a:prstGeom prst="rect">
            <a:avLst/>
          </a:prstGeom>
          <a:noFill/>
        </p:spPr>
        <p:txBody>
          <a:bodyPr wrap="square" rtlCol="0">
            <a:spAutoFit/>
          </a:bodyPr>
          <a:lstStyle/>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Tỏ ra quyết làm bằng được điều đã định, </a:t>
            </a:r>
          </a:p>
          <a:p>
            <a:pPr algn="ct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dù trở ngại đến mấy cũng không thay đổi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995" y="1984189"/>
            <a:ext cx="1507256"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950955"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724546" y="25463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3429869" y="254421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474214" y="25463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199426" y="254421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000467" y="257955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5781696" y="25920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516061" y="258187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6564439" y="25818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271226" y="25881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01698" y="49965"/>
            <a:ext cx="1159829"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2692959" y="254421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2755301" y="25937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85C42F4C-C0D6-41FD-8092-106EDE6438C9}"/>
              </a:ext>
            </a:extLst>
          </p:cNvPr>
          <p:cNvSpPr/>
          <p:nvPr/>
        </p:nvSpPr>
        <p:spPr>
          <a:xfrm>
            <a:off x="7239007" y="2546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1E2D3C56-22CA-F3DD-75F2-C1178EE80728}"/>
              </a:ext>
            </a:extLst>
          </p:cNvPr>
          <p:cNvSpPr/>
          <p:nvPr/>
        </p:nvSpPr>
        <p:spPr>
          <a:xfrm>
            <a:off x="8006131" y="254634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8" name="Rectangle 17">
            <a:extLst>
              <a:ext uri="{FF2B5EF4-FFF2-40B4-BE49-F238E27FC236}">
                <a16:creationId xmlns:a16="http://schemas.microsoft.com/office/drawing/2014/main" xmlns="" id="{637D1B8B-A87D-1EE0-CF8A-B640E4C36529}"/>
              </a:ext>
            </a:extLst>
          </p:cNvPr>
          <p:cNvSpPr/>
          <p:nvPr/>
        </p:nvSpPr>
        <p:spPr>
          <a:xfrm>
            <a:off x="8779722" y="253236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xmlns="" id="{4C91248E-1A7C-78E7-7CD7-F2EE3A9D9B1B}"/>
              </a:ext>
            </a:extLst>
          </p:cNvPr>
          <p:cNvSpPr/>
          <p:nvPr/>
        </p:nvSpPr>
        <p:spPr>
          <a:xfrm>
            <a:off x="7289549" y="25958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2A72F6A4-EE8C-7562-CE46-B40C500B2CFB}"/>
              </a:ext>
            </a:extLst>
          </p:cNvPr>
          <p:cNvSpPr/>
          <p:nvPr/>
        </p:nvSpPr>
        <p:spPr>
          <a:xfrm>
            <a:off x="8093208" y="2603133"/>
            <a:ext cx="575232" cy="6063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21" name="Rectangle 20">
            <a:extLst>
              <a:ext uri="{FF2B5EF4-FFF2-40B4-BE49-F238E27FC236}">
                <a16:creationId xmlns:a16="http://schemas.microsoft.com/office/drawing/2014/main" xmlns="" id="{CE5E3DAE-8B80-CE3C-2BD2-AF54812A403D}"/>
              </a:ext>
            </a:extLst>
          </p:cNvPr>
          <p:cNvSpPr/>
          <p:nvPr/>
        </p:nvSpPr>
        <p:spPr>
          <a:xfrm>
            <a:off x="8842233" y="259585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27" name="TextBox 1026">
            <a:extLst>
              <a:ext uri="{FF2B5EF4-FFF2-40B4-BE49-F238E27FC236}">
                <a16:creationId xmlns:a16="http://schemas.microsoft.com/office/drawing/2014/main" xmlns="" id="{8443D082-0219-15F2-5CBD-6A8F6CB8589A}"/>
              </a:ext>
            </a:extLst>
          </p:cNvPr>
          <p:cNvSpPr txBox="1"/>
          <p:nvPr/>
        </p:nvSpPr>
        <p:spPr>
          <a:xfrm>
            <a:off x="1111017" y="3587578"/>
            <a:ext cx="9742071"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Việt Nam </a:t>
            </a:r>
            <a:r>
              <a:rPr lang="vi-VN" sz="2400" dirty="0">
                <a:solidFill>
                  <a:srgbClr val="FF0000"/>
                </a:solidFill>
              </a:rPr>
              <a:t>kiên quyết </a:t>
            </a:r>
            <a:r>
              <a:rPr lang="vi-VN" sz="2400" dirty="0"/>
              <a:t>bảo vệ chủ quyền lãnh thổ của Tổ quốc và luôn luôn tôn trọng chủ quyền lãnh thổ của Cam-pu-chia. Ngày 15-6-1978, Bộ Chính trị và Quân uỷ Trung ương quyết định phát động chiến tranh nhân dân, </a:t>
            </a:r>
            <a:r>
              <a:rPr lang="vi-VN" sz="2400" dirty="0">
                <a:solidFill>
                  <a:srgbClr val="FF0000"/>
                </a:solidFill>
              </a:rPr>
              <a:t>kiên quyết </a:t>
            </a:r>
            <a:r>
              <a:rPr lang="vi-VN" sz="2400" dirty="0"/>
              <a:t>phản công và tiến công địch một cách chủ động, liên tục bằng mọi lực lượng.”</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xmlns="" id="{CDBFCAA9-9B80-4DCA-9D20-141C1D5A7230}"/>
              </a:ext>
            </a:extLst>
          </p:cNvPr>
          <p:cNvSpPr/>
          <p:nvPr/>
        </p:nvSpPr>
        <p:spPr>
          <a:xfrm>
            <a:off x="71205" y="617249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9" name="image4.png">
            <a:extLst>
              <a:ext uri="{FF2B5EF4-FFF2-40B4-BE49-F238E27FC236}">
                <a16:creationId xmlns:a16="http://schemas.microsoft.com/office/drawing/2014/main" xmlns="" id="{6721E3B2-5F69-432E-9375-0FCDB02E670A}"/>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70" name="Group 11">
            <a:extLst>
              <a:ext uri="{FF2B5EF4-FFF2-40B4-BE49-F238E27FC236}">
                <a16:creationId xmlns:a16="http://schemas.microsoft.com/office/drawing/2014/main" xmlns="" id="{5FD0EA3F-2477-4368-B65A-CCCA54F5C30B}"/>
              </a:ext>
            </a:extLst>
          </p:cNvPr>
          <p:cNvGrpSpPr>
            <a:grpSpLocks/>
          </p:cNvGrpSpPr>
          <p:nvPr/>
        </p:nvGrpSpPr>
        <p:grpSpPr bwMode="auto">
          <a:xfrm>
            <a:off x="806095" y="167994"/>
            <a:ext cx="625171" cy="541918"/>
            <a:chOff x="0" y="0"/>
            <a:chExt cx="666" cy="559"/>
          </a:xfrm>
        </p:grpSpPr>
        <p:sp>
          <p:nvSpPr>
            <p:cNvPr id="71" name="Freeform 12">
              <a:extLst>
                <a:ext uri="{FF2B5EF4-FFF2-40B4-BE49-F238E27FC236}">
                  <a16:creationId xmlns:a16="http://schemas.microsoft.com/office/drawing/2014/main" xmlns="" id="{C48B1C76-6FC5-4241-8D67-F9E72724D26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A048C52-159E-BF15-3869-E911116F51A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80135"/>
            <a:ext cx="2114699" cy="1031659"/>
          </a:xfrm>
          <a:prstGeom prst="rect">
            <a:avLst/>
          </a:prstGeom>
        </p:spPr>
      </p:pic>
      <p:sp>
        <p:nvSpPr>
          <p:cNvPr id="5" name="Oval 4">
            <a:extLst>
              <a:ext uri="{FF2B5EF4-FFF2-40B4-BE49-F238E27FC236}">
                <a16:creationId xmlns:a16="http://schemas.microsoft.com/office/drawing/2014/main" xmlns="" id="{DF35853D-C137-A36E-DE48-8E7B9C28A659}"/>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DBFC5D5-B6A2-2EEC-086E-FBABC349E885}"/>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43E2F682-7B6B-E70D-27D5-455A1243439D}"/>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F21A304-A51D-BB6C-6411-CBB929F261B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9CB246BD-40D3-C3A6-15CC-22E87A3FEC01}"/>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ECF00E9-66AA-3FB5-74A8-7E93F01C886E}"/>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 name="Oval 10">
            <a:extLst>
              <a:ext uri="{FF2B5EF4-FFF2-40B4-BE49-F238E27FC236}">
                <a16:creationId xmlns:a16="http://schemas.microsoft.com/office/drawing/2014/main" xmlns="" id="{C01463A8-6E3D-D3D9-BA8F-6BFE9A21D952}"/>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3" name="Oval 12">
            <a:extLst>
              <a:ext uri="{FF2B5EF4-FFF2-40B4-BE49-F238E27FC236}">
                <a16:creationId xmlns:a16="http://schemas.microsoft.com/office/drawing/2014/main" xmlns="" id="{F9C37A5A-B080-6A1E-312E-B8F130685227}"/>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4" name="Oval 63">
            <a:extLst>
              <a:ext uri="{FF2B5EF4-FFF2-40B4-BE49-F238E27FC236}">
                <a16:creationId xmlns:a16="http://schemas.microsoft.com/office/drawing/2014/main" xmlns="" id="{6D708E22-60BB-3508-0807-9F177A1352FC}"/>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5" name="Oval 64">
            <a:extLst>
              <a:ext uri="{FF2B5EF4-FFF2-40B4-BE49-F238E27FC236}">
                <a16:creationId xmlns:a16="http://schemas.microsoft.com/office/drawing/2014/main" xmlns="" id="{CC645858-4D6D-2F15-B84D-B2175E50F8CF}"/>
              </a:ext>
            </a:extLst>
          </p:cNvPr>
          <p:cNvSpPr/>
          <p:nvPr/>
        </p:nvSpPr>
        <p:spPr>
          <a:xfrm>
            <a:off x="10723391" y="510693"/>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6" name="Oval 65">
            <a:extLst>
              <a:ext uri="{FF2B5EF4-FFF2-40B4-BE49-F238E27FC236}">
                <a16:creationId xmlns:a16="http://schemas.microsoft.com/office/drawing/2014/main" xmlns="" id="{7CE85C13-FC27-5964-F3D2-F2EDE24BA2A3}"/>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7" name="Oval 66">
            <a:extLst>
              <a:ext uri="{FF2B5EF4-FFF2-40B4-BE49-F238E27FC236}">
                <a16:creationId xmlns:a16="http://schemas.microsoft.com/office/drawing/2014/main" xmlns="" id="{A1B78508-7D6D-1CFC-400D-ED3A3041881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73" name="Oval 72">
            <a:extLst>
              <a:ext uri="{FF2B5EF4-FFF2-40B4-BE49-F238E27FC236}">
                <a16:creationId xmlns:a16="http://schemas.microsoft.com/office/drawing/2014/main" xmlns="" id="{5545D392-B9BF-0C62-E0B1-665A7B12C93F}"/>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74" name="Oval 73">
            <a:extLst>
              <a:ext uri="{FF2B5EF4-FFF2-40B4-BE49-F238E27FC236}">
                <a16:creationId xmlns:a16="http://schemas.microsoft.com/office/drawing/2014/main" xmlns="" id="{6E836CD7-1919-38DA-2642-868CED221032}"/>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75" name="Oval 74">
            <a:extLst>
              <a:ext uri="{FF2B5EF4-FFF2-40B4-BE49-F238E27FC236}">
                <a16:creationId xmlns:a16="http://schemas.microsoft.com/office/drawing/2014/main" xmlns="" id="{204781A2-906E-4356-C19C-F51F23127114}"/>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76" name="Oval 75">
            <a:extLst>
              <a:ext uri="{FF2B5EF4-FFF2-40B4-BE49-F238E27FC236}">
                <a16:creationId xmlns:a16="http://schemas.microsoft.com/office/drawing/2014/main" xmlns="" id="{4E9F22EA-47B5-9970-7C95-2CA3D322F066}"/>
              </a:ext>
            </a:extLst>
          </p:cNvPr>
          <p:cNvSpPr/>
          <p:nvPr/>
        </p:nvSpPr>
        <p:spPr>
          <a:xfrm>
            <a:off x="10723391" y="510693"/>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3071291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02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4" grpId="0" animBg="1"/>
      <p:bldP spid="19" grpId="0" animBg="1"/>
      <p:bldP spid="20" grpId="0" animBg="1"/>
      <p:bldP spid="21" grpId="0" animBg="1"/>
      <p:bldP spid="1027" grpId="0" animBg="1"/>
      <p:bldP spid="6" grpId="0" animBg="1"/>
      <p:bldP spid="7" grpId="0" animBg="1"/>
      <p:bldP spid="8" grpId="0" animBg="1"/>
      <p:bldP spid="9" grpId="0" animBg="1"/>
      <p:bldP spid="10" grpId="0" animBg="1"/>
      <p:bldP spid="11" grpId="0" animBg="1"/>
      <p:bldP spid="13" grpId="0" animBg="1"/>
      <p:bldP spid="64" grpId="0" animBg="1"/>
      <p:bldP spid="65" grpId="0" animBg="1"/>
      <p:bldP spid="66" grpId="0" animBg="1"/>
      <p:bldP spid="67" grpId="0" animBg="1"/>
      <p:bldP spid="73" grpId="0" animBg="1"/>
      <p:bldP spid="74" grpId="0" animBg="1"/>
      <p:bldP spid="75" grpId="0" animBg="1"/>
      <p:bldP spid="7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44690" y="815277"/>
            <a:ext cx="8643658" cy="15094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690107" y="916257"/>
            <a:ext cx="8466547" cy="1200329"/>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60140" y="238177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043037" y="293398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608747" y="29380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826536" y="293384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259538" y="29339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140772" y="295916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6641573" y="300221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843640" y="29833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Ớ</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4309049" y="29338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78066" y="26430"/>
            <a:ext cx="10906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7</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4" name="TextBox 43">
            <a:extLst>
              <a:ext uri="{FF2B5EF4-FFF2-40B4-BE49-F238E27FC236}">
                <a16:creationId xmlns:a16="http://schemas.microsoft.com/office/drawing/2014/main" xmlns="" id="{580696EA-91BD-3C64-BC0D-D0A5B2C87DDE}"/>
              </a:ext>
            </a:extLst>
          </p:cNvPr>
          <p:cNvSpPr txBox="1"/>
          <p:nvPr/>
        </p:nvSpPr>
        <p:spPr>
          <a:xfrm>
            <a:off x="1048754" y="3737350"/>
            <a:ext cx="9622042"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Sau khi Cam-pu-chia được giải phóng, thực hiện cam kết của hai </a:t>
            </a:r>
            <a:r>
              <a:rPr lang="vi-VN" sz="2400" dirty="0">
                <a:solidFill>
                  <a:srgbClr val="FF0000"/>
                </a:solidFill>
              </a:rPr>
              <a:t>nước</a:t>
            </a:r>
            <a:r>
              <a:rPr lang="vi-VN" sz="2400" dirty="0"/>
              <a:t>, nhân dân và quân đội Việt Nam tiếp tục sát cánh cùng quân dân Cam-pu-chia chiến đấu, ngăn chặn sự trở lại của chế độ diệt chủng, mang lại sự hồi sinh, hoà bình và phát triển cho nhân dân Cam-pu-chia.”</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57" name="Arrow: Left 56">
            <a:hlinkClick r:id="rId7" action="ppaction://hlinksldjump"/>
            <a:extLst>
              <a:ext uri="{FF2B5EF4-FFF2-40B4-BE49-F238E27FC236}">
                <a16:creationId xmlns:a16="http://schemas.microsoft.com/office/drawing/2014/main" xmlns="" id="{666E1180-9713-4E03-9B88-5C7C335574A2}"/>
              </a:ext>
            </a:extLst>
          </p:cNvPr>
          <p:cNvSpPr/>
          <p:nvPr/>
        </p:nvSpPr>
        <p:spPr>
          <a:xfrm>
            <a:off x="71205" y="612936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9" name="image4.png">
            <a:extLst>
              <a:ext uri="{FF2B5EF4-FFF2-40B4-BE49-F238E27FC236}">
                <a16:creationId xmlns:a16="http://schemas.microsoft.com/office/drawing/2014/main" xmlns="" id="{9DDC4AF1-039E-4890-A682-F555BA3A3129}"/>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61" name="Group 11">
            <a:extLst>
              <a:ext uri="{FF2B5EF4-FFF2-40B4-BE49-F238E27FC236}">
                <a16:creationId xmlns:a16="http://schemas.microsoft.com/office/drawing/2014/main" xmlns="" id="{7BB3F96C-2BEF-4C15-A8C0-C063E2B753A6}"/>
              </a:ext>
            </a:extLst>
          </p:cNvPr>
          <p:cNvGrpSpPr>
            <a:grpSpLocks/>
          </p:cNvGrpSpPr>
          <p:nvPr/>
        </p:nvGrpSpPr>
        <p:grpSpPr bwMode="auto">
          <a:xfrm>
            <a:off x="806095" y="167994"/>
            <a:ext cx="625171" cy="541918"/>
            <a:chOff x="0" y="0"/>
            <a:chExt cx="666" cy="559"/>
          </a:xfrm>
        </p:grpSpPr>
        <p:sp>
          <p:nvSpPr>
            <p:cNvPr id="62" name="Freeform 12">
              <a:extLst>
                <a:ext uri="{FF2B5EF4-FFF2-40B4-BE49-F238E27FC236}">
                  <a16:creationId xmlns:a16="http://schemas.microsoft.com/office/drawing/2014/main" xmlns="" id="{C3BFC901-B7AC-4B61-8AEA-0DE3F9B279F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A554916F-EE32-A707-A858-9D9485F5E777}"/>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AD528192-2748-73EB-7415-16B9EFD225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286908E9-9ED1-2B06-01F9-CCDA83580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7BEE6317-2936-F308-EC75-FDB86F3397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1C0313EA-538C-0F46-3377-1E7CE5C4F5A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937631B-04CA-F1AF-104D-9D61D1665A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AF236098-71A0-D82F-70CF-00E13815CF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5" name="Oval 44">
            <a:extLst>
              <a:ext uri="{FF2B5EF4-FFF2-40B4-BE49-F238E27FC236}">
                <a16:creationId xmlns:a16="http://schemas.microsoft.com/office/drawing/2014/main" xmlns="" id="{1240FE28-4CA0-D252-9E90-8DCD3FAC364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6" name="Oval 45">
            <a:extLst>
              <a:ext uri="{FF2B5EF4-FFF2-40B4-BE49-F238E27FC236}">
                <a16:creationId xmlns:a16="http://schemas.microsoft.com/office/drawing/2014/main" xmlns="" id="{2FA52F1A-8AD5-4DBA-C687-FA5D577D2D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47" name="Oval 46">
            <a:extLst>
              <a:ext uri="{FF2B5EF4-FFF2-40B4-BE49-F238E27FC236}">
                <a16:creationId xmlns:a16="http://schemas.microsoft.com/office/drawing/2014/main" xmlns="" id="{5A5E5798-D1DE-B05B-A8EE-BCB56AE999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1" name="Oval 50">
            <a:extLst>
              <a:ext uri="{FF2B5EF4-FFF2-40B4-BE49-F238E27FC236}">
                <a16:creationId xmlns:a16="http://schemas.microsoft.com/office/drawing/2014/main" xmlns="" id="{754919CF-57F6-8539-A2CF-AA0EE574A0E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3" name="Oval 52">
            <a:extLst>
              <a:ext uri="{FF2B5EF4-FFF2-40B4-BE49-F238E27FC236}">
                <a16:creationId xmlns:a16="http://schemas.microsoft.com/office/drawing/2014/main" xmlns="" id="{5D50DD68-739C-ECD1-91C3-2C21451F2CF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xmlns="" id="{0FA9052D-5CD2-A8D3-CCD0-978A138910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xmlns="" id="{B46B9EAA-C7B8-71A8-2528-7722CF9F797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xmlns="" id="{B7A4B557-376B-A060-F6E6-2024222CD0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xmlns="" id="{7315F286-687D-D111-17CF-4D8C8BFDEE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8" name="Oval 1027">
            <a:extLst>
              <a:ext uri="{FF2B5EF4-FFF2-40B4-BE49-F238E27FC236}">
                <a16:creationId xmlns:a16="http://schemas.microsoft.com/office/drawing/2014/main" xmlns="" id="{F58D071F-8C81-2FB9-3F26-7140AB3D1CE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2056984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2" fill="hold" display="0">
                  <p:stCondLst>
                    <p:cond delay="indefinite"/>
                  </p:stCondLst>
                  <p:endCondLst>
                    <p:cond evt="onStopAudio" delay="0">
                      <p:tgtEl>
                        <p:sldTgt/>
                      </p:tgtEl>
                    </p:cond>
                  </p:endCondLst>
                </p:cTn>
                <p:tgtEl>
                  <p:spTgt spid="1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44" grpId="0" animBg="1"/>
      <p:bldP spid="6" grpId="0" animBg="1"/>
      <p:bldP spid="7" grpId="0" animBg="1"/>
      <p:bldP spid="8" grpId="0" animBg="1"/>
      <p:bldP spid="9" grpId="0" animBg="1"/>
      <p:bldP spid="10" grpId="0" animBg="1"/>
      <p:bldP spid="45" grpId="0" animBg="1"/>
      <p:bldP spid="46" grpId="0" animBg="1"/>
      <p:bldP spid="47" grpId="0" animBg="1"/>
      <p:bldP spid="51" grpId="0" animBg="1"/>
      <p:bldP spid="53" grpId="0" animBg="1"/>
      <p:bldP spid="1024" grpId="0" animBg="1"/>
      <p:bldP spid="1025" grpId="0" animBg="1"/>
      <p:bldP spid="1026" grpId="0" animBg="1"/>
      <p:bldP spid="1027" grpId="0" animBg="1"/>
      <p:bldP spid="10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217853" y="851248"/>
            <a:ext cx="8063558" cy="72407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99086" y="920291"/>
            <a:ext cx="7701092" cy="461665"/>
          </a:xfrm>
          <a:prstGeom prst="rect">
            <a:avLst/>
          </a:prstGeom>
          <a:noFill/>
        </p:spPr>
        <p:txBody>
          <a:bodyPr wrap="square" rtlCol="0">
            <a:spAutoFit/>
          </a:bodyPr>
          <a:lstStyle/>
          <a:p>
            <a:pPr algn="ctr"/>
            <a:r>
              <a:rPr lang="vi-VN" sz="2400" b="1" i="0" dirty="0">
                <a:effectLst/>
                <a:latin typeface="+mj-lt"/>
                <a:cs typeface="Arial" panose="020B0604020202020204" pitchFamily="34" charset="0"/>
              </a:rPr>
              <a:t>Có tính chất rất tha thiết, yêu cầu có ngay sự đáp ứng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70525" y="1716113"/>
            <a:ext cx="1476758"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887593"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658239"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420809" y="23439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187407" y="2337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896376" y="24104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707750"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7469005" y="238692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I</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8259387"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Ế</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4359064" y="23512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5120862" y="23455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3592333" y="234885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4425714" y="23934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Ẩ</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5177233" y="240098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3668603" y="23729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615109" y="33372"/>
            <a:ext cx="1127815"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8</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8958118" y="23439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2828803" y="2344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8990708" y="239345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2916450" y="240927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xmlns="" id="{41FC5487-8928-CD66-9E55-B260EE4F0CC0}"/>
              </a:ext>
            </a:extLst>
          </p:cNvPr>
          <p:cNvSpPr txBox="1"/>
          <p:nvPr/>
        </p:nvSpPr>
        <p:spPr>
          <a:xfrm>
            <a:off x="520118" y="3329096"/>
            <a:ext cx="11316748"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Ngày 23-12-1978, tập đoàn Pôn Pốt – Iêng Xary mở cuộc tiến công trên toàn tuyến biên giới Tây Nam nước ta. Quân và dân ta tổng phản công đẩy quân địch ra khỏi biên giới. Đồng thời, đáp lời kêu gọi </a:t>
            </a:r>
            <a:r>
              <a:rPr lang="vi-VN" sz="2400" dirty="0">
                <a:solidFill>
                  <a:srgbClr val="FF0000"/>
                </a:solidFill>
              </a:rPr>
              <a:t>khẩn thiết </a:t>
            </a:r>
            <a:r>
              <a:rPr lang="vi-VN" sz="2400" dirty="0"/>
              <a:t>của Mặt trận Đoàn kết dân tộc cứu nước Cam-pu-chia, Quân đội nhân dân Việt Nam cùng lực lượng vũ trang cách mạng Cam-pu-chia mở cuộc phản công – tiến công, đánh đổ tập đoàn Pôn Pốt – Iêng Xary, giành chính quyền về tay nhân dân Cam-pu-chia. </a:t>
            </a:r>
            <a:r>
              <a:rPr lang="vi-VN" sz="2400" b="0" i="0" dirty="0">
                <a:effectLst/>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68" name="Arrow: Left 67">
            <a:hlinkClick r:id="rId7" action="ppaction://hlinksldjump"/>
            <a:extLst>
              <a:ext uri="{FF2B5EF4-FFF2-40B4-BE49-F238E27FC236}">
                <a16:creationId xmlns:a16="http://schemas.microsoft.com/office/drawing/2014/main" xmlns="" id="{AB4DD6B4-E004-43D7-956B-C3129CA51673}"/>
              </a:ext>
            </a:extLst>
          </p:cNvPr>
          <p:cNvSpPr/>
          <p:nvPr/>
        </p:nvSpPr>
        <p:spPr>
          <a:xfrm>
            <a:off x="71205" y="6155248"/>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9" name="image4.png">
            <a:extLst>
              <a:ext uri="{FF2B5EF4-FFF2-40B4-BE49-F238E27FC236}">
                <a16:creationId xmlns:a16="http://schemas.microsoft.com/office/drawing/2014/main" xmlns="" id="{85DB06B6-041B-482B-BDA3-82EEAB591451}"/>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70" name="Group 11">
            <a:extLst>
              <a:ext uri="{FF2B5EF4-FFF2-40B4-BE49-F238E27FC236}">
                <a16:creationId xmlns:a16="http://schemas.microsoft.com/office/drawing/2014/main" xmlns="" id="{4AFEBA95-D22F-41BC-B985-5F1CC686A8CD}"/>
              </a:ext>
            </a:extLst>
          </p:cNvPr>
          <p:cNvGrpSpPr>
            <a:grpSpLocks/>
          </p:cNvGrpSpPr>
          <p:nvPr/>
        </p:nvGrpSpPr>
        <p:grpSpPr bwMode="auto">
          <a:xfrm>
            <a:off x="806095" y="167994"/>
            <a:ext cx="625171" cy="541918"/>
            <a:chOff x="0" y="0"/>
            <a:chExt cx="666" cy="559"/>
          </a:xfrm>
        </p:grpSpPr>
        <p:sp>
          <p:nvSpPr>
            <p:cNvPr id="71" name="Freeform 12">
              <a:extLst>
                <a:ext uri="{FF2B5EF4-FFF2-40B4-BE49-F238E27FC236}">
                  <a16:creationId xmlns:a16="http://schemas.microsoft.com/office/drawing/2014/main" xmlns="" id="{0B66EAA5-6239-49C1-965E-7D61AA0F93B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942C1FBA-407A-AD58-2617-C51750898DE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155FA073-4F49-FEFF-F3A8-8B5A2036D9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90323CD-0AC1-324A-2FF1-E430323D2AC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F880228A-1570-B050-A732-C20AA64864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CB67E91F-22A0-9657-F2FB-C4B8FF195D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7EFAC808-BBA4-834B-A642-5EDD6C0493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77B6569-370B-2DB6-85AB-0194D398AD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4" name="Oval 53">
            <a:extLst>
              <a:ext uri="{FF2B5EF4-FFF2-40B4-BE49-F238E27FC236}">
                <a16:creationId xmlns:a16="http://schemas.microsoft.com/office/drawing/2014/main" xmlns="" id="{36D6D632-CFB1-D533-AAAD-08265AAE54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7" name="Oval 56">
            <a:extLst>
              <a:ext uri="{FF2B5EF4-FFF2-40B4-BE49-F238E27FC236}">
                <a16:creationId xmlns:a16="http://schemas.microsoft.com/office/drawing/2014/main" xmlns="" id="{8F58DB75-B2DB-9CC8-3FF1-0511615C29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0" name="Oval 59">
            <a:extLst>
              <a:ext uri="{FF2B5EF4-FFF2-40B4-BE49-F238E27FC236}">
                <a16:creationId xmlns:a16="http://schemas.microsoft.com/office/drawing/2014/main" xmlns="" id="{7D006DF0-8D79-7244-57DB-6A30F7B7E36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1" name="Oval 60">
            <a:extLst>
              <a:ext uri="{FF2B5EF4-FFF2-40B4-BE49-F238E27FC236}">
                <a16:creationId xmlns:a16="http://schemas.microsoft.com/office/drawing/2014/main" xmlns="" id="{659A014A-A976-DACC-9EC3-54B086CB58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2" name="Oval 61">
            <a:extLst>
              <a:ext uri="{FF2B5EF4-FFF2-40B4-BE49-F238E27FC236}">
                <a16:creationId xmlns:a16="http://schemas.microsoft.com/office/drawing/2014/main" xmlns="" id="{1AA7B545-85D4-B55B-D8EE-910338D8816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3" name="Oval 62">
            <a:extLst>
              <a:ext uri="{FF2B5EF4-FFF2-40B4-BE49-F238E27FC236}">
                <a16:creationId xmlns:a16="http://schemas.microsoft.com/office/drawing/2014/main" xmlns="" id="{C4E32A09-0E0B-F281-1A2F-12D5D25D782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4" name="Oval 63">
            <a:extLst>
              <a:ext uri="{FF2B5EF4-FFF2-40B4-BE49-F238E27FC236}">
                <a16:creationId xmlns:a16="http://schemas.microsoft.com/office/drawing/2014/main" xmlns="" id="{43A8E8A2-C37C-FB0F-B4FE-95C02C335A9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5" name="Oval 64">
            <a:extLst>
              <a:ext uri="{FF2B5EF4-FFF2-40B4-BE49-F238E27FC236}">
                <a16:creationId xmlns:a16="http://schemas.microsoft.com/office/drawing/2014/main" xmlns="" id="{A9D0A854-6F7B-315D-01B6-CFC9B0AEE54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66" name="Oval 65">
            <a:extLst>
              <a:ext uri="{FF2B5EF4-FFF2-40B4-BE49-F238E27FC236}">
                <a16:creationId xmlns:a16="http://schemas.microsoft.com/office/drawing/2014/main" xmlns="" id="{3C7CBAED-0389-6AE3-0CCE-5FF61F5576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67" name="Oval 66">
            <a:extLst>
              <a:ext uri="{FF2B5EF4-FFF2-40B4-BE49-F238E27FC236}">
                <a16:creationId xmlns:a16="http://schemas.microsoft.com/office/drawing/2014/main" xmlns="" id="{2FFD0571-84C5-B04A-2F2D-9B7B2B2BC0B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49183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824" fill="hold"/>
                                        <p:tgtEl>
                                          <p:spTgt spid="15"/>
                                        </p:tgtEl>
                                      </p:cBhvr>
                                    </p:cmd>
                                  </p:childTnLst>
                                </p:cTn>
                              </p:par>
                            </p:childTnLst>
                          </p:cTn>
                        </p:par>
                      </p:childTnLst>
                    </p:cTn>
                  </p:par>
                </p:childTnLst>
              </p:cTn>
              <p:nextCondLst>
                <p:cond evt="onClick" delay="0">
                  <p:tgtEl>
                    <p:spTgt spid="48"/>
                  </p:tgtEl>
                </p:cond>
              </p:nextCondLst>
            </p:seq>
            <p:video>
              <p:cMediaNode vol="8000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031" grpId="0" animBg="1"/>
      <p:bldP spid="1032" grpId="0" animBg="1"/>
      <p:bldP spid="1033" grpId="0" animBg="1"/>
      <p:bldP spid="13" grpId="0" animBg="1"/>
      <p:bldP spid="14" grpId="0" animBg="1"/>
      <p:bldP spid="51" grpId="0" animBg="1"/>
      <p:bldP spid="6" grpId="0" animBg="1"/>
      <p:bldP spid="7" grpId="0" animBg="1"/>
      <p:bldP spid="8" grpId="0" animBg="1"/>
      <p:bldP spid="9" grpId="0" animBg="1"/>
      <p:bldP spid="10" grpId="0" animBg="1"/>
      <p:bldP spid="54" grpId="0" animBg="1"/>
      <p:bldP spid="57"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4B2188C8-24E3-4977-8F4B-7CFA69AA0E4E}"/>
              </a:ext>
            </a:extLst>
          </p:cNvPr>
          <p:cNvPicPr>
            <a:picLocks noChangeAspect="1"/>
          </p:cNvPicPr>
          <p:nvPr/>
        </p:nvPicPr>
        <p:blipFill>
          <a:blip r:embed="rId4"/>
          <a:stretch>
            <a:fillRect/>
          </a:stretch>
        </p:blipFill>
        <p:spPr>
          <a:xfrm>
            <a:off x="3857897" y="814402"/>
            <a:ext cx="8247017" cy="638264"/>
          </a:xfrm>
          <a:prstGeom prst="rect">
            <a:avLst/>
          </a:prstGeom>
        </p:spPr>
      </p:pic>
      <p:pic>
        <p:nvPicPr>
          <p:cNvPr id="8" name="Picture 7">
            <a:extLst>
              <a:ext uri="{FF2B5EF4-FFF2-40B4-BE49-F238E27FC236}">
                <a16:creationId xmlns:a16="http://schemas.microsoft.com/office/drawing/2014/main" xmlns="" id="{576AFD2B-07A9-4B50-8B40-B8B54955635A}"/>
              </a:ext>
            </a:extLst>
          </p:cNvPr>
          <p:cNvPicPr>
            <a:picLocks noChangeAspect="1"/>
          </p:cNvPicPr>
          <p:nvPr/>
        </p:nvPicPr>
        <p:blipFill>
          <a:blip r:embed="rId5"/>
          <a:stretch>
            <a:fillRect/>
          </a:stretch>
        </p:blipFill>
        <p:spPr>
          <a:xfrm>
            <a:off x="4148159" y="1452666"/>
            <a:ext cx="304843" cy="4053181"/>
          </a:xfrm>
          <a:prstGeom prst="rect">
            <a:avLst/>
          </a:prstGeom>
        </p:spPr>
      </p:pic>
      <p:pic>
        <p:nvPicPr>
          <p:cNvPr id="11" name="Picture 10">
            <a:hlinkClick r:id="rId6" action="ppaction://hlinksldjump"/>
            <a:extLst>
              <a:ext uri="{FF2B5EF4-FFF2-40B4-BE49-F238E27FC236}">
                <a16:creationId xmlns:a16="http://schemas.microsoft.com/office/drawing/2014/main" xmlns="" id="{29D85E8D-5F09-4213-90B7-54CA74E16750}"/>
              </a:ext>
            </a:extLst>
          </p:cNvPr>
          <p:cNvPicPr>
            <a:picLocks noChangeAspect="1"/>
          </p:cNvPicPr>
          <p:nvPr/>
        </p:nvPicPr>
        <p:blipFill>
          <a:blip r:embed="rId7"/>
          <a:stretch>
            <a:fillRect/>
          </a:stretch>
        </p:blipFill>
        <p:spPr>
          <a:xfrm>
            <a:off x="4453002" y="2300509"/>
            <a:ext cx="2054099" cy="2133898"/>
          </a:xfrm>
          <a:prstGeom prst="rect">
            <a:avLst/>
          </a:prstGeom>
        </p:spPr>
      </p:pic>
      <p:pic>
        <p:nvPicPr>
          <p:cNvPr id="13" name="Picture 12">
            <a:extLst>
              <a:ext uri="{FF2B5EF4-FFF2-40B4-BE49-F238E27FC236}">
                <a16:creationId xmlns:a16="http://schemas.microsoft.com/office/drawing/2014/main" xmlns="" id="{5BF28630-260D-4A16-B855-304EF0ABB972}"/>
              </a:ext>
            </a:extLst>
          </p:cNvPr>
          <p:cNvPicPr>
            <a:picLocks noChangeAspect="1"/>
          </p:cNvPicPr>
          <p:nvPr/>
        </p:nvPicPr>
        <p:blipFill>
          <a:blip r:embed="rId8"/>
          <a:stretch>
            <a:fillRect/>
          </a:stretch>
        </p:blipFill>
        <p:spPr>
          <a:xfrm>
            <a:off x="6507100" y="1710787"/>
            <a:ext cx="5468645" cy="1343212"/>
          </a:xfrm>
          <a:prstGeom prst="rect">
            <a:avLst/>
          </a:prstGeom>
        </p:spPr>
      </p:pic>
      <p:pic>
        <p:nvPicPr>
          <p:cNvPr id="15" name="Picture 14">
            <a:extLst>
              <a:ext uri="{FF2B5EF4-FFF2-40B4-BE49-F238E27FC236}">
                <a16:creationId xmlns:a16="http://schemas.microsoft.com/office/drawing/2014/main" xmlns="" id="{87932E4E-EC80-4A27-9DAC-8AC977627BD9}"/>
              </a:ext>
            </a:extLst>
          </p:cNvPr>
          <p:cNvPicPr>
            <a:picLocks noChangeAspect="1"/>
          </p:cNvPicPr>
          <p:nvPr/>
        </p:nvPicPr>
        <p:blipFill>
          <a:blip r:embed="rId9"/>
          <a:stretch>
            <a:fillRect/>
          </a:stretch>
        </p:blipFill>
        <p:spPr>
          <a:xfrm>
            <a:off x="6507101" y="3291247"/>
            <a:ext cx="5468645" cy="400106"/>
          </a:xfrm>
          <a:prstGeom prst="rect">
            <a:avLst/>
          </a:prstGeom>
        </p:spPr>
      </p:pic>
      <p:pic>
        <p:nvPicPr>
          <p:cNvPr id="17" name="Picture 16">
            <a:extLst>
              <a:ext uri="{FF2B5EF4-FFF2-40B4-BE49-F238E27FC236}">
                <a16:creationId xmlns:a16="http://schemas.microsoft.com/office/drawing/2014/main" xmlns="" id="{1E6F8891-3BB0-4DC7-9385-3CFAEE2077B6}"/>
              </a:ext>
            </a:extLst>
          </p:cNvPr>
          <p:cNvPicPr>
            <a:picLocks noChangeAspect="1"/>
          </p:cNvPicPr>
          <p:nvPr/>
        </p:nvPicPr>
        <p:blipFill>
          <a:blip r:embed="rId10"/>
          <a:stretch>
            <a:fillRect/>
          </a:stretch>
        </p:blipFill>
        <p:spPr>
          <a:xfrm>
            <a:off x="6507100" y="3838176"/>
            <a:ext cx="5468645" cy="743054"/>
          </a:xfrm>
          <a:prstGeom prst="rect">
            <a:avLst/>
          </a:prstGeom>
        </p:spPr>
      </p:pic>
      <p:pic>
        <p:nvPicPr>
          <p:cNvPr id="19" name="Picture 18">
            <a:extLst>
              <a:ext uri="{FF2B5EF4-FFF2-40B4-BE49-F238E27FC236}">
                <a16:creationId xmlns:a16="http://schemas.microsoft.com/office/drawing/2014/main" xmlns="" id="{3A5DEE7F-418B-4831-BA2E-1F5C7C7B524A}"/>
              </a:ext>
            </a:extLst>
          </p:cNvPr>
          <p:cNvPicPr>
            <a:picLocks noChangeAspect="1"/>
          </p:cNvPicPr>
          <p:nvPr/>
        </p:nvPicPr>
        <p:blipFill>
          <a:blip r:embed="rId11"/>
          <a:stretch>
            <a:fillRect/>
          </a:stretch>
        </p:blipFill>
        <p:spPr>
          <a:xfrm>
            <a:off x="4453002" y="4782468"/>
            <a:ext cx="3541467" cy="1162212"/>
          </a:xfrm>
          <a:prstGeom prst="rect">
            <a:avLst/>
          </a:prstGeom>
        </p:spPr>
      </p:pic>
      <p:pic>
        <p:nvPicPr>
          <p:cNvPr id="21" name="Picture 20">
            <a:extLst>
              <a:ext uri="{FF2B5EF4-FFF2-40B4-BE49-F238E27FC236}">
                <a16:creationId xmlns:a16="http://schemas.microsoft.com/office/drawing/2014/main" xmlns="" id="{8BADF539-C52E-4F7B-9D1B-092899A40E25}"/>
              </a:ext>
            </a:extLst>
          </p:cNvPr>
          <p:cNvPicPr>
            <a:picLocks noChangeAspect="1"/>
          </p:cNvPicPr>
          <p:nvPr/>
        </p:nvPicPr>
        <p:blipFill>
          <a:blip r:embed="rId12"/>
          <a:stretch>
            <a:fillRect/>
          </a:stretch>
        </p:blipFill>
        <p:spPr>
          <a:xfrm>
            <a:off x="8043842" y="4782468"/>
            <a:ext cx="3931904" cy="1171739"/>
          </a:xfrm>
          <a:prstGeom prst="rect">
            <a:avLst/>
          </a:prstGeom>
        </p:spPr>
      </p:pic>
      <p:sp>
        <p:nvSpPr>
          <p:cNvPr id="29" name="TextBox 28">
            <a:extLst>
              <a:ext uri="{FF2B5EF4-FFF2-40B4-BE49-F238E27FC236}">
                <a16:creationId xmlns:a16="http://schemas.microsoft.com/office/drawing/2014/main" xmlns="" id="{AC8D0E18-90BE-49BB-817D-9F0BE8B36636}"/>
              </a:ext>
            </a:extLst>
          </p:cNvPr>
          <p:cNvSpPr txBox="1"/>
          <p:nvPr/>
        </p:nvSpPr>
        <p:spPr>
          <a:xfrm>
            <a:off x="216254" y="1225028"/>
            <a:ext cx="3592270" cy="5047536"/>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b="0" i="0" dirty="0" err="1">
                <a:solidFill>
                  <a:srgbClr val="00B050"/>
                </a:solidFill>
                <a:effectLst/>
                <a:latin typeface="Noto Serif" panose="020B0604020202020204" pitchFamily="18" charset="0"/>
              </a:rPr>
              <a:t>Hình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ảnh</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học</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sinh</a:t>
            </a:r>
            <a:r>
              <a:rPr lang="en-US" sz="1400" b="0" i="0" dirty="0">
                <a:solidFill>
                  <a:srgbClr val="00B050"/>
                </a:solidFill>
                <a:effectLst/>
                <a:latin typeface="Noto Serif" panose="020B0604020202020204" pitchFamily="18" charset="0"/>
              </a:rPr>
              <a:t> </a:t>
            </a:r>
            <a:endParaRPr lang="vi-VN" sz="1400" b="0" i="0" dirty="0">
              <a:solidFill>
                <a:srgbClr val="00B050"/>
              </a:solidFill>
              <a:effectLst/>
              <a:latin typeface="Noto Serif" panose="020B0604020202020204" pitchFamily="18" charset="0"/>
            </a:endParaRPr>
          </a:p>
          <a:p>
            <a:pPr algn="ctr"/>
            <a:r>
              <a:rPr lang="en-US" sz="1400" b="0" i="0" dirty="0" err="1">
                <a:solidFill>
                  <a:srgbClr val="00B050"/>
                </a:solidFill>
                <a:effectLst/>
                <a:latin typeface="Noto Serif" panose="020B0604020202020204" pitchFamily="18" charset="0"/>
              </a:rPr>
              <a:t>nhà</a:t>
            </a:r>
            <a:r>
              <a:rPr lang="en-US" sz="1400" b="0" i="0" dirty="0">
                <a:solidFill>
                  <a:srgbClr val="00B050"/>
                </a:solidFill>
                <a:effectLst/>
                <a:latin typeface="Noto Serif" panose="020B0604020202020204" pitchFamily="18" charset="0"/>
              </a:rPr>
              <a:t> </a:t>
            </a:r>
            <a:r>
              <a:rPr lang="en-US" sz="1400" b="0" i="0" dirty="0" err="1">
                <a:solidFill>
                  <a:srgbClr val="00B050"/>
                </a:solidFill>
                <a:effectLst/>
                <a:latin typeface="Noto Serif" panose="020B0604020202020204" pitchFamily="18" charset="0"/>
              </a:rPr>
              <a:t>trường</a:t>
            </a:r>
            <a:r>
              <a:rPr lang="vi-VN" sz="1400" b="0" i="0" dirty="0">
                <a:solidFill>
                  <a:srgbClr val="00B050"/>
                </a:solidFill>
                <a:effectLst/>
                <a:latin typeface="Noto Serif" panose="020B0604020202020204" pitchFamily="18" charset="0"/>
              </a:rPr>
              <a:t>/lớp học</a:t>
            </a:r>
            <a:r>
              <a:rPr lang="en-US" sz="1400" b="0" i="0" dirty="0">
                <a:solidFill>
                  <a:srgbClr val="00B050"/>
                </a:solidFill>
                <a:effectLst/>
                <a:latin typeface="Noto Serif" panose="020B0604020202020204" pitchFamily="18" charset="0"/>
              </a:rPr>
              <a:t>)</a:t>
            </a: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b="0" i="0" dirty="0">
              <a:solidFill>
                <a:srgbClr val="00B050"/>
              </a:solidFill>
              <a:effectLst/>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r>
              <a:rPr lang="en-US" sz="1400" b="0" i="0" dirty="0">
                <a:solidFill>
                  <a:srgbClr val="00B050"/>
                </a:solidFill>
                <a:effectLst/>
                <a:latin typeface="Noto Serif" panose="020B0604020202020204" pitchFamily="18" charset="0"/>
              </a:rPr>
              <a:t>     </a:t>
            </a:r>
            <a:endParaRPr lang="en-US" sz="1400" dirty="0">
              <a:solidFill>
                <a:srgbClr val="00B050"/>
              </a:solidFill>
            </a:endParaRPr>
          </a:p>
        </p:txBody>
      </p:sp>
      <p:pic>
        <p:nvPicPr>
          <p:cNvPr id="1026" name="Picture 2" descr="Trường THPT chuyên Hà Giang nói gì về lực học của 3 học sinh có điểm ...">
            <a:extLst>
              <a:ext uri="{FF2B5EF4-FFF2-40B4-BE49-F238E27FC236}">
                <a16:creationId xmlns:a16="http://schemas.microsoft.com/office/drawing/2014/main" xmlns="" id="{BF5730C5-6BA0-4861-B6CD-662ABAE3FF56}"/>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282703" y="1858718"/>
            <a:ext cx="3427148" cy="33141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1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125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arn(inVertic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heel(1)">
                                      <p:cBhvr>
                                        <p:cTn id="6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34496" y="846469"/>
            <a:ext cx="8340643" cy="133857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974554" y="942281"/>
            <a:ext cx="7972751" cy="1200329"/>
          </a:xfrm>
          <a:prstGeom prst="rect">
            <a:avLst/>
          </a:prstGeom>
          <a:noFill/>
        </p:spPr>
        <p:txBody>
          <a:bodyPr wrap="square" rtlCol="0">
            <a:spAutoFit/>
          </a:bodyPr>
          <a:lstStyle/>
          <a:p>
            <a:pPr algn="ct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 tranh do toàn dân tiến hành vì lợi ích của nhân dân,                  đấu tranh với địch một cách toàn diện bằng mọi hình thức,                       có lực lượng vũ trang nhân dân làm nòng cốt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91450" y="2241097"/>
            <a:ext cx="1566999" cy="38785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3764918" y="2745687"/>
            <a:ext cx="574921" cy="55264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4381645" y="2730707"/>
            <a:ext cx="507304" cy="56013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3870446" y="2805545"/>
            <a:ext cx="467474" cy="439698"/>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UTM Avo" panose="02040603050506020204" pitchFamily="18" charset="0"/>
              </a:rPr>
              <a:t>T</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4449531" y="2758224"/>
            <a:ext cx="455346" cy="4901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R</a:t>
            </a:r>
            <a:endParaRPr lang="en-US" sz="32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9680748" y="2714616"/>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10282827" y="2714617"/>
            <a:ext cx="516227" cy="592317"/>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908538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9759555" y="2761035"/>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10298484" y="2734900"/>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9201570" y="2757777"/>
            <a:ext cx="312528" cy="4643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02151" y="12317"/>
            <a:ext cx="123317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9</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4953093" y="2729695"/>
            <a:ext cx="567128" cy="571294"/>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5554795" y="2724053"/>
            <a:ext cx="554800"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505960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A</a:t>
            </a:r>
            <a:endParaRPr lang="en-US" sz="32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5653302" y="2771976"/>
            <a:ext cx="399705" cy="43437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9" name="TextBox 48">
            <a:extLst>
              <a:ext uri="{FF2B5EF4-FFF2-40B4-BE49-F238E27FC236}">
                <a16:creationId xmlns:a16="http://schemas.microsoft.com/office/drawing/2014/main" xmlns="" id="{0ECC8A9D-8AB8-23F7-6B01-16965B202B55}"/>
              </a:ext>
            </a:extLst>
          </p:cNvPr>
          <p:cNvSpPr txBox="1"/>
          <p:nvPr/>
        </p:nvSpPr>
        <p:spPr>
          <a:xfrm>
            <a:off x="864197" y="3590745"/>
            <a:ext cx="9934858"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Thắng lợi của cuộc chiến tranh bảo vệ biên giới Tây Nam của Tổ quốc tiếp tục khẳng định tính đúng đắn, sáng suốt của đường lối tiến hành </a:t>
            </a:r>
            <a:r>
              <a:rPr lang="vi-VN" sz="2400" dirty="0">
                <a:solidFill>
                  <a:srgbClr val="FF0000"/>
                </a:solidFill>
              </a:rPr>
              <a:t>chiến tranh nhân dân </a:t>
            </a:r>
            <a:r>
              <a:rPr lang="vi-VN" sz="2400" dirty="0"/>
              <a:t>bảo vệ Tổ quốc của Đảng Cộng sản Việt Nam; sự lãnh đạo, chỉ đạo sáng suốt của Bộ Chính trị và Quân uỷ Trung ương.”</a:t>
            </a:r>
            <a:r>
              <a:rPr lang="vi-VN"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CDD72029-1B66-4E19-BDFA-A5ED795ACA6D}"/>
              </a:ext>
            </a:extLst>
          </p:cNvPr>
          <p:cNvSpPr/>
          <p:nvPr/>
        </p:nvSpPr>
        <p:spPr>
          <a:xfrm>
            <a:off x="3173145" y="2746903"/>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3" name="Rectangle 62">
            <a:extLst>
              <a:ext uri="{FF2B5EF4-FFF2-40B4-BE49-F238E27FC236}">
                <a16:creationId xmlns:a16="http://schemas.microsoft.com/office/drawing/2014/main" xmlns="" id="{73581F8D-F432-44CA-8B31-3C95F6267243}"/>
              </a:ext>
            </a:extLst>
          </p:cNvPr>
          <p:cNvSpPr/>
          <p:nvPr/>
        </p:nvSpPr>
        <p:spPr>
          <a:xfrm>
            <a:off x="6722931" y="2719340"/>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4" name="Rectangle 63">
            <a:extLst>
              <a:ext uri="{FF2B5EF4-FFF2-40B4-BE49-F238E27FC236}">
                <a16:creationId xmlns:a16="http://schemas.microsoft.com/office/drawing/2014/main" xmlns="" id="{D56EDF20-51A9-4C27-932F-4156CA1BA513}"/>
              </a:ext>
            </a:extLst>
          </p:cNvPr>
          <p:cNvSpPr/>
          <p:nvPr/>
        </p:nvSpPr>
        <p:spPr>
          <a:xfrm>
            <a:off x="7308771" y="272610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5" name="Rectangle 64">
            <a:extLst>
              <a:ext uri="{FF2B5EF4-FFF2-40B4-BE49-F238E27FC236}">
                <a16:creationId xmlns:a16="http://schemas.microsoft.com/office/drawing/2014/main" xmlns="" id="{74028AA1-4F25-4AF4-ADE2-D034EEBFD251}"/>
              </a:ext>
            </a:extLst>
          </p:cNvPr>
          <p:cNvSpPr/>
          <p:nvPr/>
        </p:nvSpPr>
        <p:spPr>
          <a:xfrm>
            <a:off x="7898996" y="2732105"/>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6" name="Rectangle 65">
            <a:extLst>
              <a:ext uri="{FF2B5EF4-FFF2-40B4-BE49-F238E27FC236}">
                <a16:creationId xmlns:a16="http://schemas.microsoft.com/office/drawing/2014/main" xmlns="" id="{AFC831AA-80BA-4227-8788-36816C7C3F7A}"/>
              </a:ext>
            </a:extLst>
          </p:cNvPr>
          <p:cNvSpPr/>
          <p:nvPr/>
        </p:nvSpPr>
        <p:spPr>
          <a:xfrm>
            <a:off x="8486619" y="2724053"/>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7" name="Rectangle 66">
            <a:extLst>
              <a:ext uri="{FF2B5EF4-FFF2-40B4-BE49-F238E27FC236}">
                <a16:creationId xmlns:a16="http://schemas.microsoft.com/office/drawing/2014/main" xmlns="" id="{7DC3265D-B10B-4A93-A536-5FE85FA43215}"/>
              </a:ext>
            </a:extLst>
          </p:cNvPr>
          <p:cNvSpPr/>
          <p:nvPr/>
        </p:nvSpPr>
        <p:spPr>
          <a:xfrm>
            <a:off x="6759503" y="2749403"/>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68" name="Rectangle 67">
            <a:extLst>
              <a:ext uri="{FF2B5EF4-FFF2-40B4-BE49-F238E27FC236}">
                <a16:creationId xmlns:a16="http://schemas.microsoft.com/office/drawing/2014/main" xmlns="" id="{9F4CA638-3C94-405E-8F1B-2496E933E30C}"/>
              </a:ext>
            </a:extLst>
          </p:cNvPr>
          <p:cNvSpPr/>
          <p:nvPr/>
        </p:nvSpPr>
        <p:spPr>
          <a:xfrm>
            <a:off x="7346763" y="2757777"/>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69" name="Rectangle 68">
            <a:extLst>
              <a:ext uri="{FF2B5EF4-FFF2-40B4-BE49-F238E27FC236}">
                <a16:creationId xmlns:a16="http://schemas.microsoft.com/office/drawing/2014/main" xmlns="" id="{C9F573B1-23FB-440E-A59D-82A4312FA88E}"/>
              </a:ext>
            </a:extLst>
          </p:cNvPr>
          <p:cNvSpPr/>
          <p:nvPr/>
        </p:nvSpPr>
        <p:spPr>
          <a:xfrm>
            <a:off x="7996917" y="2767911"/>
            <a:ext cx="428956" cy="4541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Â</a:t>
            </a:r>
          </a:p>
        </p:txBody>
      </p:sp>
      <p:sp>
        <p:nvSpPr>
          <p:cNvPr id="70" name="Rectangle 69">
            <a:extLst>
              <a:ext uri="{FF2B5EF4-FFF2-40B4-BE49-F238E27FC236}">
                <a16:creationId xmlns:a16="http://schemas.microsoft.com/office/drawing/2014/main" xmlns="" id="{CF039CF9-373C-43AB-AE34-434B05FFE18C}"/>
              </a:ext>
            </a:extLst>
          </p:cNvPr>
          <p:cNvSpPr/>
          <p:nvPr/>
        </p:nvSpPr>
        <p:spPr>
          <a:xfrm>
            <a:off x="8592020" y="2753545"/>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UTM Avo" panose="02040603050506020204" pitchFamily="18" charset="0"/>
              </a:rPr>
              <a:t>N</a:t>
            </a:r>
          </a:p>
        </p:txBody>
      </p:sp>
      <p:sp>
        <p:nvSpPr>
          <p:cNvPr id="71" name="Rectangle 70">
            <a:extLst>
              <a:ext uri="{FF2B5EF4-FFF2-40B4-BE49-F238E27FC236}">
                <a16:creationId xmlns:a16="http://schemas.microsoft.com/office/drawing/2014/main" xmlns="" id="{78A7E7BD-0D02-45C9-90E9-7DA5C21CD7EC}"/>
              </a:ext>
            </a:extLst>
          </p:cNvPr>
          <p:cNvSpPr/>
          <p:nvPr/>
        </p:nvSpPr>
        <p:spPr>
          <a:xfrm>
            <a:off x="1453138" y="2745964"/>
            <a:ext cx="495356"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2" name="Rectangle 71">
            <a:extLst>
              <a:ext uri="{FF2B5EF4-FFF2-40B4-BE49-F238E27FC236}">
                <a16:creationId xmlns:a16="http://schemas.microsoft.com/office/drawing/2014/main" xmlns="" id="{ADBDBD01-D7A1-4B80-80B4-ECEBDE925179}"/>
              </a:ext>
            </a:extLst>
          </p:cNvPr>
          <p:cNvSpPr/>
          <p:nvPr/>
        </p:nvSpPr>
        <p:spPr>
          <a:xfrm>
            <a:off x="1999520"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3" name="Rectangle 72">
            <a:extLst>
              <a:ext uri="{FF2B5EF4-FFF2-40B4-BE49-F238E27FC236}">
                <a16:creationId xmlns:a16="http://schemas.microsoft.com/office/drawing/2014/main" xmlns="" id="{ED2C6CF4-E0FC-475D-A664-B22CA359C22D}"/>
              </a:ext>
            </a:extLst>
          </p:cNvPr>
          <p:cNvSpPr/>
          <p:nvPr/>
        </p:nvSpPr>
        <p:spPr>
          <a:xfrm>
            <a:off x="2577786" y="2735059"/>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4" name="Rectangle 73">
            <a:extLst>
              <a:ext uri="{FF2B5EF4-FFF2-40B4-BE49-F238E27FC236}">
                <a16:creationId xmlns:a16="http://schemas.microsoft.com/office/drawing/2014/main" xmlns="" id="{F081D454-DBE6-4E81-9B82-6BE8EE1FD0EB}"/>
              </a:ext>
            </a:extLst>
          </p:cNvPr>
          <p:cNvSpPr/>
          <p:nvPr/>
        </p:nvSpPr>
        <p:spPr>
          <a:xfrm>
            <a:off x="3246068" y="2761035"/>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N</a:t>
            </a:r>
            <a:endParaRPr lang="en-US" sz="3200" b="1" dirty="0">
              <a:solidFill>
                <a:schemeClr val="tx1"/>
              </a:solidFill>
              <a:latin typeface="UTM Avo" panose="02040603050506020204" pitchFamily="18" charset="0"/>
            </a:endParaRPr>
          </a:p>
        </p:txBody>
      </p:sp>
      <p:sp>
        <p:nvSpPr>
          <p:cNvPr id="75" name="Rectangle 74">
            <a:extLst>
              <a:ext uri="{FF2B5EF4-FFF2-40B4-BE49-F238E27FC236}">
                <a16:creationId xmlns:a16="http://schemas.microsoft.com/office/drawing/2014/main" xmlns="" id="{49D05023-1F26-48E4-9186-21575BDED696}"/>
              </a:ext>
            </a:extLst>
          </p:cNvPr>
          <p:cNvSpPr/>
          <p:nvPr/>
        </p:nvSpPr>
        <p:spPr>
          <a:xfrm>
            <a:off x="864197" y="2737338"/>
            <a:ext cx="544891" cy="551433"/>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6" name="Rectangle 75">
            <a:extLst>
              <a:ext uri="{FF2B5EF4-FFF2-40B4-BE49-F238E27FC236}">
                <a16:creationId xmlns:a16="http://schemas.microsoft.com/office/drawing/2014/main" xmlns="" id="{89E59290-C661-40F7-A79F-DC0D2995F41E}"/>
              </a:ext>
            </a:extLst>
          </p:cNvPr>
          <p:cNvSpPr/>
          <p:nvPr/>
        </p:nvSpPr>
        <p:spPr>
          <a:xfrm>
            <a:off x="2671917" y="2780199"/>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Ế</a:t>
            </a:r>
            <a:endParaRPr lang="en-US" sz="3200" b="1" dirty="0">
              <a:solidFill>
                <a:schemeClr val="tx1"/>
              </a:solidFill>
              <a:latin typeface="UTM Avo" panose="02040603050506020204" pitchFamily="18" charset="0"/>
            </a:endParaRPr>
          </a:p>
        </p:txBody>
      </p:sp>
      <p:sp>
        <p:nvSpPr>
          <p:cNvPr id="77" name="Rectangle 76">
            <a:extLst>
              <a:ext uri="{FF2B5EF4-FFF2-40B4-BE49-F238E27FC236}">
                <a16:creationId xmlns:a16="http://schemas.microsoft.com/office/drawing/2014/main" xmlns="" id="{0CE698DE-C250-483A-B88F-FD35CB355BC6}"/>
              </a:ext>
            </a:extLst>
          </p:cNvPr>
          <p:cNvSpPr/>
          <p:nvPr/>
        </p:nvSpPr>
        <p:spPr>
          <a:xfrm>
            <a:off x="2125790" y="2762327"/>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I</a:t>
            </a:r>
            <a:endParaRPr lang="en-US" sz="3200" b="1" dirty="0">
              <a:solidFill>
                <a:schemeClr val="tx1"/>
              </a:solidFill>
              <a:latin typeface="UTM Avo" panose="02040603050506020204" pitchFamily="18" charset="0"/>
            </a:endParaRPr>
          </a:p>
        </p:txBody>
      </p:sp>
      <p:sp>
        <p:nvSpPr>
          <p:cNvPr id="78" name="Rectangle 77">
            <a:extLst>
              <a:ext uri="{FF2B5EF4-FFF2-40B4-BE49-F238E27FC236}">
                <a16:creationId xmlns:a16="http://schemas.microsoft.com/office/drawing/2014/main" xmlns="" id="{E6AC7BF3-C4C2-43AA-9FC4-A776AE06495F}"/>
              </a:ext>
            </a:extLst>
          </p:cNvPr>
          <p:cNvSpPr/>
          <p:nvPr/>
        </p:nvSpPr>
        <p:spPr>
          <a:xfrm>
            <a:off x="1544469" y="2762327"/>
            <a:ext cx="330120"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79" name="Rectangle 78">
            <a:extLst>
              <a:ext uri="{FF2B5EF4-FFF2-40B4-BE49-F238E27FC236}">
                <a16:creationId xmlns:a16="http://schemas.microsoft.com/office/drawing/2014/main" xmlns="" id="{C8195C85-A1CD-4901-851C-86BF03DBF667}"/>
              </a:ext>
            </a:extLst>
          </p:cNvPr>
          <p:cNvSpPr/>
          <p:nvPr/>
        </p:nvSpPr>
        <p:spPr>
          <a:xfrm>
            <a:off x="987136" y="2753701"/>
            <a:ext cx="363132" cy="4735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C</a:t>
            </a:r>
            <a:endParaRPr lang="en-US" sz="3200" b="1" dirty="0">
              <a:solidFill>
                <a:schemeClr val="tx1"/>
              </a:solidFill>
              <a:latin typeface="UTM Avo" panose="02040603050506020204" pitchFamily="18" charset="0"/>
            </a:endParaRPr>
          </a:p>
        </p:txBody>
      </p:sp>
      <p:sp>
        <p:nvSpPr>
          <p:cNvPr id="81" name="Rectangle 80">
            <a:extLst>
              <a:ext uri="{FF2B5EF4-FFF2-40B4-BE49-F238E27FC236}">
                <a16:creationId xmlns:a16="http://schemas.microsoft.com/office/drawing/2014/main" xmlns="" id="{0FC2DF6E-CB3F-4AC7-8A49-5545E5402293}"/>
              </a:ext>
            </a:extLst>
          </p:cNvPr>
          <p:cNvSpPr/>
          <p:nvPr/>
        </p:nvSpPr>
        <p:spPr>
          <a:xfrm>
            <a:off x="6144876" y="2723559"/>
            <a:ext cx="544891" cy="592318"/>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82" name="Rectangle 81">
            <a:extLst>
              <a:ext uri="{FF2B5EF4-FFF2-40B4-BE49-F238E27FC236}">
                <a16:creationId xmlns:a16="http://schemas.microsoft.com/office/drawing/2014/main" xmlns="" id="{0EC75733-BE57-46AB-BCD5-9CCC1A4E4827}"/>
              </a:ext>
            </a:extLst>
          </p:cNvPr>
          <p:cNvSpPr/>
          <p:nvPr/>
        </p:nvSpPr>
        <p:spPr>
          <a:xfrm>
            <a:off x="6193725" y="2753621"/>
            <a:ext cx="464724" cy="482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UTM Avo" panose="02040603050506020204" pitchFamily="18" charset="0"/>
              </a:rPr>
              <a:t>H</a:t>
            </a:r>
            <a:endParaRPr lang="en-US" sz="3200" b="1" dirty="0">
              <a:solidFill>
                <a:schemeClr val="tx1"/>
              </a:solidFill>
              <a:latin typeface="UTM Avo" panose="02040603050506020204" pitchFamily="18" charset="0"/>
            </a:endParaRPr>
          </a:p>
        </p:txBody>
      </p:sp>
      <p:sp>
        <p:nvSpPr>
          <p:cNvPr id="4" name="Arrow: Left 67">
            <a:hlinkClick r:id="rId7" action="ppaction://hlinksldjump"/>
            <a:extLst>
              <a:ext uri="{FF2B5EF4-FFF2-40B4-BE49-F238E27FC236}">
                <a16:creationId xmlns:a16="http://schemas.microsoft.com/office/drawing/2014/main" xmlns="" id="{831FA521-2199-7521-F1AF-BC9A57A33913}"/>
              </a:ext>
            </a:extLst>
          </p:cNvPr>
          <p:cNvSpPr/>
          <p:nvPr/>
        </p:nvSpPr>
        <p:spPr>
          <a:xfrm>
            <a:off x="71205" y="6077610"/>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 name="image4.png">
            <a:extLst>
              <a:ext uri="{FF2B5EF4-FFF2-40B4-BE49-F238E27FC236}">
                <a16:creationId xmlns:a16="http://schemas.microsoft.com/office/drawing/2014/main" xmlns="" id="{45D6BB55-0C59-9308-3C52-664A438B506A}"/>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6" name="Group 11">
            <a:extLst>
              <a:ext uri="{FF2B5EF4-FFF2-40B4-BE49-F238E27FC236}">
                <a16:creationId xmlns:a16="http://schemas.microsoft.com/office/drawing/2014/main" xmlns="" id="{97010A73-2E4E-4695-AF77-108BD3974C3F}"/>
              </a:ext>
            </a:extLst>
          </p:cNvPr>
          <p:cNvGrpSpPr>
            <a:grpSpLocks/>
          </p:cNvGrpSpPr>
          <p:nvPr/>
        </p:nvGrpSpPr>
        <p:grpSpPr bwMode="auto">
          <a:xfrm>
            <a:off x="806095" y="167994"/>
            <a:ext cx="625171" cy="541918"/>
            <a:chOff x="0" y="0"/>
            <a:chExt cx="666" cy="559"/>
          </a:xfrm>
        </p:grpSpPr>
        <p:sp>
          <p:nvSpPr>
            <p:cNvPr id="7" name="Freeform 12">
              <a:extLst>
                <a:ext uri="{FF2B5EF4-FFF2-40B4-BE49-F238E27FC236}">
                  <a16:creationId xmlns:a16="http://schemas.microsoft.com/office/drawing/2014/main" xmlns="" id="{1CC9B07B-9E2A-7066-D8C8-EBC229E0AD5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xmlns="" id="{36D04D58-19BE-A356-012C-FBF8D238C48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xmlns="" id="{879134B9-7EED-4675-0D07-3B8CFB6CEE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0" name="Oval 49">
            <a:extLst>
              <a:ext uri="{FF2B5EF4-FFF2-40B4-BE49-F238E27FC236}">
                <a16:creationId xmlns:a16="http://schemas.microsoft.com/office/drawing/2014/main" xmlns="" id="{80000B01-1D31-C9C2-F663-901416733CA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1" name="Oval 50">
            <a:extLst>
              <a:ext uri="{FF2B5EF4-FFF2-40B4-BE49-F238E27FC236}">
                <a16:creationId xmlns:a16="http://schemas.microsoft.com/office/drawing/2014/main" xmlns="" id="{78C560C2-658E-02F1-963C-CC7E5C3642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54" name="Oval 53">
            <a:extLst>
              <a:ext uri="{FF2B5EF4-FFF2-40B4-BE49-F238E27FC236}">
                <a16:creationId xmlns:a16="http://schemas.microsoft.com/office/drawing/2014/main" xmlns="" id="{DBE7781F-AA09-AAEC-0DC0-8CC2383911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55" name="Oval 54">
            <a:extLst>
              <a:ext uri="{FF2B5EF4-FFF2-40B4-BE49-F238E27FC236}">
                <a16:creationId xmlns:a16="http://schemas.microsoft.com/office/drawing/2014/main" xmlns="" id="{4DFD849D-E347-E56E-3723-0D487FFC214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xmlns="" id="{D35CA645-74C9-1698-5997-5E8B881FAB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7" name="Oval 56">
            <a:extLst>
              <a:ext uri="{FF2B5EF4-FFF2-40B4-BE49-F238E27FC236}">
                <a16:creationId xmlns:a16="http://schemas.microsoft.com/office/drawing/2014/main" xmlns="" id="{19414517-3764-7320-2E2F-F2C57E2C56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0" name="Oval 59">
            <a:extLst>
              <a:ext uri="{FF2B5EF4-FFF2-40B4-BE49-F238E27FC236}">
                <a16:creationId xmlns:a16="http://schemas.microsoft.com/office/drawing/2014/main" xmlns="" id="{2C2910BD-72A4-551E-2DDA-E94A6F556E1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1" name="Oval 60">
            <a:extLst>
              <a:ext uri="{FF2B5EF4-FFF2-40B4-BE49-F238E27FC236}">
                <a16:creationId xmlns:a16="http://schemas.microsoft.com/office/drawing/2014/main" xmlns="" id="{A6D83A68-14F5-A94C-16B4-2FFC9533FA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80" name="Oval 79">
            <a:extLst>
              <a:ext uri="{FF2B5EF4-FFF2-40B4-BE49-F238E27FC236}">
                <a16:creationId xmlns:a16="http://schemas.microsoft.com/office/drawing/2014/main" xmlns="" id="{E3AD6FCD-E52A-D2F6-8C50-BB3FFD959AC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83" name="Oval 82">
            <a:extLst>
              <a:ext uri="{FF2B5EF4-FFF2-40B4-BE49-F238E27FC236}">
                <a16:creationId xmlns:a16="http://schemas.microsoft.com/office/drawing/2014/main" xmlns="" id="{0A6DB96F-0EC8-AFDF-0F50-3F11E8E2E19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84" name="Oval 83">
            <a:extLst>
              <a:ext uri="{FF2B5EF4-FFF2-40B4-BE49-F238E27FC236}">
                <a16:creationId xmlns:a16="http://schemas.microsoft.com/office/drawing/2014/main" xmlns="" id="{B1A9C963-5209-1DA7-2B42-02BACDDFBD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85" name="Oval 84">
            <a:extLst>
              <a:ext uri="{FF2B5EF4-FFF2-40B4-BE49-F238E27FC236}">
                <a16:creationId xmlns:a16="http://schemas.microsoft.com/office/drawing/2014/main" xmlns="" id="{87C748EE-E0ED-14D1-F83F-43667F9A360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86" name="Oval 85">
            <a:extLst>
              <a:ext uri="{FF2B5EF4-FFF2-40B4-BE49-F238E27FC236}">
                <a16:creationId xmlns:a16="http://schemas.microsoft.com/office/drawing/2014/main" xmlns="" id="{C6C84F54-C34B-B12D-4D9F-9AD81697F7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87" name="Oval 86">
            <a:extLst>
              <a:ext uri="{FF2B5EF4-FFF2-40B4-BE49-F238E27FC236}">
                <a16:creationId xmlns:a16="http://schemas.microsoft.com/office/drawing/2014/main" xmlns="" id="{187AB3E3-5B2F-6B1B-6D9A-4252BED0276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88" name="Oval 87">
            <a:extLst>
              <a:ext uri="{FF2B5EF4-FFF2-40B4-BE49-F238E27FC236}">
                <a16:creationId xmlns:a16="http://schemas.microsoft.com/office/drawing/2014/main" xmlns="" id="{B3342232-5ED8-B958-CC59-26A9DAC4FD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3200344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
                                        <p:tgtEl>
                                          <p:spTgt spid="10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fade">
                                      <p:cBhvr>
                                        <p:cTn id="55" dur="500"/>
                                        <p:tgtEl>
                                          <p:spTgt spid="82"/>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61" fill="hold" display="0">
                  <p:stCondLst>
                    <p:cond delay="indefinite"/>
                  </p:stCondLst>
                  <p:endCondLst>
                    <p:cond evt="onStopAudio" delay="0">
                      <p:tgtEl>
                        <p:sldTgt/>
                      </p:tgtEl>
                    </p:cond>
                  </p:endCondLst>
                </p:cTn>
                <p:tgtEl>
                  <p:spTgt spid="15"/>
                </p:tgtEl>
              </p:cMediaNode>
            </p:video>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2000"/>
                            </p:stCondLst>
                            <p:childTnLst>
                              <p:par>
                                <p:cTn id="71" presetID="1" presetClass="entr" presetSubtype="0" fill="hold" grpId="0" nodeType="afterEffect">
                                  <p:stCondLst>
                                    <p:cond delay="0"/>
                                  </p:stCondLst>
                                  <p:childTnLst>
                                    <p:set>
                                      <p:cBhvr>
                                        <p:cTn id="72"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3000"/>
                            </p:stCondLst>
                            <p:childTnLst>
                              <p:par>
                                <p:cTn id="74" presetID="1" presetClass="entr" presetSubtype="0" fill="hold" grpId="0" nodeType="afterEffect">
                                  <p:stCondLst>
                                    <p:cond delay="0"/>
                                  </p:stCondLst>
                                  <p:childTnLst>
                                    <p:set>
                                      <p:cBhvr>
                                        <p:cTn id="7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5000"/>
                            </p:stCondLst>
                            <p:childTnLst>
                              <p:par>
                                <p:cTn id="80" presetID="1" presetClass="entr" presetSubtype="0" fill="hold" grpId="0" nodeType="afterEffect">
                                  <p:stCondLst>
                                    <p:cond delay="0"/>
                                  </p:stCondLst>
                                  <p:childTnLst>
                                    <p:set>
                                      <p:cBhvr>
                                        <p:cTn id="8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6000"/>
                            </p:stCondLst>
                            <p:childTnLst>
                              <p:par>
                                <p:cTn id="83" presetID="1" presetClass="entr" presetSubtype="0" fill="hold" grpId="0" nodeType="afterEffect">
                                  <p:stCondLst>
                                    <p:cond delay="0"/>
                                  </p:stCondLst>
                                  <p:childTnLst>
                                    <p:set>
                                      <p:cBhvr>
                                        <p:cTn id="84"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emgiay.wav"/>
                                        </p:tgtEl>
                                      </p:cMediaNode>
                                    </p:audio>
                                  </p:subTnLst>
                                </p:cTn>
                              </p:par>
                            </p:childTnLst>
                          </p:cTn>
                        </p:par>
                        <p:par>
                          <p:cTn id="85" fill="hold">
                            <p:stCondLst>
                              <p:cond delay="7000"/>
                            </p:stCondLst>
                            <p:childTnLst>
                              <p:par>
                                <p:cTn id="86" presetID="1" presetClass="entr" presetSubtype="0" fill="hold" grpId="0" nodeType="afterEffect">
                                  <p:stCondLst>
                                    <p:cond delay="0"/>
                                  </p:stCondLst>
                                  <p:childTnLst>
                                    <p:set>
                                      <p:cBhvr>
                                        <p:cTn id="8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demgiay.wav"/>
                                        </p:tgtEl>
                                      </p:cMediaNode>
                                    </p:audio>
                                  </p:subTnLst>
                                </p:cTn>
                              </p:par>
                            </p:childTnLst>
                          </p:cTn>
                        </p:par>
                        <p:par>
                          <p:cTn id="88" fill="hold">
                            <p:stCondLst>
                              <p:cond delay="8000"/>
                            </p:stCondLst>
                            <p:childTnLst>
                              <p:par>
                                <p:cTn id="89" presetID="1" presetClass="entr" presetSubtype="0" fill="hold" grpId="0" nodeType="afterEffect">
                                  <p:stCondLst>
                                    <p:cond delay="0"/>
                                  </p:stCondLst>
                                  <p:childTnLst>
                                    <p:set>
                                      <p:cBhvr>
                                        <p:cTn id="90"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demgiay.wav"/>
                                        </p:tgtEl>
                                      </p:cMediaNode>
                                    </p:audio>
                                  </p:subTnLst>
                                </p:cTn>
                              </p:par>
                            </p:childTnLst>
                          </p:cTn>
                        </p:par>
                        <p:par>
                          <p:cTn id="91" fill="hold">
                            <p:stCondLst>
                              <p:cond delay="9000"/>
                            </p:stCondLst>
                            <p:childTnLst>
                              <p:par>
                                <p:cTn id="92" presetID="1" presetClass="entr" presetSubtype="0" fill="hold" grpId="0" nodeType="afterEffect">
                                  <p:stCondLst>
                                    <p:cond delay="0"/>
                                  </p:stCondLst>
                                  <p:childTnLst>
                                    <p:set>
                                      <p:cBhvr>
                                        <p:cTn id="93" dur="1" fill="hold">
                                          <p:stCondLst>
                                            <p:cond delay="999"/>
                                          </p:stCondLst>
                                        </p:cTn>
                                        <p:tgtEl>
                                          <p:spTgt spid="8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demgiay.wav"/>
                                        </p:tgtEl>
                                      </p:cMediaNode>
                                    </p:audio>
                                  </p:subTnLst>
                                </p:cTn>
                              </p:par>
                            </p:childTnLst>
                          </p:cTn>
                        </p:par>
                        <p:par>
                          <p:cTn id="94" fill="hold">
                            <p:stCondLst>
                              <p:cond delay="10000"/>
                            </p:stCondLst>
                            <p:childTnLst>
                              <p:par>
                                <p:cTn id="95" presetID="1" presetClass="entr" presetSubtype="0" fill="hold" grpId="0" nodeType="afterEffect">
                                  <p:stCondLst>
                                    <p:cond delay="0"/>
                                  </p:stCondLst>
                                  <p:childTnLst>
                                    <p:set>
                                      <p:cBhvr>
                                        <p:cTn id="96" dur="1" fill="hold">
                                          <p:stCondLst>
                                            <p:cond delay="999"/>
                                          </p:stCondLst>
                                        </p:cTn>
                                        <p:tgtEl>
                                          <p:spTgt spid="8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demgiay.wav"/>
                                        </p:tgtEl>
                                      </p:cMediaNode>
                                    </p:audio>
                                  </p:subTnLst>
                                </p:cTn>
                              </p:par>
                            </p:childTnLst>
                          </p:cTn>
                        </p:par>
                        <p:par>
                          <p:cTn id="97" fill="hold">
                            <p:stCondLst>
                              <p:cond delay="11000"/>
                            </p:stCondLst>
                            <p:childTnLst>
                              <p:par>
                                <p:cTn id="98" presetID="1" presetClass="entr" presetSubtype="0" fill="hold" grpId="0" nodeType="afterEffect">
                                  <p:stCondLst>
                                    <p:cond delay="0"/>
                                  </p:stCondLst>
                                  <p:childTnLst>
                                    <p:set>
                                      <p:cBhvr>
                                        <p:cTn id="99" dur="1" fill="hold">
                                          <p:stCondLst>
                                            <p:cond delay="999"/>
                                          </p:stCondLst>
                                        </p:cTn>
                                        <p:tgtEl>
                                          <p:spTgt spid="8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demgiay.wav"/>
                                        </p:tgtEl>
                                      </p:cMediaNode>
                                    </p:audio>
                                  </p:subTnLst>
                                </p:cTn>
                              </p:par>
                            </p:childTnLst>
                          </p:cTn>
                        </p:par>
                        <p:par>
                          <p:cTn id="100" fill="hold">
                            <p:stCondLst>
                              <p:cond delay="12000"/>
                            </p:stCondLst>
                            <p:childTnLst>
                              <p:par>
                                <p:cTn id="101" presetID="1" presetClass="entr" presetSubtype="0" fill="hold" grpId="0" nodeType="afterEffect">
                                  <p:stCondLst>
                                    <p:cond delay="0"/>
                                  </p:stCondLst>
                                  <p:childTnLst>
                                    <p:set>
                                      <p:cBhvr>
                                        <p:cTn id="102" dur="1" fill="hold">
                                          <p:stCondLst>
                                            <p:cond delay="999"/>
                                          </p:stCondLst>
                                        </p:cTn>
                                        <p:tgtEl>
                                          <p:spTgt spid="8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demgiay.wav"/>
                                        </p:tgtEl>
                                      </p:cMediaNode>
                                    </p:audio>
                                  </p:subTnLst>
                                </p:cTn>
                              </p:par>
                            </p:childTnLst>
                          </p:cTn>
                        </p:par>
                        <p:par>
                          <p:cTn id="103" fill="hold">
                            <p:stCondLst>
                              <p:cond delay="13000"/>
                            </p:stCondLst>
                            <p:childTnLst>
                              <p:par>
                                <p:cTn id="104" presetID="1" presetClass="entr" presetSubtype="0" fill="hold" grpId="0" nodeType="afterEffect">
                                  <p:stCondLst>
                                    <p:cond delay="0"/>
                                  </p:stCondLst>
                                  <p:childTnLst>
                                    <p:set>
                                      <p:cBhvr>
                                        <p:cTn id="105" dur="1" fill="hold">
                                          <p:stCondLst>
                                            <p:cond delay="999"/>
                                          </p:stCondLst>
                                        </p:cTn>
                                        <p:tgtEl>
                                          <p:spTgt spid="8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demgiay.wav"/>
                                        </p:tgtEl>
                                      </p:cMediaNode>
                                    </p:audio>
                                  </p:subTnLst>
                                </p:cTn>
                              </p:par>
                            </p:childTnLst>
                          </p:cTn>
                        </p:par>
                        <p:par>
                          <p:cTn id="106" fill="hold">
                            <p:stCondLst>
                              <p:cond delay="14000"/>
                            </p:stCondLst>
                            <p:childTnLst>
                              <p:par>
                                <p:cTn id="107" presetID="1" presetClass="entr" presetSubtype="0" fill="hold" grpId="0" nodeType="afterEffect">
                                  <p:stCondLst>
                                    <p:cond delay="0"/>
                                  </p:stCondLst>
                                  <p:childTnLst>
                                    <p:set>
                                      <p:cBhvr>
                                        <p:cTn id="108" dur="1" fill="hold">
                                          <p:stCondLst>
                                            <p:cond delay="999"/>
                                          </p:stCondLst>
                                        </p:cTn>
                                        <p:tgtEl>
                                          <p:spTgt spid="8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
                  </p:tgtEl>
                </p:cond>
              </p:nextCondLst>
            </p:seq>
          </p:childTnLst>
        </p:cTn>
      </p:par>
    </p:tnLst>
    <p:bldLst>
      <p:bldP spid="58" grpId="0" animBg="1"/>
      <p:bldP spid="59" grpId="0" animBg="1"/>
      <p:bldP spid="1031" grpId="0" animBg="1"/>
      <p:bldP spid="1032" grpId="0" animBg="1"/>
      <p:bldP spid="1033" grpId="0" animBg="1"/>
      <p:bldP spid="13" grpId="0" animBg="1"/>
      <p:bldP spid="14" grpId="0" animBg="1"/>
      <p:bldP spid="49" grpId="0" animBg="1"/>
      <p:bldP spid="67" grpId="0" animBg="1"/>
      <p:bldP spid="68" grpId="0" animBg="1"/>
      <p:bldP spid="69" grpId="0" animBg="1"/>
      <p:bldP spid="70" grpId="0" animBg="1"/>
      <p:bldP spid="74" grpId="0" animBg="1"/>
      <p:bldP spid="76" grpId="0" animBg="1"/>
      <p:bldP spid="77" grpId="0" animBg="1"/>
      <p:bldP spid="78" grpId="0" animBg="1"/>
      <p:bldP spid="79" grpId="0" animBg="1"/>
      <p:bldP spid="82" grpId="0" animBg="1"/>
      <p:bldP spid="50" grpId="0" animBg="1"/>
      <p:bldP spid="51" grpId="0" animBg="1"/>
      <p:bldP spid="54" grpId="0" animBg="1"/>
      <p:bldP spid="55" grpId="0" animBg="1"/>
      <p:bldP spid="56" grpId="0" animBg="1"/>
      <p:bldP spid="57" grpId="0" animBg="1"/>
      <p:bldP spid="60" grpId="0" animBg="1"/>
      <p:bldP spid="61" grpId="0" animBg="1"/>
      <p:bldP spid="80" grpId="0" animBg="1"/>
      <p:bldP spid="83" grpId="0" animBg="1"/>
      <p:bldP spid="84" grpId="0" animBg="1"/>
      <p:bldP spid="85" grpId="0" animBg="1"/>
      <p:bldP spid="86" grpId="0" animBg="1"/>
      <p:bldP spid="87" grpId="0" animBg="1"/>
      <p:bldP spid="8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127903" y="781215"/>
            <a:ext cx="7912500" cy="9993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47544" y="854211"/>
            <a:ext cx="7631394"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500" y="182197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7681447" y="2394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3851456" y="2420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4607310" y="240706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5373828" y="23962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699165"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3961490" y="24609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4687444" y="245128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Â</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5452087" y="245138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08320" y="26430"/>
            <a:ext cx="1117220" cy="72476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10</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6140420" y="24043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6916244" y="23962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6181685" y="244575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6963686" y="24538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4" name="TextBox 53">
            <a:extLst>
              <a:ext uri="{FF2B5EF4-FFF2-40B4-BE49-F238E27FC236}">
                <a16:creationId xmlns:a16="http://schemas.microsoft.com/office/drawing/2014/main" xmlns="" id="{194EFAC0-B248-5DE4-188F-045240D32CA6}"/>
              </a:ext>
            </a:extLst>
          </p:cNvPr>
          <p:cNvSpPr txBox="1"/>
          <p:nvPr/>
        </p:nvSpPr>
        <p:spPr>
          <a:xfrm>
            <a:off x="948817" y="3560842"/>
            <a:ext cx="9871579"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r>
              <a:rPr lang="vi-VN" sz="2400" dirty="0">
                <a:solidFill>
                  <a:srgbClr val="00B050"/>
                </a:solidFill>
                <a:latin typeface="Arial" panose="020B0604020202020204" pitchFamily="34" charset="0"/>
                <a:cs typeface="Arial" panose="020B0604020202020204" pitchFamily="34" charset="0"/>
              </a:rPr>
              <a:t> “</a:t>
            </a:r>
            <a:r>
              <a:rPr lang="vi-VN" sz="2400" dirty="0"/>
              <a:t>Chiến tranh bảo vệ biên giới Tây Nam của Tổ quốc là cuộc chiến tranh chính nghĩa, tự vệ chính đáng của </a:t>
            </a:r>
            <a:r>
              <a:rPr lang="vi-VN" sz="2400" dirty="0">
                <a:solidFill>
                  <a:srgbClr val="FF0000"/>
                </a:solidFill>
              </a:rPr>
              <a:t>dân tộc </a:t>
            </a:r>
            <a:r>
              <a:rPr lang="vi-VN" sz="2400" dirty="0"/>
              <a:t>Việt Nam chống chiến tranh xâm lược của tập đoàn Pôn Pốt – Iêng Xary, góp phần bảo vệ hoà bình trong khu vực và trên thế giới.”</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4" name="Arrow: Left 67">
            <a:hlinkClick r:id="rId7" action="ppaction://hlinksldjump"/>
            <a:extLst>
              <a:ext uri="{FF2B5EF4-FFF2-40B4-BE49-F238E27FC236}">
                <a16:creationId xmlns:a16="http://schemas.microsoft.com/office/drawing/2014/main" xmlns="" id="{84A539BA-9433-9863-8B0B-1FC196E82B55}"/>
              </a:ext>
            </a:extLst>
          </p:cNvPr>
          <p:cNvSpPr/>
          <p:nvPr/>
        </p:nvSpPr>
        <p:spPr>
          <a:xfrm>
            <a:off x="71205" y="58792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 name="image4.png">
            <a:extLst>
              <a:ext uri="{FF2B5EF4-FFF2-40B4-BE49-F238E27FC236}">
                <a16:creationId xmlns:a16="http://schemas.microsoft.com/office/drawing/2014/main" xmlns="" id="{58822DA2-A992-B061-D455-274B37370924}"/>
              </a:ext>
            </a:extLst>
          </p:cNvPr>
          <p:cNvPicPr>
            <a:picLocks noChangeAspect="1"/>
          </p:cNvPicPr>
          <p:nvPr/>
        </p:nvPicPr>
        <p:blipFill>
          <a:blip r:embed="rId8" cstate="print"/>
          <a:stretch>
            <a:fillRect/>
          </a:stretch>
        </p:blipFill>
        <p:spPr>
          <a:xfrm>
            <a:off x="129651" y="97702"/>
            <a:ext cx="625171" cy="612210"/>
          </a:xfrm>
          <a:prstGeom prst="rect">
            <a:avLst/>
          </a:prstGeom>
        </p:spPr>
      </p:pic>
      <p:grpSp>
        <p:nvGrpSpPr>
          <p:cNvPr id="6" name="Group 11">
            <a:extLst>
              <a:ext uri="{FF2B5EF4-FFF2-40B4-BE49-F238E27FC236}">
                <a16:creationId xmlns:a16="http://schemas.microsoft.com/office/drawing/2014/main" xmlns="" id="{9183D92E-6257-A6C5-92A7-6E992CFA123E}"/>
              </a:ext>
            </a:extLst>
          </p:cNvPr>
          <p:cNvGrpSpPr>
            <a:grpSpLocks/>
          </p:cNvGrpSpPr>
          <p:nvPr/>
        </p:nvGrpSpPr>
        <p:grpSpPr bwMode="auto">
          <a:xfrm>
            <a:off x="806095" y="167994"/>
            <a:ext cx="625171" cy="541918"/>
            <a:chOff x="0" y="0"/>
            <a:chExt cx="666" cy="559"/>
          </a:xfrm>
        </p:grpSpPr>
        <p:sp>
          <p:nvSpPr>
            <p:cNvPr id="7" name="Freeform 12">
              <a:extLst>
                <a:ext uri="{FF2B5EF4-FFF2-40B4-BE49-F238E27FC236}">
                  <a16:creationId xmlns:a16="http://schemas.microsoft.com/office/drawing/2014/main" xmlns="" id="{F210B487-D49B-CA54-F61E-74DB2D2F1B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xmlns="" id="{654305BA-919F-6319-E533-A113B14F072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xmlns="" id="{1BF173C4-D6DC-6235-6C0B-36D9CEFA976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51" name="Oval 50">
            <a:extLst>
              <a:ext uri="{FF2B5EF4-FFF2-40B4-BE49-F238E27FC236}">
                <a16:creationId xmlns:a16="http://schemas.microsoft.com/office/drawing/2014/main" xmlns="" id="{8C47D395-A9F0-CE37-30A6-2DADABA3C26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57" name="Oval 56">
            <a:extLst>
              <a:ext uri="{FF2B5EF4-FFF2-40B4-BE49-F238E27FC236}">
                <a16:creationId xmlns:a16="http://schemas.microsoft.com/office/drawing/2014/main" xmlns="" id="{31F0DCA5-B3C3-8B0B-FE69-BA74309549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60" name="Oval 59">
            <a:extLst>
              <a:ext uri="{FF2B5EF4-FFF2-40B4-BE49-F238E27FC236}">
                <a16:creationId xmlns:a16="http://schemas.microsoft.com/office/drawing/2014/main" xmlns="" id="{24D54592-689C-D5AB-A801-07EA5BBD36C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61" name="Oval 60">
            <a:extLst>
              <a:ext uri="{FF2B5EF4-FFF2-40B4-BE49-F238E27FC236}">
                <a16:creationId xmlns:a16="http://schemas.microsoft.com/office/drawing/2014/main" xmlns="" id="{CD2F9129-221B-344B-5165-FC6CDE7306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2" name="Oval 61">
            <a:extLst>
              <a:ext uri="{FF2B5EF4-FFF2-40B4-BE49-F238E27FC236}">
                <a16:creationId xmlns:a16="http://schemas.microsoft.com/office/drawing/2014/main" xmlns="" id="{814AA031-1982-9D0E-D29F-961E642E3F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9FFD39CA-4DC1-46F9-5E94-1D2BE22471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5C14F245-A523-84DE-F843-488AC1C05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359505ED-6F0F-6008-AA61-15930D07A30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6CE5F619-A625-F95A-7A94-A77BD14DB1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C0713425-2BC5-6C7E-6A8E-C3216520B9C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8" name="Oval 1027">
            <a:extLst>
              <a:ext uri="{FF2B5EF4-FFF2-40B4-BE49-F238E27FC236}">
                <a16:creationId xmlns:a16="http://schemas.microsoft.com/office/drawing/2014/main" xmlns="" id="{6266B138-AC1F-8BF8-8FE0-B9A6AFBB015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9" name="Oval 1028">
            <a:extLst>
              <a:ext uri="{FF2B5EF4-FFF2-40B4-BE49-F238E27FC236}">
                <a16:creationId xmlns:a16="http://schemas.microsoft.com/office/drawing/2014/main" xmlns="" id="{B3FD8A70-5A94-A207-BB6E-19C94D5E975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xmlns="" id="{B0529E18-8618-FFE0-D1DE-2E3AA75E4DA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1" name="Oval 1030">
            <a:extLst>
              <a:ext uri="{FF2B5EF4-FFF2-40B4-BE49-F238E27FC236}">
                <a16:creationId xmlns:a16="http://schemas.microsoft.com/office/drawing/2014/main" xmlns="" id="{E3D4B4EA-511F-B3E8-5931-577728DF2E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2" name="Oval 1031">
            <a:extLst>
              <a:ext uri="{FF2B5EF4-FFF2-40B4-BE49-F238E27FC236}">
                <a16:creationId xmlns:a16="http://schemas.microsoft.com/office/drawing/2014/main" xmlns="" id="{9C2CEEA0-C3C9-E2E8-E1CF-011D76B55B5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1430871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8" fill="hold" display="0">
                  <p:stCondLst>
                    <p:cond delay="indefinite"/>
                  </p:stCondLst>
                  <p:endCondLst>
                    <p:cond evt="onStopAudio" delay="0">
                      <p:tgtEl>
                        <p:sldTgt/>
                      </p:tgtEl>
                    </p:cond>
                  </p:endCondLst>
                </p:cTn>
                <p:tgtEl>
                  <p:spTgt spid="15"/>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
                  </p:tgtEl>
                </p:cond>
              </p:nextCondLst>
            </p:seq>
          </p:childTnLst>
        </p:cTn>
      </p:par>
    </p:tnLst>
    <p:bldLst>
      <p:bldP spid="55" grpId="0" animBg="1"/>
      <p:bldP spid="56" grpId="0" animBg="1"/>
      <p:bldP spid="58" grpId="0" animBg="1"/>
      <p:bldP spid="59" grpId="0" animBg="1"/>
      <p:bldP spid="13" grpId="0" animBg="1"/>
      <p:bldP spid="14" grpId="0" animBg="1"/>
      <p:bldP spid="54" grpId="0" animBg="1"/>
      <p:bldP spid="51" grpId="0" animBg="1"/>
      <p:bldP spid="57" grpId="0" animBg="1"/>
      <p:bldP spid="60" grpId="0" animBg="1"/>
      <p:bldP spid="61" grpId="0" animBg="1"/>
      <p:bldP spid="62" grpId="0" animBg="1"/>
      <p:bldP spid="63"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2306" y="818098"/>
            <a:ext cx="8160279" cy="117652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571085" y="964479"/>
            <a:ext cx="6522720" cy="830997"/>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048945" y="206180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8220833" y="261666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6657073" y="260576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2788279" y="26018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454702" y="260789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8259188" y="26552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6712597" y="2653044"/>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Y</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2850568" y="26438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7524014" y="26710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891865" y="26057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5108365" y="259210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950131" y="265969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174218" y="263683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43394" y="0"/>
            <a:ext cx="926926" cy="79579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11</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3570159" y="26018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4339262" y="26024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3661125" y="26280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4417995" y="264826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Ủ</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xmlns="" id="{4AB87B4F-B585-703A-C437-F0599D397040}"/>
              </a:ext>
            </a:extLst>
          </p:cNvPr>
          <p:cNvSpPr txBox="1"/>
          <p:nvPr/>
        </p:nvSpPr>
        <p:spPr>
          <a:xfrm>
            <a:off x="651510" y="3608344"/>
            <a:ext cx="10481309" cy="2062103"/>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 </a:t>
            </a:r>
            <a:r>
              <a:rPr lang="en-GB" sz="3200" b="0" i="0" dirty="0">
                <a:solidFill>
                  <a:srgbClr val="00B050"/>
                </a:solidFill>
                <a:effectLst/>
                <a:latin typeface="Arial" panose="020B0604020202020204" pitchFamily="34" charset="0"/>
                <a:cs typeface="Arial" panose="020B0604020202020204" pitchFamily="34" charset="0"/>
              </a:rPr>
              <a:t>“</a:t>
            </a:r>
            <a:r>
              <a:rPr lang="vi-VN" sz="2400" dirty="0">
                <a:effectLst/>
                <a:latin typeface="Arial" panose="020B0604020202020204" pitchFamily="34" charset="0"/>
                <a:cs typeface="Arial" panose="020B0604020202020204" pitchFamily="34" charset="0"/>
              </a:rPr>
              <a:t>Thắng lợi của cuộc chiến tranh bảo vệ biên giới Tây Nam của Tổ quốc một lần nữa khẳng định: ý chí độc lập, tự chủ và tinh thần đại đoàn kết dân tộc của nhân dân Việt Nam là nguồn sức mạnh to lớn, đập tan bất kì âm mưu và hành động chống phá nào của các thế lực phản động, bảo vệ vững chắc độc lập, </a:t>
            </a:r>
            <a:r>
              <a:rPr lang="vi-VN" sz="2400" dirty="0">
                <a:solidFill>
                  <a:srgbClr val="FF0000"/>
                </a:solidFill>
                <a:effectLst/>
                <a:latin typeface="Arial" panose="020B0604020202020204" pitchFamily="34" charset="0"/>
                <a:cs typeface="Arial" panose="020B0604020202020204" pitchFamily="34" charset="0"/>
              </a:rPr>
              <a:t>chủ quyền, </a:t>
            </a:r>
            <a:r>
              <a:rPr lang="vi-VN" sz="2400" dirty="0">
                <a:effectLst/>
                <a:latin typeface="Arial" panose="020B0604020202020204" pitchFamily="34" charset="0"/>
                <a:cs typeface="Arial" panose="020B0604020202020204" pitchFamily="34" charset="0"/>
              </a:rPr>
              <a:t>toàn vẹn lãnh thổ của Tổ quốc.” </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6" name="Arrow: Left 67">
            <a:hlinkClick r:id="rId7" action="ppaction://hlinksldjump"/>
            <a:extLst>
              <a:ext uri="{FF2B5EF4-FFF2-40B4-BE49-F238E27FC236}">
                <a16:creationId xmlns:a16="http://schemas.microsoft.com/office/drawing/2014/main" xmlns="" id="{5609CA17-039A-D76E-2D76-20B52BFEF1BB}"/>
              </a:ext>
            </a:extLst>
          </p:cNvPr>
          <p:cNvSpPr/>
          <p:nvPr/>
        </p:nvSpPr>
        <p:spPr>
          <a:xfrm>
            <a:off x="71205" y="604310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0" name="image4.png">
            <a:extLst>
              <a:ext uri="{FF2B5EF4-FFF2-40B4-BE49-F238E27FC236}">
                <a16:creationId xmlns:a16="http://schemas.microsoft.com/office/drawing/2014/main" xmlns="" id="{DFBC07EA-E1AF-9D3B-2496-340EF554F42C}"/>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xmlns="" id="{79EA5491-3D5F-C002-935A-92FC7C32ACD8}"/>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xmlns="" id="{2EF9B75E-490D-2CD1-BDC5-690A5DD2880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6712E420-C671-19DC-881A-D317FBD3B6D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B041AED4-9880-F3F7-56DB-D799C3C25E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0309245F-D16C-92C3-CCF2-8F78BAC3ABF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8BDD0526-1E27-3502-A6D9-EED3D475FD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43A5CF75-B05B-AD6F-F765-F75AEF93B2F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3B38680A-8007-F606-0E6C-2D6577B03FE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6" name="Oval 55">
            <a:extLst>
              <a:ext uri="{FF2B5EF4-FFF2-40B4-BE49-F238E27FC236}">
                <a16:creationId xmlns:a16="http://schemas.microsoft.com/office/drawing/2014/main" xmlns="" id="{B5ABC80F-6425-927F-70C1-3177F530A0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A35F0939-D4D2-FEEF-1BF2-E514EABFE4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B5C2FC38-E10D-91EA-A38D-7976017A135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4261877B-CBF4-25DB-5F23-DAD3293D79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EAACC5E9-AB22-95B5-C11B-CB90EF6479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4B2DD3DC-9F32-CDD4-E604-558C4D829DD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9" name="Oval 1028">
            <a:extLst>
              <a:ext uri="{FF2B5EF4-FFF2-40B4-BE49-F238E27FC236}">
                <a16:creationId xmlns:a16="http://schemas.microsoft.com/office/drawing/2014/main" xmlns="" id="{526A81F4-8977-5826-F19F-E18E7AA066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2" name="Oval 1031">
            <a:extLst>
              <a:ext uri="{FF2B5EF4-FFF2-40B4-BE49-F238E27FC236}">
                <a16:creationId xmlns:a16="http://schemas.microsoft.com/office/drawing/2014/main" xmlns="" id="{27E15137-E9A5-4DF2-63E2-F02FE18B64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xmlns="" id="{9200383C-CB35-F1B6-C710-68CC5D53BB8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xmlns="" id="{AF55F9D2-B89D-3DB5-A059-4263ABB3EC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xmlns="" id="{DC69BCDB-CF11-BA01-46F0-066405FB618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845413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4" fill="hold" display="0">
                  <p:stCondLst>
                    <p:cond delay="indefinite"/>
                  </p:stCondLst>
                  <p:endCondLst>
                    <p:cond evt="onStopAudio" delay="0">
                      <p:tgtEl>
                        <p:sldTgt/>
                      </p:tgtEl>
                    </p:cond>
                  </p:endCondLst>
                </p:cTn>
                <p:tgtEl>
                  <p:spTgt spid="1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59" grpId="0" animBg="1"/>
      <p:bldP spid="60" grpId="0" animBg="1"/>
      <p:bldP spid="1031" grpId="0" animBg="1"/>
      <p:bldP spid="1033" grpId="0" animBg="1"/>
      <p:bldP spid="13" grpId="0" animBg="1"/>
      <p:bldP spid="14" grpId="0" animBg="1"/>
      <p:bldP spid="51" grpId="0" animBg="1"/>
      <p:bldP spid="7" grpId="0" animBg="1"/>
      <p:bldP spid="8" grpId="0" animBg="1"/>
      <p:bldP spid="9" grpId="0" animBg="1"/>
      <p:bldP spid="10" grpId="0" animBg="1"/>
      <p:bldP spid="56" grpId="0" animBg="1"/>
      <p:bldP spid="63" grpId="0" animBg="1"/>
      <p:bldP spid="1024" grpId="0" animBg="1"/>
      <p:bldP spid="1025" grpId="0" animBg="1"/>
      <p:bldP spid="1026" grpId="0" animBg="1"/>
      <p:bldP spid="1027" grpId="0" animBg="1"/>
      <p:bldP spid="1029" grpId="0" animBg="1"/>
      <p:bldP spid="1032" grpId="0" animBg="1"/>
      <p:bldP spid="1034" grpId="0" animBg="1"/>
      <p:bldP spid="1035" grpId="0" animBg="1"/>
      <p:bldP spid="10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675542" y="737457"/>
            <a:ext cx="8438606" cy="108544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691002" y="886453"/>
            <a:ext cx="8026363"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huỷ</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190558"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4851632" y="2452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5628397" y="2459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959295" y="245923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6404211" y="24499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407804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4950655"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5677908" y="25087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8015472" y="248773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6467889" y="24990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4173890" y="252017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304450"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2535179"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370322"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2637223" y="250231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D</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74696" y="0"/>
            <a:ext cx="1063264" cy="7499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7175579" y="244817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8743011" y="24592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7225090"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Ủ</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8805854" y="249768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7" name="TextBox 56">
            <a:extLst>
              <a:ext uri="{FF2B5EF4-FFF2-40B4-BE49-F238E27FC236}">
                <a16:creationId xmlns:a16="http://schemas.microsoft.com/office/drawing/2014/main" xmlns="" id="{DA09A142-CC4A-BC2B-3DA4-392DEA372579}"/>
              </a:ext>
            </a:extLst>
          </p:cNvPr>
          <p:cNvSpPr txBox="1"/>
          <p:nvPr/>
        </p:nvSpPr>
        <p:spPr>
          <a:xfrm>
            <a:off x="1328470" y="3465713"/>
            <a:ext cx="9587180"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vi-VN" sz="2400" dirty="0">
                <a:effectLst/>
                <a:latin typeface="Arial" panose="020B0604020202020204" pitchFamily="34" charset="0"/>
                <a:cs typeface="Arial" panose="020B0604020202020204" pitchFamily="34" charset="0"/>
              </a:rPr>
              <a:t>Thắng lợi của cuộc chiến tranh bảo vệ biên giới Tây Nam của Tổ quốc đã đập tan tư tưởng cực đoan, hiếu chiến của tập đoàn Pôn Pốt – Iêng Xary; giúp dân tộc Cam-pu-chia thoát khỏi hoạ </a:t>
            </a:r>
            <a:r>
              <a:rPr lang="vi-VN" sz="2400" dirty="0">
                <a:solidFill>
                  <a:srgbClr val="FF0000"/>
                </a:solidFill>
                <a:effectLst/>
                <a:latin typeface="Arial" panose="020B0604020202020204" pitchFamily="34" charset="0"/>
                <a:cs typeface="Arial" panose="020B0604020202020204" pitchFamily="34" charset="0"/>
              </a:rPr>
              <a:t>diệt chủng</a:t>
            </a:r>
            <a:r>
              <a:rPr lang="vi-VN" sz="2400" dirty="0">
                <a:effectLst/>
                <a:latin typeface="Arial" panose="020B0604020202020204" pitchFamily="34" charset="0"/>
                <a:cs typeface="Arial" panose="020B0604020202020204" pitchFamily="34" charset="0"/>
              </a:rPr>
              <a:t>; thể hiện tinh thần đoàn kết quốc tế vô tư, trong sáng, thuỷ chung, chí nghĩa, chí tình của nhân dân Việt Nam; mở ra thời kì mới trong quan hệ hữu nghị Việt Nam – Cam-pu-chia.”</a:t>
            </a:r>
            <a:r>
              <a:rPr lang="vi-VN" sz="1800" dirty="0">
                <a:effectLst/>
                <a:latin typeface="TimesNewRomanPSMT"/>
              </a:rPr>
              <a:t> </a:t>
            </a:r>
            <a:endParaRPr lang="vi-VN" sz="2400" dirty="0"/>
          </a:p>
        </p:txBody>
      </p:sp>
      <p:sp>
        <p:nvSpPr>
          <p:cNvPr id="6" name="Arrow: Left 67">
            <a:hlinkClick r:id="rId7" action="ppaction://hlinksldjump"/>
            <a:extLst>
              <a:ext uri="{FF2B5EF4-FFF2-40B4-BE49-F238E27FC236}">
                <a16:creationId xmlns:a16="http://schemas.microsoft.com/office/drawing/2014/main" xmlns="" id="{509F30B6-F943-EC73-F2FB-020E183E3F4F}"/>
              </a:ext>
            </a:extLst>
          </p:cNvPr>
          <p:cNvSpPr/>
          <p:nvPr/>
        </p:nvSpPr>
        <p:spPr>
          <a:xfrm>
            <a:off x="71205" y="595683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1" name="image4.png">
            <a:extLst>
              <a:ext uri="{FF2B5EF4-FFF2-40B4-BE49-F238E27FC236}">
                <a16:creationId xmlns:a16="http://schemas.microsoft.com/office/drawing/2014/main" xmlns="" id="{178C111A-C5A8-D8E2-EE68-8CF9BC064A56}"/>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C20CD51D-A562-E5EB-B52C-1782BF65725D}"/>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0DD17D9D-40A8-7238-D914-B7281326C04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A64C6E25-581D-7B55-D9F5-269E6A6D7637}"/>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A4718665-4EE1-11A4-CFFA-2252197024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FE834863-FE3C-6949-5C1D-344C181F9B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FADFA695-CF9D-4F2D-A2A9-9AB1FF08DA9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DDE34922-CCEB-6305-F117-4CD0424AC47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D6D586AE-46CD-5690-50BA-ABE520706F2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61" name="Oval 60">
            <a:extLst>
              <a:ext uri="{FF2B5EF4-FFF2-40B4-BE49-F238E27FC236}">
                <a16:creationId xmlns:a16="http://schemas.microsoft.com/office/drawing/2014/main" xmlns="" id="{92B223FB-06B7-CFEB-7867-3B10B023FA3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80769563-19F5-DE9D-4C6B-FA02C633BD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C49FBCC9-2E4B-C1CA-9991-02D94FC659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A2C6C033-A828-4386-77EB-19FB22F23B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xmlns="" id="{84A8C7A1-60FF-8086-4AFC-CB8A6A4F63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xmlns="" id="{E0C5DD14-5FC7-59B3-947B-C1511DED8C9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956D1E19-7E87-94A1-41F0-4B80DF5C3B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B3244B10-35E5-79DA-B64F-A45005A2EAF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80D5FCB9-1D96-FCAA-D1BA-5B682EA001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D5017427-3978-25F3-A3F3-5E53DEBFE5B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AE268B05-80FB-6A83-9440-B0A0823F502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999099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3" grpId="0" animBg="1"/>
      <p:bldP spid="13" grpId="0" animBg="1"/>
      <p:bldP spid="14" grpId="0" animBg="1"/>
      <p:bldP spid="57" grpId="0" animBg="1"/>
      <p:bldP spid="7" grpId="0" animBg="1"/>
      <p:bldP spid="8" grpId="0" animBg="1"/>
      <p:bldP spid="9" grpId="0" animBg="1"/>
      <p:bldP spid="10" grpId="0" animBg="1"/>
      <p:bldP spid="61" grpId="0" animBg="1"/>
      <p:bldP spid="1025"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90885" y="804475"/>
            <a:ext cx="8073119" cy="95141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04706" y="1039728"/>
            <a:ext cx="7747689" cy="461665"/>
          </a:xfrm>
          <a:prstGeom prst="rect">
            <a:avLst/>
          </a:prstGeom>
          <a:noFill/>
        </p:spPr>
        <p:txBody>
          <a:bodyPr wrap="square" rtlCol="0">
            <a:spAutoFit/>
          </a:bodyPr>
          <a:lstStyle/>
          <a:p>
            <a:pPr algn="ct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quốc</a:t>
            </a: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83608" y="18647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8031141" y="242533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244609"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8080652" y="245661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A</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6460230"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5662019"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6517292" y="24795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716796" y="2464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66383" y="-8719"/>
            <a:ext cx="105923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13</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8815520" y="24253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6" name="Rectangle 5">
            <a:extLst>
              <a:ext uri="{FF2B5EF4-FFF2-40B4-BE49-F238E27FC236}">
                <a16:creationId xmlns:a16="http://schemas.microsoft.com/office/drawing/2014/main" xmlns="" id="{09AB6C12-02FC-7297-82AC-80C009652DF6}"/>
              </a:ext>
            </a:extLst>
          </p:cNvPr>
          <p:cNvSpPr/>
          <p:nvPr/>
        </p:nvSpPr>
        <p:spPr>
          <a:xfrm>
            <a:off x="8809850" y="2474843"/>
            <a:ext cx="703619"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46" name="Rectangle 45">
            <a:extLst>
              <a:ext uri="{FF2B5EF4-FFF2-40B4-BE49-F238E27FC236}">
                <a16:creationId xmlns:a16="http://schemas.microsoft.com/office/drawing/2014/main" xmlns="" id="{74082FDF-223D-A861-919D-31D96D244CF1}"/>
              </a:ext>
            </a:extLst>
          </p:cNvPr>
          <p:cNvSpPr/>
          <p:nvPr/>
        </p:nvSpPr>
        <p:spPr>
          <a:xfrm>
            <a:off x="7294120" y="24809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47" name="Rectangle 46">
            <a:extLst>
              <a:ext uri="{FF2B5EF4-FFF2-40B4-BE49-F238E27FC236}">
                <a16:creationId xmlns:a16="http://schemas.microsoft.com/office/drawing/2014/main" xmlns="" id="{BDAB5799-2BE8-B548-1B55-D0826C20A318}"/>
              </a:ext>
            </a:extLst>
          </p:cNvPr>
          <p:cNvSpPr/>
          <p:nvPr/>
        </p:nvSpPr>
        <p:spPr>
          <a:xfrm>
            <a:off x="2532568"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49" name="Rectangle 48">
            <a:extLst>
              <a:ext uri="{FF2B5EF4-FFF2-40B4-BE49-F238E27FC236}">
                <a16:creationId xmlns:a16="http://schemas.microsoft.com/office/drawing/2014/main" xmlns="" id="{9AD6E866-45D2-0812-EF20-FBCB1A1215B1}"/>
              </a:ext>
            </a:extLst>
          </p:cNvPr>
          <p:cNvSpPr/>
          <p:nvPr/>
        </p:nvSpPr>
        <p:spPr>
          <a:xfrm>
            <a:off x="3326838"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0" name="Rectangle 49">
            <a:extLst>
              <a:ext uri="{FF2B5EF4-FFF2-40B4-BE49-F238E27FC236}">
                <a16:creationId xmlns:a16="http://schemas.microsoft.com/office/drawing/2014/main" xmlns="" id="{36C1CB8D-6E54-D841-13D2-E06060C7B0AB}"/>
              </a:ext>
            </a:extLst>
          </p:cNvPr>
          <p:cNvSpPr/>
          <p:nvPr/>
        </p:nvSpPr>
        <p:spPr>
          <a:xfrm>
            <a:off x="4102782" y="24253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1" name="Rectangle 50">
            <a:extLst>
              <a:ext uri="{FF2B5EF4-FFF2-40B4-BE49-F238E27FC236}">
                <a16:creationId xmlns:a16="http://schemas.microsoft.com/office/drawing/2014/main" xmlns="" id="{C84EB4E7-1E7A-EF14-564F-73B2D97A5208}"/>
              </a:ext>
            </a:extLst>
          </p:cNvPr>
          <p:cNvSpPr/>
          <p:nvPr/>
        </p:nvSpPr>
        <p:spPr>
          <a:xfrm>
            <a:off x="4886075" y="24178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4A203084-995F-3AA1-33A3-2C823BDADE2D}"/>
              </a:ext>
            </a:extLst>
          </p:cNvPr>
          <p:cNvSpPr/>
          <p:nvPr/>
        </p:nvSpPr>
        <p:spPr>
          <a:xfrm>
            <a:off x="2573516" y="24724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xmlns="" id="{51A869F5-C50E-503D-8619-F3AC57C0ABB1}"/>
              </a:ext>
            </a:extLst>
          </p:cNvPr>
          <p:cNvSpPr/>
          <p:nvPr/>
        </p:nvSpPr>
        <p:spPr>
          <a:xfrm>
            <a:off x="3369549" y="24792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56" name="Rectangle 55">
            <a:extLst>
              <a:ext uri="{FF2B5EF4-FFF2-40B4-BE49-F238E27FC236}">
                <a16:creationId xmlns:a16="http://schemas.microsoft.com/office/drawing/2014/main" xmlns="" id="{74E82323-83D9-F164-FBDF-A32E70088AE1}"/>
              </a:ext>
            </a:extLst>
          </p:cNvPr>
          <p:cNvSpPr/>
          <p:nvPr/>
        </p:nvSpPr>
        <p:spPr>
          <a:xfrm>
            <a:off x="4153274" y="2490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O</a:t>
            </a:r>
          </a:p>
        </p:txBody>
      </p:sp>
      <p:sp>
        <p:nvSpPr>
          <p:cNvPr id="57" name="Rectangle 56">
            <a:extLst>
              <a:ext uri="{FF2B5EF4-FFF2-40B4-BE49-F238E27FC236}">
                <a16:creationId xmlns:a16="http://schemas.microsoft.com/office/drawing/2014/main" xmlns="" id="{C47DCB8B-68F8-E914-F889-085916A0980C}"/>
              </a:ext>
            </a:extLst>
          </p:cNvPr>
          <p:cNvSpPr/>
          <p:nvPr/>
        </p:nvSpPr>
        <p:spPr>
          <a:xfrm>
            <a:off x="4937865" y="2483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59" name="TextBox 58">
            <a:extLst>
              <a:ext uri="{FF2B5EF4-FFF2-40B4-BE49-F238E27FC236}">
                <a16:creationId xmlns:a16="http://schemas.microsoft.com/office/drawing/2014/main" xmlns="" id="{F172D293-0FE6-35FA-05D5-829125A3BAAC}"/>
              </a:ext>
            </a:extLst>
          </p:cNvPr>
          <p:cNvSpPr txBox="1"/>
          <p:nvPr/>
        </p:nvSpPr>
        <p:spPr>
          <a:xfrm>
            <a:off x="1328470" y="3465713"/>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phòng ngự, phản công, tiến công; kết hợp đánh nhỏ, đánh vừa, đánh lớn tiêu diệt, tiêu hao sinh lực địch; kết hợp đấu tranh quân sự, chính trị, </a:t>
            </a:r>
            <a:r>
              <a:rPr lang="vi-VN" sz="2400" dirty="0">
                <a:solidFill>
                  <a:srgbClr val="FF0000"/>
                </a:solidFill>
                <a:latin typeface="Arial" panose="020B0604020202020204" pitchFamily="34" charset="0"/>
                <a:cs typeface="Arial" panose="020B0604020202020204" pitchFamily="34" charset="0"/>
              </a:rPr>
              <a:t>ngoại giao </a:t>
            </a:r>
            <a:r>
              <a:rPr lang="vi-VN" sz="2400" dirty="0">
                <a:latin typeface="Arial" panose="020B0604020202020204" pitchFamily="34" charset="0"/>
                <a:cs typeface="Arial" panose="020B0604020202020204" pitchFamily="34" charset="0"/>
              </a:rPr>
              <a:t>và binh vận.</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sp>
        <p:nvSpPr>
          <p:cNvPr id="61" name="Arrow: Left 67">
            <a:hlinkClick r:id="rId7" action="ppaction://hlinksldjump"/>
            <a:extLst>
              <a:ext uri="{FF2B5EF4-FFF2-40B4-BE49-F238E27FC236}">
                <a16:creationId xmlns:a16="http://schemas.microsoft.com/office/drawing/2014/main" xmlns="" id="{F8E88624-2144-6547-EE8C-097CE55B3096}"/>
              </a:ext>
            </a:extLst>
          </p:cNvPr>
          <p:cNvSpPr/>
          <p:nvPr/>
        </p:nvSpPr>
        <p:spPr>
          <a:xfrm>
            <a:off x="71205" y="5887825"/>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2" name="image4.png">
            <a:extLst>
              <a:ext uri="{FF2B5EF4-FFF2-40B4-BE49-F238E27FC236}">
                <a16:creationId xmlns:a16="http://schemas.microsoft.com/office/drawing/2014/main" xmlns="" id="{F3809C88-F7FF-CC87-C22E-3456E851F3C7}"/>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3" name="Group 11">
            <a:extLst>
              <a:ext uri="{FF2B5EF4-FFF2-40B4-BE49-F238E27FC236}">
                <a16:creationId xmlns:a16="http://schemas.microsoft.com/office/drawing/2014/main" xmlns="" id="{8DEAA77B-D6D4-A8D6-A1E1-C2F17BD3D453}"/>
              </a:ext>
            </a:extLst>
          </p:cNvPr>
          <p:cNvGrpSpPr>
            <a:grpSpLocks/>
          </p:cNvGrpSpPr>
          <p:nvPr/>
        </p:nvGrpSpPr>
        <p:grpSpPr bwMode="auto">
          <a:xfrm>
            <a:off x="881673" y="169211"/>
            <a:ext cx="625171" cy="541918"/>
            <a:chOff x="0" y="0"/>
            <a:chExt cx="666" cy="559"/>
          </a:xfrm>
        </p:grpSpPr>
        <p:sp>
          <p:nvSpPr>
            <p:cNvPr id="1024" name="Freeform 12">
              <a:extLst>
                <a:ext uri="{FF2B5EF4-FFF2-40B4-BE49-F238E27FC236}">
                  <a16:creationId xmlns:a16="http://schemas.microsoft.com/office/drawing/2014/main" xmlns="" id="{0F529BB8-F188-C889-5FDB-99FA4888E15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0651EE8-751A-D5E1-5BFF-0504D5C1039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712B8AA7-C38B-0563-0AA4-88A9AF2596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34278301-3EC5-CFCD-858D-44114C61D3B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8" name="Oval 7">
            <a:extLst>
              <a:ext uri="{FF2B5EF4-FFF2-40B4-BE49-F238E27FC236}">
                <a16:creationId xmlns:a16="http://schemas.microsoft.com/office/drawing/2014/main" xmlns="" id="{D00384EA-FCB2-296D-B4B2-FEEBE86745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9" name="Oval 8">
            <a:extLst>
              <a:ext uri="{FF2B5EF4-FFF2-40B4-BE49-F238E27FC236}">
                <a16:creationId xmlns:a16="http://schemas.microsoft.com/office/drawing/2014/main" xmlns="" id="{048F7255-1993-3427-FE88-2D22C2EE533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 name="Oval 9">
            <a:extLst>
              <a:ext uri="{FF2B5EF4-FFF2-40B4-BE49-F238E27FC236}">
                <a16:creationId xmlns:a16="http://schemas.microsoft.com/office/drawing/2014/main" xmlns="" id="{0E543184-CF91-8480-4D4F-CB9D4917932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4" name="Oval 13">
            <a:extLst>
              <a:ext uri="{FF2B5EF4-FFF2-40B4-BE49-F238E27FC236}">
                <a16:creationId xmlns:a16="http://schemas.microsoft.com/office/drawing/2014/main" xmlns="" id="{D793A389-509D-7B19-3F9B-A39F32C2E9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0" name="Oval 59">
            <a:extLst>
              <a:ext uri="{FF2B5EF4-FFF2-40B4-BE49-F238E27FC236}">
                <a16:creationId xmlns:a16="http://schemas.microsoft.com/office/drawing/2014/main" xmlns="" id="{0A7D2A4E-3CC2-6EE2-6FC8-A9CE4C2D61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D9E3BC3C-BAAD-80A3-D11B-0E09DAEA17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923691E0-7665-E407-A8B0-D307CF1451B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9" name="Oval 1028">
            <a:extLst>
              <a:ext uri="{FF2B5EF4-FFF2-40B4-BE49-F238E27FC236}">
                <a16:creationId xmlns:a16="http://schemas.microsoft.com/office/drawing/2014/main" xmlns="" id="{04BB8F85-8379-0CEE-9129-5EC060E612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2" name="Oval 1031">
            <a:extLst>
              <a:ext uri="{FF2B5EF4-FFF2-40B4-BE49-F238E27FC236}">
                <a16:creationId xmlns:a16="http://schemas.microsoft.com/office/drawing/2014/main" xmlns="" id="{7DD30BDB-FD71-589C-BB9E-BA45A69BC5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38F0246C-DABA-3C7C-9FEF-6CEA678D261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B666176F-8403-6E8F-18CE-36F9751BEE7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5B6E937A-0E1A-F79E-CBF5-F5E4D377436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D0734464-E8F2-80BB-B838-AFDBEF855FB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D7B44C22-EB53-D275-2B66-7E1B8C916D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116987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6" grpId="0" animBg="1"/>
      <p:bldP spid="46" grpId="0" animBg="1"/>
      <p:bldP spid="53" grpId="0" animBg="1"/>
      <p:bldP spid="55" grpId="0" animBg="1"/>
      <p:bldP spid="56" grpId="0" animBg="1"/>
      <p:bldP spid="57" grpId="0" animBg="1"/>
      <p:bldP spid="59" grpId="0" animBg="1"/>
      <p:bldP spid="7" grpId="0" animBg="1"/>
      <p:bldP spid="8" grpId="0" animBg="1"/>
      <p:bldP spid="9" grpId="0" animBg="1"/>
      <p:bldP spid="10" grpId="0" animBg="1"/>
      <p:bldP spid="14" grpId="0" animBg="1"/>
      <p:bldP spid="60" grpId="0" animBg="1"/>
      <p:bldP spid="1026" grpId="0" animBg="1"/>
      <p:bldP spid="1027" grpId="0" animBg="1"/>
      <p:bldP spid="1029" grpId="0" animBg="1"/>
      <p:bldP spid="1032" grpId="0" animBg="1"/>
      <p:bldP spid="1034" grpId="0" animBg="1"/>
      <p:bldP spid="1035" grpId="0" animBg="1"/>
      <p:bldP spid="1037" grpId="0" animBg="1"/>
      <p:bldP spid="1038" grpId="0" animBg="1"/>
      <p:bldP spid="10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19062" y="1069837"/>
            <a:ext cx="8274947" cy="10802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173603" y="1169891"/>
            <a:ext cx="7844791" cy="830997"/>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Khả</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mẽ</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gây</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ở</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mức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cao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77571" y="222425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5623843" y="278471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722866" y="283422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M</a:t>
            </a: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6412040" y="27911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827063" y="27901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6446945" y="283422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4896867"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360827" y="108142"/>
            <a:ext cx="1481281" cy="93190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14</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4037165"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4069131" y="28700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UTM Avo" panose="02040603050506020204" pitchFamily="18" charset="0"/>
              </a:rPr>
              <a:t>Ứ</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F26E05D7-976A-B0A3-DCDA-60E19986199B}"/>
              </a:ext>
            </a:extLst>
          </p:cNvPr>
          <p:cNvSpPr/>
          <p:nvPr/>
        </p:nvSpPr>
        <p:spPr>
          <a:xfrm>
            <a:off x="7987414" y="279991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C6450316-6111-CF18-5B5D-E6635E9A98A2}"/>
              </a:ext>
            </a:extLst>
          </p:cNvPr>
          <p:cNvSpPr/>
          <p:nvPr/>
        </p:nvSpPr>
        <p:spPr>
          <a:xfrm>
            <a:off x="7186712" y="27974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xmlns="" id="{85B4B1C4-8712-C9AB-97F3-46E3884C6AE0}"/>
              </a:ext>
            </a:extLst>
          </p:cNvPr>
          <p:cNvSpPr/>
          <p:nvPr/>
        </p:nvSpPr>
        <p:spPr>
          <a:xfrm>
            <a:off x="8030078" y="28504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9" name="Rectangle 18">
            <a:extLst>
              <a:ext uri="{FF2B5EF4-FFF2-40B4-BE49-F238E27FC236}">
                <a16:creationId xmlns:a16="http://schemas.microsoft.com/office/drawing/2014/main" xmlns="" id="{7143131F-84FB-6F41-E6C9-FFB4C8A3C05F}"/>
              </a:ext>
            </a:extLst>
          </p:cNvPr>
          <p:cNvSpPr/>
          <p:nvPr/>
        </p:nvSpPr>
        <p:spPr>
          <a:xfrm>
            <a:off x="7236223" y="284070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1" name="Rectangle 50">
            <a:extLst>
              <a:ext uri="{FF2B5EF4-FFF2-40B4-BE49-F238E27FC236}">
                <a16:creationId xmlns:a16="http://schemas.microsoft.com/office/drawing/2014/main" xmlns="" id="{5AE63450-F89B-448A-83DC-AB396CE22CCE}"/>
              </a:ext>
            </a:extLst>
          </p:cNvPr>
          <p:cNvSpPr/>
          <p:nvPr/>
        </p:nvSpPr>
        <p:spPr>
          <a:xfrm>
            <a:off x="3267390" y="28053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F84F5EA1-62A7-21C1-C805-CB97EFB72D6F}"/>
              </a:ext>
            </a:extLst>
          </p:cNvPr>
          <p:cNvSpPr/>
          <p:nvPr/>
        </p:nvSpPr>
        <p:spPr>
          <a:xfrm>
            <a:off x="3389261" y="2840700"/>
            <a:ext cx="571281" cy="61857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S</a:t>
            </a:r>
          </a:p>
        </p:txBody>
      </p:sp>
      <p:sp>
        <p:nvSpPr>
          <p:cNvPr id="54" name="Arrow: Left 67">
            <a:hlinkClick r:id="rId7" action="ppaction://hlinksldjump"/>
            <a:extLst>
              <a:ext uri="{FF2B5EF4-FFF2-40B4-BE49-F238E27FC236}">
                <a16:creationId xmlns:a16="http://schemas.microsoft.com/office/drawing/2014/main" xmlns="" id="{82ED7830-3A35-AB10-B5FB-A2B8D3C14E0A}"/>
              </a:ext>
            </a:extLst>
          </p:cNvPr>
          <p:cNvSpPr/>
          <p:nvPr/>
        </p:nvSpPr>
        <p:spPr>
          <a:xfrm>
            <a:off x="71205" y="6086233"/>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55" name="image4.png">
            <a:extLst>
              <a:ext uri="{FF2B5EF4-FFF2-40B4-BE49-F238E27FC236}">
                <a16:creationId xmlns:a16="http://schemas.microsoft.com/office/drawing/2014/main" xmlns="" id="{A648AAF4-0DCC-72B0-5ABB-8A284263FEC9}"/>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56" name="Group 11">
            <a:extLst>
              <a:ext uri="{FF2B5EF4-FFF2-40B4-BE49-F238E27FC236}">
                <a16:creationId xmlns:a16="http://schemas.microsoft.com/office/drawing/2014/main" xmlns="" id="{F05A4638-1E8E-012C-C0E9-23DEE7499120}"/>
              </a:ext>
            </a:extLst>
          </p:cNvPr>
          <p:cNvGrpSpPr>
            <a:grpSpLocks/>
          </p:cNvGrpSpPr>
          <p:nvPr/>
        </p:nvGrpSpPr>
        <p:grpSpPr bwMode="auto">
          <a:xfrm>
            <a:off x="881673" y="169211"/>
            <a:ext cx="625171" cy="541918"/>
            <a:chOff x="0" y="0"/>
            <a:chExt cx="666" cy="559"/>
          </a:xfrm>
        </p:grpSpPr>
        <p:sp>
          <p:nvSpPr>
            <p:cNvPr id="57" name="Freeform 12">
              <a:extLst>
                <a:ext uri="{FF2B5EF4-FFF2-40B4-BE49-F238E27FC236}">
                  <a16:creationId xmlns:a16="http://schemas.microsoft.com/office/drawing/2014/main" xmlns="" id="{0C31CD85-E391-4A73-E231-21546CAE5BC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extBox 59">
            <a:extLst>
              <a:ext uri="{FF2B5EF4-FFF2-40B4-BE49-F238E27FC236}">
                <a16:creationId xmlns:a16="http://schemas.microsoft.com/office/drawing/2014/main" xmlns="" id="{83DC685A-86D3-E91E-F643-D892BD03BA77}"/>
              </a:ext>
            </a:extLst>
          </p:cNvPr>
          <p:cNvSpPr txBox="1"/>
          <p:nvPr/>
        </p:nvSpPr>
        <p:spPr>
          <a:xfrm>
            <a:off x="1302409" y="3849171"/>
            <a:ext cx="9587180"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tạo </a:t>
            </a:r>
            <a:r>
              <a:rPr lang="vi-VN" sz="2400" dirty="0">
                <a:solidFill>
                  <a:srgbClr val="FF0000"/>
                </a:solidFill>
                <a:latin typeface="Arial" panose="020B0604020202020204" pitchFamily="34" charset="0"/>
                <a:cs typeface="Arial" panose="020B0604020202020204" pitchFamily="34" charset="0"/>
              </a:rPr>
              <a:t>sức mạnh </a:t>
            </a:r>
            <a:r>
              <a:rPr lang="vi-VN" sz="2400" dirty="0">
                <a:latin typeface="Arial" panose="020B0604020202020204" pitchFamily="34" charset="0"/>
                <a:cs typeface="Arial" panose="020B0604020202020204" pitchFamily="34" charset="0"/>
              </a:rPr>
              <a:t>tổng hợp giữa lực lượng vũ trang địa phương và bộ đội chủ lực Việt Nam đồng thời phối hợp chiến đấu với lực lượng vũ trang cách mạng và nhân dân yêu nước Cam-pu-chia. </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4" name="Picture 3" descr="A blue and white alarm clock with bells&#10;&#10;Description automatically generated">
            <a:extLst>
              <a:ext uri="{FF2B5EF4-FFF2-40B4-BE49-F238E27FC236}">
                <a16:creationId xmlns:a16="http://schemas.microsoft.com/office/drawing/2014/main" xmlns="" id="{63626C5F-81FB-8A43-9EB1-F2712BE67647}"/>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E3DA66A4-0ADA-5CBB-F7C0-26F15F1F22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3BDE5930-C8B3-54A6-C006-02A6B6191D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6642D331-395E-373E-0A13-4382CBD3ECE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05D16740-434F-4049-D711-3FA2D493224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DC5AEBE4-DD05-A263-0587-3F21D74453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E5A7E99-CFEC-77ED-BE3F-D8A4AA7AD7F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xmlns="" id="{21266EB7-0D14-4633-7ADE-C0C81E213DE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xmlns="" id="{425297EE-64BE-A2FB-C4CE-2CD1F164584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xmlns="" id="{B9372749-503A-A904-E5D7-F6154FBB8E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xmlns="" id="{18BAA54E-1FDD-C225-7317-C2CE40E42B5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xmlns="" id="{43872773-0455-D332-FC29-8FABF934280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xmlns="" id="{6ED29E9E-A7D1-A82D-4234-825BB1CB921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xmlns="" id="{C33D7DCF-6E1B-5E38-87E9-CE8786862E1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9" name="Oval 1028">
            <a:extLst>
              <a:ext uri="{FF2B5EF4-FFF2-40B4-BE49-F238E27FC236}">
                <a16:creationId xmlns:a16="http://schemas.microsoft.com/office/drawing/2014/main" xmlns="" id="{77B24E96-5702-AA41-9759-5A7AFE0D3B9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2" name="Oval 1031">
            <a:extLst>
              <a:ext uri="{FF2B5EF4-FFF2-40B4-BE49-F238E27FC236}">
                <a16:creationId xmlns:a16="http://schemas.microsoft.com/office/drawing/2014/main" xmlns="" id="{F778224B-CA00-F466-0390-CE743B46C37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DFD66DD0-4616-B88F-DAC4-4E088A3EC4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164296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14" grpId="0" animBg="1"/>
      <p:bldP spid="18" grpId="0" animBg="1"/>
      <p:bldP spid="19" grpId="0" animBg="1"/>
      <p:bldP spid="53" grpId="0" animBg="1"/>
      <p:bldP spid="60"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29" grpId="0" animBg="1"/>
      <p:bldP spid="1032" grpId="0" animBg="1"/>
      <p:bldP spid="10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EE8BC109-0818-41EC-B11F-48EF51DD8414}"/>
              </a:ext>
            </a:extLst>
          </p:cNvPr>
          <p:cNvPicPr>
            <a:picLocks noChangeAspect="1"/>
          </p:cNvPicPr>
          <p:nvPr/>
        </p:nvPicPr>
        <p:blipFill>
          <a:blip r:embed="rId4"/>
          <a:stretch>
            <a:fillRect/>
          </a:stretch>
        </p:blipFill>
        <p:spPr>
          <a:xfrm>
            <a:off x="1814767" y="823994"/>
            <a:ext cx="10245688" cy="4711436"/>
          </a:xfrm>
          <a:prstGeom prst="rect">
            <a:avLst/>
          </a:prstGeom>
          <a:ln>
            <a:solidFill>
              <a:srgbClr val="00B050"/>
            </a:solidFill>
          </a:ln>
        </p:spPr>
      </p:pic>
      <p:sp>
        <p:nvSpPr>
          <p:cNvPr id="8" name="TextBox 7">
            <a:extLst>
              <a:ext uri="{FF2B5EF4-FFF2-40B4-BE49-F238E27FC236}">
                <a16:creationId xmlns:a16="http://schemas.microsoft.com/office/drawing/2014/main" xmlns="" id="{39A27E35-0917-4F19-AF04-DA6CC557188B}"/>
              </a:ext>
            </a:extLst>
          </p:cNvPr>
          <p:cNvSpPr txBox="1"/>
          <p:nvPr/>
        </p:nvSpPr>
        <p:spPr>
          <a:xfrm>
            <a:off x="298383" y="5706163"/>
            <a:ext cx="11762072"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Chiến tranh bảo vệ biên giới Tây Nam của Tổ quốc là cuộc chiến tranh chính nghĩa, tự vệ chính đáng của dân tộc Việt Nam chống chiến tranh xâm lược của tập đoàn Pôn Pốt – Iêng Xary, góp phần bảo vệ hoà bình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8413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14</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9" name="Picture 8">
            <a:extLst>
              <a:ext uri="{FF2B5EF4-FFF2-40B4-BE49-F238E27FC236}">
                <a16:creationId xmlns:a16="http://schemas.microsoft.com/office/drawing/2014/main" xmlns="" id="{317825E7-040B-4CBE-985B-6238F0F0FF8F}"/>
              </a:ext>
            </a:extLst>
          </p:cNvPr>
          <p:cNvPicPr>
            <a:picLocks noChangeAspect="1"/>
          </p:cNvPicPr>
          <p:nvPr/>
        </p:nvPicPr>
        <p:blipFill>
          <a:blip r:embed="rId4"/>
          <a:stretch>
            <a:fillRect/>
          </a:stretch>
        </p:blipFill>
        <p:spPr>
          <a:xfrm>
            <a:off x="117512" y="2514616"/>
            <a:ext cx="4127229" cy="3710326"/>
          </a:xfrm>
          <a:prstGeom prst="rect">
            <a:avLst/>
          </a:prstGeom>
          <a:ln>
            <a:solidFill>
              <a:srgbClr val="00B050"/>
            </a:solidFill>
          </a:ln>
        </p:spPr>
      </p:pic>
      <p:sp>
        <p:nvSpPr>
          <p:cNvPr id="11" name="TextBox 10">
            <a:extLst>
              <a:ext uri="{FF2B5EF4-FFF2-40B4-BE49-F238E27FC236}">
                <a16:creationId xmlns:a16="http://schemas.microsoft.com/office/drawing/2014/main" xmlns="" id="{1AA0A3F2-57E9-4865-80F9-984A6B639A0E}"/>
              </a:ext>
            </a:extLst>
          </p:cNvPr>
          <p:cNvSpPr txBox="1"/>
          <p:nvPr/>
        </p:nvSpPr>
        <p:spPr>
          <a:xfrm>
            <a:off x="4586188" y="6294495"/>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pic>
        <p:nvPicPr>
          <p:cNvPr id="4" name="Picture 3">
            <a:extLst>
              <a:ext uri="{FF2B5EF4-FFF2-40B4-BE49-F238E27FC236}">
                <a16:creationId xmlns:a16="http://schemas.microsoft.com/office/drawing/2014/main" xmlns="" id="{02747D97-354B-468E-82AD-8D102AF32684}"/>
              </a:ext>
            </a:extLst>
          </p:cNvPr>
          <p:cNvPicPr>
            <a:picLocks noChangeAspect="1"/>
          </p:cNvPicPr>
          <p:nvPr/>
        </p:nvPicPr>
        <p:blipFill>
          <a:blip r:embed="rId5"/>
          <a:stretch>
            <a:fillRect/>
          </a:stretch>
        </p:blipFill>
        <p:spPr>
          <a:xfrm>
            <a:off x="4291708" y="2500605"/>
            <a:ext cx="3402044" cy="3713584"/>
          </a:xfrm>
          <a:prstGeom prst="rect">
            <a:avLst/>
          </a:prstGeom>
          <a:ln>
            <a:solidFill>
              <a:srgbClr val="00B050"/>
            </a:solidFill>
          </a:ln>
        </p:spPr>
      </p:pic>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14</a:t>
            </a:r>
            <a:r>
              <a:rPr lang="vi-VN" sz="2200" dirty="0">
                <a:solidFill>
                  <a:srgbClr val="00B050"/>
                </a:solidFill>
                <a:latin typeface="TimesNewRomanPSMT"/>
              </a:rPr>
              <a:t> tương ứng với </a:t>
            </a:r>
            <a:r>
              <a:rPr lang="en-US" sz="2200" dirty="0">
                <a:solidFill>
                  <a:srgbClr val="00B050"/>
                </a:solidFill>
                <a:latin typeface="TimesNewRomanPSMT"/>
              </a:rPr>
              <a:t>14</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spTree>
    <p:extLst>
      <p:ext uri="{BB962C8B-B14F-4D97-AF65-F5344CB8AC3E}">
        <p14:creationId xmlns:p14="http://schemas.microsoft.com/office/powerpoint/2010/main" xmlns="" val="36574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style.rotation</p:attrName>
                                        </p:attrNameLst>
                                      </p:cBhvr>
                                      <p:tavLst>
                                        <p:tav tm="0">
                                          <p:val>
                                            <p:fltVal val="90"/>
                                          </p:val>
                                        </p:tav>
                                        <p:tav tm="100000">
                                          <p:val>
                                            <p:fltVal val="0"/>
                                          </p:val>
                                        </p:tav>
                                      </p:tavLst>
                                    </p:anim>
                                    <p:animEffect transition="in" filter="fade">
                                      <p:cBhvr>
                                        <p:cTn id="55" dur="1000"/>
                                        <p:tgtEl>
                                          <p:spTgt spid="4"/>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 calcmode="lin" valueType="num">
                                      <p:cBhvr>
                                        <p:cTn id="60" dur="1000" fill="hold"/>
                                        <p:tgtEl>
                                          <p:spTgt spid="11"/>
                                        </p:tgtEl>
                                        <p:attrNameLst>
                                          <p:attrName>style.rotation</p:attrName>
                                        </p:attrNameLst>
                                      </p:cBhvr>
                                      <p:tavLst>
                                        <p:tav tm="0">
                                          <p:val>
                                            <p:fltVal val="90"/>
                                          </p:val>
                                        </p:tav>
                                        <p:tav tm="100000">
                                          <p:val>
                                            <p:fltVal val="0"/>
                                          </p:val>
                                        </p:tav>
                                      </p:tavLst>
                                    </p:anim>
                                    <p:animEffect transition="in" filter="fade">
                                      <p:cBhvr>
                                        <p:cTn id="61" dur="1000"/>
                                        <p:tgtEl>
                                          <p:spTgt spid="11"/>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style.rotation</p:attrName>
                                        </p:attrNameLst>
                                      </p:cBhvr>
                                      <p:tavLst>
                                        <p:tav tm="0">
                                          <p:val>
                                            <p:fltVal val="90"/>
                                          </p:val>
                                        </p:tav>
                                        <p:tav tm="100000">
                                          <p:val>
                                            <p:fltVal val="0"/>
                                          </p:val>
                                        </p:tav>
                                      </p:tavLst>
                                    </p:anim>
                                    <p:animEffect transition="in" filter="fade">
                                      <p:cBhvr>
                                        <p:cTn id="6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xmlns=""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364562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41" dur="1000"/>
                                        <p:tgtEl>
                                          <p:spTgt spid="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circle(in)">
                                      <p:cBhvr>
                                        <p:cTn id="46" dur="2000"/>
                                        <p:tgtEl>
                                          <p:spTgt spid="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circle(in)">
                                      <p:cBhvr>
                                        <p:cTn id="51" dur="2000"/>
                                        <p:tgtEl>
                                          <p:spTgt spid="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circle(in)">
                                      <p:cBhvr>
                                        <p:cTn id="56" dur="2000"/>
                                        <p:tgtEl>
                                          <p:spTgt spid="7">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7">
                                            <p:txEl>
                                              <p:pRg st="7" end="7"/>
                                            </p:txEl>
                                          </p:spTgt>
                                        </p:tgtEl>
                                        <p:attrNameLst>
                                          <p:attrName>style.visibility</p:attrName>
                                        </p:attrNameLst>
                                      </p:cBhvr>
                                      <p:to>
                                        <p:strVal val="visible"/>
                                      </p:to>
                                    </p:set>
                                    <p:animEffect transition="in" filter="circle(in)">
                                      <p:cBhvr>
                                        <p:cTn id="61"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xmlns=""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3"/>
          </a:graphicData>
        </a:graphic>
      </p:graphicFrame>
      <p:sp>
        <p:nvSpPr>
          <p:cNvPr id="20" name="Freeform: Shape 19">
            <a:extLst>
              <a:ext uri="{FF2B5EF4-FFF2-40B4-BE49-F238E27FC236}">
                <a16:creationId xmlns:a16="http://schemas.microsoft.com/office/drawing/2014/main" xmlns=""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6300" y="6248400"/>
            <a:ext cx="609600" cy="609600"/>
          </a:xfrm>
          <a:prstGeom prst="rect">
            <a:avLst/>
          </a:prstGeom>
        </p:spPr>
      </p:pic>
      <p:grpSp>
        <p:nvGrpSpPr>
          <p:cNvPr id="65" name="Group 64">
            <a:extLst>
              <a:ext uri="{FF2B5EF4-FFF2-40B4-BE49-F238E27FC236}">
                <a16:creationId xmlns:a16="http://schemas.microsoft.com/office/drawing/2014/main" xmlns="" id="{A0320C34-2053-F0F5-1DD5-608FA587F79D}"/>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xmlns=""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xmlns=""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xmlns="" id="{B99049AC-7C13-A4E3-0928-F6EB5C403BEA}"/>
                  </a:ext>
                </a:extLst>
              </p:cNvPr>
              <p:cNvSpPr txBox="1"/>
              <p:nvPr/>
            </p:nvSpPr>
            <p:spPr>
              <a:xfrm rot="6376678">
                <a:off x="6019768" y="198551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xmlns="" id="{8154E400-92E8-2B5D-9595-0F09D9450B4C}"/>
                  </a:ext>
                </a:extLst>
              </p:cNvPr>
              <p:cNvSpPr txBox="1"/>
              <p:nvPr/>
            </p:nvSpPr>
            <p:spPr>
              <a:xfrm rot="7965594">
                <a:off x="6484528" y="223996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xmlns="" id="{666A1BED-7835-74C1-58F0-7A953EC6BFDF}"/>
                  </a:ext>
                </a:extLst>
              </p:cNvPr>
              <p:cNvSpPr txBox="1"/>
              <p:nvPr/>
            </p:nvSpPr>
            <p:spPr>
              <a:xfrm rot="9451519">
                <a:off x="6797001" y="266137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xmlns="" id="{9E38D5F1-A910-B96B-18A8-757CDB1981E7}"/>
                  </a:ext>
                </a:extLst>
              </p:cNvPr>
              <p:cNvSpPr txBox="1"/>
              <p:nvPr/>
            </p:nvSpPr>
            <p:spPr>
              <a:xfrm rot="11019695">
                <a:off x="6888150" y="315376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xmlns="" id="{EA5E40D9-8B5C-C2ED-63EC-F341FBB35016}"/>
                  </a:ext>
                </a:extLst>
              </p:cNvPr>
              <p:cNvSpPr txBox="1"/>
              <p:nvPr/>
            </p:nvSpPr>
            <p:spPr>
              <a:xfrm rot="12412679">
                <a:off x="6748578" y="365005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xmlns="" id="{B7BC9E9E-DDE2-F3C7-7B57-73D8963E169B}"/>
                  </a:ext>
                </a:extLst>
              </p:cNvPr>
              <p:cNvSpPr txBox="1"/>
              <p:nvPr/>
            </p:nvSpPr>
            <p:spPr>
              <a:xfrm rot="14039029">
                <a:off x="6402451" y="404596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xmlns="" id="{1C869436-B81E-7FF1-BE3C-08FCC4AA6F8D}"/>
                  </a:ext>
                </a:extLst>
              </p:cNvPr>
              <p:cNvSpPr txBox="1"/>
              <p:nvPr/>
            </p:nvSpPr>
            <p:spPr>
              <a:xfrm rot="15485959">
                <a:off x="5968304" y="4237036"/>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xmlns="" id="{157EA531-22D3-778B-E36E-D79D7490CDD1}"/>
                  </a:ext>
                </a:extLst>
              </p:cNvPr>
              <p:cNvSpPr txBox="1"/>
              <p:nvPr/>
            </p:nvSpPr>
            <p:spPr>
              <a:xfrm rot="17058946">
                <a:off x="5484117" y="426957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xmlns="" id="{245ACD87-66D4-CE58-85C8-3AC6B59B46F2}"/>
                  </a:ext>
                </a:extLst>
              </p:cNvPr>
              <p:cNvSpPr txBox="1"/>
              <p:nvPr/>
            </p:nvSpPr>
            <p:spPr>
              <a:xfrm rot="18407056">
                <a:off x="5013931" y="403557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xmlns="" id="{8DD11B3B-BF76-BD02-FAE1-DC1FDA03E3DE}"/>
                  </a:ext>
                </a:extLst>
              </p:cNvPr>
              <p:cNvSpPr txBox="1"/>
              <p:nvPr/>
            </p:nvSpPr>
            <p:spPr>
              <a:xfrm rot="20225523">
                <a:off x="4684419" y="3607602"/>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xmlns="" id="{C7C60674-10B2-1648-992B-B4E10E580198}"/>
                  </a:ext>
                </a:extLst>
              </p:cNvPr>
              <p:cNvSpPr txBox="1"/>
              <p:nvPr/>
            </p:nvSpPr>
            <p:spPr>
              <a:xfrm rot="208681">
                <a:off x="4562719" y="3131449"/>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xmlns="" id="{9E38B2A3-EC83-F126-3104-983541CAE94D}"/>
                  </a:ext>
                </a:extLst>
              </p:cNvPr>
              <p:cNvSpPr txBox="1"/>
              <p:nvPr/>
            </p:nvSpPr>
            <p:spPr>
              <a:xfrm rot="1690565">
                <a:off x="4642238" y="262371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xmlns="" id="{6E6547D4-DA68-EDDB-2E88-E998FDA71011}"/>
                  </a:ext>
                </a:extLst>
              </p:cNvPr>
              <p:cNvSpPr txBox="1"/>
              <p:nvPr/>
            </p:nvSpPr>
            <p:spPr>
              <a:xfrm rot="3088952">
                <a:off x="4924039" y="2208770"/>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xmlns="" id="{3A4059CB-D914-0C60-E97A-EAA936D38AD8}"/>
                  </a:ext>
                </a:extLst>
              </p:cNvPr>
              <p:cNvSpPr txBox="1"/>
              <p:nvPr/>
            </p:nvSpPr>
            <p:spPr>
              <a:xfrm rot="4666151">
                <a:off x="5410890" y="1934800"/>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5" name="Isosceles Triangle 34">
              <a:hlinkClick r:id="rId9" action="ppaction://hlinksldjump"/>
              <a:extLst>
                <a:ext uri="{FF2B5EF4-FFF2-40B4-BE49-F238E27FC236}">
                  <a16:creationId xmlns:a16="http://schemas.microsoft.com/office/drawing/2014/main" xmlns="" id="{ED64D852-C441-7789-0EC5-41E8B0E082B2}"/>
                </a:ext>
              </a:extLst>
            </p:cNvPr>
            <p:cNvSpPr/>
            <p:nvPr/>
          </p:nvSpPr>
          <p:spPr>
            <a:xfrm rot="14598692">
              <a:off x="6647806" y="208309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hlinkClick r:id="rId10" action="ppaction://hlinksldjump"/>
              <a:extLst>
                <a:ext uri="{FF2B5EF4-FFF2-40B4-BE49-F238E27FC236}">
                  <a16:creationId xmlns:a16="http://schemas.microsoft.com/office/drawing/2014/main" xmlns="" id="{23E39CFD-3742-84D9-6AA2-D0BCFD153A4F}"/>
                </a:ext>
              </a:extLst>
            </p:cNvPr>
            <p:cNvSpPr/>
            <p:nvPr/>
          </p:nvSpPr>
          <p:spPr>
            <a:xfrm rot="16200000">
              <a:off x="6730688" y="253074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hlinkClick r:id="rId11" action="ppaction://hlinksldjump"/>
              <a:extLst>
                <a:ext uri="{FF2B5EF4-FFF2-40B4-BE49-F238E27FC236}">
                  <a16:creationId xmlns:a16="http://schemas.microsoft.com/office/drawing/2014/main" xmlns="" id="{22C49EDD-5B02-1E5C-23E1-6ED96AFD4936}"/>
                </a:ext>
              </a:extLst>
            </p:cNvPr>
            <p:cNvSpPr/>
            <p:nvPr/>
          </p:nvSpPr>
          <p:spPr>
            <a:xfrm rot="17698840">
              <a:off x="6610553" y="293176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hlinkClick r:id="rId12" action="ppaction://hlinksldjump"/>
              <a:extLst>
                <a:ext uri="{FF2B5EF4-FFF2-40B4-BE49-F238E27FC236}">
                  <a16:creationId xmlns:a16="http://schemas.microsoft.com/office/drawing/2014/main" xmlns="" id="{0092415C-5093-9302-4FEF-D77C662F8353}"/>
                </a:ext>
              </a:extLst>
            </p:cNvPr>
            <p:cNvSpPr/>
            <p:nvPr/>
          </p:nvSpPr>
          <p:spPr>
            <a:xfrm rot="19327047">
              <a:off x="6334629" y="326682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hlinkClick r:id="rId13" action="ppaction://hlinksldjump"/>
              <a:extLst>
                <a:ext uri="{FF2B5EF4-FFF2-40B4-BE49-F238E27FC236}">
                  <a16:creationId xmlns:a16="http://schemas.microsoft.com/office/drawing/2014/main" xmlns="" id="{73E29A69-4FE3-4B69-EAFF-47DE432BEB80}"/>
                </a:ext>
              </a:extLst>
            </p:cNvPr>
            <p:cNvSpPr/>
            <p:nvPr/>
          </p:nvSpPr>
          <p:spPr>
            <a:xfrm rot="20914256">
              <a:off x="5965143" y="3472174"/>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hlinkClick r:id="rId14" action="ppaction://hlinksldjump"/>
              <a:extLst>
                <a:ext uri="{FF2B5EF4-FFF2-40B4-BE49-F238E27FC236}">
                  <a16:creationId xmlns:a16="http://schemas.microsoft.com/office/drawing/2014/main" xmlns="" id="{704F9CDE-41B0-63EC-6214-7FCA045D8D46}"/>
                </a:ext>
              </a:extLst>
            </p:cNvPr>
            <p:cNvSpPr/>
            <p:nvPr/>
          </p:nvSpPr>
          <p:spPr>
            <a:xfrm rot="828763">
              <a:off x="5524539" y="349279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hlinkClick r:id="rId15" action="ppaction://hlinksldjump"/>
              <a:extLst>
                <a:ext uri="{FF2B5EF4-FFF2-40B4-BE49-F238E27FC236}">
                  <a16:creationId xmlns:a16="http://schemas.microsoft.com/office/drawing/2014/main" xmlns="" id="{2530780C-3E41-F78C-1D34-6C79DE9BA55D}"/>
                </a:ext>
              </a:extLst>
            </p:cNvPr>
            <p:cNvSpPr/>
            <p:nvPr/>
          </p:nvSpPr>
          <p:spPr>
            <a:xfrm rot="2391429">
              <a:off x="5149921" y="329241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hlinkClick r:id="rId16" action="ppaction://hlinksldjump"/>
              <a:extLst>
                <a:ext uri="{FF2B5EF4-FFF2-40B4-BE49-F238E27FC236}">
                  <a16:creationId xmlns:a16="http://schemas.microsoft.com/office/drawing/2014/main" xmlns="" id="{EBFBE9BE-52CC-319D-769B-0EFF98AC1E5D}"/>
                </a:ext>
              </a:extLst>
            </p:cNvPr>
            <p:cNvSpPr/>
            <p:nvPr/>
          </p:nvSpPr>
          <p:spPr>
            <a:xfrm rot="3921277">
              <a:off x="4894815" y="294827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hlinkClick r:id="rId17" action="ppaction://hlinksldjump"/>
              <a:extLst>
                <a:ext uri="{FF2B5EF4-FFF2-40B4-BE49-F238E27FC236}">
                  <a16:creationId xmlns:a16="http://schemas.microsoft.com/office/drawing/2014/main" xmlns="" id="{82B80F23-80F5-817A-0E0C-6F5FFB69AAB5}"/>
                </a:ext>
              </a:extLst>
            </p:cNvPr>
            <p:cNvSpPr/>
            <p:nvPr/>
          </p:nvSpPr>
          <p:spPr>
            <a:xfrm rot="5400000">
              <a:off x="4747869" y="253405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hlinkClick r:id="rId18" action="ppaction://hlinksldjump"/>
              <a:extLst>
                <a:ext uri="{FF2B5EF4-FFF2-40B4-BE49-F238E27FC236}">
                  <a16:creationId xmlns:a16="http://schemas.microsoft.com/office/drawing/2014/main" xmlns="" id="{21FE22B6-9815-E1E8-BCDD-B6208846E95C}"/>
                </a:ext>
              </a:extLst>
            </p:cNvPr>
            <p:cNvSpPr/>
            <p:nvPr/>
          </p:nvSpPr>
          <p:spPr>
            <a:xfrm rot="6901657">
              <a:off x="4860271" y="2123109"/>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hlinkClick r:id="rId19" action="ppaction://hlinksldjump"/>
              <a:extLst>
                <a:ext uri="{FF2B5EF4-FFF2-40B4-BE49-F238E27FC236}">
                  <a16:creationId xmlns:a16="http://schemas.microsoft.com/office/drawing/2014/main" xmlns="" id="{2B9F3064-39AF-B47D-1BB4-C0827A80E487}"/>
                </a:ext>
              </a:extLst>
            </p:cNvPr>
            <p:cNvSpPr/>
            <p:nvPr/>
          </p:nvSpPr>
          <p:spPr>
            <a:xfrm rot="8490431">
              <a:off x="5146630" y="1771307"/>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hlinkClick r:id="rId20" action="ppaction://hlinksldjump"/>
              <a:extLst>
                <a:ext uri="{FF2B5EF4-FFF2-40B4-BE49-F238E27FC236}">
                  <a16:creationId xmlns:a16="http://schemas.microsoft.com/office/drawing/2014/main" xmlns="" id="{C76F66D6-2E53-EBF8-C284-44EA47EDDE3E}"/>
                </a:ext>
              </a:extLst>
            </p:cNvPr>
            <p:cNvSpPr/>
            <p:nvPr/>
          </p:nvSpPr>
          <p:spPr>
            <a:xfrm rot="9986522">
              <a:off x="5520603" y="157487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hlinkClick r:id="rId7" action="ppaction://hlinksldjump"/>
              <a:extLst>
                <a:ext uri="{FF2B5EF4-FFF2-40B4-BE49-F238E27FC236}">
                  <a16:creationId xmlns:a16="http://schemas.microsoft.com/office/drawing/2014/main" xmlns="" id="{7650F4A4-F39E-7306-8135-2CDDC861552C}"/>
                </a:ext>
              </a:extLst>
            </p:cNvPr>
            <p:cNvSpPr/>
            <p:nvPr/>
          </p:nvSpPr>
          <p:spPr>
            <a:xfrm rot="11630752">
              <a:off x="5967985" y="159822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hlinkClick r:id="rId8" action="ppaction://hlinksldjump"/>
              <a:extLst>
                <a:ext uri="{FF2B5EF4-FFF2-40B4-BE49-F238E27FC236}">
                  <a16:creationId xmlns:a16="http://schemas.microsoft.com/office/drawing/2014/main" xmlns="" id="{44DBD774-BE7D-3A7B-0F45-E37753886554}"/>
                </a:ext>
              </a:extLst>
            </p:cNvPr>
            <p:cNvSpPr/>
            <p:nvPr/>
          </p:nvSpPr>
          <p:spPr>
            <a:xfrm rot="13062854">
              <a:off x="6318265" y="1812560"/>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6" name="image4.png">
            <a:extLst>
              <a:ext uri="{FF2B5EF4-FFF2-40B4-BE49-F238E27FC236}">
                <a16:creationId xmlns:a16="http://schemas.microsoft.com/office/drawing/2014/main" xmlns="" id="{A37B72AE-4726-425C-90F8-7B52271EFCAA}"/>
              </a:ext>
            </a:extLst>
          </p:cNvPr>
          <p:cNvPicPr>
            <a:picLocks noChangeAspect="1"/>
          </p:cNvPicPr>
          <p:nvPr/>
        </p:nvPicPr>
        <p:blipFill>
          <a:blip r:embed="rId21" cstate="print"/>
          <a:stretch>
            <a:fillRect/>
          </a:stretch>
        </p:blipFill>
        <p:spPr>
          <a:xfrm>
            <a:off x="117512" y="97702"/>
            <a:ext cx="625171" cy="612210"/>
          </a:xfrm>
          <a:prstGeom prst="rect">
            <a:avLst/>
          </a:prstGeom>
        </p:spPr>
      </p:pic>
      <p:grpSp>
        <p:nvGrpSpPr>
          <p:cNvPr id="67" name="Group 11">
            <a:extLst>
              <a:ext uri="{FF2B5EF4-FFF2-40B4-BE49-F238E27FC236}">
                <a16:creationId xmlns:a16="http://schemas.microsoft.com/office/drawing/2014/main" xmlns="" id="{4840B442-FEFC-4D69-9241-FF9D68DF8FDE}"/>
              </a:ext>
            </a:extLst>
          </p:cNvPr>
          <p:cNvGrpSpPr>
            <a:grpSpLocks/>
          </p:cNvGrpSpPr>
          <p:nvPr/>
        </p:nvGrpSpPr>
        <p:grpSpPr bwMode="auto">
          <a:xfrm>
            <a:off x="806095" y="167994"/>
            <a:ext cx="625171" cy="541918"/>
            <a:chOff x="0" y="0"/>
            <a:chExt cx="666" cy="559"/>
          </a:xfrm>
        </p:grpSpPr>
        <p:sp>
          <p:nvSpPr>
            <p:cNvPr id="68" name="Freeform 12">
              <a:extLst>
                <a:ext uri="{FF2B5EF4-FFF2-40B4-BE49-F238E27FC236}">
                  <a16:creationId xmlns:a16="http://schemas.microsoft.com/office/drawing/2014/main" xmlns="" id="{73495164-E75C-4397-9E89-DF73C7B8128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TextBox 68">
            <a:extLst>
              <a:ext uri="{FF2B5EF4-FFF2-40B4-BE49-F238E27FC236}">
                <a16:creationId xmlns:a16="http://schemas.microsoft.com/office/drawing/2014/main" xmlns="" id="{01FF5FD6-DDCB-4B1A-B865-537164DA45A2}"/>
              </a:ext>
            </a:extLst>
          </p:cNvPr>
          <p:cNvSpPr txBox="1"/>
          <p:nvPr/>
        </p:nvSpPr>
        <p:spPr>
          <a:xfrm>
            <a:off x="8968117" y="6055523"/>
            <a:ext cx="3076136" cy="738664"/>
          </a:xfrm>
          <a:prstGeom prst="rect">
            <a:avLst/>
          </a:prstGeom>
          <a:noFill/>
          <a:ln>
            <a:solidFill>
              <a:srgbClr val="00A23A"/>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án </a:t>
            </a:r>
            <a:r>
              <a:rPr lang="en-US" sz="1400" dirty="0">
                <a:solidFill>
                  <a:srgbClr val="FF0000"/>
                </a:solidFill>
                <a:latin typeface="Arial" panose="020B0604020202020204" pitchFamily="34" charset="0"/>
                <a:cs typeface="Arial" panose="020B0604020202020204" pitchFamily="34" charset="0"/>
              </a:rPr>
              <a:t>14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4" name="Graphic 23" descr="Right pointing backhand index with solid fill">
            <a:hlinkClick r:id="rId22" action="ppaction://hlinksldjump"/>
            <a:extLst>
              <a:ext uri="{FF2B5EF4-FFF2-40B4-BE49-F238E27FC236}">
                <a16:creationId xmlns:a16="http://schemas.microsoft.com/office/drawing/2014/main" xmlns="" id="{7C493A8F-2A23-4343-B06A-328C8D3682F1}"/>
              </a:ext>
            </a:extLst>
          </p:cNvPr>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tretch>
            <a:fillRect/>
          </a:stretch>
        </p:blipFill>
        <p:spPr>
          <a:xfrm>
            <a:off x="10232809" y="6052116"/>
            <a:ext cx="377851" cy="316602"/>
          </a:xfrm>
          <a:prstGeom prst="rect">
            <a:avLst/>
          </a:prstGeom>
        </p:spPr>
      </p:pic>
    </p:spTree>
    <p:extLst>
      <p:ext uri="{BB962C8B-B14F-4D97-AF65-F5344CB8AC3E}">
        <p14:creationId xmlns:p14="http://schemas.microsoft.com/office/powerpoint/2010/main" xmlns="" val="1218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65"/>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65"/>
                                        </p:tgtEl>
                                        <p:attrNameLst>
                                          <p:attrName>r</p:attrName>
                                        </p:attrNameLst>
                                      </p:cBhvr>
                                    </p:animRot>
                                  </p:childTnLst>
                                </p:cTn>
                              </p:par>
                            </p:childTnLst>
                          </p:cTn>
                        </p:par>
                      </p:childTnLst>
                    </p:cTn>
                  </p:par>
                </p:childTnLst>
              </p:cTn>
              <p:nextCondLst>
                <p:cond evt="onClick" delay="0">
                  <p:tgtEl>
                    <p:spTgt spid="4"/>
                  </p:tgtEl>
                </p:cond>
              </p:nextCondLst>
            </p:seq>
            <p:video>
              <p:cMediaNode showWhenStopped="0">
                <p:cTn id="44" repeatCount="indefinite" fill="hold" display="0">
                  <p:stCondLst>
                    <p:cond delay="indefinite"/>
                  </p:stCondLst>
                  <p:endCondLst>
                    <p:cond evt="onStopAudio" delay="0">
                      <p:tgtEl>
                        <p:sldTgt/>
                      </p:tgtEl>
                    </p:cond>
                  </p:endCondLst>
                </p:cTn>
                <p:tgtEl>
                  <p:spTgt spid="16"/>
                </p:tgtEl>
              </p:cMediaNode>
            </p:vide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ED05375C-D014-4233-AEFE-BD8F5542AD93}"/>
              </a:ext>
            </a:extLst>
          </p:cNvPr>
          <p:cNvPicPr>
            <a:picLocks noChangeAspect="1"/>
          </p:cNvPicPr>
          <p:nvPr/>
        </p:nvPicPr>
        <p:blipFill>
          <a:blip r:embed="rId4"/>
          <a:stretch>
            <a:fillRect/>
          </a:stretch>
        </p:blipFill>
        <p:spPr>
          <a:xfrm>
            <a:off x="2564425" y="6057999"/>
            <a:ext cx="9421540" cy="666843"/>
          </a:xfrm>
          <a:prstGeom prst="rect">
            <a:avLst/>
          </a:prstGeom>
        </p:spPr>
      </p:pic>
      <p:pic>
        <p:nvPicPr>
          <p:cNvPr id="7" name="Picture 6">
            <a:extLst>
              <a:ext uri="{FF2B5EF4-FFF2-40B4-BE49-F238E27FC236}">
                <a16:creationId xmlns:a16="http://schemas.microsoft.com/office/drawing/2014/main" xmlns="" id="{B2164C71-CE5E-4186-8930-DF1DBBD204EE}"/>
              </a:ext>
            </a:extLst>
          </p:cNvPr>
          <p:cNvPicPr>
            <a:picLocks noChangeAspect="1"/>
          </p:cNvPicPr>
          <p:nvPr/>
        </p:nvPicPr>
        <p:blipFill>
          <a:blip r:embed="rId5"/>
          <a:stretch>
            <a:fillRect/>
          </a:stretch>
        </p:blipFill>
        <p:spPr>
          <a:xfrm>
            <a:off x="2821558" y="1376033"/>
            <a:ext cx="285790" cy="4715533"/>
          </a:xfrm>
          <a:prstGeom prst="rect">
            <a:avLst/>
          </a:prstGeom>
        </p:spPr>
      </p:pic>
      <p:pic>
        <p:nvPicPr>
          <p:cNvPr id="11" name="Picture 10">
            <a:extLst>
              <a:ext uri="{FF2B5EF4-FFF2-40B4-BE49-F238E27FC236}">
                <a16:creationId xmlns:a16="http://schemas.microsoft.com/office/drawing/2014/main" xmlns="" id="{CB256195-0210-4DAC-B19F-A84044906B68}"/>
              </a:ext>
            </a:extLst>
          </p:cNvPr>
          <p:cNvPicPr>
            <a:picLocks noChangeAspect="1"/>
          </p:cNvPicPr>
          <p:nvPr/>
        </p:nvPicPr>
        <p:blipFill>
          <a:blip r:embed="rId6"/>
          <a:stretch>
            <a:fillRect/>
          </a:stretch>
        </p:blipFill>
        <p:spPr>
          <a:xfrm>
            <a:off x="3107348" y="956874"/>
            <a:ext cx="1371791" cy="838317"/>
          </a:xfrm>
          <a:prstGeom prst="rect">
            <a:avLst/>
          </a:prstGeom>
        </p:spPr>
      </p:pic>
      <p:pic>
        <p:nvPicPr>
          <p:cNvPr id="13" name="Picture 12">
            <a:extLst>
              <a:ext uri="{FF2B5EF4-FFF2-40B4-BE49-F238E27FC236}">
                <a16:creationId xmlns:a16="http://schemas.microsoft.com/office/drawing/2014/main" xmlns="" id="{21754DCE-AB82-4D1A-BC67-49A4D3EA69A6}"/>
              </a:ext>
            </a:extLst>
          </p:cNvPr>
          <p:cNvPicPr>
            <a:picLocks noChangeAspect="1"/>
          </p:cNvPicPr>
          <p:nvPr/>
        </p:nvPicPr>
        <p:blipFill>
          <a:blip r:embed="rId7"/>
          <a:stretch>
            <a:fillRect/>
          </a:stretch>
        </p:blipFill>
        <p:spPr>
          <a:xfrm>
            <a:off x="4479139" y="474540"/>
            <a:ext cx="3962953" cy="1066949"/>
          </a:xfrm>
          <a:prstGeom prst="rect">
            <a:avLst/>
          </a:prstGeom>
        </p:spPr>
      </p:pic>
      <p:pic>
        <p:nvPicPr>
          <p:cNvPr id="15" name="Picture 14">
            <a:extLst>
              <a:ext uri="{FF2B5EF4-FFF2-40B4-BE49-F238E27FC236}">
                <a16:creationId xmlns:a16="http://schemas.microsoft.com/office/drawing/2014/main" xmlns="" id="{95F91D64-E0D7-42B0-98A2-A9BAFC28CAE3}"/>
              </a:ext>
            </a:extLst>
          </p:cNvPr>
          <p:cNvPicPr>
            <a:picLocks noChangeAspect="1"/>
          </p:cNvPicPr>
          <p:nvPr/>
        </p:nvPicPr>
        <p:blipFill>
          <a:blip r:embed="rId8"/>
          <a:stretch>
            <a:fillRect/>
          </a:stretch>
        </p:blipFill>
        <p:spPr>
          <a:xfrm>
            <a:off x="4479139" y="1590375"/>
            <a:ext cx="6944694" cy="409632"/>
          </a:xfrm>
          <a:prstGeom prst="rect">
            <a:avLst/>
          </a:prstGeom>
        </p:spPr>
      </p:pic>
      <p:pic>
        <p:nvPicPr>
          <p:cNvPr id="17" name="Picture 16">
            <a:extLst>
              <a:ext uri="{FF2B5EF4-FFF2-40B4-BE49-F238E27FC236}">
                <a16:creationId xmlns:a16="http://schemas.microsoft.com/office/drawing/2014/main" xmlns="" id="{80C227D9-E4A1-49F6-A650-8900C29058A7}"/>
              </a:ext>
            </a:extLst>
          </p:cNvPr>
          <p:cNvPicPr>
            <a:picLocks noChangeAspect="1"/>
          </p:cNvPicPr>
          <p:nvPr/>
        </p:nvPicPr>
        <p:blipFill>
          <a:blip r:embed="rId9"/>
          <a:stretch>
            <a:fillRect/>
          </a:stretch>
        </p:blipFill>
        <p:spPr>
          <a:xfrm>
            <a:off x="3107348" y="2455907"/>
            <a:ext cx="1352739" cy="657317"/>
          </a:xfrm>
          <a:prstGeom prst="rect">
            <a:avLst/>
          </a:prstGeom>
        </p:spPr>
      </p:pic>
      <p:pic>
        <p:nvPicPr>
          <p:cNvPr id="19" name="Picture 18">
            <a:extLst>
              <a:ext uri="{FF2B5EF4-FFF2-40B4-BE49-F238E27FC236}">
                <a16:creationId xmlns:a16="http://schemas.microsoft.com/office/drawing/2014/main" xmlns="" id="{97FC9C46-9794-430F-85ED-BE44C5F04BC3}"/>
              </a:ext>
            </a:extLst>
          </p:cNvPr>
          <p:cNvPicPr>
            <a:picLocks noChangeAspect="1"/>
          </p:cNvPicPr>
          <p:nvPr/>
        </p:nvPicPr>
        <p:blipFill>
          <a:blip r:embed="rId10"/>
          <a:stretch>
            <a:fillRect/>
          </a:stretch>
        </p:blipFill>
        <p:spPr>
          <a:xfrm>
            <a:off x="4479139" y="2137451"/>
            <a:ext cx="4077269" cy="724001"/>
          </a:xfrm>
          <a:prstGeom prst="rect">
            <a:avLst/>
          </a:prstGeom>
        </p:spPr>
      </p:pic>
      <p:pic>
        <p:nvPicPr>
          <p:cNvPr id="21" name="Picture 20">
            <a:extLst>
              <a:ext uri="{FF2B5EF4-FFF2-40B4-BE49-F238E27FC236}">
                <a16:creationId xmlns:a16="http://schemas.microsoft.com/office/drawing/2014/main" xmlns="" id="{DCD84BD4-51C7-4FF8-9A57-90F260331C54}"/>
              </a:ext>
            </a:extLst>
          </p:cNvPr>
          <p:cNvPicPr>
            <a:picLocks noChangeAspect="1"/>
          </p:cNvPicPr>
          <p:nvPr/>
        </p:nvPicPr>
        <p:blipFill>
          <a:blip r:embed="rId11"/>
          <a:stretch>
            <a:fillRect/>
          </a:stretch>
        </p:blipFill>
        <p:spPr>
          <a:xfrm>
            <a:off x="4460087" y="2877656"/>
            <a:ext cx="7544853" cy="409632"/>
          </a:xfrm>
          <a:prstGeom prst="rect">
            <a:avLst/>
          </a:prstGeom>
        </p:spPr>
      </p:pic>
      <p:pic>
        <p:nvPicPr>
          <p:cNvPr id="23" name="Picture 22">
            <a:extLst>
              <a:ext uri="{FF2B5EF4-FFF2-40B4-BE49-F238E27FC236}">
                <a16:creationId xmlns:a16="http://schemas.microsoft.com/office/drawing/2014/main" xmlns="" id="{6433BEAE-68C5-4B54-8463-4450B687F6D4}"/>
              </a:ext>
            </a:extLst>
          </p:cNvPr>
          <p:cNvPicPr>
            <a:picLocks noChangeAspect="1"/>
          </p:cNvPicPr>
          <p:nvPr/>
        </p:nvPicPr>
        <p:blipFill>
          <a:blip r:embed="rId12"/>
          <a:stretch>
            <a:fillRect/>
          </a:stretch>
        </p:blipFill>
        <p:spPr>
          <a:xfrm>
            <a:off x="3099763" y="3940131"/>
            <a:ext cx="1400370" cy="752580"/>
          </a:xfrm>
          <a:prstGeom prst="rect">
            <a:avLst/>
          </a:prstGeom>
        </p:spPr>
      </p:pic>
      <p:pic>
        <p:nvPicPr>
          <p:cNvPr id="25" name="Picture 24">
            <a:extLst>
              <a:ext uri="{FF2B5EF4-FFF2-40B4-BE49-F238E27FC236}">
                <a16:creationId xmlns:a16="http://schemas.microsoft.com/office/drawing/2014/main" xmlns="" id="{760EE121-EAAA-41CB-8912-8FDC319FBAA5}"/>
              </a:ext>
            </a:extLst>
          </p:cNvPr>
          <p:cNvPicPr>
            <a:picLocks noChangeAspect="1"/>
          </p:cNvPicPr>
          <p:nvPr/>
        </p:nvPicPr>
        <p:blipFill>
          <a:blip r:embed="rId13"/>
          <a:stretch>
            <a:fillRect/>
          </a:stretch>
        </p:blipFill>
        <p:spPr>
          <a:xfrm>
            <a:off x="4500133" y="3406656"/>
            <a:ext cx="4163006" cy="1066949"/>
          </a:xfrm>
          <a:prstGeom prst="rect">
            <a:avLst/>
          </a:prstGeom>
        </p:spPr>
      </p:pic>
      <p:pic>
        <p:nvPicPr>
          <p:cNvPr id="27" name="Picture 26">
            <a:extLst>
              <a:ext uri="{FF2B5EF4-FFF2-40B4-BE49-F238E27FC236}">
                <a16:creationId xmlns:a16="http://schemas.microsoft.com/office/drawing/2014/main" xmlns="" id="{C34A8D0B-524C-4FF9-99F5-C5D5280575E6}"/>
              </a:ext>
            </a:extLst>
          </p:cNvPr>
          <p:cNvPicPr>
            <a:picLocks noChangeAspect="1"/>
          </p:cNvPicPr>
          <p:nvPr/>
        </p:nvPicPr>
        <p:blipFill>
          <a:blip r:embed="rId14"/>
          <a:stretch>
            <a:fillRect/>
          </a:stretch>
        </p:blipFill>
        <p:spPr>
          <a:xfrm>
            <a:off x="4500133" y="4482314"/>
            <a:ext cx="7392432" cy="409632"/>
          </a:xfrm>
          <a:prstGeom prst="rect">
            <a:avLst/>
          </a:prstGeom>
        </p:spPr>
      </p:pic>
      <p:pic>
        <p:nvPicPr>
          <p:cNvPr id="29" name="Picture 28">
            <a:extLst>
              <a:ext uri="{FF2B5EF4-FFF2-40B4-BE49-F238E27FC236}">
                <a16:creationId xmlns:a16="http://schemas.microsoft.com/office/drawing/2014/main" xmlns="" id="{7AA09928-DAE6-4D34-B7CA-6440E4347C16}"/>
              </a:ext>
            </a:extLst>
          </p:cNvPr>
          <p:cNvPicPr>
            <a:picLocks noChangeAspect="1"/>
          </p:cNvPicPr>
          <p:nvPr/>
        </p:nvPicPr>
        <p:blipFill>
          <a:blip r:embed="rId15"/>
          <a:stretch>
            <a:fillRect/>
          </a:stretch>
        </p:blipFill>
        <p:spPr>
          <a:xfrm>
            <a:off x="3099763" y="5072335"/>
            <a:ext cx="1914792" cy="828791"/>
          </a:xfrm>
          <a:prstGeom prst="rect">
            <a:avLst/>
          </a:prstGeom>
        </p:spPr>
      </p:pic>
      <p:pic>
        <p:nvPicPr>
          <p:cNvPr id="31" name="Picture 30">
            <a:extLst>
              <a:ext uri="{FF2B5EF4-FFF2-40B4-BE49-F238E27FC236}">
                <a16:creationId xmlns:a16="http://schemas.microsoft.com/office/drawing/2014/main" xmlns="" id="{39D3AE11-9FBA-4A4A-BB62-D8FD877456EB}"/>
              </a:ext>
            </a:extLst>
          </p:cNvPr>
          <p:cNvPicPr>
            <a:picLocks noChangeAspect="1"/>
          </p:cNvPicPr>
          <p:nvPr/>
        </p:nvPicPr>
        <p:blipFill>
          <a:blip r:embed="rId16"/>
          <a:stretch>
            <a:fillRect/>
          </a:stretch>
        </p:blipFill>
        <p:spPr>
          <a:xfrm>
            <a:off x="5079297" y="5072335"/>
            <a:ext cx="6725589" cy="847843"/>
          </a:xfrm>
          <a:prstGeom prst="rect">
            <a:avLst/>
          </a:prstGeom>
        </p:spPr>
      </p:pic>
      <p:sp>
        <p:nvSpPr>
          <p:cNvPr id="20" name="TextBox 19">
            <a:extLst>
              <a:ext uri="{FF2B5EF4-FFF2-40B4-BE49-F238E27FC236}">
                <a16:creationId xmlns:a16="http://schemas.microsoft.com/office/drawing/2014/main" xmlns="" id="{6CCFC9B5-177D-4B65-BD37-DBC183A92363}"/>
              </a:ext>
            </a:extLst>
          </p:cNvPr>
          <p:cNvSpPr txBox="1"/>
          <p:nvPr/>
        </p:nvSpPr>
        <p:spPr>
          <a:xfrm>
            <a:off x="197647" y="1026917"/>
            <a:ext cx="2377365" cy="5663089"/>
          </a:xfrm>
          <a:prstGeom prst="rect">
            <a:avLst/>
          </a:prstGeom>
          <a:noFill/>
          <a:ln>
            <a:solidFill>
              <a:srgbClr val="00B050"/>
            </a:solidFill>
          </a:ln>
        </p:spPr>
        <p:txBody>
          <a:bodyPr wrap="square">
            <a:spAutoFit/>
          </a:bodyPr>
          <a:lstStyle/>
          <a:p>
            <a:r>
              <a:rPr lang="en-US" sz="2200" b="0" i="0" kern="0" spc="-240" dirty="0">
                <a:solidFill>
                  <a:srgbClr val="00B050"/>
                </a:solidFill>
                <a:effectLst/>
                <a:latin typeface="Noto Serif" panose="020B0604020202020204" pitchFamily="18" charset="0"/>
              </a:rPr>
              <a:t>HS </a:t>
            </a:r>
            <a:r>
              <a:rPr lang="en-US" sz="2200" b="0" i="0" kern="0" spc="-240" dirty="0" err="1">
                <a:solidFill>
                  <a:srgbClr val="00B050"/>
                </a:solidFill>
                <a:effectLst/>
                <a:latin typeface="Noto Serif" panose="020B0604020202020204" pitchFamily="18" charset="0"/>
              </a:rPr>
              <a:t>xem</a:t>
            </a:r>
            <a:r>
              <a:rPr lang="en-US" sz="2200" b="0" i="0" kern="0" spc="-240" dirty="0">
                <a:solidFill>
                  <a:srgbClr val="00B050"/>
                </a:solidFill>
                <a:effectLst/>
                <a:latin typeface="Noto Serif" panose="020B0604020202020204" pitchFamily="18" charset="0"/>
              </a:rPr>
              <a:t> </a:t>
            </a:r>
            <a:r>
              <a:rPr lang="en-US" sz="2200" b="0" i="0" kern="0" spc="-240" dirty="0" err="1">
                <a:solidFill>
                  <a:srgbClr val="00B050"/>
                </a:solidFill>
                <a:effectLst/>
                <a:latin typeface="Noto Serif" panose="020B0604020202020204" pitchFamily="18" charset="0"/>
              </a:rPr>
              <a:t>trước</a:t>
            </a:r>
            <a:r>
              <a:rPr lang="en-US" sz="2200" b="0" i="0" kern="0" spc="-240" dirty="0">
                <a:solidFill>
                  <a:srgbClr val="00B050"/>
                </a:solidFill>
                <a:effectLst/>
                <a:latin typeface="Noto Serif" panose="020B0604020202020204" pitchFamily="18" charset="0"/>
              </a:rPr>
              <a:t> ở </a:t>
            </a:r>
            <a:r>
              <a:rPr lang="en-US" sz="2200" b="0" i="0" kern="0" spc="-240" dirty="0" err="1">
                <a:solidFill>
                  <a:srgbClr val="00B050"/>
                </a:solidFill>
                <a:effectLst/>
                <a:latin typeface="Noto Serif" panose="020B0604020202020204" pitchFamily="18" charset="0"/>
              </a:rPr>
              <a:t>nhà</a:t>
            </a:r>
            <a:r>
              <a:rPr lang="en-US" sz="2200" b="0" i="0" kern="0" spc="-240" dirty="0">
                <a:solidFill>
                  <a:srgbClr val="00B050"/>
                </a:solidFill>
                <a:effectLst/>
                <a:latin typeface="Noto Serif" panose="020B0604020202020204" pitchFamily="18" charset="0"/>
              </a:rPr>
              <a:t>:</a:t>
            </a:r>
          </a:p>
          <a:p>
            <a:endParaRPr lang="en-US" sz="1400" b="0" i="0" dirty="0">
              <a:solidFill>
                <a:srgbClr val="00B050"/>
              </a:solidFill>
              <a:effectLst/>
              <a:latin typeface="Noto Serif" panose="020B0604020202020204" pitchFamily="18" charset="0"/>
            </a:endParaRPr>
          </a:p>
          <a:p>
            <a:pPr algn="just"/>
            <a:r>
              <a:rPr lang="en-US" sz="1200" dirty="0" err="1">
                <a:latin typeface="Arial" panose="020B0604020202020204" pitchFamily="34" charset="0"/>
                <a:cs typeface="Arial" panose="020B0604020202020204" pitchFamily="34" charset="0"/>
                <a:hlinkClick r:id="rId17"/>
              </a:rPr>
              <a:t>Lễ</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kỷ</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niệm</a:t>
            </a:r>
            <a:r>
              <a:rPr lang="en-US" sz="1200" dirty="0">
                <a:latin typeface="Arial" panose="020B0604020202020204" pitchFamily="34" charset="0"/>
                <a:cs typeface="Arial" panose="020B0604020202020204" pitchFamily="34" charset="0"/>
                <a:hlinkClick r:id="rId17"/>
              </a:rPr>
              <a:t> 40 </a:t>
            </a:r>
            <a:r>
              <a:rPr lang="en-US" sz="1200" dirty="0" err="1">
                <a:latin typeface="Arial" panose="020B0604020202020204" pitchFamily="34" charset="0"/>
                <a:cs typeface="Arial" panose="020B0604020202020204" pitchFamily="34" charset="0"/>
                <a:hlinkClick r:id="rId17"/>
              </a:rPr>
              <a:t>năm</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Ngày</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thắng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tranh</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bảo</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vệ</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biên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giới</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Tây</a:t>
            </a:r>
            <a:r>
              <a:rPr lang="en-US" sz="1200" dirty="0">
                <a:latin typeface="Arial" panose="020B0604020202020204" pitchFamily="34" charset="0"/>
                <a:cs typeface="Arial" panose="020B0604020202020204" pitchFamily="34" charset="0"/>
                <a:hlinkClick r:id="rId17"/>
              </a:rPr>
              <a:t> Nam </a:t>
            </a:r>
            <a:r>
              <a:rPr lang="en-US" sz="1200" dirty="0" err="1">
                <a:latin typeface="Arial" panose="020B0604020202020204" pitchFamily="34" charset="0"/>
                <a:cs typeface="Arial" panose="020B0604020202020204" pitchFamily="34" charset="0"/>
                <a:hlinkClick r:id="rId17"/>
              </a:rPr>
              <a:t>của</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Tổ</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quốc</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và</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cùng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quân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dân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Campuchia</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chiến</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thắng</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chế</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độ</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diệt</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chủng</a:t>
            </a:r>
            <a:r>
              <a:rPr lang="en-US" sz="1200" dirty="0">
                <a:latin typeface="Arial" panose="020B0604020202020204" pitchFamily="34" charset="0"/>
                <a:cs typeface="Arial" panose="020B0604020202020204" pitchFamily="34" charset="0"/>
                <a:hlinkClick r:id="rId17"/>
              </a:rPr>
              <a:t> - Video </a:t>
            </a:r>
            <a:r>
              <a:rPr lang="en-US" sz="1200" dirty="0" err="1">
                <a:latin typeface="Arial" panose="020B0604020202020204" pitchFamily="34" charset="0"/>
                <a:cs typeface="Arial" panose="020B0604020202020204" pitchFamily="34" charset="0"/>
                <a:hlinkClick r:id="rId17"/>
              </a:rPr>
              <a:t>đã</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phát</a:t>
            </a:r>
            <a:r>
              <a:rPr lang="en-US" sz="1200" dirty="0">
                <a:latin typeface="Arial" panose="020B0604020202020204" pitchFamily="34" charset="0"/>
                <a:cs typeface="Arial" panose="020B0604020202020204" pitchFamily="34" charset="0"/>
                <a:hlinkClick r:id="rId17"/>
              </a:rPr>
              <a:t> </a:t>
            </a:r>
            <a:r>
              <a:rPr lang="en-US" sz="1200" dirty="0" err="1">
                <a:latin typeface="Arial" panose="020B0604020202020204" pitchFamily="34" charset="0"/>
                <a:cs typeface="Arial" panose="020B0604020202020204" pitchFamily="34" charset="0"/>
                <a:hlinkClick r:id="rId17"/>
              </a:rPr>
              <a:t>trên</a:t>
            </a:r>
            <a:r>
              <a:rPr lang="en-US" sz="1200" dirty="0">
                <a:latin typeface="Arial" panose="020B0604020202020204" pitchFamily="34" charset="0"/>
                <a:cs typeface="Arial" panose="020B0604020202020204" pitchFamily="34" charset="0"/>
                <a:hlinkClick r:id="rId17"/>
              </a:rPr>
              <a:t> VTV1 | VTV.VN</a:t>
            </a:r>
            <a:endParaRPr lang="en-US" sz="12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45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năm</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Chiến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tranh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biên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giới</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Tây</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Nam: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Lịch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sử</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đã</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nói</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lên</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sự</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thật</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chính</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a:t>
            </a:r>
            <a:r>
              <a:rPr lang="en-US" sz="1200" dirty="0" err="1">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nghĩa</a:t>
            </a:r>
            <a:r>
              <a:rPr lang="en-US" sz="1200" dirty="0">
                <a:solidFill>
                  <a:srgbClr val="0070C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xmlns="" val="tx"/>
                    </a:ext>
                  </a:extLst>
                </a:hlinkClick>
              </a:rPr>
              <a:t> (vov.vn)</a:t>
            </a:r>
            <a:endParaRPr lang="en-US" sz="1200" dirty="0">
              <a:solidFill>
                <a:srgbClr val="0070C0"/>
              </a:solidFill>
              <a:latin typeface="Arial" panose="020B0604020202020204" pitchFamily="34" charset="0"/>
              <a:cs typeface="Arial" panose="020B0604020202020204" pitchFamily="34" charset="0"/>
            </a:endParaRPr>
          </a:p>
          <a:p>
            <a:pPr algn="ctr"/>
            <a:endParaRPr lang="en-US" sz="1400" b="0" i="0" dirty="0">
              <a:solidFill>
                <a:srgbClr val="00B050"/>
              </a:solidFill>
              <a:effectLst/>
              <a:latin typeface="Noto Serif" panose="020B0604020202020204" pitchFamily="18" charset="0"/>
            </a:endParaRPr>
          </a:p>
          <a:p>
            <a:pPr algn="just"/>
            <a:r>
              <a:rPr lang="en-US" sz="1200" dirty="0" err="1">
                <a:latin typeface="Arial" panose="020B0604020202020204" pitchFamily="34" charset="0"/>
                <a:cs typeface="Arial" panose="020B0604020202020204" pitchFamily="34" charset="0"/>
                <a:hlinkClick r:id="rId19"/>
              </a:rPr>
              <a:t>Đi</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tìm</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đồng</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đội</a:t>
            </a:r>
            <a:r>
              <a:rPr lang="en-US" sz="1200" dirty="0">
                <a:latin typeface="Arial" panose="020B0604020202020204" pitchFamily="34" charset="0"/>
                <a:cs typeface="Arial" panose="020B0604020202020204" pitchFamily="34" charset="0"/>
                <a:hlinkClick r:id="rId19"/>
              </a:rPr>
              <a:t> - Video </a:t>
            </a:r>
            <a:r>
              <a:rPr lang="en-US" sz="1200" dirty="0" err="1">
                <a:latin typeface="Arial" panose="020B0604020202020204" pitchFamily="34" charset="0"/>
                <a:cs typeface="Arial" panose="020B0604020202020204" pitchFamily="34" charset="0"/>
                <a:hlinkClick r:id="rId19"/>
              </a:rPr>
              <a:t>đã</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phát</a:t>
            </a:r>
            <a:r>
              <a:rPr lang="en-US" sz="1200" dirty="0">
                <a:latin typeface="Arial" panose="020B0604020202020204" pitchFamily="34" charset="0"/>
                <a:cs typeface="Arial" panose="020B0604020202020204" pitchFamily="34" charset="0"/>
                <a:hlinkClick r:id="rId19"/>
              </a:rPr>
              <a:t> </a:t>
            </a:r>
            <a:r>
              <a:rPr lang="en-US" sz="1200" dirty="0" err="1">
                <a:latin typeface="Arial" panose="020B0604020202020204" pitchFamily="34" charset="0"/>
                <a:cs typeface="Arial" panose="020B0604020202020204" pitchFamily="34" charset="0"/>
                <a:hlinkClick r:id="rId19"/>
              </a:rPr>
              <a:t>trên</a:t>
            </a:r>
            <a:r>
              <a:rPr lang="en-US" sz="1200" dirty="0">
                <a:latin typeface="Arial" panose="020B0604020202020204" pitchFamily="34" charset="0"/>
                <a:cs typeface="Arial" panose="020B0604020202020204" pitchFamily="34" charset="0"/>
                <a:hlinkClick r:id="rId19"/>
              </a:rPr>
              <a:t> VTV | VTV.VN</a:t>
            </a:r>
            <a:endParaRPr lang="en-US" sz="1200" dirty="0">
              <a:latin typeface="Arial" panose="020B0604020202020204" pitchFamily="34" charset="0"/>
              <a:cs typeface="Arial" panose="020B0604020202020204" pitchFamily="34" charset="0"/>
            </a:endParaRPr>
          </a:p>
          <a:p>
            <a:pPr algn="just"/>
            <a:endParaRPr lang="en-US" sz="1200" dirty="0">
              <a:solidFill>
                <a:srgbClr val="00B050"/>
              </a:solidFill>
              <a:latin typeface="Arial" panose="020B0604020202020204" pitchFamily="34" charset="0"/>
              <a:cs typeface="Arial" panose="020B0604020202020204" pitchFamily="34" charset="0"/>
            </a:endParaRPr>
          </a:p>
          <a:p>
            <a:pPr algn="just"/>
            <a:r>
              <a:rPr lang="en-US" sz="1200" dirty="0" err="1">
                <a:latin typeface="Arial" panose="020B0604020202020204" pitchFamily="34" charset="0"/>
                <a:cs typeface="Arial" panose="020B0604020202020204" pitchFamily="34" charset="0"/>
                <a:hlinkClick r:id="rId20"/>
              </a:rPr>
              <a:t>Xúc</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động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trang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nghiêm</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tại</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Nghĩa</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trang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Liệt</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sĩ</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Vị</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Xuyên</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những</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ngày</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tháng</a:t>
            </a:r>
            <a:r>
              <a:rPr lang="en-US" sz="1200" dirty="0">
                <a:latin typeface="Arial" panose="020B0604020202020204" pitchFamily="34" charset="0"/>
                <a:cs typeface="Arial" panose="020B0604020202020204" pitchFamily="34" charset="0"/>
                <a:hlinkClick r:id="rId20"/>
              </a:rPr>
              <a:t> 7 | </a:t>
            </a:r>
            <a:r>
              <a:rPr lang="en-US" sz="1200" dirty="0" err="1">
                <a:latin typeface="Arial" panose="020B0604020202020204" pitchFamily="34" charset="0"/>
                <a:cs typeface="Arial" panose="020B0604020202020204" pitchFamily="34" charset="0"/>
                <a:hlinkClick r:id="rId20"/>
              </a:rPr>
              <a:t>Báo</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Dân</a:t>
            </a:r>
            <a:r>
              <a:rPr lang="en-US" sz="1200" dirty="0">
                <a:latin typeface="Arial" panose="020B0604020202020204" pitchFamily="34" charset="0"/>
                <a:cs typeface="Arial" panose="020B0604020202020204" pitchFamily="34" charset="0"/>
                <a:hlinkClick r:id="rId20"/>
              </a:rPr>
              <a:t> </a:t>
            </a:r>
            <a:r>
              <a:rPr lang="en-US" sz="1200" dirty="0" err="1">
                <a:latin typeface="Arial" panose="020B0604020202020204" pitchFamily="34" charset="0"/>
                <a:cs typeface="Arial" panose="020B0604020202020204" pitchFamily="34" charset="0"/>
                <a:hlinkClick r:id="rId20"/>
              </a:rPr>
              <a:t>trí</a:t>
            </a:r>
            <a:r>
              <a:rPr lang="en-US" sz="1200" dirty="0">
                <a:latin typeface="Arial" panose="020B0604020202020204" pitchFamily="34" charset="0"/>
                <a:cs typeface="Arial" panose="020B0604020202020204" pitchFamily="34" charset="0"/>
                <a:hlinkClick r:id="rId20"/>
              </a:rPr>
              <a:t> (dantri.com.vn)</a:t>
            </a:r>
            <a:endParaRPr lang="en-US" sz="1200" dirty="0">
              <a:latin typeface="Arial" panose="020B0604020202020204" pitchFamily="34" charset="0"/>
              <a:cs typeface="Arial" panose="020B0604020202020204" pitchFamily="34" charset="0"/>
            </a:endParaRPr>
          </a:p>
          <a:p>
            <a:pPr algn="just"/>
            <a:endParaRPr lang="en-US" sz="1200" dirty="0">
              <a:solidFill>
                <a:srgbClr val="00B050"/>
              </a:solidFill>
              <a:latin typeface="Arial" panose="020B0604020202020204" pitchFamily="34" charset="0"/>
              <a:cs typeface="Arial" panose="020B0604020202020204" pitchFamily="34" charset="0"/>
            </a:endParaRPr>
          </a:p>
          <a:p>
            <a:pPr algn="just"/>
            <a:r>
              <a:rPr lang="en-US" sz="1200" dirty="0" err="1">
                <a:latin typeface="Arial" panose="020B0604020202020204" pitchFamily="34" charset="0"/>
                <a:cs typeface="Arial" panose="020B0604020202020204" pitchFamily="34" charset="0"/>
                <a:hlinkClick r:id="rId21"/>
              </a:rPr>
              <a:t>Hành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trình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tuổi</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trẻ</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vì</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biển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đảo</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quê</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hương</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Truyền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hình</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Nhân</a:t>
            </a:r>
            <a:r>
              <a:rPr lang="en-US" sz="1200" dirty="0">
                <a:latin typeface="Arial" panose="020B0604020202020204" pitchFamily="34" charset="0"/>
                <a:cs typeface="Arial" panose="020B0604020202020204" pitchFamily="34" charset="0"/>
                <a:hlinkClick r:id="rId21"/>
              </a:rPr>
              <a:t> </a:t>
            </a:r>
            <a:r>
              <a:rPr lang="en-US" sz="1200" dirty="0" err="1">
                <a:latin typeface="Arial" panose="020B0604020202020204" pitchFamily="34" charset="0"/>
                <a:cs typeface="Arial" panose="020B0604020202020204" pitchFamily="34" charset="0"/>
                <a:hlinkClick r:id="rId21"/>
              </a:rPr>
              <a:t>Dân</a:t>
            </a:r>
            <a:r>
              <a:rPr lang="en-US" sz="1200" dirty="0">
                <a:latin typeface="Arial" panose="020B0604020202020204" pitchFamily="34" charset="0"/>
                <a:cs typeface="Arial" panose="020B0604020202020204" pitchFamily="34" charset="0"/>
                <a:hlinkClick r:id="rId21"/>
              </a:rPr>
              <a:t> (nhandantv.vn)</a:t>
            </a:r>
            <a:endParaRPr lang="en-US" sz="1200" dirty="0">
              <a:latin typeface="Arial" panose="020B0604020202020204" pitchFamily="34" charset="0"/>
              <a:cs typeface="Arial" panose="020B0604020202020204" pitchFamily="34" charset="0"/>
            </a:endParaRPr>
          </a:p>
          <a:p>
            <a:pPr algn="just"/>
            <a:endParaRPr lang="en-US" sz="1200" dirty="0">
              <a:latin typeface="Arial" panose="020B0604020202020204" pitchFamily="34" charset="0"/>
              <a:cs typeface="Arial" panose="020B0604020202020204" pitchFamily="34" charset="0"/>
            </a:endParaRPr>
          </a:p>
          <a:p>
            <a:pPr algn="just"/>
            <a:r>
              <a:rPr lang="vi-VN" sz="1200" dirty="0">
                <a:hlinkClick r:id="rId22"/>
              </a:rPr>
              <a:t>Khởi hành Hành trình Tuổi trẻ vì biển, đảo quê hương năm 2024 (tienphong.vn)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634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1)">
                                      <p:cBhvr>
                                        <p:cTn id="68" dur="2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80">
                                          <p:stCondLst>
                                            <p:cond delay="0"/>
                                          </p:stCondLst>
                                        </p:cTn>
                                        <p:tgtEl>
                                          <p:spTgt spid="31"/>
                                        </p:tgtEl>
                                      </p:cBhvr>
                                    </p:animEffect>
                                    <p:anim calcmode="lin" valueType="num">
                                      <p:cBhvr>
                                        <p:cTn id="8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5" dur="26">
                                          <p:stCondLst>
                                            <p:cond delay="650"/>
                                          </p:stCondLst>
                                        </p:cTn>
                                        <p:tgtEl>
                                          <p:spTgt spid="31"/>
                                        </p:tgtEl>
                                      </p:cBhvr>
                                      <p:to x="100000" y="60000"/>
                                    </p:animScale>
                                    <p:animScale>
                                      <p:cBhvr>
                                        <p:cTn id="86" dur="166" decel="50000">
                                          <p:stCondLst>
                                            <p:cond delay="676"/>
                                          </p:stCondLst>
                                        </p:cTn>
                                        <p:tgtEl>
                                          <p:spTgt spid="31"/>
                                        </p:tgtEl>
                                      </p:cBhvr>
                                      <p:to x="100000" y="100000"/>
                                    </p:animScale>
                                    <p:animScale>
                                      <p:cBhvr>
                                        <p:cTn id="87" dur="26">
                                          <p:stCondLst>
                                            <p:cond delay="1312"/>
                                          </p:stCondLst>
                                        </p:cTn>
                                        <p:tgtEl>
                                          <p:spTgt spid="31"/>
                                        </p:tgtEl>
                                      </p:cBhvr>
                                      <p:to x="100000" y="80000"/>
                                    </p:animScale>
                                    <p:animScale>
                                      <p:cBhvr>
                                        <p:cTn id="88" dur="166" decel="50000">
                                          <p:stCondLst>
                                            <p:cond delay="1338"/>
                                          </p:stCondLst>
                                        </p:cTn>
                                        <p:tgtEl>
                                          <p:spTgt spid="31"/>
                                        </p:tgtEl>
                                      </p:cBhvr>
                                      <p:to x="100000" y="100000"/>
                                    </p:animScale>
                                    <p:animScale>
                                      <p:cBhvr>
                                        <p:cTn id="89" dur="26">
                                          <p:stCondLst>
                                            <p:cond delay="1642"/>
                                          </p:stCondLst>
                                        </p:cTn>
                                        <p:tgtEl>
                                          <p:spTgt spid="31"/>
                                        </p:tgtEl>
                                      </p:cBhvr>
                                      <p:to x="100000" y="90000"/>
                                    </p:animScale>
                                    <p:animScale>
                                      <p:cBhvr>
                                        <p:cTn id="90" dur="166" decel="50000">
                                          <p:stCondLst>
                                            <p:cond delay="1668"/>
                                          </p:stCondLst>
                                        </p:cTn>
                                        <p:tgtEl>
                                          <p:spTgt spid="31"/>
                                        </p:tgtEl>
                                      </p:cBhvr>
                                      <p:to x="100000" y="100000"/>
                                    </p:animScale>
                                    <p:animScale>
                                      <p:cBhvr>
                                        <p:cTn id="91" dur="26">
                                          <p:stCondLst>
                                            <p:cond delay="1808"/>
                                          </p:stCondLst>
                                        </p:cTn>
                                        <p:tgtEl>
                                          <p:spTgt spid="31"/>
                                        </p:tgtEl>
                                      </p:cBhvr>
                                      <p:to x="100000" y="95000"/>
                                    </p:animScale>
                                    <p:animScale>
                                      <p:cBhvr>
                                        <p:cTn id="92" dur="166" decel="50000">
                                          <p:stCondLst>
                                            <p:cond delay="1834"/>
                                          </p:stCondLst>
                                        </p:cTn>
                                        <p:tgtEl>
                                          <p:spTgt spid="3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heel(1)">
                                      <p:cBhvr>
                                        <p:cTn id="9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10472"/>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75300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374900" y="63500"/>
            <a:ext cx="8597900" cy="11272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rPr>
              <a:t>Chỗ hết phần đất của một nước và giáp với nước khác</a:t>
            </a:r>
            <a:r>
              <a:rPr lang="en-GB" sz="2400" b="1">
                <a:solidFill>
                  <a:schemeClr val="tx1"/>
                </a:solidFill>
                <a:effectLst/>
                <a:latin typeface="Times New Roman" panose="02020603050405020304" pitchFamily="18" charset="0"/>
                <a:ea typeface="Calibri" panose="020F0502020204030204" pitchFamily="34" charset="0"/>
              </a:rPr>
              <a:t>.</a:t>
            </a:r>
            <a:endParaRPr lang="vi-VN" sz="6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101501" y="1519557"/>
            <a:ext cx="5144698" cy="11272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B</a:t>
            </a:r>
            <a:r>
              <a:rPr lang="en-GB" sz="3600" b="1">
                <a:solidFill>
                  <a:schemeClr val="tx1"/>
                </a:solidFill>
                <a:latin typeface="Times New Roman" panose="02020603050405020304" pitchFamily="18" charset="0"/>
                <a:cs typeface="Times New Roman" panose="02020603050405020304" pitchFamily="18" charset="0"/>
              </a:rPr>
              <a:t>IÊN GIỚI </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24F447B2-C109-3C3D-2F9D-88755664B4B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xmlns="" id="{09F0DDCF-F339-56C3-04C2-4D077B50406A}"/>
              </a:ext>
            </a:extLst>
          </p:cNvPr>
          <p:cNvSpPr txBox="1"/>
          <p:nvPr/>
        </p:nvSpPr>
        <p:spPr>
          <a:xfrm>
            <a:off x="1252098" y="3045417"/>
            <a:ext cx="10513342"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a:t>
            </a:r>
            <a:r>
              <a:rPr lang="vi-VN" sz="2400" b="0" i="0" dirty="0">
                <a:solidFill>
                  <a:srgbClr val="FF0000"/>
                </a:solidFill>
                <a:effectLst/>
                <a:latin typeface="Arial" panose="020B0604020202020204" pitchFamily="34" charset="0"/>
                <a:cs typeface="Arial" panose="020B0604020202020204" pitchFamily="34" charset="0"/>
              </a:rPr>
              <a:t>biên giới</a:t>
            </a:r>
            <a:r>
              <a:rPr lang="vi-VN" sz="2400" b="0" i="0" dirty="0">
                <a:solidFill>
                  <a:srgbClr val="242021"/>
                </a:solidFill>
                <a:effectLst/>
                <a:latin typeface="Arial" panose="020B0604020202020204" pitchFamily="34" charset="0"/>
                <a:cs typeface="Arial" panose="020B0604020202020204" pitchFamily="34" charset="0"/>
              </a:rPr>
              <a:t>, đánh chiếm một số đảo, di dời một số mốc quốc giới, gây nhiều tội ác, xâm phạm </a:t>
            </a:r>
            <a:r>
              <a:rPr lang="vi-VN" sz="2400" b="0" i="0" dirty="0">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 name="Picture 5" descr="A blue and white alarm clock with bells&#10;&#10;Description automatically generated">
            <a:extLst>
              <a:ext uri="{FF2B5EF4-FFF2-40B4-BE49-F238E27FC236}">
                <a16:creationId xmlns:a16="http://schemas.microsoft.com/office/drawing/2014/main" xmlns="" id="{9FB43034-3268-1EA5-AB30-0265856A3A7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7" name="Oval 6">
            <a:extLst>
              <a:ext uri="{FF2B5EF4-FFF2-40B4-BE49-F238E27FC236}">
                <a16:creationId xmlns:a16="http://schemas.microsoft.com/office/drawing/2014/main" xmlns="" id="{2A0F8B8A-B9C0-FC13-7516-2EAF8A55BE2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9" name="Oval 8">
            <a:extLst>
              <a:ext uri="{FF2B5EF4-FFF2-40B4-BE49-F238E27FC236}">
                <a16:creationId xmlns:a16="http://schemas.microsoft.com/office/drawing/2014/main" xmlns="" id="{B0337B80-9391-0686-2CEE-D246AB1191D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 name="Oval 9">
            <a:extLst>
              <a:ext uri="{FF2B5EF4-FFF2-40B4-BE49-F238E27FC236}">
                <a16:creationId xmlns:a16="http://schemas.microsoft.com/office/drawing/2014/main" xmlns="" id="{FB90B7B2-F3D3-2DCA-6F4A-45A3B48D919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 name="Oval 10">
            <a:extLst>
              <a:ext uri="{FF2B5EF4-FFF2-40B4-BE49-F238E27FC236}">
                <a16:creationId xmlns:a16="http://schemas.microsoft.com/office/drawing/2014/main" xmlns="" id="{EB35EF49-2272-3003-159D-6A8F82308B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2" name="Oval 11">
            <a:extLst>
              <a:ext uri="{FF2B5EF4-FFF2-40B4-BE49-F238E27FC236}">
                <a16:creationId xmlns:a16="http://schemas.microsoft.com/office/drawing/2014/main" xmlns="" id="{069E2EA9-9060-5496-94B2-8165BCA50E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3" name="Oval 12">
            <a:extLst>
              <a:ext uri="{FF2B5EF4-FFF2-40B4-BE49-F238E27FC236}">
                <a16:creationId xmlns:a16="http://schemas.microsoft.com/office/drawing/2014/main" xmlns="" id="{2696474F-C909-1DBC-A1BD-5170CC3C05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4" name="Oval 13">
            <a:extLst>
              <a:ext uri="{FF2B5EF4-FFF2-40B4-BE49-F238E27FC236}">
                <a16:creationId xmlns:a16="http://schemas.microsoft.com/office/drawing/2014/main" xmlns="" id="{313EDF55-A16E-B313-A9F4-4B67AB7EA5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6" name="Oval 15">
            <a:extLst>
              <a:ext uri="{FF2B5EF4-FFF2-40B4-BE49-F238E27FC236}">
                <a16:creationId xmlns:a16="http://schemas.microsoft.com/office/drawing/2014/main" xmlns="" id="{7B971E56-8329-ABDF-C685-D7BD378DC2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7" name="Oval 16">
            <a:extLst>
              <a:ext uri="{FF2B5EF4-FFF2-40B4-BE49-F238E27FC236}">
                <a16:creationId xmlns:a16="http://schemas.microsoft.com/office/drawing/2014/main" xmlns="" id="{ABF57D50-69A4-0A7F-6AA8-B11579D7F0B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8" name="Oval 17">
            <a:extLst>
              <a:ext uri="{FF2B5EF4-FFF2-40B4-BE49-F238E27FC236}">
                <a16:creationId xmlns:a16="http://schemas.microsoft.com/office/drawing/2014/main" xmlns="" id="{B792F83E-AE4E-2E12-B336-2739362BA92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9" name="Oval 18">
            <a:extLst>
              <a:ext uri="{FF2B5EF4-FFF2-40B4-BE49-F238E27FC236}">
                <a16:creationId xmlns:a16="http://schemas.microsoft.com/office/drawing/2014/main" xmlns="" id="{542CAC47-BAF8-A6EE-381E-CCBE18376B1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20" name="Oval 19">
            <a:extLst>
              <a:ext uri="{FF2B5EF4-FFF2-40B4-BE49-F238E27FC236}">
                <a16:creationId xmlns:a16="http://schemas.microsoft.com/office/drawing/2014/main" xmlns="" id="{8B146BE1-A093-0E19-0CF6-56B09FE333D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1" name="Oval 20">
            <a:extLst>
              <a:ext uri="{FF2B5EF4-FFF2-40B4-BE49-F238E27FC236}">
                <a16:creationId xmlns:a16="http://schemas.microsoft.com/office/drawing/2014/main" xmlns="" id="{F326A9AE-E6C2-5F94-0BEE-CC41EA7A889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2" name="Oval 21">
            <a:extLst>
              <a:ext uri="{FF2B5EF4-FFF2-40B4-BE49-F238E27FC236}">
                <a16:creationId xmlns:a16="http://schemas.microsoft.com/office/drawing/2014/main" xmlns="" id="{FE072FB2-1F3F-0AC6-3818-EF24749B93B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3" name="Oval 22">
            <a:extLst>
              <a:ext uri="{FF2B5EF4-FFF2-40B4-BE49-F238E27FC236}">
                <a16:creationId xmlns:a16="http://schemas.microsoft.com/office/drawing/2014/main" xmlns="" id="{90EB8283-F523-29A8-ADD1-FA3C10ADB9C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4" name="Oval 23">
            <a:extLst>
              <a:ext uri="{FF2B5EF4-FFF2-40B4-BE49-F238E27FC236}">
                <a16:creationId xmlns:a16="http://schemas.microsoft.com/office/drawing/2014/main" xmlns="" id="{ABB3A039-59D2-A7E6-0E43-D1C3090FC01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6F870113-4F1A-4772-9DF6-DB073A8F641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E6419F39-FC53-494B-9FEB-999A0B10917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79B98A29-A6B8-41A3-AE21-7EA7854EC1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7912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7"/>
                  </p:tgtEl>
                </p:cond>
              </p:nextCondLst>
            </p:seq>
          </p:childTnLst>
        </p:cTn>
      </p:par>
    </p:tnLst>
    <p:bldLst>
      <p:bldP spid="15" grpId="0" animBg="1"/>
      <p:bldP spid="4"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7365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36750" y="103268"/>
            <a:ext cx="8597900" cy="112748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rPr>
              <a:t>Nước ở ngay bên cạnh, trong quan hệ với nhau.</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Đáp án B">
            <a:extLst>
              <a:ext uri="{FF2B5EF4-FFF2-40B4-BE49-F238E27FC236}">
                <a16:creationId xmlns:a16="http://schemas.microsoft.com/office/drawing/2014/main" xmlns="" id="{B504175A-062C-3F1D-4DEA-BCD56D2C9EB0}"/>
              </a:ext>
            </a:extLst>
          </p:cNvPr>
          <p:cNvSpPr/>
          <p:nvPr/>
        </p:nvSpPr>
        <p:spPr>
          <a:xfrm>
            <a:off x="4413759" y="1702284"/>
            <a:ext cx="5144698" cy="112748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LÁNG G</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ỀNG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802257" y="5927228"/>
            <a:ext cx="609600" cy="609600"/>
          </a:xfrm>
          <a:prstGeom prst="rect">
            <a:avLst/>
          </a:prstGeom>
        </p:spPr>
      </p:pic>
      <p:sp>
        <p:nvSpPr>
          <p:cNvPr id="1037" name="Arrow: Left 1036">
            <a:hlinkClick r:id="rId8" action="ppaction://hlinksldjump"/>
            <a:extLst>
              <a:ext uri="{FF2B5EF4-FFF2-40B4-BE49-F238E27FC236}">
                <a16:creationId xmlns:a16="http://schemas.microsoft.com/office/drawing/2014/main" xmlns="" id="{D253B998-33C0-7903-37AD-2AAB607E705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1" name="TextBox 1050">
            <a:extLst>
              <a:ext uri="{FF2B5EF4-FFF2-40B4-BE49-F238E27FC236}">
                <a16:creationId xmlns:a16="http://schemas.microsoft.com/office/drawing/2014/main" xmlns="" id="{D0A6F488-1E39-35B2-6F45-0A607AD72E4E}"/>
              </a:ext>
            </a:extLst>
          </p:cNvPr>
          <p:cNvSpPr txBox="1"/>
          <p:nvPr/>
        </p:nvSpPr>
        <p:spPr>
          <a:xfrm>
            <a:off x="2010678" y="3216724"/>
            <a:ext cx="9414968"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Cam-pu-chia là hai nước </a:t>
            </a:r>
            <a:r>
              <a:rPr lang="vi-VN" sz="2400" b="0" i="0" dirty="0">
                <a:solidFill>
                  <a:srgbClr val="FF0000"/>
                </a:solidFill>
                <a:effectLst/>
                <a:latin typeface="Arial" panose="020B0604020202020204" pitchFamily="34" charset="0"/>
                <a:cs typeface="Arial" panose="020B0604020202020204" pitchFamily="34" charset="0"/>
              </a:rPr>
              <a:t>láng giềng </a:t>
            </a:r>
            <a:r>
              <a:rPr lang="vi-VN" sz="2400" b="0" i="0" dirty="0">
                <a:solidFill>
                  <a:srgbClr val="242021"/>
                </a:solidFill>
                <a:effectLst/>
                <a:latin typeface="Arial" panose="020B0604020202020204" pitchFamily="34" charset="0"/>
                <a:cs typeface="Arial" panose="020B0604020202020204" pitchFamily="34" charset="0"/>
              </a:rPr>
              <a:t>hữu nghị và thân thiện, nhân dân sớm có quan hệ đoàn kết, gắn bó, giúp đỡ nhau trong lịch sử cũng như trong cuộc kháng chiến chiến thắng kẻ thù chung là thực dân Pháp và đế quốc Mỹ, giành độc lập dân tộc cho mỗi quốc gia.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DEE653F0-E5A6-50B7-5933-C16C7EE2309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3" name="Oval 1052">
            <a:extLst>
              <a:ext uri="{FF2B5EF4-FFF2-40B4-BE49-F238E27FC236}">
                <a16:creationId xmlns:a16="http://schemas.microsoft.com/office/drawing/2014/main" xmlns="" id="{C9C797F0-38B9-53A7-41C9-5F9ECFB5C0C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929D6E88-66F6-3897-E2E6-3C4806C6AA0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C5C1989E-5B1F-2C31-6678-665A91AAFB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C7934220-6B28-C791-AE0B-7EFBA5A217F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CCFC8DF5-3926-1AE8-FD3B-A5D09B041C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52958507-1A29-C8F7-D0D2-FCA17F6D696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FFB5CBE3-1C74-37E1-D360-2210F421AE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C0CD17A6-2A1D-DC20-B868-8651F46C0DC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4DEF9065-1395-68C0-60C0-BE6DE8BC00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E02F6DEC-53E9-2759-5D65-AA07A8DBD63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D61C86C5-F21B-E766-2960-9162EE1F0CC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02E03E65-8A02-3742-C8DA-F1E8B68E7C6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99104F96-9BD9-485A-6131-6CC7A6CA685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42FFCB9B-EEC0-BB57-C202-8571747C817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ECC5945D-0161-E83D-C43B-FC6A815084C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C13F9C0B-799F-4C58-5A37-27D3352C5A8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8" name="image4.png">
            <a:extLst>
              <a:ext uri="{FF2B5EF4-FFF2-40B4-BE49-F238E27FC236}">
                <a16:creationId xmlns:a16="http://schemas.microsoft.com/office/drawing/2014/main" xmlns="" id="{40B7904D-6684-4157-8D6D-92C65782092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29" name="Group 11">
            <a:extLst>
              <a:ext uri="{FF2B5EF4-FFF2-40B4-BE49-F238E27FC236}">
                <a16:creationId xmlns:a16="http://schemas.microsoft.com/office/drawing/2014/main" xmlns="" id="{5B051074-A6AF-4230-970B-3ADE7FA5B436}"/>
              </a:ext>
            </a:extLst>
          </p:cNvPr>
          <p:cNvGrpSpPr>
            <a:grpSpLocks/>
          </p:cNvGrpSpPr>
          <p:nvPr/>
        </p:nvGrpSpPr>
        <p:grpSpPr bwMode="auto">
          <a:xfrm>
            <a:off x="806095" y="167994"/>
            <a:ext cx="625171" cy="541918"/>
            <a:chOff x="0" y="0"/>
            <a:chExt cx="666" cy="559"/>
          </a:xfrm>
        </p:grpSpPr>
        <p:sp>
          <p:nvSpPr>
            <p:cNvPr id="30" name="Freeform 12">
              <a:extLst>
                <a:ext uri="{FF2B5EF4-FFF2-40B4-BE49-F238E27FC236}">
                  <a16:creationId xmlns:a16="http://schemas.microsoft.com/office/drawing/2014/main" xmlns="" id="{002C489E-070F-43B6-B7E1-00B763E232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4978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1"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95244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86151" y="209879"/>
            <a:ext cx="8597900" cy="124192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GB" sz="2400" b="1">
                <a:solidFill>
                  <a:schemeClr val="tx1"/>
                </a:solidFill>
                <a:latin typeface="Times New Roman" panose="02020603050405020304" pitchFamily="18" charset="0"/>
                <a:ea typeface="Calibri" panose="020F0502020204030204" pitchFamily="34" charset="0"/>
              </a:rPr>
              <a:t>Ở trong tình trạng xấu, gay go đến mức trầm trọng, có nguy cơ dẫn đến những hậu quả hết sức tai hại</a:t>
            </a:r>
            <a:r>
              <a:rPr lang="en-GB" sz="2400" b="1">
                <a:solidFill>
                  <a:schemeClr val="tx1"/>
                </a:solidFill>
                <a:effectLst/>
                <a:latin typeface="Times New Roman" panose="02020603050405020304" pitchFamily="18" charset="0"/>
                <a:ea typeface="Calibri" panose="020F0502020204030204" pitchFamily="34" charset="0"/>
              </a:rPr>
              <a:t>.</a:t>
            </a:r>
            <a:endParaRPr lang="en-US" sz="2400" b="1">
              <a:solidFill>
                <a:schemeClr val="tx1"/>
              </a:solidFill>
              <a:effectLst/>
              <a:latin typeface="Times New Roman" panose="02020603050405020304" pitchFamily="18" charset="0"/>
              <a:ea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38051" y="1661682"/>
            <a:ext cx="5144698" cy="124192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M TRỌNG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13B6A418-C09D-02D0-150F-7DE25D93CBD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1C4432C0-2AB4-2D1B-D586-CD30FCBE18C5}"/>
              </a:ext>
            </a:extLst>
          </p:cNvPr>
          <p:cNvSpPr txBox="1"/>
          <p:nvPr/>
        </p:nvSpPr>
        <p:spPr>
          <a:xfrm>
            <a:off x="318803" y="3058827"/>
            <a:ext cx="11554394"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Tuy nhiên, ngay sau khi lên cầm quyền vào tháng 4-1975, tập đoàn Pol Pot – Ieng Sary (Pôn Pốt – Iêng Xary) đã phản bội nhân dân Cam-pu-chia, thực hiện cải tạo xã hội theo mô hình cực đoan, thi hành chế độ diệt chủng, thanh trừng nội bộ, giết hại dã man hàng triệu người dân vô tội, đồng thời gây xung đột biên giới, đánh chiếm một số đảo, di dời một số mốc quốc giới, gây nhiều tội ác, xâm phạm </a:t>
            </a:r>
            <a:r>
              <a:rPr lang="vi-VN" sz="2400" b="0" i="0" dirty="0">
                <a:solidFill>
                  <a:srgbClr val="FF0000"/>
                </a:solidFill>
                <a:effectLst/>
                <a:latin typeface="Arial" panose="020B0604020202020204" pitchFamily="34" charset="0"/>
                <a:cs typeface="Arial" panose="020B0604020202020204" pitchFamily="34" charset="0"/>
              </a:rPr>
              <a:t>nghiêm trọng </a:t>
            </a:r>
            <a:r>
              <a:rPr lang="vi-VN" sz="2400" b="0" i="0" dirty="0">
                <a:solidFill>
                  <a:srgbClr val="242021"/>
                </a:solidFill>
                <a:effectLst/>
                <a:latin typeface="Arial" panose="020B0604020202020204" pitchFamily="34" charset="0"/>
                <a:cs typeface="Arial" panose="020B0604020202020204" pitchFamily="34" charset="0"/>
              </a:rPr>
              <a:t>độc lập, chủ quyền và toàn vẹn lãnh thổ của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xmlns="" id="{E512C81E-11DE-5F48-712A-9FCBE7CE37B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850C1E1F-ED2D-0D04-3F81-551FDFFCB91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1EE069EF-5301-137C-FE4F-888001CCD30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9FB7B450-FA1D-DE7B-B988-DE3C9C92BB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78A9ED63-0454-9AFA-735C-A6989134BD0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BBF005F4-0750-F683-FB9B-FBBB8444E1A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E6ED18EE-56DB-EE81-5290-6FAE508FD34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2AA8C93C-17DB-E780-9BE4-D47AD5B4EAC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18560DA3-55E4-04F9-7BDA-408FAA4EA85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238C1C96-9148-6A6B-7E3F-9C6076A1206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FAA54160-6421-607D-568D-F1A5FD72C1F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7D443F0E-07F5-5824-FD63-675781CDED7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610C66A8-C8E8-FF7A-47BA-C9437D6AC35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48981C50-9432-4994-55DE-0AB3F9159A8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65E9B759-8403-ABDF-F581-CE5EF418C18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D616734E-5D65-3213-54FE-0F00D8CA4F4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C44AAB8E-28B3-3A26-8ECA-ED676AA5B1A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C9D07815-23DC-42F3-A76F-536EC4050E3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0C562ED0-2A62-48C9-8281-24FC5A12B41D}"/>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DA44A277-CC57-4552-A4BA-FA7569F64D5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3166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42233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016250" y="137659"/>
            <a:ext cx="8597900" cy="8752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panose="020B0500000000000000" pitchFamily="34" charset="-93"/>
                <a:ea typeface="Times" panose="020B0500000000000000" pitchFamily="34" charset="-93"/>
                <a:cs typeface="Times" panose="020B0500000000000000" pitchFamily="34" charset="-93"/>
              </a:rPr>
              <a:t>Ý định tốt, muốn đi đến kết quả tốt khi giải quyết việc gì</a:t>
            </a:r>
            <a:r>
              <a:rPr lang="en-GB" sz="2400" b="1">
                <a:solidFill>
                  <a:schemeClr val="tx1"/>
                </a:solidFill>
                <a:effectLst/>
                <a:latin typeface="Times" panose="020B0500000000000000" pitchFamily="34" charset="-93"/>
                <a:ea typeface="Times" panose="020B0500000000000000" pitchFamily="34" charset="-93"/>
                <a:cs typeface="Times" panose="020B0500000000000000" pitchFamily="34" charset="-93"/>
              </a:rPr>
              <a:t>.</a:t>
            </a:r>
            <a:endParaRPr lang="vi-VN" sz="11500" b="1" dirty="0">
              <a:solidFill>
                <a:schemeClr val="tx1"/>
              </a:solidFill>
              <a:latin typeface="Times" panose="020B0500000000000000" pitchFamily="34" charset="-93"/>
              <a:ea typeface="Times" panose="020B0500000000000000" pitchFamily="34" charset="-93"/>
              <a:cs typeface="Times" panose="020B0500000000000000" pitchFamily="34" charset="-93"/>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42851" y="1314903"/>
            <a:ext cx="5144698" cy="8752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THIỆ</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 CHÍ</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CBEFF033-6BC6-AB09-AFB4-CFD83B667F8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CBDE1C28-A189-2CCF-4490-9BDBE089DCE3}"/>
              </a:ext>
            </a:extLst>
          </p:cNvPr>
          <p:cNvSpPr txBox="1"/>
          <p:nvPr/>
        </p:nvSpPr>
        <p:spPr>
          <a:xfrm>
            <a:off x="148999" y="2363743"/>
            <a:ext cx="11894003" cy="2677656"/>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Để bảo vệ chủ quyền thiêng liêng của Tổ quốc, bảo vệ tính mạng, tài sản của nhân dân, Đảng, Nhà nước ta một mặt chỉ đạo các quân khu, địa phương, đơn vị tăng cường chuẩn bị lực lượng và thế trận, kiên quyết đập tan các cuộc tiến công xâm lược của địch; mặt khác, kiên trì chủ trương xây dựng biên giới hoà bình, hữu nghị, nhiều lần đề nghị đàm phán với Chính phủ Cam-pu-chia. Song, tập đoàn Pôn Pốt – Iêng Xary không những cự tuyệt, khước từ mọi </a:t>
            </a:r>
            <a:r>
              <a:rPr lang="vi-VN" sz="2400" b="0" i="0" dirty="0">
                <a:solidFill>
                  <a:srgbClr val="FF0000"/>
                </a:solidFill>
                <a:effectLst/>
                <a:latin typeface="Arial" panose="020B0604020202020204" pitchFamily="34" charset="0"/>
                <a:cs typeface="Arial" panose="020B0604020202020204" pitchFamily="34" charset="0"/>
              </a:rPr>
              <a:t>thiện chí </a:t>
            </a:r>
            <a:r>
              <a:rPr lang="vi-VN" sz="2400" b="0" i="0" dirty="0">
                <a:solidFill>
                  <a:srgbClr val="242021"/>
                </a:solidFill>
                <a:effectLst/>
                <a:latin typeface="Arial" panose="020B0604020202020204" pitchFamily="34" charset="0"/>
                <a:cs typeface="Arial" panose="020B0604020202020204" pitchFamily="34" charset="0"/>
              </a:rPr>
              <a:t>của ta mà còn đẩy mạnh hoạt động chống phá, ráo riết chuẩn bị chiến tranh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xmlns="" id="{6C5DBC42-8E50-ABCC-F53C-7301303E7DB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CED119E3-8428-AEA5-E23C-63CCA55345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93120131-CFEF-62FC-16B1-D567258D92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67EA41DD-55B8-BABB-20AA-7EE3098D9AE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BD360C7A-B28F-FAA5-097E-A0AB82BFA10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49677D11-7458-8E2B-027A-A9A7D95ABD2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7CD93024-6030-5EFB-50C9-5171B5F63B7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30ECF281-678E-88FF-5244-994D06C51C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65860858-B47A-4503-DF34-C608EDBEDE6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8DEC4C98-CA06-36C6-2142-754644BA3D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2326BFF5-48D8-7A12-10FA-5636BF2FDC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909380FD-ACFE-35E6-8310-A1C6C4E308F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FAF72D55-F649-1B00-B769-094AEE3A34A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AA78157D-A676-AB6A-153B-03DD228EDCB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0A9BA15D-9B7E-2D0E-D0A4-76C5D4FE537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6846CE3C-A1A1-9E30-02B8-CA4FC723254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BC91279A-6A54-FC7A-E5C6-8EA0949EF46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89156E4B-0ED4-4C1D-AC44-0D2113ED66FE}"/>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D2CD8CB5-6A6E-45A9-B65A-F9CD5526EB6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B3C4DF8A-FA00-4E95-A9F0-8E9371C64F9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1984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98963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86151" y="197076"/>
            <a:ext cx="8597900" cy="10970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Times" panose="020B0500000000000000" pitchFamily="34" charset="-93"/>
                <a:cs typeface="Times New Roman" panose="02020603050405020304" pitchFamily="18" charset="0"/>
              </a:rPr>
              <a:t>Tác động đến tinh thần gây ra một xúc động mãnh liệt</a:t>
            </a:r>
            <a:r>
              <a:rPr lang="en-GB" sz="2400" b="1">
                <a:solidFill>
                  <a:schemeClr val="tx1"/>
                </a:solidFill>
                <a:effectLst/>
                <a:latin typeface="Times New Roman" panose="02020603050405020304" pitchFamily="18" charset="0"/>
                <a:ea typeface="Times" panose="020B0500000000000000" pitchFamily="34" charset="-93"/>
                <a:cs typeface="Times New Roman" panose="02020603050405020304" pitchFamily="18" charset="0"/>
              </a:rPr>
              <a:t>.</a:t>
            </a:r>
            <a:endParaRPr lang="vi-VN" sz="115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76782" y="1775359"/>
            <a:ext cx="5144698" cy="10970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KÍCH ĐỘN</a:t>
            </a:r>
            <a:r>
              <a:rPr lang="en-US" sz="3200" b="1">
                <a:solidFill>
                  <a:srgbClr val="FF0000"/>
                </a:solidFill>
                <a:latin typeface="Times New Roman" panose="02020603050405020304" pitchFamily="18" charset="0"/>
                <a:cs typeface="Times New Roman" panose="02020603050405020304" pitchFamily="18" charset="0"/>
              </a:rPr>
              <a:t>G</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5A404193-3087-A053-2967-93DA0E4D62E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7DF052FC-D014-17B5-BAD6-EF4A16120656}"/>
              </a:ext>
            </a:extLst>
          </p:cNvPr>
          <p:cNvSpPr txBox="1"/>
          <p:nvPr/>
        </p:nvSpPr>
        <p:spPr>
          <a:xfrm>
            <a:off x="383090" y="3429000"/>
            <a:ext cx="1142582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30-4-1977, tập đoàn Pôn Pốt – Iêng Xary phát động chiến tranh xâm lược Việt Nam; xâm phạm một số vùng lãnh thổ từ tỉnh Kiên Giang (Hà Tiên cũ) đến tỉnh Tây Ninh; đốt nhà, phá hoại hoa màu, tàn sát dã man đồng bào ta; tuyên truyền, xuyên tạc lịch sử, hình ảnh Việt Nam, </a:t>
            </a:r>
            <a:r>
              <a:rPr lang="vi-VN" sz="2400" b="0" i="0" dirty="0">
                <a:solidFill>
                  <a:srgbClr val="FF0000"/>
                </a:solidFill>
                <a:effectLst/>
                <a:latin typeface="Arial" panose="020B0604020202020204" pitchFamily="34" charset="0"/>
                <a:cs typeface="Arial" panose="020B0604020202020204" pitchFamily="34" charset="0"/>
              </a:rPr>
              <a:t>kích động </a:t>
            </a:r>
            <a:r>
              <a:rPr lang="vi-VN" sz="2400" b="0" i="0" dirty="0">
                <a:solidFill>
                  <a:srgbClr val="242021"/>
                </a:solidFill>
                <a:effectLst/>
                <a:latin typeface="Arial" panose="020B0604020202020204" pitchFamily="34" charset="0"/>
                <a:cs typeface="Arial" panose="020B0604020202020204" pitchFamily="34" charset="0"/>
              </a:rPr>
              <a:t>tư tưởng hằn thù dân tộc; đàn áp lực lượng cách mạng và nhân dân yêu nước Cam-pu-chia.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53" name="Picture 1052" descr="A blue and white alarm clock with bells&#10;&#10;Description automatically generated">
            <a:extLst>
              <a:ext uri="{FF2B5EF4-FFF2-40B4-BE49-F238E27FC236}">
                <a16:creationId xmlns:a16="http://schemas.microsoft.com/office/drawing/2014/main" xmlns="" id="{74DE51C5-CFE4-142C-7A05-B706EC9400F8}"/>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3C4AAD41-B495-B638-F2F2-4CF943A97D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FC3C589F-6AB3-2BF7-6C0B-06A7E9910F3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CC6F5502-148E-EF44-5092-469053DFEAD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AE1500E7-B2BE-E651-47E9-478DD14D5E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630855BF-D966-AF1B-B955-13B91B26522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5E15EC6E-6F36-3228-D1BB-60B05C67B8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61C7FFE3-CFD3-7238-126E-9B5ED086301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6348E01C-F068-288C-7178-18346E45425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C9F72B38-D9EE-3165-C3F6-41BF608F95A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F960A416-CDBF-B371-AD79-A1C074E67B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6D806211-86FA-953D-A93E-D282C0BDBF5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80BB2C87-FC6D-C70A-CAF1-3743437414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FFA378BF-0FED-E4CF-F513-2267E35B1DD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05111F30-1811-1765-545A-E3C7BF287D5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320F6A68-3AA0-93AC-22E4-BE820EF5D78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0A943BBF-0419-8D1E-AA74-72E3425F172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3D908E93-AD73-474D-A3E1-F1F025DA8EA1}"/>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40BBB680-E298-47C4-AD86-3EA0D77F976C}"/>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BC60B99-E08C-4A2F-B3AB-D6FC6978E5F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2779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01600" y="209998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36750" y="218979"/>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 ra quyết làm bằng được điều đã định, dù trở ngại đến mấy cũng không thay đổi</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263351" y="1930317"/>
            <a:ext cx="5144698" cy="99973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ÊN QUYẾT</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1B0A4E2D-651A-81C2-5020-8E777231803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4591B653-AB97-21C4-55FE-87B9E9AA70F6}"/>
              </a:ext>
            </a:extLst>
          </p:cNvPr>
          <p:cNvSpPr txBox="1"/>
          <p:nvPr/>
        </p:nvSpPr>
        <p:spPr>
          <a:xfrm>
            <a:off x="302302" y="3587578"/>
            <a:ext cx="11587397"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Việt Nam </a:t>
            </a:r>
            <a:r>
              <a:rPr lang="vi-VN" sz="2400" dirty="0">
                <a:solidFill>
                  <a:srgbClr val="FF0000"/>
                </a:solidFill>
              </a:rPr>
              <a:t>kiên quyết </a:t>
            </a:r>
            <a:r>
              <a:rPr lang="vi-VN" sz="2400" dirty="0"/>
              <a:t>bảo vệ chủ quyền lãnh thổ của Tổ quốc và luôn luôn tôn trọng chủ quyền lãnh thổ của Cam-pu-chia. Ngày 15-6-1978, Bộ Chính trị và Quân uỷ Trung ương quyết định phát động chiến tranh nhân dân, </a:t>
            </a:r>
            <a:r>
              <a:rPr lang="vi-VN" sz="2400" dirty="0">
                <a:solidFill>
                  <a:srgbClr val="FF0000"/>
                </a:solidFill>
              </a:rPr>
              <a:t>kiên quyết </a:t>
            </a:r>
            <a:r>
              <a:rPr lang="vi-VN" sz="2400" dirty="0"/>
              <a:t>phản công và tiến công địch một cách chủ động, liên tục bằng mọi lực lượng.”</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058C2983-2B0F-555C-FDCC-B4ACB7FA9C1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56D3D4F2-AADC-27AE-2C7D-45E587E2A7E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6D87EA40-972F-DD1E-2B27-49D0E367554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90FB7DBC-2050-BCC9-64D7-62D5619230B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421D8593-3DA1-7C5D-938B-0F24CFE122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F5B8EDF3-5B2B-C7C9-A927-F8967E4C428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79184CD4-7C5F-C6BD-DD9A-BAB15A35573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D0AEFDD6-EB5F-0636-A8EF-A71CD0413E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2A060445-70F3-712D-05CB-8471F6FE5CE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996BC568-9F87-2938-E5F9-BBC8606D286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BDB24C11-E248-398F-BA74-EC6CC7A0CEA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2567D20E-4120-3EFF-73FB-50E78BA74AC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7706343F-090F-AE84-B83D-32A4511DEBE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08430FCB-DCEC-8D45-6789-3F786E042CC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132502D3-A611-5AD4-9E3E-FF7CE5B228E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DE920F1C-EF62-921E-89A4-2860F18C2B4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1051B2D9-AF94-5CC4-93C7-B284E540E32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E109605B-1EBB-45BA-AA6E-906DEB16C4B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92E607BC-F90C-40E2-BCFF-15BB6DF19A2A}"/>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41238559-13DB-4D5C-961E-594195011CC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2282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209042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374900" y="184018"/>
            <a:ext cx="884618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Vùng đất trong đó những người thuộc một hay nhiều dân tộc cùng sống chung dưới một chế độ chính trị - xã hội và cùng thuộc về một nhà nước nhất định.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06831" y="1741175"/>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NƯ</a:t>
            </a:r>
            <a:r>
              <a:rPr lang="en-US" sz="3200" b="1">
                <a:solidFill>
                  <a:srgbClr val="FF0000"/>
                </a:solidFill>
                <a:latin typeface="Times New Roman" panose="02020603050405020304" pitchFamily="18" charset="0"/>
                <a:cs typeface="Times New Roman" panose="02020603050405020304" pitchFamily="18" charset="0"/>
              </a:rPr>
              <a:t>Ớ</a:t>
            </a:r>
            <a:r>
              <a:rPr lang="en-US" sz="3200" b="1">
                <a:solidFill>
                  <a:schemeClr val="tx1"/>
                </a:solidFill>
                <a:latin typeface="Times New Roman" panose="02020603050405020304" pitchFamily="18" charset="0"/>
                <a:cs typeface="Times New Roman" panose="02020603050405020304" pitchFamily="18" charset="0"/>
              </a:rPr>
              <a:t>C</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146E55E4-629D-0183-AC1B-68C5A006913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146DDCBF-7053-F425-BD50-93A7452D81CA}"/>
              </a:ext>
            </a:extLst>
          </p:cNvPr>
          <p:cNvSpPr txBox="1"/>
          <p:nvPr/>
        </p:nvSpPr>
        <p:spPr>
          <a:xfrm>
            <a:off x="437213" y="3397559"/>
            <a:ext cx="11317574"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Sau khi Cam-pu-chia được giải phóng, thực hiện cam kết của hai </a:t>
            </a:r>
            <a:r>
              <a:rPr lang="vi-VN" sz="2400" dirty="0">
                <a:solidFill>
                  <a:srgbClr val="FF0000"/>
                </a:solidFill>
              </a:rPr>
              <a:t>nước</a:t>
            </a:r>
            <a:r>
              <a:rPr lang="vi-VN" sz="2400" dirty="0"/>
              <a:t>, nhân dân và quân đội Việt Nam tiếp tục sát cánh cùng quân dân Cam-pu-chia chiến đấu, ngăn chặn sự trở lại của chế độ diệt chủng, mang lại sự hồi sinh, hoà bình và phát triển cho nhân dân Cam-pu-chia.”</a:t>
            </a:r>
            <a:r>
              <a:rPr lang="vi-VN"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C660F137-82B9-70B8-FF31-DB5BEB7B05B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9589A098-C58C-E7D4-CF12-4F266E1E15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E737B933-C2B8-C3D6-023C-CB323814156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E78FDF0B-4A61-9CD2-7B2E-30B9DB3768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D353BBEB-D532-75AF-60D7-7EC09E52F6E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B73CFAA3-268D-8AA6-F471-8A0564CC9C1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57985867-D584-A20A-9C36-95764440DC1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CD0FC9BD-E8EE-24B8-CC6E-59AA36FA12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27ED98EB-6956-CA7B-9878-3ABA933CBBC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98ECF0E7-B856-EAC0-F96A-6612590511F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116D4D16-50B7-BE48-84A4-2DC6D55F7AE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6D7088AD-C599-F8F8-1B7B-AB6ABFBB0B1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783A87A0-BA45-E0C5-A508-1B0597B5BFB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4A3ABF4C-C865-F8D0-4638-258870A4630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6B43D002-FCBD-B4F4-5B85-7CA5BEA51B5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44D56B89-07B2-A09F-A870-C31E5894310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15D05A00-2584-DA3E-17C2-4C9411728B2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2026DD28-1B68-4D14-9188-83CF1006087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3D8C2147-728B-4C3A-B4CD-B39DB9EEDA3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F47D7F7-8C13-421D-B6A8-D3C69BBFDDE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0232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868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86151" y="201431"/>
            <a:ext cx="8597900" cy="11112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i="0">
                <a:solidFill>
                  <a:schemeClr val="tx1"/>
                </a:solidFill>
                <a:effectLst/>
                <a:latin typeface="+mj-lt"/>
                <a:cs typeface="Arial" panose="020B0604020202020204" pitchFamily="34" charset="0"/>
              </a:rPr>
              <a:t>Có tính chất rất tha thiết, yêu cầu có ngay sự đáp ứng</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00313" y="1562462"/>
            <a:ext cx="5144698" cy="11112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KHẨN TH</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ẾT</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E2A625EF-2DF0-F42B-4A9E-EB559EFB06E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51A1A5B6-6889-D58F-973B-352346AE94EB}"/>
              </a:ext>
            </a:extLst>
          </p:cNvPr>
          <p:cNvSpPr txBox="1"/>
          <p:nvPr/>
        </p:nvSpPr>
        <p:spPr>
          <a:xfrm>
            <a:off x="437626" y="2884777"/>
            <a:ext cx="11316748" cy="2308324"/>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Ngày 23-12-1978, tập đoàn Pôn Pốt – Iêng Xary mở cuộc tiến công trên toàn tuyến biên giới Tây Nam nước ta. Quân và dân ta tổng phản công đẩy quân địch ra khỏi biên giới. Đồng thời, đáp lời kêu gọi </a:t>
            </a:r>
            <a:r>
              <a:rPr lang="vi-VN" sz="2400" dirty="0">
                <a:solidFill>
                  <a:srgbClr val="FF0000"/>
                </a:solidFill>
              </a:rPr>
              <a:t>khẩn thiết </a:t>
            </a:r>
            <a:r>
              <a:rPr lang="vi-VN" sz="2400" dirty="0"/>
              <a:t>của Mặt trận Đoàn kết dân tộc cứu nước Cam-pu-chia, Quân đội nhân dân Việt Nam cùng lực lượng vũ trang cách mạng Cam-pu-chia mở cuộc phản công – tiến công, đánh đổ tập đoàn Pôn Pốt – Iêng Xary, giành chính quyền về tay nhân dân Cam-pu-chia.</a:t>
            </a:r>
            <a:r>
              <a:rPr lang="vi-VN" sz="2400" b="0" i="0" dirty="0">
                <a:effectLst/>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145C8908-6617-171D-8224-D49A29B0625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4E485719-564C-9578-67DC-0DCA3FD821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ABC19AE2-2049-578C-1189-A74FD7D433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82442ECE-BF21-1A6A-0A26-356B233E68B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36AE6229-B628-04E2-6CC2-88E5681F77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B110118E-9595-3A5F-92C0-4DBAD3C2265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791A7353-A3EE-17E7-DDF7-598F0FF40A0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FC3A2FFF-7C02-A304-EEEC-42DD3E11692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59B20FCB-F5B0-FCAE-92DD-308D35C9128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F324B946-1581-BB46-7AB3-AB4F9F37C0B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10EA45F0-C9E7-33E2-D488-C22F89787B6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F18E057F-69E7-7759-8E3F-B963766D5BE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A807A1B7-B571-6BA8-6FD8-462556F2B8F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C1DCAC52-A0A6-45B7-5F6B-B28637306FA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F603F828-0E3B-721C-615D-132D4CB4955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AA09E718-362E-AD6A-180F-1E1964BEA6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12D17B99-8976-B3AC-D637-FB62AAB7487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D7700629-82A5-437A-B2D6-3A4E0319598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5805F30D-953A-44DB-8C1C-8B061983ED59}"/>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61C6C89C-6A06-4219-9D93-99ACB5ED290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90439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3633" y="208426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9</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468516" y="192917"/>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 tranh do toàn dân tiến hành vì lợi ích của nhân dân,                  đấu tranh với địch một cách toàn diện bằng mọi hình thức,                       có lực lượng vũ trang nhân dân làm nòng cốt</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3839957" y="1909642"/>
            <a:ext cx="6026045"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CHIẾN</a:t>
            </a:r>
            <a:r>
              <a:rPr lang="en-US" sz="3200" b="1">
                <a:solidFill>
                  <a:srgbClr val="FF0000"/>
                </a:solidFill>
                <a:latin typeface="Times New Roman" panose="02020603050405020304" pitchFamily="18" charset="0"/>
                <a:cs typeface="Times New Roman" panose="02020603050405020304" pitchFamily="18" charset="0"/>
              </a:rPr>
              <a:t> T</a:t>
            </a:r>
            <a:r>
              <a:rPr lang="en-US" sz="3200" b="1">
                <a:solidFill>
                  <a:schemeClr val="tx1"/>
                </a:solidFill>
                <a:latin typeface="Times New Roman" panose="02020603050405020304" pitchFamily="18" charset="0"/>
                <a:cs typeface="Times New Roman" panose="02020603050405020304" pitchFamily="18" charset="0"/>
              </a:rPr>
              <a:t>RANH NHÂN DÂN</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8CFBD397-1817-B9A2-A9C4-0CF8DC96021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883F5703-5D56-0DEA-AF4A-69FD50EC803A}"/>
              </a:ext>
            </a:extLst>
          </p:cNvPr>
          <p:cNvSpPr txBox="1"/>
          <p:nvPr/>
        </p:nvSpPr>
        <p:spPr>
          <a:xfrm>
            <a:off x="629067" y="3590745"/>
            <a:ext cx="10933867"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vi-VN" sz="2400" b="0" i="0" dirty="0">
                <a:solidFill>
                  <a:srgbClr val="00B050"/>
                </a:solidFill>
                <a:effectLst/>
                <a:latin typeface="Arial" panose="020B0604020202020204" pitchFamily="34" charset="0"/>
                <a:cs typeface="Arial" panose="020B0604020202020204" pitchFamily="34" charset="0"/>
              </a:rPr>
              <a:t> </a:t>
            </a:r>
            <a:r>
              <a:rPr lang="vi-VN" sz="2400" b="0" i="0" dirty="0">
                <a:effectLst/>
                <a:latin typeface="Arial" panose="020B0604020202020204" pitchFamily="34" charset="0"/>
                <a:cs typeface="Arial" panose="020B0604020202020204" pitchFamily="34" charset="0"/>
              </a:rPr>
              <a:t>“</a:t>
            </a:r>
            <a:r>
              <a:rPr lang="vi-VN" sz="2400" dirty="0"/>
              <a:t>Thắng lợi của cuộc chiến tranh bảo vệ biên giới Tây Nam của Tổ quốc tiếp tục khẳng định tính đúng đắn, sáng suốt của đường lối tiến hành </a:t>
            </a:r>
            <a:r>
              <a:rPr lang="vi-VN" sz="2400" dirty="0">
                <a:solidFill>
                  <a:srgbClr val="FF0000"/>
                </a:solidFill>
              </a:rPr>
              <a:t>chiến tranh nhân dân </a:t>
            </a:r>
            <a:r>
              <a:rPr lang="vi-VN" sz="2400" dirty="0"/>
              <a:t>bảo vệ Tổ quốc của Đảng Cộng sản Việt Nam; sự lãnh đạo, chỉ đạo sáng suốt của Bộ Chính trị và Quân uỷ Trung ương.”</a:t>
            </a:r>
            <a:endParaRPr lang="en-GB" sz="2400" dirty="0">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29ADF2F9-28EE-5867-E05D-7ECD1BC95C9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0429A688-6093-3940-38F0-0698DD611CC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5E776DDC-C725-93C7-9447-02019F56199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8D798BFB-83CD-BD2B-872D-DEE7D895650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EBD2DCD3-5202-7A2B-218F-01DB19040E7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0B45A1BC-C008-0194-A65B-D5C6C679E3E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C8B53FE1-3441-6AD7-AA02-D677D91998D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32839B03-D388-65CC-4353-3E7E98ABDE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356E7A2D-39BE-46AE-4565-2EDE19F708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522C20F3-91C4-E09B-255E-E27194DD985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E4119611-64EF-1DDB-DBBE-5CC24463EBD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73BE8FC8-E4ED-321C-1FB8-5DF14CD0348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BE910843-8C6B-4EC8-038E-FB2D176F837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181DA4E4-D3D8-787F-D901-2CB462E4590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844817F7-1C81-8BCD-B246-27D81DC9FC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22B8C200-0036-04B9-E7B1-1C7C43426CF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1C7159E9-84D5-602F-2321-739D6C90F32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B6EDA693-B644-41F8-949F-C1159EC67FDD}"/>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EF5BE2D5-460C-41DB-99F9-22435CDC933D}"/>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2D648EED-C75C-4611-BDAF-FB25E44CE74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03141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17874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433890" y="228427"/>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Tên gọi các cộng đồng người hình thành trong lịch sử ở những giai đoạn phát triển khác nhau</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160491" y="1829491"/>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D</a:t>
            </a:r>
            <a:r>
              <a:rPr lang="en-GB" sz="3200" b="1">
                <a:solidFill>
                  <a:srgbClr val="FF0000"/>
                </a:solidFill>
                <a:latin typeface="Times New Roman" panose="02020603050405020304" pitchFamily="18" charset="0"/>
                <a:cs typeface="Times New Roman" panose="02020603050405020304" pitchFamily="18" charset="0"/>
              </a:rPr>
              <a:t>Â</a:t>
            </a:r>
            <a:r>
              <a:rPr lang="en-GB" sz="3200" b="1">
                <a:solidFill>
                  <a:schemeClr val="tx1"/>
                </a:solidFill>
                <a:latin typeface="Times New Roman" panose="02020603050405020304" pitchFamily="18" charset="0"/>
                <a:cs typeface="Times New Roman" panose="02020603050405020304" pitchFamily="18" charset="0"/>
              </a:rPr>
              <a:t>N TỘC</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B29FF12F-BAF7-791A-2FBF-F8F4D74B5B7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6DD3B947-08E3-F064-FD4D-4DC91411DF04}"/>
              </a:ext>
            </a:extLst>
          </p:cNvPr>
          <p:cNvSpPr txBox="1"/>
          <p:nvPr/>
        </p:nvSpPr>
        <p:spPr>
          <a:xfrm>
            <a:off x="1861547" y="3518181"/>
            <a:ext cx="9871579" cy="1569660"/>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a:t>
            </a:r>
            <a:r>
              <a:rPr lang="en-GB" sz="2400" dirty="0">
                <a:solidFill>
                  <a:srgbClr val="00B050"/>
                </a:solidFill>
                <a:latin typeface="Arial" panose="020B0604020202020204" pitchFamily="34" charset="0"/>
                <a:cs typeface="Arial" panose="020B0604020202020204" pitchFamily="34" charset="0"/>
              </a:rPr>
              <a:t>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a:t>
            </a:r>
            <a:r>
              <a:rPr lang="vi-VN" sz="2400" dirty="0">
                <a:solidFill>
                  <a:srgbClr val="00B050"/>
                </a:solidFill>
                <a:latin typeface="Arial" panose="020B0604020202020204" pitchFamily="34" charset="0"/>
                <a:cs typeface="Arial" panose="020B0604020202020204" pitchFamily="34" charset="0"/>
              </a:rPr>
              <a:t> “</a:t>
            </a:r>
            <a:r>
              <a:rPr lang="vi-VN" sz="2400" dirty="0"/>
              <a:t>Chiến tranh bảo vệ biên giới Tây Nam của Tổ quốc là cuộc chiến tranh chính nghĩa, tự vệ chính đáng của </a:t>
            </a:r>
            <a:r>
              <a:rPr lang="vi-VN" sz="2400" dirty="0">
                <a:solidFill>
                  <a:srgbClr val="FF0000"/>
                </a:solidFill>
              </a:rPr>
              <a:t>dân tộc </a:t>
            </a:r>
            <a:r>
              <a:rPr lang="vi-VN" sz="2400" dirty="0"/>
              <a:t>Việt Nam chống chiến tranh xâm lược của tập đoàn Pôn Pốt – Iêng Xary, góp phần bảo vệ hoà bình trong khu vực và trên thế giới.”</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2E69783C-2EF8-6457-8AB6-BBAB0ED930A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ABA70D90-D07C-FF89-F68A-7841C51CBE2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BF60F51C-C342-39E4-D961-56E19CF044C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6C994469-C440-785C-215B-6C1670E2D2C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EA1C3A91-AF62-7139-B04D-BD1DAE12FF7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5FFCFCF2-D0B7-5664-0664-BC1E0A144E1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994BD695-D635-0D50-2FB0-823DA90D346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D9659373-D835-43B3-BE0F-07B28F29F5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79037879-BD37-E3E4-9EEE-67A3896A3E8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7B73A771-3805-E235-DB82-A17C3F135C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400E4005-3956-AA93-626B-5AB5EFE2B43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C6565B03-BB92-EFFC-496E-E10DAF52488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7993988C-5F91-6D45-621C-39BA75581C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2DBC3977-AD39-69D1-AFE6-F7CFE7F7B6F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AF27AEC2-DD5C-C801-2C27-7260072ECE6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6A92E2F0-05C4-EE80-9FCF-3AA875F4ED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4382D92B-83D7-FE50-1357-887C70FBB9D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ED7B067B-26B2-48B6-84C3-FD2B8D64C42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09528F84-4EAD-4D08-944B-103CF84ACAB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36698BC1-1D8C-434B-91ED-87B58549D25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79673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16679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21727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145854" y="149680"/>
            <a:ext cx="9325652"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Quyền làm chủ của một nước trong các quan hệ đối nội và đối ngoại.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87251" y="1823470"/>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CHỦ QU</a:t>
            </a:r>
            <a:r>
              <a:rPr lang="en-GB" sz="3200" b="1">
                <a:solidFill>
                  <a:srgbClr val="FF0000"/>
                </a:solidFill>
                <a:latin typeface="Times New Roman" panose="02020603050405020304" pitchFamily="18" charset="0"/>
                <a:cs typeface="Times New Roman" panose="02020603050405020304" pitchFamily="18" charset="0"/>
              </a:rPr>
              <a:t>Y</a:t>
            </a:r>
            <a:r>
              <a:rPr lang="en-GB" sz="3200" b="1">
                <a:solidFill>
                  <a:schemeClr val="tx1"/>
                </a:solidFill>
                <a:latin typeface="Times New Roman" panose="02020603050405020304" pitchFamily="18" charset="0"/>
                <a:cs typeface="Times New Roman" panose="02020603050405020304" pitchFamily="18" charset="0"/>
              </a:rPr>
              <a:t>ỀN </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30F4668E-D33E-A0BC-2E06-7BA9DAB63A6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DAD7CE26-EC9F-9C7D-9593-4650BFF48092}"/>
              </a:ext>
            </a:extLst>
          </p:cNvPr>
          <p:cNvSpPr txBox="1"/>
          <p:nvPr/>
        </p:nvSpPr>
        <p:spPr>
          <a:xfrm>
            <a:off x="400050" y="3429000"/>
            <a:ext cx="11392525" cy="2062103"/>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1 SGK: </a:t>
            </a:r>
            <a:r>
              <a:rPr lang="en-GB" sz="3200" b="0" i="0" dirty="0">
                <a:solidFill>
                  <a:srgbClr val="00B050"/>
                </a:solidFill>
                <a:effectLst/>
                <a:latin typeface="Arial" panose="020B0604020202020204" pitchFamily="34" charset="0"/>
                <a:cs typeface="Arial" panose="020B0604020202020204" pitchFamily="34" charset="0"/>
              </a:rPr>
              <a:t>“</a:t>
            </a:r>
            <a:r>
              <a:rPr lang="vi-VN" sz="2400" dirty="0">
                <a:effectLst/>
                <a:latin typeface="Arial" panose="020B0604020202020204" pitchFamily="34" charset="0"/>
                <a:cs typeface="Arial" panose="020B0604020202020204" pitchFamily="34" charset="0"/>
              </a:rPr>
              <a:t>Thắng lợi của cuộc chiến tranh bảo vệ biên giới Tây Nam của Tổ quốc một lần nữa khẳng định: ý chí độc lập, tự chủ và tinh thần đại đoàn kết dân tộc của nhân dân Việt Nam là nguồn sức mạnh to lớn, đập tan bất kì âm mưu và hành động chống phá nào của các thế lực phản động, bảo vệ vững chắc độc lập, </a:t>
            </a:r>
            <a:r>
              <a:rPr lang="vi-VN" sz="2400" dirty="0">
                <a:solidFill>
                  <a:srgbClr val="FF0000"/>
                </a:solidFill>
                <a:effectLst/>
                <a:latin typeface="Arial" panose="020B0604020202020204" pitchFamily="34" charset="0"/>
                <a:cs typeface="Arial" panose="020B0604020202020204" pitchFamily="34" charset="0"/>
              </a:rPr>
              <a:t>chủ quyền, </a:t>
            </a:r>
            <a:r>
              <a:rPr lang="vi-VN" sz="2400" dirty="0">
                <a:effectLst/>
                <a:latin typeface="Arial" panose="020B0604020202020204" pitchFamily="34" charset="0"/>
                <a:cs typeface="Arial" panose="020B0604020202020204" pitchFamily="34" charset="0"/>
              </a:rPr>
              <a:t>toàn vẹn lãnh thổ của Tổ quốc.” </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053" name="Picture 1052" descr="A blue and white alarm clock with bells&#10;&#10;Description automatically generated">
            <a:extLst>
              <a:ext uri="{FF2B5EF4-FFF2-40B4-BE49-F238E27FC236}">
                <a16:creationId xmlns:a16="http://schemas.microsoft.com/office/drawing/2014/main" xmlns="" id="{9154E187-BA12-B933-0B56-8009D0644A9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F73AF4D5-EAF5-D728-D883-DE80FD5070F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C5637D80-AFA2-69D0-E631-7720DC277EE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2B01891C-BB18-93F6-E83D-035B4BE15D6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B055EE56-3EE7-1D00-CBE4-6792B48DB6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3230DCB2-B07E-ADB0-1D33-3FA431CB821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EDA95C35-13A3-20DE-FECB-93D976613A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5D1F9466-6576-7156-EAC9-AE517E262CC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2AD32C0C-4204-D689-3909-CCC9BC80CB8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F5814B1C-BCF4-4CDF-081B-C20DD62F2BD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0DC6F236-22A3-EAA7-790E-A59A07A6FB5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41147D91-D120-0B9F-936A-BEE9B3B04A0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A9688518-AA80-5508-8070-56F1E16AEA6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BD682557-2CD4-EE02-C0BD-87C60CB336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B20C6CA7-AE71-714C-6DB6-129BAD0DD9C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2C7BCDCD-50B4-1FE8-78FE-C2E9CC65003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5C38F332-B3B7-F0F9-A958-5B4ACE28E98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D79DB2FE-5151-4499-8FDB-2F1BF09515AB}"/>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35D544F-8664-40CE-99D7-EF14F3D39728}"/>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F0FFE45-CCE8-4B9C-BF06-D119F9D0F94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72347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25984" y="194730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12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487105" y="210892"/>
            <a:ext cx="8647545" cy="123714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Giết người hàng loạt và huỷ hoại các điều kiện sinh sống, làm cho một chủng tộc, một dân tộc bị diệt vong.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238528" y="1658932"/>
            <a:ext cx="5144698" cy="123714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DIỆT CHỦ</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60B82D62-4053-0AED-E748-DD7D0936C49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4A620E1E-2151-0B16-83FE-EBF9D21D861B}"/>
              </a:ext>
            </a:extLst>
          </p:cNvPr>
          <p:cNvSpPr txBox="1"/>
          <p:nvPr/>
        </p:nvSpPr>
        <p:spPr>
          <a:xfrm>
            <a:off x="188210" y="3375243"/>
            <a:ext cx="11815580" cy="1938992"/>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 “</a:t>
            </a:r>
            <a:r>
              <a:rPr lang="vi-VN" sz="2400" dirty="0">
                <a:effectLst/>
                <a:latin typeface="Arial" panose="020B0604020202020204" pitchFamily="34" charset="0"/>
                <a:cs typeface="Arial" panose="020B0604020202020204" pitchFamily="34" charset="0"/>
              </a:rPr>
              <a:t>Thắng lợi của cuộc chiến tranh bảo vệ biên giới Tây Nam của Tổ quốc đã đập tan tư tưởng cực đoan, hiếu chiến của tập đoàn Pôn Pốt – Iêng Xary; giúp dân tộc Cam-pu-chia thoát khỏi hoạ </a:t>
            </a:r>
            <a:r>
              <a:rPr lang="vi-VN" sz="2400" dirty="0">
                <a:solidFill>
                  <a:srgbClr val="FF0000"/>
                </a:solidFill>
                <a:effectLst/>
                <a:latin typeface="Arial" panose="020B0604020202020204" pitchFamily="34" charset="0"/>
                <a:cs typeface="Arial" panose="020B0604020202020204" pitchFamily="34" charset="0"/>
              </a:rPr>
              <a:t>diệt chủng</a:t>
            </a:r>
            <a:r>
              <a:rPr lang="vi-VN" sz="2400" dirty="0">
                <a:effectLst/>
                <a:latin typeface="Arial" panose="020B0604020202020204" pitchFamily="34" charset="0"/>
                <a:cs typeface="Arial" panose="020B0604020202020204" pitchFamily="34" charset="0"/>
              </a:rPr>
              <a:t>; thể hiện tinh thần đoàn kết quốc tế vô tư, trong sáng, thuỷ chung, chí nghĩa, chí tình của nhân dân Việt Nam; mở ra thời kì mới trong quan hệ hữu nghị Việt Nam – Cam-pu-chia.”</a:t>
            </a:r>
            <a:r>
              <a:rPr lang="vi-VN" sz="1800" dirty="0">
                <a:effectLst/>
                <a:latin typeface="TimesNewRomanPSMT"/>
              </a:rPr>
              <a:t> </a:t>
            </a:r>
            <a:endParaRPr lang="vi-VN" sz="2400" dirty="0"/>
          </a:p>
        </p:txBody>
      </p:sp>
      <p:pic>
        <p:nvPicPr>
          <p:cNvPr id="1053" name="Picture 1052" descr="A blue and white alarm clock with bells&#10;&#10;Description automatically generated">
            <a:extLst>
              <a:ext uri="{FF2B5EF4-FFF2-40B4-BE49-F238E27FC236}">
                <a16:creationId xmlns:a16="http://schemas.microsoft.com/office/drawing/2014/main" xmlns="" id="{581D4FB7-C53E-9BF4-7714-3FDC77F9F8D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3FB7D262-C58F-5A40-E7E6-CC10F9A6465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5A50993C-6C5E-65A7-E63B-4D40907C5A3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BFBE18EE-1271-0A87-0B0D-495B984AB2A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CC1DB308-2D0B-48CC-D568-2DFD3D1DA5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39652C85-ED3F-999D-F0CD-C007636BC91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84D063D4-0ABB-29A2-6C2B-D03362F3F99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FAE652CC-24AB-10CD-FD58-D266E9281BE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BE59BB66-4B4C-7BD5-3A21-F012CDB9C22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038AF510-22CA-24F3-2158-1BC5F09D390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3B72A09D-B43E-7777-FB56-788B81722C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A1AA2E85-FFE3-92C8-03DD-2DDCE20075F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CFEB89DA-05A7-121A-9154-071D026ADBA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DFF74532-C833-7B0D-90F5-91DCF7E4695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9D38F374-13AB-B9A8-9D5D-B07E5496875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B38AB983-EA68-6480-5308-4A555596EB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9F66558B-3FF2-35B9-FFC4-5B4C1FF993D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6ABC875F-A64F-4BE2-AB9C-194522F2931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0DD0650E-4428-4140-A53E-3706C13A5C0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6AAED095-8636-46DC-972D-0A1EA958D84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553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9989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450492" y="218521"/>
            <a:ext cx="8869218" cy="11191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 động của một nước về mặt quan hệ quốc tế</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41419" y="1570519"/>
            <a:ext cx="5144698" cy="11191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NGOẠI GI</a:t>
            </a:r>
            <a:r>
              <a:rPr lang="en-GB" sz="3200" b="1">
                <a:solidFill>
                  <a:srgbClr val="FF0000"/>
                </a:solidFill>
                <a:latin typeface="Times New Roman" panose="02020603050405020304" pitchFamily="18" charset="0"/>
                <a:cs typeface="Times New Roman" panose="02020603050405020304" pitchFamily="18" charset="0"/>
              </a:rPr>
              <a:t>A</a:t>
            </a:r>
            <a:r>
              <a:rPr lang="en-GB" sz="3200" b="1">
                <a:solidFill>
                  <a:schemeClr val="tx1"/>
                </a:solidFill>
                <a:latin typeface="Times New Roman" panose="02020603050405020304" pitchFamily="18" charset="0"/>
                <a:cs typeface="Times New Roman" panose="02020603050405020304" pitchFamily="18" charset="0"/>
              </a:rPr>
              <a:t>O</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BCC077B3-7809-DA30-25A8-7182AE26B6A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E9E68224-5B41-6BC9-0C90-E5E8D212FBE6}"/>
              </a:ext>
            </a:extLst>
          </p:cNvPr>
          <p:cNvSpPr txBox="1"/>
          <p:nvPr/>
        </p:nvSpPr>
        <p:spPr>
          <a:xfrm>
            <a:off x="375594" y="3035359"/>
            <a:ext cx="11440811"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phòng ngự, phản công, tiến công; kết hợp đánh nhỏ, đánh vừa, đánh lớn tiêu diệt, tiêu hao sinh lực địch; kết hợp đấu tranh quân sự, chính trị, </a:t>
            </a:r>
            <a:r>
              <a:rPr lang="vi-VN" sz="2400" dirty="0">
                <a:solidFill>
                  <a:srgbClr val="FF0000"/>
                </a:solidFill>
                <a:latin typeface="Arial" panose="020B0604020202020204" pitchFamily="34" charset="0"/>
                <a:cs typeface="Arial" panose="020B0604020202020204" pitchFamily="34" charset="0"/>
              </a:rPr>
              <a:t>ngoại giao </a:t>
            </a:r>
            <a:r>
              <a:rPr lang="vi-VN" sz="2400" dirty="0">
                <a:latin typeface="Arial" panose="020B0604020202020204" pitchFamily="34" charset="0"/>
                <a:cs typeface="Arial" panose="020B0604020202020204" pitchFamily="34" charset="0"/>
              </a:rPr>
              <a:t>và binh vận.</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1053" name="Picture 1052" descr="A blue and white alarm clock with bells&#10;&#10;Description automatically generated">
            <a:extLst>
              <a:ext uri="{FF2B5EF4-FFF2-40B4-BE49-F238E27FC236}">
                <a16:creationId xmlns:a16="http://schemas.microsoft.com/office/drawing/2014/main" xmlns="" id="{6418378D-6D88-703C-3365-1709A026241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B29CFF74-3B8B-209B-8BCB-5C1B9D33B1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BE7FD265-23A8-1D58-7394-9F2A68688AD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9C104E7E-9D1A-BA22-FD7E-89F2DD89F2F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D7DD196C-1FB6-2C0F-3952-E2B29A321F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DD9600DC-7FB3-7E63-0343-8583F3F5ED9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EBAEB5A0-851B-674C-00AF-BA6E5002C87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F050F644-2957-2AE2-B0AA-6E795C5BC1A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9FFB80BC-0387-4575-D81A-976EFE0D04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CC3CD81B-AD4E-9B1D-E871-1D965AC3CE4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55D41ED8-C8D2-3EE4-D48C-1C095DFCC42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FE760978-8EAA-AB4C-AC0C-FBD550F6621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86784C22-EB52-50B9-252F-B2C583363AB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3673F336-93B0-6160-6FE4-B92D3B65E66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D04502D2-87D4-6032-2890-BDAF229FACD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F34F69BE-BED3-DBDB-8413-EF785406643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6C82E4E4-22AB-7394-6EE7-D008ABF0F04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29" name="image4.png">
            <a:extLst>
              <a:ext uri="{FF2B5EF4-FFF2-40B4-BE49-F238E27FC236}">
                <a16:creationId xmlns:a16="http://schemas.microsoft.com/office/drawing/2014/main" xmlns="" id="{AF3BC119-010A-41A7-90E0-71B5AC7BA72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C9E357DD-596A-4CC6-A75E-4A8B8E319BC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D0CDC691-B509-41A5-A01A-D11AB9052A8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193091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15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b="1" dirty="0">
                <a:solidFill>
                  <a:schemeClr val="tx1">
                    <a:lumMod val="95000"/>
                    <a:lumOff val="5000"/>
                  </a:schemeClr>
                </a:solidFill>
                <a:latin typeface="Times New Roman" panose="02020603050405020304" pitchFamily="18" charset="0"/>
                <a:cs typeface="Times New Roman" panose="02020603050405020304" pitchFamily="18" charset="0"/>
              </a:rPr>
              <a:t> 14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374901" y="221116"/>
            <a:ext cx="9392378" cy="11879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Khả năng tác động mạnh mẽ đến những người khác, đến sự vật khác, gây tác dụng ở mức độ cao</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498741" y="1641254"/>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SỨC </a:t>
            </a:r>
            <a:r>
              <a:rPr lang="en-GB" sz="3200" b="1">
                <a:solidFill>
                  <a:srgbClr val="FF0000"/>
                </a:solidFill>
                <a:latin typeface="Times New Roman" panose="02020603050405020304" pitchFamily="18" charset="0"/>
                <a:cs typeface="Times New Roman" panose="02020603050405020304" pitchFamily="18" charset="0"/>
              </a:rPr>
              <a:t>M</a:t>
            </a:r>
            <a:r>
              <a:rPr lang="en-GB" sz="3200" b="1">
                <a:solidFill>
                  <a:schemeClr val="tx1"/>
                </a:solidFill>
                <a:latin typeface="Times New Roman" panose="02020603050405020304" pitchFamily="18" charset="0"/>
                <a:cs typeface="Times New Roman" panose="02020603050405020304" pitchFamily="18" charset="0"/>
              </a:rPr>
              <a:t>ẠNH</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5" name="Arrow: Left 1034">
            <a:hlinkClick r:id="rId6" action="ppaction://hlinksldjump"/>
            <a:extLst>
              <a:ext uri="{FF2B5EF4-FFF2-40B4-BE49-F238E27FC236}">
                <a16:creationId xmlns:a16="http://schemas.microsoft.com/office/drawing/2014/main" xmlns="" id="{F8ED6183-2DB4-DF81-61AB-08ED77F79AC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52" name="TextBox 1051">
            <a:extLst>
              <a:ext uri="{FF2B5EF4-FFF2-40B4-BE49-F238E27FC236}">
                <a16:creationId xmlns:a16="http://schemas.microsoft.com/office/drawing/2014/main" xmlns="" id="{23BF7D20-18AB-7C67-E112-ED660087E293}"/>
              </a:ext>
            </a:extLst>
          </p:cNvPr>
          <p:cNvSpPr txBox="1"/>
          <p:nvPr/>
        </p:nvSpPr>
        <p:spPr>
          <a:xfrm>
            <a:off x="698500" y="3120575"/>
            <a:ext cx="11068779" cy="2067233"/>
          </a:xfrm>
          <a:prstGeom prst="rect">
            <a:avLst/>
          </a:prstGeom>
          <a:solidFill>
            <a:schemeClr val="accent4">
              <a:lumMod val="20000"/>
              <a:lumOff val="80000"/>
            </a:schemeClr>
          </a:solidFill>
        </p:spPr>
        <p:txBody>
          <a:bodyPr wrap="square">
            <a:spAutoFit/>
          </a:bodyPr>
          <a:lstStyle/>
          <a:p>
            <a:pPr algn="just">
              <a:lnSpc>
                <a:spcPts val="2580"/>
              </a:lnSpc>
              <a:spcBef>
                <a:spcPts val="600"/>
              </a:spcBef>
              <a:spcAft>
                <a:spcPts val="600"/>
              </a:spcAft>
            </a:pPr>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1 SGK</a:t>
            </a:r>
            <a:r>
              <a:rPr lang="en-GB"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Một số nét chính về nghệ thuật quân sự:</a:t>
            </a:r>
            <a:endParaRPr lang="en-GB" sz="2400" dirty="0">
              <a:latin typeface="Arial" panose="020B0604020202020204" pitchFamily="34" charset="0"/>
              <a:cs typeface="Arial" panose="020B0604020202020204" pitchFamily="34" charset="0"/>
            </a:endParaRP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Kết hợp tạo </a:t>
            </a:r>
            <a:r>
              <a:rPr lang="vi-VN" sz="2400" dirty="0">
                <a:solidFill>
                  <a:srgbClr val="FF0000"/>
                </a:solidFill>
                <a:latin typeface="Arial" panose="020B0604020202020204" pitchFamily="34" charset="0"/>
                <a:cs typeface="Arial" panose="020B0604020202020204" pitchFamily="34" charset="0"/>
              </a:rPr>
              <a:t>sức mạnh </a:t>
            </a:r>
            <a:r>
              <a:rPr lang="vi-VN" sz="2400" dirty="0">
                <a:latin typeface="Arial" panose="020B0604020202020204" pitchFamily="34" charset="0"/>
                <a:cs typeface="Arial" panose="020B0604020202020204" pitchFamily="34" charset="0"/>
              </a:rPr>
              <a:t>tổng hợp giữa lực lượng vũ trang địa phương và bộ đội chủ lực Việt Nam đồng thời phối hợp chiến đấu với lực lượng vũ trang cách mạng và nhân dân yêu nước Cam-pu-chia. </a:t>
            </a:r>
          </a:p>
          <a:p>
            <a:pPr algn="just">
              <a:lnSpc>
                <a:spcPts val="2580"/>
              </a:lnSpc>
              <a:spcBef>
                <a:spcPts val="600"/>
              </a:spcBef>
              <a:spcAft>
                <a:spcPts val="600"/>
              </a:spcAft>
            </a:pPr>
            <a:r>
              <a:rPr lang="vi-VN" sz="2400" dirty="0">
                <a:latin typeface="Arial" panose="020B0604020202020204" pitchFamily="34" charset="0"/>
                <a:cs typeface="Arial" panose="020B0604020202020204" pitchFamily="34" charset="0"/>
              </a:rPr>
              <a:t>-…” </a:t>
            </a:r>
          </a:p>
        </p:txBody>
      </p:sp>
      <p:pic>
        <p:nvPicPr>
          <p:cNvPr id="1053" name="Picture 1052" descr="A blue and white alarm clock with bells&#10;&#10;Description automatically generated">
            <a:extLst>
              <a:ext uri="{FF2B5EF4-FFF2-40B4-BE49-F238E27FC236}">
                <a16:creationId xmlns:a16="http://schemas.microsoft.com/office/drawing/2014/main" xmlns="" id="{269D8518-2BA1-9D22-6194-FEA7BAE8CADE}"/>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31858"/>
            <a:ext cx="2114699" cy="1031659"/>
          </a:xfrm>
          <a:prstGeom prst="rect">
            <a:avLst/>
          </a:prstGeom>
        </p:spPr>
      </p:pic>
      <p:sp>
        <p:nvSpPr>
          <p:cNvPr id="1054" name="Oval 1053">
            <a:extLst>
              <a:ext uri="{FF2B5EF4-FFF2-40B4-BE49-F238E27FC236}">
                <a16:creationId xmlns:a16="http://schemas.microsoft.com/office/drawing/2014/main" xmlns="" id="{E5477285-F134-8D9F-9427-8124FEC9F8A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5" name="Oval 1054">
            <a:extLst>
              <a:ext uri="{FF2B5EF4-FFF2-40B4-BE49-F238E27FC236}">
                <a16:creationId xmlns:a16="http://schemas.microsoft.com/office/drawing/2014/main" xmlns="" id="{AE32E126-F463-05D2-CD9A-0D026B8257B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6" name="Oval 1055">
            <a:extLst>
              <a:ext uri="{FF2B5EF4-FFF2-40B4-BE49-F238E27FC236}">
                <a16:creationId xmlns:a16="http://schemas.microsoft.com/office/drawing/2014/main" xmlns="" id="{DA3B61A8-83CE-F340-40CD-D9A05F72D0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7" name="Oval 1056">
            <a:extLst>
              <a:ext uri="{FF2B5EF4-FFF2-40B4-BE49-F238E27FC236}">
                <a16:creationId xmlns:a16="http://schemas.microsoft.com/office/drawing/2014/main" xmlns="" id="{D80E455C-E5FE-53A2-7844-C980B00CD7C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8" name="Oval 1057">
            <a:extLst>
              <a:ext uri="{FF2B5EF4-FFF2-40B4-BE49-F238E27FC236}">
                <a16:creationId xmlns:a16="http://schemas.microsoft.com/office/drawing/2014/main" xmlns="" id="{DAB89CB8-90BB-2811-C89F-FB06116A25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9" name="Oval 1058">
            <a:extLst>
              <a:ext uri="{FF2B5EF4-FFF2-40B4-BE49-F238E27FC236}">
                <a16:creationId xmlns:a16="http://schemas.microsoft.com/office/drawing/2014/main" xmlns="" id="{2EB3860A-A57C-270E-743B-B28E7AEDCB4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60" name="Oval 1059">
            <a:extLst>
              <a:ext uri="{FF2B5EF4-FFF2-40B4-BE49-F238E27FC236}">
                <a16:creationId xmlns:a16="http://schemas.microsoft.com/office/drawing/2014/main" xmlns="" id="{C79F3451-D372-1D27-43CB-BD69145CA4E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1" name="Oval 1060">
            <a:extLst>
              <a:ext uri="{FF2B5EF4-FFF2-40B4-BE49-F238E27FC236}">
                <a16:creationId xmlns:a16="http://schemas.microsoft.com/office/drawing/2014/main" xmlns="" id="{FE2B53C7-7957-B5C1-FB9D-1CDF700AD58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2" name="Oval 1061">
            <a:extLst>
              <a:ext uri="{FF2B5EF4-FFF2-40B4-BE49-F238E27FC236}">
                <a16:creationId xmlns:a16="http://schemas.microsoft.com/office/drawing/2014/main" xmlns="" id="{35759A29-FFBE-D287-9E1A-21E47070B68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3" name="Oval 1062">
            <a:extLst>
              <a:ext uri="{FF2B5EF4-FFF2-40B4-BE49-F238E27FC236}">
                <a16:creationId xmlns:a16="http://schemas.microsoft.com/office/drawing/2014/main" xmlns="" id="{D7BB6CB7-61A1-0AEF-453B-4771F75857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4" name="Oval 1063">
            <a:extLst>
              <a:ext uri="{FF2B5EF4-FFF2-40B4-BE49-F238E27FC236}">
                <a16:creationId xmlns:a16="http://schemas.microsoft.com/office/drawing/2014/main" xmlns="" id="{212AB63F-2D90-A2BF-2A6E-63A9A2A2594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5" name="Oval 1064">
            <a:extLst>
              <a:ext uri="{FF2B5EF4-FFF2-40B4-BE49-F238E27FC236}">
                <a16:creationId xmlns:a16="http://schemas.microsoft.com/office/drawing/2014/main" xmlns="" id="{FE54E813-A4A3-5DD3-1DD1-0878D8D37A0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6" name="Oval 1065">
            <a:extLst>
              <a:ext uri="{FF2B5EF4-FFF2-40B4-BE49-F238E27FC236}">
                <a16:creationId xmlns:a16="http://schemas.microsoft.com/office/drawing/2014/main" xmlns="" id="{3DA984A9-2122-DE54-79B9-65758F508A8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7" name="Oval 1066">
            <a:extLst>
              <a:ext uri="{FF2B5EF4-FFF2-40B4-BE49-F238E27FC236}">
                <a16:creationId xmlns:a16="http://schemas.microsoft.com/office/drawing/2014/main" xmlns="" id="{107BF599-4214-E921-3E5A-159E38E9474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8" name="Oval 1067">
            <a:extLst>
              <a:ext uri="{FF2B5EF4-FFF2-40B4-BE49-F238E27FC236}">
                <a16:creationId xmlns:a16="http://schemas.microsoft.com/office/drawing/2014/main" xmlns="" id="{F934F85A-6BF3-50E8-3117-DA731DFBB77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9" name="Oval 1068">
            <a:extLst>
              <a:ext uri="{FF2B5EF4-FFF2-40B4-BE49-F238E27FC236}">
                <a16:creationId xmlns:a16="http://schemas.microsoft.com/office/drawing/2014/main" xmlns="" id="{4AD79ECF-BD9A-B836-40F7-9FFAD9CE9B6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358144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4"/>
                  </p:tgtEl>
                </p:cond>
              </p:nextCondLst>
            </p:seq>
          </p:childTnLst>
        </p:cTn>
      </p:par>
    </p:tnLst>
    <p:bldLst>
      <p:bldP spid="15" grpId="0" animBg="1"/>
      <p:bldP spid="1052"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EE8BC109-0818-41EC-B11F-48EF51DD8414}"/>
              </a:ext>
            </a:extLst>
          </p:cNvPr>
          <p:cNvPicPr>
            <a:picLocks noChangeAspect="1"/>
          </p:cNvPicPr>
          <p:nvPr/>
        </p:nvPicPr>
        <p:blipFill>
          <a:blip r:embed="rId4"/>
          <a:stretch>
            <a:fillRect/>
          </a:stretch>
        </p:blipFill>
        <p:spPr>
          <a:xfrm>
            <a:off x="1814767" y="852319"/>
            <a:ext cx="10245688" cy="4711436"/>
          </a:xfrm>
          <a:prstGeom prst="rect">
            <a:avLst/>
          </a:prstGeom>
          <a:ln>
            <a:solidFill>
              <a:srgbClr val="00B050"/>
            </a:solidFill>
          </a:ln>
        </p:spPr>
      </p:pic>
      <p:sp>
        <p:nvSpPr>
          <p:cNvPr id="8" name="TextBox 7">
            <a:extLst>
              <a:ext uri="{FF2B5EF4-FFF2-40B4-BE49-F238E27FC236}">
                <a16:creationId xmlns:a16="http://schemas.microsoft.com/office/drawing/2014/main" xmlns="" id="{39A27E35-0917-4F19-AF04-DA6CC557188B}"/>
              </a:ext>
            </a:extLst>
          </p:cNvPr>
          <p:cNvSpPr txBox="1"/>
          <p:nvPr/>
        </p:nvSpPr>
        <p:spPr>
          <a:xfrm>
            <a:off x="298383" y="5706163"/>
            <a:ext cx="11762072"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Chiến tranh bảo vệ biên giới Tây Nam của Tổ quốc là cuộc chiến tranh chính nghĩa, tự vệ chính đáng của dân tộc Việt Nam chống chiến tranh xâm lược của tập đoàn Pôn Pốt – Iêng Xary, góp phần bảo vệ hoà bình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20647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628503" y="169287"/>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1628503" y="630952"/>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Bối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cảnh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những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nét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chính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cuộc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chiến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đấu</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F797CDB-5281-499F-80F0-C7B724AF239E}"/>
              </a:ext>
            </a:extLst>
          </p:cNvPr>
          <p:cNvSpPr txBox="1"/>
          <p:nvPr/>
        </p:nvSpPr>
        <p:spPr>
          <a:xfrm>
            <a:off x="1761300" y="1198867"/>
            <a:ext cx="9983205" cy="1200329"/>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4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1A51E047-8A74-4C85-BB39-CE15485559C7}"/>
              </a:ext>
            </a:extLst>
          </p:cNvPr>
          <p:cNvSpPr txBox="1"/>
          <p:nvPr/>
        </p:nvSpPr>
        <p:spPr>
          <a:xfrm>
            <a:off x="447494" y="2591627"/>
            <a:ext cx="11297011" cy="3726661"/>
          </a:xfrm>
          <a:prstGeom prst="rect">
            <a:avLst/>
          </a:prstGeom>
          <a:noFill/>
          <a:ln>
            <a:solidFill>
              <a:srgbClr val="00B050"/>
            </a:solidFill>
          </a:ln>
        </p:spPr>
        <p:txBody>
          <a:bodyPr wrap="square">
            <a:spAutoFit/>
          </a:bodyPr>
          <a:lstStyle/>
          <a:p>
            <a:pPr algn="ctr">
              <a:lnSpc>
                <a:spcPct val="15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3</a:t>
            </a:r>
          </a:p>
          <a:p>
            <a:pPr algn="ctr">
              <a:lnSpc>
                <a:spcPct val="1500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a:p>
            <a:pPr algn="ctr">
              <a:lnSpc>
                <a:spcPts val="2500"/>
              </a:lnSpc>
              <a:spcBef>
                <a:spcPts val="600"/>
              </a:spcBef>
              <a:spcAft>
                <a:spcPts val="600"/>
              </a:spcAft>
            </a:pP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4">
            <a:extLst>
              <a:ext uri="{FF2B5EF4-FFF2-40B4-BE49-F238E27FC236}">
                <a16:creationId xmlns:a16="http://schemas.microsoft.com/office/drawing/2014/main" xmlns="" id="{6DD83B3B-3D2B-4883-BD8C-19F3C4748F77}"/>
              </a:ext>
            </a:extLst>
          </p:cNvPr>
          <p:cNvGraphicFramePr>
            <a:graphicFrameLocks noGrp="1"/>
          </p:cNvGraphicFramePr>
          <p:nvPr>
            <p:extLst>
              <p:ext uri="{D42A27DB-BD31-4B8C-83A1-F6EECF244321}">
                <p14:modId xmlns:p14="http://schemas.microsoft.com/office/powerpoint/2010/main" xmlns="" val="1975414958"/>
              </p:ext>
            </p:extLst>
          </p:nvPr>
        </p:nvGraphicFramePr>
        <p:xfrm>
          <a:off x="478971" y="3455908"/>
          <a:ext cx="5617028" cy="2771140"/>
        </p:xfrm>
        <a:graphic>
          <a:graphicData uri="http://schemas.openxmlformats.org/drawingml/2006/table">
            <a:tbl>
              <a:tblPr firstRow="1" bandRow="1">
                <a:tableStyleId>{5C22544A-7EE6-4342-B048-85BDC9FD1C3A}</a:tableStyleId>
              </a:tblPr>
              <a:tblGrid>
                <a:gridCol w="5617028">
                  <a:extLst>
                    <a:ext uri="{9D8B030D-6E8A-4147-A177-3AD203B41FA5}">
                      <a16:colId xmlns:a16="http://schemas.microsoft.com/office/drawing/2014/main" xmlns="" val="2865664569"/>
                    </a:ext>
                  </a:extLst>
                </a:gridCol>
              </a:tblGrid>
              <a:tr h="0">
                <a:tc>
                  <a:txBody>
                    <a:bodyPr/>
                    <a:lstStyle/>
                    <a:p>
                      <a:pPr marL="285750" indent="-28575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Nhiệm vụ </a:t>
                      </a:r>
                      <a:r>
                        <a:rPr lang="vi-VN" sz="2400" b="0" dirty="0">
                          <a:solidFill>
                            <a:srgbClr val="00B050"/>
                          </a:solidFill>
                          <a:latin typeface="Times New Roman" panose="02020603050405020304" pitchFamily="18" charset="0"/>
                          <a:cs typeface="Times New Roman" panose="02020603050405020304" pitchFamily="18" charset="0"/>
                        </a:rPr>
                        <a:t>(</a:t>
                      </a:r>
                      <a:r>
                        <a:rPr lang="en-US" sz="2400" b="0" dirty="0">
                          <a:solidFill>
                            <a:srgbClr val="00B050"/>
                          </a:solidFill>
                          <a:latin typeface="Times New Roman" panose="02020603050405020304" pitchFamily="18" charset="0"/>
                          <a:cs typeface="Times New Roman" panose="02020603050405020304" pitchFamily="18" charset="0"/>
                        </a:rPr>
                        <a:t>HS </a:t>
                      </a:r>
                      <a:r>
                        <a:rPr lang="en-US" sz="2400" b="0" dirty="0" err="1">
                          <a:solidFill>
                            <a:srgbClr val="00B050"/>
                          </a:solidFill>
                          <a:latin typeface="Times New Roman" panose="02020603050405020304" pitchFamily="18" charset="0"/>
                          <a:cs typeface="Times New Roman" panose="02020603050405020304" pitchFamily="18" charset="0"/>
                        </a:rPr>
                        <a:t>làm</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việc</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theo</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cặp</a:t>
                      </a:r>
                      <a:r>
                        <a:rPr lang="vi-VN" sz="2400" b="0" dirty="0">
                          <a:solidFill>
                            <a:srgbClr val="00B050"/>
                          </a:solidFill>
                          <a:latin typeface="Times New Roman" panose="02020603050405020304" pitchFamily="18" charset="0"/>
                          <a:cs typeface="Times New Roman" panose="02020603050405020304" pitchFamily="18" charset="0"/>
                        </a:rPr>
                        <a:t>):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2500"/>
                        </a:lnSpc>
                        <a:spcBef>
                          <a:spcPts val="600"/>
                        </a:spcBef>
                        <a:spcAft>
                          <a:spcPts val="600"/>
                        </a:spcAft>
                        <a:buAutoNum type="arabicPeriod"/>
                      </a:pPr>
                      <a:r>
                        <a:rPr lang="vi-VN" sz="2400" b="0" dirty="0">
                          <a:solidFill>
                            <a:schemeClr val="tx1"/>
                          </a:solidFill>
                          <a:latin typeface="Times New Roman" panose="02020603050405020304" pitchFamily="18" charset="0"/>
                          <a:cs typeface="Times New Roman" panose="02020603050405020304" pitchFamily="18" charset="0"/>
                        </a:rPr>
                        <a:t>Đọc câu hỏi Khám phá </a:t>
                      </a:r>
                      <a:r>
                        <a:rPr lang="en-US" sz="2400" b="0" dirty="0">
                          <a:solidFill>
                            <a:schemeClr val="tx1"/>
                          </a:solidFill>
                          <a:latin typeface="Times New Roman" panose="02020603050405020304" pitchFamily="18" charset="0"/>
                          <a:cs typeface="Times New Roman" panose="02020603050405020304" pitchFamily="18" charset="0"/>
                        </a:rPr>
                        <a:t>4</a:t>
                      </a:r>
                      <a:r>
                        <a:rPr lang="vi-VN" sz="2400" b="0" dirty="0">
                          <a:solidFill>
                            <a:schemeClr val="tx1"/>
                          </a:solidFill>
                          <a:latin typeface="Times New Roman" panose="02020603050405020304" pitchFamily="18" charset="0"/>
                          <a:cs typeface="Times New Roman" panose="02020603050405020304" pitchFamily="18" charset="0"/>
                        </a:rPr>
                        <a:t>, thông tin </a:t>
                      </a:r>
                      <a:r>
                        <a:rPr lang="vi-VN" sz="2400" b="0" dirty="0">
                          <a:solidFill>
                            <a:srgbClr val="00B050"/>
                          </a:solidFill>
                          <a:latin typeface="Times New Roman" panose="02020603050405020304" pitchFamily="18" charset="0"/>
                          <a:cs typeface="Times New Roman" panose="02020603050405020304" pitchFamily="18" charset="0"/>
                        </a:rPr>
                        <a:t>mục </a:t>
                      </a:r>
                      <a:r>
                        <a:rPr lang="en-US" sz="2400" b="0" dirty="0">
                          <a:solidFill>
                            <a:srgbClr val="00B050"/>
                          </a:solidFill>
                          <a:latin typeface="Times New Roman" panose="02020603050405020304" pitchFamily="18" charset="0"/>
                          <a:cs typeface="Times New Roman" panose="02020603050405020304" pitchFamily="18" charset="0"/>
                        </a:rPr>
                        <a:t>I</a:t>
                      </a:r>
                      <a:r>
                        <a:rPr lang="vi-VN" sz="2400" b="0" dirty="0">
                          <a:solidFill>
                            <a:srgbClr val="00B050"/>
                          </a:solidFill>
                          <a:latin typeface="Times New Roman" panose="02020603050405020304" pitchFamily="18" charset="0"/>
                          <a:cs typeface="Times New Roman" panose="02020603050405020304" pitchFamily="18" charset="0"/>
                        </a:rPr>
                        <a:t>I/1 SGK. </a:t>
                      </a:r>
                      <a:endParaRPr lang="en-US" sz="2400" b="0" dirty="0">
                        <a:solidFill>
                          <a:srgbClr val="00B050"/>
                        </a:solidFill>
                        <a:latin typeface="Times New Roman" panose="02020603050405020304" pitchFamily="18" charset="0"/>
                        <a:cs typeface="Times New Roman" panose="02020603050405020304" pitchFamily="18" charset="0"/>
                      </a:endParaRPr>
                    </a:p>
                    <a:p>
                      <a:pPr marL="357188" indent="-357188" algn="just">
                        <a:lnSpc>
                          <a:spcPts val="2500"/>
                        </a:lnSpc>
                        <a:spcBef>
                          <a:spcPts val="600"/>
                        </a:spcBef>
                        <a:spcAft>
                          <a:spcPts val="600"/>
                        </a:spcAft>
                      </a:pPr>
                      <a:r>
                        <a:rPr lang="vi-VN" sz="2400" b="0" dirty="0">
                          <a:solidFill>
                            <a:schemeClr val="tx1"/>
                          </a:solidFill>
                          <a:latin typeface="Times New Roman" panose="02020603050405020304" pitchFamily="18" charset="0"/>
                          <a:cs typeface="Times New Roman" panose="02020603050405020304" pitchFamily="18" charset="0"/>
                        </a:rPr>
                        <a:t>2. Hoàn thành </a:t>
                      </a:r>
                      <a:r>
                        <a:rPr lang="en-US" sz="2400" b="0" dirty="0">
                          <a:solidFill>
                            <a:schemeClr val="tx1"/>
                          </a:solidFill>
                          <a:latin typeface="Times New Roman" panose="02020603050405020304" pitchFamily="18" charset="0"/>
                          <a:cs typeface="Times New Roman" panose="02020603050405020304" pitchFamily="18" charset="0"/>
                        </a:rPr>
                        <a:t>LĐTD</a:t>
                      </a:r>
                      <a:r>
                        <a:rPr lang="vi-VN" sz="2400" b="0" dirty="0">
                          <a:solidFill>
                            <a:schemeClr val="tx1"/>
                          </a:solidFill>
                          <a:latin typeface="Times New Roman" panose="02020603050405020304" pitchFamily="18" charset="0"/>
                          <a:cs typeface="Times New Roman" panose="02020603050405020304" pitchFamily="18" charset="0"/>
                        </a:rPr>
                        <a:t> </a:t>
                      </a:r>
                      <a:r>
                        <a:rPr lang="vi-VN" sz="2400" b="0" dirty="0">
                          <a:solidFill>
                            <a:srgbClr val="00B050"/>
                          </a:solidFill>
                          <a:latin typeface="Times New Roman" panose="02020603050405020304" pitchFamily="18" charset="0"/>
                          <a:cs typeface="Times New Roman" panose="02020603050405020304" pitchFamily="18" charset="0"/>
                        </a:rPr>
                        <a:t>Bối cảnh và những nét chính của cuộc chiến </a:t>
                      </a:r>
                      <a:r>
                        <a:rPr lang="en-US" sz="2400" b="0" dirty="0" err="1">
                          <a:solidFill>
                            <a:srgbClr val="00B050"/>
                          </a:solidFill>
                          <a:latin typeface="Times New Roman" panose="02020603050405020304" pitchFamily="18" charset="0"/>
                          <a:cs typeface="Times New Roman" panose="02020603050405020304" pitchFamily="18" charset="0"/>
                        </a:rPr>
                        <a:t>đấu</a:t>
                      </a:r>
                      <a:r>
                        <a:rPr lang="vi-VN" sz="2400" b="0" dirty="0">
                          <a:solidFill>
                            <a:srgbClr val="00B050"/>
                          </a:solidFill>
                          <a:latin typeface="Times New Roman" panose="02020603050405020304" pitchFamily="18" charset="0"/>
                          <a:cs typeface="Times New Roman" panose="02020603050405020304" pitchFamily="18" charset="0"/>
                        </a:rPr>
                        <a:t> bảo vệ biên giới </a:t>
                      </a:r>
                      <a:r>
                        <a:rPr lang="en-US" sz="2400" b="0" dirty="0" err="1">
                          <a:solidFill>
                            <a:srgbClr val="00B050"/>
                          </a:solidFill>
                          <a:latin typeface="Times New Roman" panose="02020603050405020304" pitchFamily="18" charset="0"/>
                          <a:cs typeface="Times New Roman" panose="02020603050405020304" pitchFamily="18" charset="0"/>
                        </a:rPr>
                        <a:t>phía</a:t>
                      </a:r>
                      <a:r>
                        <a:rPr lang="en-US" sz="2400" b="0" dirty="0">
                          <a:solidFill>
                            <a:srgbClr val="00B050"/>
                          </a:solidFill>
                          <a:latin typeface="Times New Roman" panose="02020603050405020304" pitchFamily="18" charset="0"/>
                          <a:cs typeface="Times New Roman" panose="02020603050405020304" pitchFamily="18" charset="0"/>
                        </a:rPr>
                        <a:t> </a:t>
                      </a:r>
                      <a:r>
                        <a:rPr lang="en-US" sz="2400" b="0" dirty="0" err="1">
                          <a:solidFill>
                            <a:srgbClr val="00B050"/>
                          </a:solidFill>
                          <a:latin typeface="Times New Roman" panose="02020603050405020304" pitchFamily="18" charset="0"/>
                          <a:cs typeface="Times New Roman" panose="02020603050405020304" pitchFamily="18" charset="0"/>
                        </a:rPr>
                        <a:t>Bắc</a:t>
                      </a:r>
                      <a:r>
                        <a:rPr lang="vi-VN" sz="2400" b="0" dirty="0">
                          <a:solidFill>
                            <a:srgbClr val="00B050"/>
                          </a:solidFill>
                          <a:latin typeface="Times New Roman" panose="02020603050405020304" pitchFamily="18" charset="0"/>
                          <a:cs typeface="Times New Roman" panose="02020603050405020304" pitchFamily="18" charset="0"/>
                        </a:rPr>
                        <a:t> của Tổ quốc. </a:t>
                      </a:r>
                      <a:endParaRPr lang="en-US" sz="2400" b="0" dirty="0">
                        <a:solidFill>
                          <a:srgbClr val="00B050"/>
                        </a:solidFill>
                        <a:latin typeface="Times New Roman" panose="02020603050405020304" pitchFamily="18" charset="0"/>
                        <a:cs typeface="Times New Roman" panose="02020603050405020304" pitchFamily="18" charset="0"/>
                      </a:endParaRPr>
                    </a:p>
                    <a:p>
                      <a:pPr marL="342900" indent="-342900">
                        <a:lnSpc>
                          <a:spcPts val="2500"/>
                        </a:lnSpc>
                        <a:spcBef>
                          <a:spcPts val="600"/>
                        </a:spcBef>
                        <a:spcAft>
                          <a:spcPts val="600"/>
                        </a:spcAft>
                        <a:buFont typeface="Wingdings" panose="05000000000000000000" pitchFamily="2" charset="2"/>
                        <a:buChar char="v"/>
                      </a:pPr>
                      <a:r>
                        <a:rPr lang="en-US" sz="2400" b="0" dirty="0">
                          <a:solidFill>
                            <a:schemeClr val="tx1"/>
                          </a:solidFill>
                          <a:latin typeface="Times New Roman" panose="02020603050405020304" pitchFamily="18" charset="0"/>
                          <a:cs typeface="Times New Roman" panose="02020603050405020304" pitchFamily="18" charset="0"/>
                        </a:rPr>
                        <a:t> </a:t>
                      </a:r>
                      <a:r>
                        <a:rPr lang="vi-VN" sz="2400" b="0" dirty="0">
                          <a:solidFill>
                            <a:schemeClr val="tx1"/>
                          </a:solidFill>
                          <a:latin typeface="Times New Roman" panose="02020603050405020304" pitchFamily="18" charset="0"/>
                          <a:cs typeface="Times New Roman" panose="02020603050405020304" pitchFamily="18" charset="0"/>
                        </a:rPr>
                        <a:t>Thời gian thực hiện: </a:t>
                      </a:r>
                      <a:r>
                        <a:rPr lang="vi-VN" sz="2400" b="0" dirty="0">
                          <a:solidFill>
                            <a:srgbClr val="00B050"/>
                          </a:solidFill>
                          <a:latin typeface="Times New Roman" panose="02020603050405020304" pitchFamily="18" charset="0"/>
                          <a:cs typeface="Times New Roman" panose="02020603050405020304" pitchFamily="18" charset="0"/>
                        </a:rPr>
                        <a:t>05</a:t>
                      </a:r>
                      <a:r>
                        <a:rPr lang="vi-VN" sz="2400" b="0" dirty="0">
                          <a:solidFill>
                            <a:schemeClr val="tx1"/>
                          </a:solidFill>
                          <a:latin typeface="Times New Roman" panose="02020603050405020304" pitchFamily="18" charset="0"/>
                          <a:cs typeface="Times New Roman" panose="02020603050405020304" pitchFamily="18" charset="0"/>
                        </a:rPr>
                        <a:t> phút.</a:t>
                      </a:r>
                      <a:endParaRPr lang="en-US" sz="2400" b="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715065018"/>
                  </a:ext>
                </a:extLst>
              </a:tr>
            </a:tbl>
          </a:graphicData>
        </a:graphic>
      </p:graphicFrame>
      <p:pic>
        <p:nvPicPr>
          <p:cNvPr id="15" name="Picture 14">
            <a:extLst>
              <a:ext uri="{FF2B5EF4-FFF2-40B4-BE49-F238E27FC236}">
                <a16:creationId xmlns:a16="http://schemas.microsoft.com/office/drawing/2014/main" xmlns="" id="{FA57409C-9500-482B-ACDF-10120AA2E511}"/>
              </a:ext>
            </a:extLst>
          </p:cNvPr>
          <p:cNvPicPr>
            <a:picLocks noChangeAspect="1"/>
          </p:cNvPicPr>
          <p:nvPr/>
        </p:nvPicPr>
        <p:blipFill>
          <a:blip r:embed="rId4"/>
          <a:stretch>
            <a:fillRect/>
          </a:stretch>
        </p:blipFill>
        <p:spPr>
          <a:xfrm>
            <a:off x="6281458" y="3455908"/>
            <a:ext cx="5277587" cy="2694635"/>
          </a:xfrm>
          <a:prstGeom prst="rect">
            <a:avLst/>
          </a:prstGeom>
          <a:ln>
            <a:solidFill>
              <a:srgbClr val="00B050"/>
            </a:solidFill>
          </a:ln>
        </p:spPr>
      </p:pic>
    </p:spTree>
    <p:extLst>
      <p:ext uri="{BB962C8B-B14F-4D97-AF65-F5344CB8AC3E}">
        <p14:creationId xmlns:p14="http://schemas.microsoft.com/office/powerpoint/2010/main" xmlns="" val="189273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a:extLst>
              <a:ext uri="{FF2B5EF4-FFF2-40B4-BE49-F238E27FC236}">
                <a16:creationId xmlns:a16="http://schemas.microsoft.com/office/drawing/2014/main" xmlns="" id="{A7C44425-F8BA-4E6F-848F-A60C7D614E58}"/>
              </a:ext>
            </a:extLst>
          </p:cNvPr>
          <p:cNvSpPr txBox="1"/>
          <p:nvPr/>
        </p:nvSpPr>
        <p:spPr>
          <a:xfrm>
            <a:off x="430097" y="1637782"/>
            <a:ext cx="3684703" cy="4893647"/>
          </a:xfrm>
          <a:prstGeom prst="rect">
            <a:avLst/>
          </a:prstGeom>
          <a:noFill/>
          <a:ln>
            <a:solidFill>
              <a:srgbClr val="00B050"/>
            </a:solidFill>
          </a:ln>
        </p:spPr>
        <p:txBody>
          <a:bodyPr wrap="square">
            <a:spAutoFit/>
          </a:bodyPr>
          <a:lstStyle/>
          <a:p>
            <a:pPr algn="just"/>
            <a:r>
              <a:rPr lang="vi-VN" sz="2400" dirty="0">
                <a:latin typeface="+mj-lt"/>
              </a:rPr>
              <a:t>Ngày </a:t>
            </a:r>
            <a:r>
              <a:rPr lang="vi-VN" sz="2400" dirty="0">
                <a:solidFill>
                  <a:srgbClr val="FF0000"/>
                </a:solidFill>
                <a:latin typeface="+mj-lt"/>
              </a:rPr>
              <a:t>17-02-1979,</a:t>
            </a:r>
            <a:r>
              <a:rPr lang="vi-VN" sz="2400" dirty="0">
                <a:latin typeface="+mj-lt"/>
              </a:rPr>
              <a:t> chính quyền Trung Quốc huy động lực lượng lớn tiến công sang lãnh thổ Việt Nam; phối hợp bộ binh, xe tăng, xe bọc thép và pháo binh đánh chiếm một số thị xã, tàn phá cơ sở hạ tầng, bệnh viện, trường học,... gây nhiều tổn thất về người và tài sản ở các tỉnh dọc biên giới phía Bắc nước ta, </a:t>
            </a:r>
            <a:r>
              <a:rPr lang="vi-VN" sz="2400" dirty="0">
                <a:solidFill>
                  <a:srgbClr val="FF0000"/>
                </a:solidFill>
                <a:latin typeface="+mj-lt"/>
              </a:rPr>
              <a:t>từ Quảng Ninh đến Lai Châu. </a:t>
            </a:r>
            <a:endParaRPr lang="en-US" sz="2400" dirty="0">
              <a:solidFill>
                <a:srgbClr val="FF0000"/>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xmlns="" id="{71D82383-0B9D-488C-9347-9018A4B7A35D}"/>
              </a:ext>
            </a:extLst>
          </p:cNvPr>
          <p:cNvPicPr>
            <a:picLocks noChangeAspect="1"/>
          </p:cNvPicPr>
          <p:nvPr/>
        </p:nvPicPr>
        <p:blipFill>
          <a:blip r:embed="rId4"/>
          <a:stretch>
            <a:fillRect/>
          </a:stretch>
        </p:blipFill>
        <p:spPr>
          <a:xfrm>
            <a:off x="4552122" y="342469"/>
            <a:ext cx="7363070" cy="6188960"/>
          </a:xfrm>
          <a:prstGeom prst="rect">
            <a:avLst/>
          </a:prstGeom>
          <a:ln>
            <a:solidFill>
              <a:srgbClr val="00B050"/>
            </a:solidFill>
          </a:ln>
        </p:spPr>
      </p:pic>
    </p:spTree>
    <p:extLst>
      <p:ext uri="{BB962C8B-B14F-4D97-AF65-F5344CB8AC3E}">
        <p14:creationId xmlns:p14="http://schemas.microsoft.com/office/powerpoint/2010/main" xmlns="" val="1553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13B198A7-6809-41BE-8C03-CAB307D46F71}"/>
              </a:ext>
            </a:extLst>
          </p:cNvPr>
          <p:cNvPicPr>
            <a:picLocks noChangeAspect="1"/>
          </p:cNvPicPr>
          <p:nvPr/>
        </p:nvPicPr>
        <p:blipFill>
          <a:blip r:embed="rId4"/>
          <a:stretch>
            <a:fillRect/>
          </a:stretch>
        </p:blipFill>
        <p:spPr>
          <a:xfrm>
            <a:off x="941205" y="2250736"/>
            <a:ext cx="4734586" cy="4439270"/>
          </a:xfrm>
          <a:prstGeom prst="rect">
            <a:avLst/>
          </a:prstGeom>
        </p:spPr>
      </p:pic>
      <p:pic>
        <p:nvPicPr>
          <p:cNvPr id="5" name="Picture 4">
            <a:extLst>
              <a:ext uri="{FF2B5EF4-FFF2-40B4-BE49-F238E27FC236}">
                <a16:creationId xmlns:a16="http://schemas.microsoft.com/office/drawing/2014/main" xmlns="" id="{2F33A5E6-57E1-46B9-8A3C-30C58F9E461E}"/>
              </a:ext>
            </a:extLst>
          </p:cNvPr>
          <p:cNvPicPr>
            <a:picLocks noChangeAspect="1"/>
          </p:cNvPicPr>
          <p:nvPr/>
        </p:nvPicPr>
        <p:blipFill>
          <a:blip r:embed="rId5"/>
          <a:stretch>
            <a:fillRect/>
          </a:stretch>
        </p:blipFill>
        <p:spPr>
          <a:xfrm>
            <a:off x="6489577" y="97703"/>
            <a:ext cx="5355602" cy="3331298"/>
          </a:xfrm>
          <a:prstGeom prst="rect">
            <a:avLst/>
          </a:prstGeom>
        </p:spPr>
      </p:pic>
      <p:pic>
        <p:nvPicPr>
          <p:cNvPr id="7" name="Picture 6">
            <a:extLst>
              <a:ext uri="{FF2B5EF4-FFF2-40B4-BE49-F238E27FC236}">
                <a16:creationId xmlns:a16="http://schemas.microsoft.com/office/drawing/2014/main" xmlns="" id="{C386741B-0965-49EB-AF4C-94BAD705547E}"/>
              </a:ext>
            </a:extLst>
          </p:cNvPr>
          <p:cNvPicPr>
            <a:picLocks noChangeAspect="1"/>
          </p:cNvPicPr>
          <p:nvPr/>
        </p:nvPicPr>
        <p:blipFill>
          <a:blip r:embed="rId6"/>
          <a:stretch>
            <a:fillRect/>
          </a:stretch>
        </p:blipFill>
        <p:spPr>
          <a:xfrm>
            <a:off x="6516210" y="3429000"/>
            <a:ext cx="5355602" cy="3122720"/>
          </a:xfrm>
          <a:prstGeom prst="rect">
            <a:avLst/>
          </a:prstGeom>
        </p:spPr>
      </p:pic>
      <p:sp>
        <p:nvSpPr>
          <p:cNvPr id="12" name="TextBox 11">
            <a:extLst>
              <a:ext uri="{FF2B5EF4-FFF2-40B4-BE49-F238E27FC236}">
                <a16:creationId xmlns:a16="http://schemas.microsoft.com/office/drawing/2014/main" xmlns="" id="{A7C44425-F8BA-4E6F-848F-A60C7D614E58}"/>
              </a:ext>
            </a:extLst>
          </p:cNvPr>
          <p:cNvSpPr txBox="1"/>
          <p:nvPr/>
        </p:nvSpPr>
        <p:spPr>
          <a:xfrm>
            <a:off x="412812" y="1064825"/>
            <a:ext cx="5669872" cy="830997"/>
          </a:xfrm>
          <a:prstGeom prst="rect">
            <a:avLst/>
          </a:prstGeom>
          <a:noFill/>
        </p:spPr>
        <p:txBody>
          <a:bodyPr wrap="square">
            <a:spAutoFit/>
          </a:bodyPr>
          <a:lstStyle/>
          <a:p>
            <a:pPr algn="ctr"/>
            <a:r>
              <a:rPr lang="en-US" sz="2400" dirty="0" err="1">
                <a:solidFill>
                  <a:srgbClr val="00B050"/>
                </a:solidFill>
                <a:latin typeface="Arial" panose="020B0604020202020204" pitchFamily="34" charset="0"/>
                <a:cs typeface="Arial" panose="020B0604020202020204" pitchFamily="34" charset="0"/>
              </a:rPr>
              <a:t>Một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số</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hoạt</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động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trong</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cuộc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chiến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đấu</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bảo</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vệ</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biên</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giới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phía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Bắc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của</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Tổ</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quốc</a:t>
            </a:r>
            <a:endParaRPr lang="en-US" sz="2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814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8672F447-4D36-4D00-8458-56A961A4F6E2}"/>
              </a:ext>
            </a:extLst>
          </p:cNvPr>
          <p:cNvPicPr>
            <a:picLocks noChangeAspect="1"/>
          </p:cNvPicPr>
          <p:nvPr/>
        </p:nvPicPr>
        <p:blipFill>
          <a:blip r:embed="rId4"/>
          <a:stretch>
            <a:fillRect/>
          </a:stretch>
        </p:blipFill>
        <p:spPr>
          <a:xfrm>
            <a:off x="1128018" y="6004110"/>
            <a:ext cx="10483973" cy="685896"/>
          </a:xfrm>
          <a:prstGeom prst="rect">
            <a:avLst/>
          </a:prstGeom>
        </p:spPr>
      </p:pic>
      <p:pic>
        <p:nvPicPr>
          <p:cNvPr id="5" name="Picture 4">
            <a:extLst>
              <a:ext uri="{FF2B5EF4-FFF2-40B4-BE49-F238E27FC236}">
                <a16:creationId xmlns:a16="http://schemas.microsoft.com/office/drawing/2014/main" xmlns="" id="{DFB8182B-2984-4165-957C-E95B9B6F71DC}"/>
              </a:ext>
            </a:extLst>
          </p:cNvPr>
          <p:cNvPicPr>
            <a:picLocks noChangeAspect="1"/>
          </p:cNvPicPr>
          <p:nvPr/>
        </p:nvPicPr>
        <p:blipFill>
          <a:blip r:embed="rId5"/>
          <a:stretch>
            <a:fillRect/>
          </a:stretch>
        </p:blipFill>
        <p:spPr>
          <a:xfrm>
            <a:off x="1193108" y="1087227"/>
            <a:ext cx="476316" cy="4934639"/>
          </a:xfrm>
          <a:prstGeom prst="rect">
            <a:avLst/>
          </a:prstGeom>
        </p:spPr>
      </p:pic>
      <p:pic>
        <p:nvPicPr>
          <p:cNvPr id="7" name="Picture 6">
            <a:extLst>
              <a:ext uri="{FF2B5EF4-FFF2-40B4-BE49-F238E27FC236}">
                <a16:creationId xmlns:a16="http://schemas.microsoft.com/office/drawing/2014/main" xmlns="" id="{9ACF3919-322D-477A-B3C3-682D6DAC2718}"/>
              </a:ext>
            </a:extLst>
          </p:cNvPr>
          <p:cNvPicPr>
            <a:picLocks noChangeAspect="1"/>
          </p:cNvPicPr>
          <p:nvPr/>
        </p:nvPicPr>
        <p:blipFill>
          <a:blip r:embed="rId6"/>
          <a:stretch>
            <a:fillRect/>
          </a:stretch>
        </p:blipFill>
        <p:spPr>
          <a:xfrm>
            <a:off x="1672367" y="657510"/>
            <a:ext cx="1267002" cy="924054"/>
          </a:xfrm>
          <a:prstGeom prst="rect">
            <a:avLst/>
          </a:prstGeom>
        </p:spPr>
      </p:pic>
      <p:pic>
        <p:nvPicPr>
          <p:cNvPr id="9" name="Picture 8">
            <a:extLst>
              <a:ext uri="{FF2B5EF4-FFF2-40B4-BE49-F238E27FC236}">
                <a16:creationId xmlns:a16="http://schemas.microsoft.com/office/drawing/2014/main" xmlns="" id="{66C40979-67DC-4B1B-A507-54623F4E8A65}"/>
              </a:ext>
            </a:extLst>
          </p:cNvPr>
          <p:cNvPicPr>
            <a:picLocks noChangeAspect="1"/>
          </p:cNvPicPr>
          <p:nvPr/>
        </p:nvPicPr>
        <p:blipFill>
          <a:blip r:embed="rId7"/>
          <a:stretch>
            <a:fillRect/>
          </a:stretch>
        </p:blipFill>
        <p:spPr>
          <a:xfrm>
            <a:off x="2930491" y="180768"/>
            <a:ext cx="8455414" cy="1009791"/>
          </a:xfrm>
          <a:prstGeom prst="rect">
            <a:avLst/>
          </a:prstGeom>
        </p:spPr>
      </p:pic>
      <p:pic>
        <p:nvPicPr>
          <p:cNvPr id="11" name="Picture 10">
            <a:extLst>
              <a:ext uri="{FF2B5EF4-FFF2-40B4-BE49-F238E27FC236}">
                <a16:creationId xmlns:a16="http://schemas.microsoft.com/office/drawing/2014/main" xmlns="" id="{EF071C5B-F41C-4760-A6D0-B5A19E4438CB}"/>
              </a:ext>
            </a:extLst>
          </p:cNvPr>
          <p:cNvPicPr>
            <a:picLocks noChangeAspect="1"/>
          </p:cNvPicPr>
          <p:nvPr/>
        </p:nvPicPr>
        <p:blipFill>
          <a:blip r:embed="rId8"/>
          <a:stretch>
            <a:fillRect/>
          </a:stretch>
        </p:blipFill>
        <p:spPr>
          <a:xfrm>
            <a:off x="2939369" y="1190559"/>
            <a:ext cx="8446536" cy="724001"/>
          </a:xfrm>
          <a:prstGeom prst="rect">
            <a:avLst/>
          </a:prstGeom>
        </p:spPr>
      </p:pic>
      <p:pic>
        <p:nvPicPr>
          <p:cNvPr id="13" name="Picture 12">
            <a:extLst>
              <a:ext uri="{FF2B5EF4-FFF2-40B4-BE49-F238E27FC236}">
                <a16:creationId xmlns:a16="http://schemas.microsoft.com/office/drawing/2014/main" xmlns="" id="{4E40EAA8-6E97-4B0F-9CB5-1CFD4FC34694}"/>
              </a:ext>
            </a:extLst>
          </p:cNvPr>
          <p:cNvPicPr>
            <a:picLocks noChangeAspect="1"/>
          </p:cNvPicPr>
          <p:nvPr/>
        </p:nvPicPr>
        <p:blipFill>
          <a:blip r:embed="rId9"/>
          <a:stretch>
            <a:fillRect/>
          </a:stretch>
        </p:blipFill>
        <p:spPr>
          <a:xfrm>
            <a:off x="1659292" y="2769406"/>
            <a:ext cx="1524213" cy="3019846"/>
          </a:xfrm>
          <a:prstGeom prst="rect">
            <a:avLst/>
          </a:prstGeom>
        </p:spPr>
      </p:pic>
      <p:pic>
        <p:nvPicPr>
          <p:cNvPr id="15" name="Picture 14">
            <a:extLst>
              <a:ext uri="{FF2B5EF4-FFF2-40B4-BE49-F238E27FC236}">
                <a16:creationId xmlns:a16="http://schemas.microsoft.com/office/drawing/2014/main" xmlns="" id="{64621D91-8694-41BC-B8F7-5F12B5896BE9}"/>
              </a:ext>
            </a:extLst>
          </p:cNvPr>
          <p:cNvPicPr>
            <a:picLocks noChangeAspect="1"/>
          </p:cNvPicPr>
          <p:nvPr/>
        </p:nvPicPr>
        <p:blipFill>
          <a:blip r:embed="rId10"/>
          <a:stretch>
            <a:fillRect/>
          </a:stretch>
        </p:blipFill>
        <p:spPr>
          <a:xfrm>
            <a:off x="3183505" y="2075227"/>
            <a:ext cx="8202400" cy="1619476"/>
          </a:xfrm>
          <a:prstGeom prst="rect">
            <a:avLst/>
          </a:prstGeom>
        </p:spPr>
      </p:pic>
      <p:pic>
        <p:nvPicPr>
          <p:cNvPr id="17" name="Picture 16">
            <a:extLst>
              <a:ext uri="{FF2B5EF4-FFF2-40B4-BE49-F238E27FC236}">
                <a16:creationId xmlns:a16="http://schemas.microsoft.com/office/drawing/2014/main" xmlns="" id="{9D43C824-E4ED-4994-B4EF-580E7F83FEB6}"/>
              </a:ext>
            </a:extLst>
          </p:cNvPr>
          <p:cNvPicPr>
            <a:picLocks noChangeAspect="1"/>
          </p:cNvPicPr>
          <p:nvPr/>
        </p:nvPicPr>
        <p:blipFill>
          <a:blip r:embed="rId11"/>
          <a:stretch>
            <a:fillRect/>
          </a:stretch>
        </p:blipFill>
        <p:spPr>
          <a:xfrm>
            <a:off x="3182812" y="3709730"/>
            <a:ext cx="8202400" cy="704948"/>
          </a:xfrm>
          <a:prstGeom prst="rect">
            <a:avLst/>
          </a:prstGeom>
        </p:spPr>
      </p:pic>
      <p:pic>
        <p:nvPicPr>
          <p:cNvPr id="19" name="Picture 18">
            <a:extLst>
              <a:ext uri="{FF2B5EF4-FFF2-40B4-BE49-F238E27FC236}">
                <a16:creationId xmlns:a16="http://schemas.microsoft.com/office/drawing/2014/main" xmlns="" id="{144FE1D3-F695-44D9-80AF-8A8047BD181B}"/>
              </a:ext>
            </a:extLst>
          </p:cNvPr>
          <p:cNvPicPr>
            <a:picLocks noChangeAspect="1"/>
          </p:cNvPicPr>
          <p:nvPr/>
        </p:nvPicPr>
        <p:blipFill>
          <a:blip r:embed="rId12"/>
          <a:stretch>
            <a:fillRect/>
          </a:stretch>
        </p:blipFill>
        <p:spPr>
          <a:xfrm>
            <a:off x="3182812" y="4429705"/>
            <a:ext cx="8202400" cy="1009791"/>
          </a:xfrm>
          <a:prstGeom prst="rect">
            <a:avLst/>
          </a:prstGeom>
        </p:spPr>
      </p:pic>
      <p:pic>
        <p:nvPicPr>
          <p:cNvPr id="21" name="Picture 20">
            <a:extLst>
              <a:ext uri="{FF2B5EF4-FFF2-40B4-BE49-F238E27FC236}">
                <a16:creationId xmlns:a16="http://schemas.microsoft.com/office/drawing/2014/main" xmlns="" id="{9E84DD1E-53A5-44E4-999C-D458368B7E06}"/>
              </a:ext>
            </a:extLst>
          </p:cNvPr>
          <p:cNvPicPr>
            <a:picLocks noChangeAspect="1"/>
          </p:cNvPicPr>
          <p:nvPr/>
        </p:nvPicPr>
        <p:blipFill>
          <a:blip r:embed="rId13"/>
          <a:stretch>
            <a:fillRect/>
          </a:stretch>
        </p:blipFill>
        <p:spPr>
          <a:xfrm>
            <a:off x="3173934" y="5477523"/>
            <a:ext cx="6227518" cy="419158"/>
          </a:xfrm>
          <a:prstGeom prst="rect">
            <a:avLst/>
          </a:prstGeom>
        </p:spPr>
      </p:pic>
    </p:spTree>
    <p:extLst>
      <p:ext uri="{BB962C8B-B14F-4D97-AF65-F5344CB8AC3E}">
        <p14:creationId xmlns:p14="http://schemas.microsoft.com/office/powerpoint/2010/main" xmlns="" val="34136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2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80">
                                          <p:stCondLst>
                                            <p:cond delay="0"/>
                                          </p:stCondLst>
                                        </p:cTn>
                                        <p:tgtEl>
                                          <p:spTgt spid="17"/>
                                        </p:tgtEl>
                                      </p:cBhvr>
                                    </p:animEffect>
                                    <p:anim calcmode="lin" valueType="num">
                                      <p:cBhvr>
                                        <p:cTn id="6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4" dur="26">
                                          <p:stCondLst>
                                            <p:cond delay="650"/>
                                          </p:stCondLst>
                                        </p:cTn>
                                        <p:tgtEl>
                                          <p:spTgt spid="17"/>
                                        </p:tgtEl>
                                      </p:cBhvr>
                                      <p:to x="100000" y="60000"/>
                                    </p:animScale>
                                    <p:animScale>
                                      <p:cBhvr>
                                        <p:cTn id="75" dur="166" decel="50000">
                                          <p:stCondLst>
                                            <p:cond delay="676"/>
                                          </p:stCondLst>
                                        </p:cTn>
                                        <p:tgtEl>
                                          <p:spTgt spid="17"/>
                                        </p:tgtEl>
                                      </p:cBhvr>
                                      <p:to x="100000" y="100000"/>
                                    </p:animScale>
                                    <p:animScale>
                                      <p:cBhvr>
                                        <p:cTn id="76" dur="26">
                                          <p:stCondLst>
                                            <p:cond delay="1312"/>
                                          </p:stCondLst>
                                        </p:cTn>
                                        <p:tgtEl>
                                          <p:spTgt spid="17"/>
                                        </p:tgtEl>
                                      </p:cBhvr>
                                      <p:to x="100000" y="80000"/>
                                    </p:animScale>
                                    <p:animScale>
                                      <p:cBhvr>
                                        <p:cTn id="77" dur="166" decel="50000">
                                          <p:stCondLst>
                                            <p:cond delay="1338"/>
                                          </p:stCondLst>
                                        </p:cTn>
                                        <p:tgtEl>
                                          <p:spTgt spid="17"/>
                                        </p:tgtEl>
                                      </p:cBhvr>
                                      <p:to x="100000" y="100000"/>
                                    </p:animScale>
                                    <p:animScale>
                                      <p:cBhvr>
                                        <p:cTn id="78" dur="26">
                                          <p:stCondLst>
                                            <p:cond delay="1642"/>
                                          </p:stCondLst>
                                        </p:cTn>
                                        <p:tgtEl>
                                          <p:spTgt spid="17"/>
                                        </p:tgtEl>
                                      </p:cBhvr>
                                      <p:to x="100000" y="90000"/>
                                    </p:animScale>
                                    <p:animScale>
                                      <p:cBhvr>
                                        <p:cTn id="79" dur="166" decel="50000">
                                          <p:stCondLst>
                                            <p:cond delay="1668"/>
                                          </p:stCondLst>
                                        </p:cTn>
                                        <p:tgtEl>
                                          <p:spTgt spid="17"/>
                                        </p:tgtEl>
                                      </p:cBhvr>
                                      <p:to x="100000" y="100000"/>
                                    </p:animScale>
                                    <p:animScale>
                                      <p:cBhvr>
                                        <p:cTn id="80" dur="26">
                                          <p:stCondLst>
                                            <p:cond delay="1808"/>
                                          </p:stCondLst>
                                        </p:cTn>
                                        <p:tgtEl>
                                          <p:spTgt spid="17"/>
                                        </p:tgtEl>
                                      </p:cBhvr>
                                      <p:to x="100000" y="95000"/>
                                    </p:animScale>
                                    <p:animScale>
                                      <p:cBhvr>
                                        <p:cTn id="81" dur="166" decel="50000">
                                          <p:stCondLst>
                                            <p:cond delay="1834"/>
                                          </p:stCondLst>
                                        </p:cTn>
                                        <p:tgtEl>
                                          <p:spTgt spid="17"/>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1000" fill="hold"/>
                                        <p:tgtEl>
                                          <p:spTgt spid="19"/>
                                        </p:tgtEl>
                                        <p:attrNameLst>
                                          <p:attrName>ppt_w</p:attrName>
                                        </p:attrNameLst>
                                      </p:cBhvr>
                                      <p:tavLst>
                                        <p:tav tm="0">
                                          <p:val>
                                            <p:fltVal val="0"/>
                                          </p:val>
                                        </p:tav>
                                        <p:tav tm="100000">
                                          <p:val>
                                            <p:strVal val="#ppt_w"/>
                                          </p:val>
                                        </p:tav>
                                      </p:tavLst>
                                    </p:anim>
                                    <p:anim calcmode="lin" valueType="num">
                                      <p:cBhvr>
                                        <p:cTn id="87" dur="1000" fill="hold"/>
                                        <p:tgtEl>
                                          <p:spTgt spid="19"/>
                                        </p:tgtEl>
                                        <p:attrNameLst>
                                          <p:attrName>ppt_h</p:attrName>
                                        </p:attrNameLst>
                                      </p:cBhvr>
                                      <p:tavLst>
                                        <p:tav tm="0">
                                          <p:val>
                                            <p:fltVal val="0"/>
                                          </p:val>
                                        </p:tav>
                                        <p:tav tm="100000">
                                          <p:val>
                                            <p:strVal val="#ppt_h"/>
                                          </p:val>
                                        </p:tav>
                                      </p:tavLst>
                                    </p:anim>
                                    <p:anim calcmode="lin" valueType="num">
                                      <p:cBhvr>
                                        <p:cTn id="88" dur="1000" fill="hold"/>
                                        <p:tgtEl>
                                          <p:spTgt spid="19"/>
                                        </p:tgtEl>
                                        <p:attrNameLst>
                                          <p:attrName>style.rotation</p:attrName>
                                        </p:attrNameLst>
                                      </p:cBhvr>
                                      <p:tavLst>
                                        <p:tav tm="0">
                                          <p:val>
                                            <p:fltVal val="90"/>
                                          </p:val>
                                        </p:tav>
                                        <p:tav tm="100000">
                                          <p:val>
                                            <p:fltVal val="0"/>
                                          </p:val>
                                        </p:tav>
                                      </p:tavLst>
                                    </p:anim>
                                    <p:animEffect transition="in" filter="fade">
                                      <p:cBhvr>
                                        <p:cTn id="89" dur="10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1000" fill="hold"/>
                                        <p:tgtEl>
                                          <p:spTgt spid="21"/>
                                        </p:tgtEl>
                                        <p:attrNameLst>
                                          <p:attrName>ppt_w</p:attrName>
                                        </p:attrNameLst>
                                      </p:cBhvr>
                                      <p:tavLst>
                                        <p:tav tm="0">
                                          <p:val>
                                            <p:fltVal val="0"/>
                                          </p:val>
                                        </p:tav>
                                        <p:tav tm="100000">
                                          <p:val>
                                            <p:strVal val="#ppt_w"/>
                                          </p:val>
                                        </p:tav>
                                      </p:tavLst>
                                    </p:anim>
                                    <p:anim calcmode="lin" valueType="num">
                                      <p:cBhvr>
                                        <p:cTn id="95" dur="1000" fill="hold"/>
                                        <p:tgtEl>
                                          <p:spTgt spid="21"/>
                                        </p:tgtEl>
                                        <p:attrNameLst>
                                          <p:attrName>ppt_h</p:attrName>
                                        </p:attrNameLst>
                                      </p:cBhvr>
                                      <p:tavLst>
                                        <p:tav tm="0">
                                          <p:val>
                                            <p:fltVal val="0"/>
                                          </p:val>
                                        </p:tav>
                                        <p:tav tm="100000">
                                          <p:val>
                                            <p:strVal val="#ppt_h"/>
                                          </p:val>
                                        </p:tav>
                                      </p:tavLst>
                                    </p:anim>
                                    <p:anim calcmode="lin" valueType="num">
                                      <p:cBhvr>
                                        <p:cTn id="96" dur="1000" fill="hold"/>
                                        <p:tgtEl>
                                          <p:spTgt spid="21"/>
                                        </p:tgtEl>
                                        <p:attrNameLst>
                                          <p:attrName>style.rotation</p:attrName>
                                        </p:attrNameLst>
                                      </p:cBhvr>
                                      <p:tavLst>
                                        <p:tav tm="0">
                                          <p:val>
                                            <p:fltVal val="90"/>
                                          </p:val>
                                        </p:tav>
                                        <p:tav tm="100000">
                                          <p:val>
                                            <p:fltVal val="0"/>
                                          </p:val>
                                        </p:tav>
                                      </p:tavLst>
                                    </p:anim>
                                    <p:animEffect transition="in" filter="fade">
                                      <p:cBhvr>
                                        <p:cTn id="9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xmlns=""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xmlns=""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xmlns=""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a:extLst>
                <a:ext uri="{FF2B5EF4-FFF2-40B4-BE49-F238E27FC236}">
                  <a16:creationId xmlns:a16="http://schemas.microsoft.com/office/drawing/2014/main" xmlns=""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xmlns="" id="{BFB4B226-B4C6-EA15-D065-B04AD89DBCD5}"/>
              </a:ext>
            </a:extLst>
          </p:cNvPr>
          <p:cNvPicPr>
            <a:picLocks noChangeAspect="1"/>
          </p:cNvPicPr>
          <p:nvPr/>
        </p:nvPicPr>
        <p:blipFill>
          <a:blip r:embed="rId5" cstate="print"/>
          <a:stretch>
            <a:fillRect/>
          </a:stretch>
        </p:blipFill>
        <p:spPr>
          <a:xfrm>
            <a:off x="-69187" y="101890"/>
            <a:ext cx="742683" cy="744563"/>
          </a:xfrm>
          <a:prstGeom prst="rect">
            <a:avLst/>
          </a:prstGeom>
        </p:spPr>
      </p:pic>
      <p:sp>
        <p:nvSpPr>
          <p:cNvPr id="10" name="Rectangle 13">
            <a:extLst>
              <a:ext uri="{FF2B5EF4-FFF2-40B4-BE49-F238E27FC236}">
                <a16:creationId xmlns:a16="http://schemas.microsoft.com/office/drawing/2014/main" xmlns=""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xmlns="" id="{646345AA-B879-2C6C-ECB7-3AC8AC3507EB}"/>
              </a:ext>
            </a:extLst>
          </p:cNvPr>
          <p:cNvGrpSpPr>
            <a:grpSpLocks/>
          </p:cNvGrpSpPr>
          <p:nvPr/>
        </p:nvGrpSpPr>
        <p:grpSpPr bwMode="auto">
          <a:xfrm>
            <a:off x="886053" y="234243"/>
            <a:ext cx="625171" cy="612210"/>
            <a:chOff x="0" y="0"/>
            <a:chExt cx="666" cy="559"/>
          </a:xfrm>
        </p:grpSpPr>
        <p:sp>
          <p:nvSpPr>
            <p:cNvPr id="12" name="Freeform 12">
              <a:extLst>
                <a:ext uri="{FF2B5EF4-FFF2-40B4-BE49-F238E27FC236}">
                  <a16:creationId xmlns:a16="http://schemas.microsoft.com/office/drawing/2014/main" xmlns=""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xmlns=""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xmlns=""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xmlns="" id="{CCB2ABFD-D0B5-2C9F-72EB-349D3D9728B1}"/>
              </a:ext>
            </a:extLst>
          </p:cNvPr>
          <p:cNvSpPr txBox="1"/>
          <p:nvPr/>
        </p:nvSpPr>
        <p:spPr>
          <a:xfrm>
            <a:off x="3666309" y="124378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1 </a:t>
            </a:r>
            <a:r>
              <a:rPr lang="en-GB" sz="3200" b="1" dirty="0">
                <a:solidFill>
                  <a:srgbClr val="FF0000"/>
                </a:solidFill>
                <a:latin typeface="Times New Roman" panose="02020603050405020304" pitchFamily="18" charset="0"/>
                <a:cs typeface="Times New Roman" panose="02020603050405020304" pitchFamily="18" charset="0"/>
              </a:rPr>
              <a:t>(</a:t>
            </a:r>
            <a:r>
              <a:rPr lang="en-GB" sz="3200" b="1" dirty="0" err="1">
                <a:solidFill>
                  <a:srgbClr val="FF0000"/>
                </a:solidFill>
                <a:latin typeface="Times New Roman" panose="02020603050405020304" pitchFamily="18" charset="0"/>
                <a:cs typeface="Times New Roman" panose="02020603050405020304" pitchFamily="18" charset="0"/>
              </a:rPr>
              <a:t>Tiết</a:t>
            </a:r>
            <a:r>
              <a:rPr lang="en-GB" sz="3200" b="1" dirty="0">
                <a:solidFill>
                  <a:srgbClr val="FF000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xmlns=""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12</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D7B11F49-824A-C5C0-6F4D-79A903AAEC09}"/>
              </a:ext>
            </a:extLst>
          </p:cNvPr>
          <p:cNvSpPr/>
          <p:nvPr/>
        </p:nvSpPr>
        <p:spPr>
          <a:xfrm>
            <a:off x="3139205" y="1931784"/>
            <a:ext cx="8820620" cy="1346587"/>
          </a:xfrm>
          <a:prstGeom prst="rect">
            <a:avLst/>
          </a:prstGeom>
          <a:noFill/>
        </p:spPr>
        <p:txBody>
          <a:bodyPr wrap="none" lIns="91440" tIns="45720" rIns="91440" bIns="45720">
            <a:spAutoFit/>
          </a:bodyPr>
          <a:lstStyle/>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BẢO VỆ TỔ QUỐC VIỆT NAM </a:t>
            </a:r>
          </a:p>
          <a:p>
            <a:pPr algn="ctr">
              <a:lnSpc>
                <a:spcPts val="5000"/>
              </a:lnSpc>
            </a:pPr>
            <a:r>
              <a:rPr lang="en-GB" sz="4000" b="1" cap="none" spc="0"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XÃ HỘI CHỦ NGHĨA SAU NĂM 1975</a:t>
            </a:r>
            <a:endParaRPr lang="en-GB" sz="4000" b="1" cap="none" spc="0" dirty="0">
              <a:ln w="6600">
                <a:solidFill>
                  <a:schemeClr val="accent2"/>
                </a:solidFill>
                <a:prstDash val="solid"/>
              </a:ln>
              <a:solidFill>
                <a:srgbClr val="7030A0"/>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310432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342EABA9-A661-4F30-B2BF-DF3C49D8380A}"/>
              </a:ext>
            </a:extLst>
          </p:cNvPr>
          <p:cNvPicPr>
            <a:picLocks noChangeAspect="1"/>
          </p:cNvPicPr>
          <p:nvPr/>
        </p:nvPicPr>
        <p:blipFill>
          <a:blip r:embed="rId4"/>
          <a:stretch>
            <a:fillRect/>
          </a:stretch>
        </p:blipFill>
        <p:spPr>
          <a:xfrm>
            <a:off x="1137545" y="509180"/>
            <a:ext cx="9916909" cy="5839640"/>
          </a:xfrm>
          <a:prstGeom prst="rect">
            <a:avLst/>
          </a:prstGeom>
        </p:spPr>
      </p:pic>
    </p:spTree>
    <p:extLst>
      <p:ext uri="{BB962C8B-B14F-4D97-AF65-F5344CB8AC3E}">
        <p14:creationId xmlns:p14="http://schemas.microsoft.com/office/powerpoint/2010/main" xmlns="" val="9471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6335257" y="97702"/>
            <a:ext cx="2106099" cy="461665"/>
          </a:xfrm>
          <a:prstGeom prst="rect">
            <a:avLst/>
          </a:prstGeom>
          <a:noFill/>
        </p:spPr>
        <p:txBody>
          <a:bodyPr wrap="square">
            <a:spAutoFit/>
          </a:bodyPr>
          <a:lstStyle/>
          <a:p>
            <a:pPr algn="ctr"/>
            <a:r>
              <a:rPr lang="vi-VN" sz="2400" b="1" dirty="0">
                <a:solidFill>
                  <a:srgbClr val="00B050"/>
                </a:solidFill>
                <a:latin typeface="Times New Roman" panose="02020603050405020304" pitchFamily="18" charset="0"/>
                <a:cs typeface="Times New Roman" panose="02020603050405020304" pitchFamily="18" charset="0"/>
              </a:rPr>
              <a:t>KHỞI ĐỘNG</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9653609B-EE28-4A4D-BFAD-7BE05A15DC9F}"/>
              </a:ext>
            </a:extLst>
          </p:cNvPr>
          <p:cNvSpPr txBox="1"/>
          <p:nvPr/>
        </p:nvSpPr>
        <p:spPr>
          <a:xfrm>
            <a:off x="161970" y="4115148"/>
            <a:ext cx="1913419" cy="2862322"/>
          </a:xfrm>
          <a:prstGeom prst="rect">
            <a:avLst/>
          </a:prstGeom>
          <a:noFill/>
        </p:spPr>
        <p:txBody>
          <a:bodyPr wrap="square">
            <a:spAutoFit/>
          </a:bodyPr>
          <a:lstStyle/>
          <a:p>
            <a:pPr algn="r"/>
            <a:r>
              <a:rPr lang="en-US" dirty="0">
                <a:hlinkClick r:id="rId4"/>
              </a:rPr>
              <a:t>https://dantri.com.vn/an-sinh/xuc-dong-trang-nghiem-tai-nghia-trang-liet-si-vi-xuyen-nhung-ngay-thang-7-20220722022146100.htm</a:t>
            </a:r>
            <a:endParaRPr lang="vi-VN" dirty="0"/>
          </a:p>
          <a:p>
            <a:pPr algn="r"/>
            <a:endParaRPr lang="en-US" dirty="0"/>
          </a:p>
        </p:txBody>
      </p:sp>
      <p:pic>
        <p:nvPicPr>
          <p:cNvPr id="4" name="Picture 3">
            <a:extLst>
              <a:ext uri="{FF2B5EF4-FFF2-40B4-BE49-F238E27FC236}">
                <a16:creationId xmlns:a16="http://schemas.microsoft.com/office/drawing/2014/main" xmlns="" id="{8BA68D30-D1B6-474B-872B-FA61F264060E}"/>
              </a:ext>
            </a:extLst>
          </p:cNvPr>
          <p:cNvPicPr>
            <a:picLocks noChangeAspect="1"/>
          </p:cNvPicPr>
          <p:nvPr/>
        </p:nvPicPr>
        <p:blipFill>
          <a:blip r:embed="rId5"/>
          <a:stretch>
            <a:fillRect/>
          </a:stretch>
        </p:blipFill>
        <p:spPr>
          <a:xfrm>
            <a:off x="2252312" y="709912"/>
            <a:ext cx="9885146" cy="5893019"/>
          </a:xfrm>
          <a:prstGeom prst="rect">
            <a:avLst/>
          </a:prstGeom>
          <a:ln>
            <a:solidFill>
              <a:srgbClr val="00B050"/>
            </a:solidFill>
          </a:ln>
        </p:spPr>
      </p:pic>
    </p:spTree>
    <p:extLst>
      <p:ext uri="{BB962C8B-B14F-4D97-AF65-F5344CB8AC3E}">
        <p14:creationId xmlns:p14="http://schemas.microsoft.com/office/powerpoint/2010/main" xmlns="" val="1792545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BDDD1516-0BC9-4882-9A69-1E1527D3ADDE}"/>
              </a:ext>
            </a:extLst>
          </p:cNvPr>
          <p:cNvSpPr txBox="1"/>
          <p:nvPr/>
        </p:nvSpPr>
        <p:spPr>
          <a:xfrm>
            <a:off x="1628503" y="338630"/>
            <a:ext cx="10371908"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II. CHIẾN ĐẤU BẢO VỆ BIÊN GIỚI PHÍA BẮC CỦA TỔ QUỐC</a:t>
            </a:r>
          </a:p>
        </p:txBody>
      </p:sp>
      <p:sp>
        <p:nvSpPr>
          <p:cNvPr id="8" name="TextBox 7">
            <a:extLst>
              <a:ext uri="{FF2B5EF4-FFF2-40B4-BE49-F238E27FC236}">
                <a16:creationId xmlns:a16="http://schemas.microsoft.com/office/drawing/2014/main" xmlns="" id="{CE0C5324-C618-474A-96BC-A6226B4C6304}"/>
              </a:ext>
            </a:extLst>
          </p:cNvPr>
          <p:cNvSpPr txBox="1"/>
          <p:nvPr/>
        </p:nvSpPr>
        <p:spPr>
          <a:xfrm>
            <a:off x="323486" y="890678"/>
            <a:ext cx="793203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Giá</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lịch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F09082DC-3309-41E3-93EB-DB0FCC5C4545}"/>
              </a:ext>
            </a:extLst>
          </p:cNvPr>
          <p:cNvSpPr txBox="1"/>
          <p:nvPr/>
        </p:nvSpPr>
        <p:spPr>
          <a:xfrm>
            <a:off x="430096" y="1457240"/>
            <a:ext cx="5665904" cy="2369880"/>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5.</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cuộc chiến đấu bảo vệ biên giới phía Bắc của Tổ quốc có những giá trị lịch sử gì? Tại sao nói truyền thống văn hoá nhân đạo của dân tộc Việt Nam tiếp tục được thể hiện trong cuộc chiến đấu này?</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39569F59-2F91-47FE-B44B-D4BB727E2658}"/>
              </a:ext>
            </a:extLst>
          </p:cNvPr>
          <p:cNvSpPr txBox="1"/>
          <p:nvPr/>
        </p:nvSpPr>
        <p:spPr>
          <a:xfrm>
            <a:off x="6425910" y="1457240"/>
            <a:ext cx="5408024" cy="5016758"/>
          </a:xfrm>
          <a:prstGeom prst="rect">
            <a:avLst/>
          </a:prstGeom>
          <a:noFill/>
          <a:ln>
            <a:solidFill>
              <a:srgbClr val="00B050"/>
            </a:solidFill>
          </a:ln>
        </p:spPr>
        <p:txBody>
          <a:bodyPr wrap="square">
            <a:spAutoFit/>
          </a:bodyPr>
          <a:lstStyle/>
          <a:p>
            <a:pPr algn="ctr">
              <a:lnSpc>
                <a:spcPts val="28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a:t>
            </a:r>
            <a:r>
              <a:rPr lang="vi-VN" sz="2400"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4</a:t>
            </a:r>
          </a:p>
          <a:p>
            <a:pPr marL="285750" indent="-28575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Nhiệm vụ </a:t>
            </a:r>
            <a:endParaRPr lang="en-US" sz="2400" dirty="0">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Nhóm 1, Nhóm 2</a:t>
            </a:r>
            <a:r>
              <a:rPr lang="en-US" sz="2400" dirty="0">
                <a:solidFill>
                  <a:srgbClr val="FF0000"/>
                </a:solidFill>
                <a:latin typeface="Times New Roman" panose="02020603050405020304" pitchFamily="18" charset="0"/>
                <a:cs typeface="Times New Roman" panose="02020603050405020304" pitchFamily="18" charset="0"/>
              </a:rPr>
              <a:t>:</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5</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/2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Giá trị lịch sử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00"/>
              </a:lnSpc>
              <a:spcBef>
                <a:spcPts val="600"/>
              </a:spcBef>
              <a:spcAft>
                <a:spcPts val="600"/>
              </a:spcAft>
            </a:pPr>
            <a:r>
              <a:rPr lang="en-US" sz="2400" dirty="0">
                <a:solidFill>
                  <a:srgbClr val="00B050"/>
                </a:solidFill>
                <a:latin typeface="+mj-lt"/>
                <a:cs typeface="Times New Roman" panose="02020603050405020304" pitchFamily="18" charset="0"/>
              </a:rPr>
              <a:t>- </a:t>
            </a:r>
            <a:r>
              <a:rPr lang="vi-VN" sz="2400" dirty="0">
                <a:solidFill>
                  <a:srgbClr val="FF0000"/>
                </a:solidFill>
                <a:latin typeface="+mj-lt"/>
                <a:cs typeface="Times New Roman" panose="02020603050405020304" pitchFamily="18" charset="0"/>
              </a:rPr>
              <a:t>Nhóm </a:t>
            </a:r>
            <a:r>
              <a:rPr lang="en-US" sz="2400" dirty="0">
                <a:solidFill>
                  <a:srgbClr val="FF0000"/>
                </a:solidFill>
                <a:latin typeface="Times New Roman" panose="02020603050405020304" pitchFamily="18" charset="0"/>
                <a:cs typeface="Times New Roman" panose="02020603050405020304" pitchFamily="18" charset="0"/>
              </a:rPr>
              <a:t>3</a:t>
            </a:r>
            <a:r>
              <a:rPr lang="vi-VN" sz="2400" dirty="0">
                <a:solidFill>
                  <a:srgbClr val="FF0000"/>
                </a:solidFill>
                <a:latin typeface="+mj-lt"/>
                <a:cs typeface="Times New Roman" panose="02020603050405020304" pitchFamily="18" charset="0"/>
              </a:rPr>
              <a:t>, Nhóm </a:t>
            </a:r>
            <a:r>
              <a:rPr lang="en-US" sz="2400" dirty="0">
                <a:solidFill>
                  <a:srgbClr val="FF0000"/>
                </a:solidFill>
                <a:latin typeface="+mj-lt"/>
                <a:cs typeface="Times New Roman" panose="02020603050405020304" pitchFamily="18" charset="0"/>
              </a:rPr>
              <a:t>4:</a:t>
            </a:r>
            <a:r>
              <a:rPr lang="vi-VN" sz="2400" dirty="0">
                <a:solidFill>
                  <a:srgbClr val="FF0000"/>
                </a:solidFill>
                <a:latin typeface="+mj-lt"/>
                <a:cs typeface="Times New Roman" panose="02020603050405020304" pitchFamily="18" charset="0"/>
              </a:rPr>
              <a:t> </a:t>
            </a:r>
            <a:r>
              <a:rPr lang="vi-VN" sz="2400" dirty="0">
                <a:latin typeface="+mj-lt"/>
              </a:rPr>
              <a:t>Đọc câu hỏi Khám phá </a:t>
            </a:r>
            <a:r>
              <a:rPr lang="en-US" sz="2400" dirty="0">
                <a:latin typeface="Times New Roman" panose="02020603050405020304" pitchFamily="18" charset="0"/>
                <a:cs typeface="Times New Roman" panose="02020603050405020304" pitchFamily="18" charset="0"/>
              </a:rPr>
              <a:t>6</a:t>
            </a:r>
            <a:r>
              <a:rPr lang="vi-VN" sz="2400" dirty="0">
                <a:latin typeface="+mj-lt"/>
              </a:rPr>
              <a:t>, thông tin mục </a:t>
            </a:r>
            <a:r>
              <a:rPr lang="vi-VN" sz="2400" dirty="0">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I</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SGK và lập </a:t>
            </a:r>
            <a:r>
              <a:rPr lang="en-US"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Một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số</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nét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chính</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nghệ</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thuật</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quân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sự</a:t>
            </a:r>
            <a:r>
              <a:rPr lang="vi-VN" sz="2400" dirty="0">
                <a:solidFill>
                  <a:srgbClr val="00B050"/>
                </a:solidFill>
                <a:latin typeface="Times New Roman" panose="02020603050405020304" pitchFamily="18" charset="0"/>
                <a:cs typeface="Times New Roman" panose="02020603050405020304" pitchFamily="18" charset="0"/>
              </a:rPr>
              <a:t> cuộc chiến </a:t>
            </a:r>
            <a:r>
              <a:rPr lang="en-US" sz="2400" dirty="0" err="1">
                <a:solidFill>
                  <a:srgbClr val="00B050"/>
                </a:solidFill>
                <a:latin typeface="Times New Roman" panose="02020603050405020304" pitchFamily="18" charset="0"/>
                <a:cs typeface="Times New Roman" panose="02020603050405020304" pitchFamily="18" charset="0"/>
              </a:rPr>
              <a:t>đấu</a:t>
            </a:r>
            <a:r>
              <a:rPr lang="vi-VN" sz="2400" dirty="0">
                <a:solidFill>
                  <a:srgbClr val="00B050"/>
                </a:solidFill>
                <a:latin typeface="Times New Roman" panose="02020603050405020304" pitchFamily="18" charset="0"/>
                <a:cs typeface="Times New Roman" panose="02020603050405020304" pitchFamily="18" charset="0"/>
              </a:rPr>
              <a:t> bảo vệ biên giới </a:t>
            </a:r>
            <a:r>
              <a:rPr lang="en-US" sz="2400" dirty="0" err="1">
                <a:solidFill>
                  <a:srgbClr val="00B050"/>
                </a:solidFill>
                <a:latin typeface="Times New Roman" panose="02020603050405020304" pitchFamily="18" charset="0"/>
                <a:cs typeface="Times New Roman" panose="02020603050405020304" pitchFamily="18" charset="0"/>
              </a:rPr>
              <a:t>phía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Bắc</a:t>
            </a:r>
            <a:r>
              <a:rPr lang="vi-VN" sz="2400" dirty="0">
                <a:solidFill>
                  <a:srgbClr val="00B050"/>
                </a:solidFill>
                <a:latin typeface="Times New Roman" panose="02020603050405020304" pitchFamily="18" charset="0"/>
                <a:cs typeface="Times New Roman" panose="02020603050405020304" pitchFamily="18" charset="0"/>
              </a:rPr>
              <a:t> của Tổ quốc.</a:t>
            </a:r>
            <a:endParaRPr lang="en-US" sz="2400" dirty="0">
              <a:solidFill>
                <a:srgbClr val="00B050"/>
              </a:solidFill>
              <a:latin typeface="Times New Roman" panose="02020603050405020304" pitchFamily="18" charset="0"/>
              <a:cs typeface="Times New Roman" panose="02020603050405020304" pitchFamily="18" charset="0"/>
            </a:endParaRPr>
          </a:p>
          <a:p>
            <a:pPr marL="342900" indent="-342900">
              <a:lnSpc>
                <a:spcPts val="2800"/>
              </a:lnSpc>
              <a:spcBef>
                <a:spcPts val="600"/>
              </a:spcBef>
              <a:spcAft>
                <a:spcPts val="6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89E4753D-003D-47C5-AF6A-26BE79B9A5B8}"/>
              </a:ext>
            </a:extLst>
          </p:cNvPr>
          <p:cNvSpPr txBox="1"/>
          <p:nvPr/>
        </p:nvSpPr>
        <p:spPr>
          <a:xfrm>
            <a:off x="219371" y="4011406"/>
            <a:ext cx="5702205" cy="461665"/>
          </a:xfrm>
          <a:prstGeom prst="rect">
            <a:avLst/>
          </a:prstGeom>
          <a:noFill/>
        </p:spPr>
        <p:txBody>
          <a:bodyPr wrap="square">
            <a:spAutoFit/>
          </a:bodyPr>
          <a:lstStyle/>
          <a:p>
            <a:r>
              <a:rPr lang="en-US" sz="2400" b="1" dirty="0">
                <a:solidFill>
                  <a:srgbClr val="00A23A"/>
                </a:solidFill>
              </a:rPr>
              <a:t> </a:t>
            </a:r>
            <a:r>
              <a:rPr lang="en-US" sz="2400" b="1" dirty="0">
                <a:solidFill>
                  <a:srgbClr val="00A23A"/>
                </a:solidFill>
                <a:latin typeface="Times New Roman" panose="02020603050405020304" pitchFamily="18" charset="0"/>
                <a:cs typeface="Times New Roman" panose="02020603050405020304" pitchFamily="18" charset="0"/>
              </a:rPr>
              <a:t>3. </a:t>
            </a:r>
            <a:r>
              <a:rPr lang="en-US" sz="2400" b="1" dirty="0" err="1">
                <a:solidFill>
                  <a:srgbClr val="00A23A"/>
                </a:solidFill>
                <a:latin typeface="Times New Roman" panose="02020603050405020304" pitchFamily="18" charset="0"/>
                <a:cs typeface="Times New Roman" panose="02020603050405020304" pitchFamily="18" charset="0"/>
              </a:rPr>
              <a:t>Một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số</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nét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chính</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về</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nghệ</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thuật</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quân</a:t>
            </a:r>
            <a:r>
              <a:rPr lang="en-US" sz="2400" b="1" dirty="0">
                <a:solidFill>
                  <a:srgbClr val="00A23A"/>
                </a:solidFill>
                <a:latin typeface="Times New Roman" panose="02020603050405020304" pitchFamily="18" charset="0"/>
                <a:cs typeface="Times New Roman" panose="02020603050405020304" pitchFamily="18" charset="0"/>
              </a:rPr>
              <a:t> </a:t>
            </a:r>
            <a:r>
              <a:rPr lang="en-US" sz="2400" b="1" dirty="0" err="1">
                <a:solidFill>
                  <a:srgbClr val="00A23A"/>
                </a:solidFill>
                <a:latin typeface="Times New Roman" panose="02020603050405020304" pitchFamily="18" charset="0"/>
                <a:cs typeface="Times New Roman" panose="02020603050405020304" pitchFamily="18" charset="0"/>
              </a:rPr>
              <a:t>sự</a:t>
            </a:r>
            <a:endParaRPr lang="en-US" sz="2400" b="1" dirty="0">
              <a:solidFill>
                <a:srgbClr val="00A23A"/>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4500E11-D77F-4DD2-97C0-2F2217250BDE}"/>
              </a:ext>
            </a:extLst>
          </p:cNvPr>
          <p:cNvSpPr txBox="1"/>
          <p:nvPr/>
        </p:nvSpPr>
        <p:spPr>
          <a:xfrm>
            <a:off x="430096" y="4760329"/>
            <a:ext cx="5665904" cy="1631216"/>
          </a:xfrm>
          <a:prstGeom prst="rect">
            <a:avLst/>
          </a:prstGeom>
          <a:solidFill>
            <a:schemeClr val="accent2">
              <a:lumMod val="20000"/>
              <a:lumOff val="80000"/>
            </a:schemeClr>
          </a:solidFill>
          <a:ln>
            <a:solidFill>
              <a:srgbClr val="00B050"/>
            </a:solidFill>
          </a:ln>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Khám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a:t>
            </a:r>
            <a:endParaRPr lang="en-US" sz="2400" b="1" dirty="0">
              <a:solidFill>
                <a:srgbClr val="0070C0"/>
              </a:solidFill>
              <a:latin typeface="Times New Roman" panose="02020603050405020304" pitchFamily="18" charset="0"/>
              <a:cs typeface="Times New Roman" panose="02020603050405020304" pitchFamily="18" charset="0"/>
            </a:endParaRPr>
          </a:p>
          <a:p>
            <a:pPr algn="just"/>
            <a:r>
              <a:rPr lang="en-US" sz="2800" b="1" dirty="0">
                <a:solidFill>
                  <a:srgbClr val="0070C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Theo em, những nét chính về nghệ thuật quân sự được thể hiện trong cuộc chiến đấu bảo vệ biên giới phía Bắc của Tổ quốc là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534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animBg="1"/>
      <p:bldP spid="19" grpId="0" animBg="1"/>
      <p:bldP spid="20" grpId="0"/>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xmlns="" id="{75821C95-5C6A-46D4-81D7-FAAC3EC30C86}"/>
              </a:ext>
            </a:extLst>
          </p:cNvPr>
          <p:cNvPicPr>
            <a:picLocks noChangeAspect="1"/>
          </p:cNvPicPr>
          <p:nvPr/>
        </p:nvPicPr>
        <p:blipFill>
          <a:blip r:embed="rId4"/>
          <a:stretch>
            <a:fillRect/>
          </a:stretch>
        </p:blipFill>
        <p:spPr>
          <a:xfrm>
            <a:off x="1580520" y="11239"/>
            <a:ext cx="9030960" cy="675495"/>
          </a:xfrm>
          <a:prstGeom prst="rect">
            <a:avLst/>
          </a:prstGeom>
        </p:spPr>
      </p:pic>
      <p:pic>
        <p:nvPicPr>
          <p:cNvPr id="6" name="Picture 5">
            <a:extLst>
              <a:ext uri="{FF2B5EF4-FFF2-40B4-BE49-F238E27FC236}">
                <a16:creationId xmlns:a16="http://schemas.microsoft.com/office/drawing/2014/main" xmlns="" id="{54CDFECD-C3D3-47AF-A2C3-14F6CEC696A6}"/>
              </a:ext>
            </a:extLst>
          </p:cNvPr>
          <p:cNvPicPr>
            <a:picLocks noChangeAspect="1"/>
          </p:cNvPicPr>
          <p:nvPr/>
        </p:nvPicPr>
        <p:blipFill>
          <a:blip r:embed="rId5"/>
          <a:stretch>
            <a:fillRect/>
          </a:stretch>
        </p:blipFill>
        <p:spPr>
          <a:xfrm>
            <a:off x="1784159" y="644424"/>
            <a:ext cx="342948" cy="5369433"/>
          </a:xfrm>
          <a:prstGeom prst="rect">
            <a:avLst/>
          </a:prstGeom>
        </p:spPr>
      </p:pic>
      <p:pic>
        <p:nvPicPr>
          <p:cNvPr id="9" name="Picture 8">
            <a:extLst>
              <a:ext uri="{FF2B5EF4-FFF2-40B4-BE49-F238E27FC236}">
                <a16:creationId xmlns:a16="http://schemas.microsoft.com/office/drawing/2014/main" xmlns="" id="{75CD6D64-24F2-4A29-AC99-D9842D0B21D5}"/>
              </a:ext>
            </a:extLst>
          </p:cNvPr>
          <p:cNvPicPr>
            <a:picLocks noChangeAspect="1"/>
          </p:cNvPicPr>
          <p:nvPr/>
        </p:nvPicPr>
        <p:blipFill>
          <a:blip r:embed="rId6"/>
          <a:stretch>
            <a:fillRect/>
          </a:stretch>
        </p:blipFill>
        <p:spPr>
          <a:xfrm>
            <a:off x="2078982" y="892268"/>
            <a:ext cx="1810003" cy="1276528"/>
          </a:xfrm>
          <a:prstGeom prst="rect">
            <a:avLst/>
          </a:prstGeom>
        </p:spPr>
      </p:pic>
      <p:pic>
        <p:nvPicPr>
          <p:cNvPr id="15" name="Picture 14">
            <a:extLst>
              <a:ext uri="{FF2B5EF4-FFF2-40B4-BE49-F238E27FC236}">
                <a16:creationId xmlns:a16="http://schemas.microsoft.com/office/drawing/2014/main" xmlns="" id="{2948039F-2F94-46F6-AFA0-C6862C658599}"/>
              </a:ext>
            </a:extLst>
          </p:cNvPr>
          <p:cNvPicPr>
            <a:picLocks noChangeAspect="1"/>
          </p:cNvPicPr>
          <p:nvPr/>
        </p:nvPicPr>
        <p:blipFill>
          <a:blip r:embed="rId7"/>
          <a:stretch>
            <a:fillRect/>
          </a:stretch>
        </p:blipFill>
        <p:spPr>
          <a:xfrm>
            <a:off x="2070273" y="2465999"/>
            <a:ext cx="1802874" cy="1267002"/>
          </a:xfrm>
          <a:prstGeom prst="rect">
            <a:avLst/>
          </a:prstGeom>
        </p:spPr>
      </p:pic>
      <p:pic>
        <p:nvPicPr>
          <p:cNvPr id="19" name="Picture 18">
            <a:extLst>
              <a:ext uri="{FF2B5EF4-FFF2-40B4-BE49-F238E27FC236}">
                <a16:creationId xmlns:a16="http://schemas.microsoft.com/office/drawing/2014/main" xmlns="" id="{1036D9CA-3260-4E49-8AD2-BA85EDA0014E}"/>
              </a:ext>
            </a:extLst>
          </p:cNvPr>
          <p:cNvPicPr>
            <a:picLocks noChangeAspect="1"/>
          </p:cNvPicPr>
          <p:nvPr/>
        </p:nvPicPr>
        <p:blipFill>
          <a:blip r:embed="rId8"/>
          <a:stretch>
            <a:fillRect/>
          </a:stretch>
        </p:blipFill>
        <p:spPr>
          <a:xfrm>
            <a:off x="3873147" y="714036"/>
            <a:ext cx="6530298" cy="828791"/>
          </a:xfrm>
          <a:prstGeom prst="rect">
            <a:avLst/>
          </a:prstGeom>
        </p:spPr>
      </p:pic>
      <p:pic>
        <p:nvPicPr>
          <p:cNvPr id="21" name="Picture 20">
            <a:extLst>
              <a:ext uri="{FF2B5EF4-FFF2-40B4-BE49-F238E27FC236}">
                <a16:creationId xmlns:a16="http://schemas.microsoft.com/office/drawing/2014/main" xmlns="" id="{3AFC5420-D1EE-4E71-927A-1801606396B2}"/>
              </a:ext>
            </a:extLst>
          </p:cNvPr>
          <p:cNvPicPr>
            <a:picLocks noChangeAspect="1"/>
          </p:cNvPicPr>
          <p:nvPr/>
        </p:nvPicPr>
        <p:blipFill>
          <a:blip r:embed="rId9"/>
          <a:stretch>
            <a:fillRect/>
          </a:stretch>
        </p:blipFill>
        <p:spPr>
          <a:xfrm>
            <a:off x="3873147" y="1525409"/>
            <a:ext cx="6535062" cy="809738"/>
          </a:xfrm>
          <a:prstGeom prst="rect">
            <a:avLst/>
          </a:prstGeom>
        </p:spPr>
      </p:pic>
      <p:pic>
        <p:nvPicPr>
          <p:cNvPr id="23" name="Picture 22">
            <a:extLst>
              <a:ext uri="{FF2B5EF4-FFF2-40B4-BE49-F238E27FC236}">
                <a16:creationId xmlns:a16="http://schemas.microsoft.com/office/drawing/2014/main" xmlns="" id="{D8B32756-20DE-4DF3-9FD3-A6D3D7F40052}"/>
              </a:ext>
            </a:extLst>
          </p:cNvPr>
          <p:cNvPicPr>
            <a:picLocks noChangeAspect="1"/>
          </p:cNvPicPr>
          <p:nvPr/>
        </p:nvPicPr>
        <p:blipFill>
          <a:blip r:embed="rId10"/>
          <a:stretch>
            <a:fillRect/>
          </a:stretch>
        </p:blipFill>
        <p:spPr>
          <a:xfrm>
            <a:off x="3849330" y="2344195"/>
            <a:ext cx="6554115" cy="1461451"/>
          </a:xfrm>
          <a:prstGeom prst="rect">
            <a:avLst/>
          </a:prstGeom>
        </p:spPr>
      </p:pic>
      <p:pic>
        <p:nvPicPr>
          <p:cNvPr id="25" name="Picture 24">
            <a:extLst>
              <a:ext uri="{FF2B5EF4-FFF2-40B4-BE49-F238E27FC236}">
                <a16:creationId xmlns:a16="http://schemas.microsoft.com/office/drawing/2014/main" xmlns="" id="{B3C6D144-885C-40FD-B91F-1BE192DDA144}"/>
              </a:ext>
            </a:extLst>
          </p:cNvPr>
          <p:cNvPicPr>
            <a:picLocks noChangeAspect="1"/>
          </p:cNvPicPr>
          <p:nvPr/>
        </p:nvPicPr>
        <p:blipFill>
          <a:blip r:embed="rId11"/>
          <a:stretch>
            <a:fillRect/>
          </a:stretch>
        </p:blipFill>
        <p:spPr>
          <a:xfrm>
            <a:off x="2024276" y="3871189"/>
            <a:ext cx="1821162" cy="1238423"/>
          </a:xfrm>
          <a:prstGeom prst="rect">
            <a:avLst/>
          </a:prstGeom>
        </p:spPr>
      </p:pic>
      <p:pic>
        <p:nvPicPr>
          <p:cNvPr id="27" name="Picture 26">
            <a:extLst>
              <a:ext uri="{FF2B5EF4-FFF2-40B4-BE49-F238E27FC236}">
                <a16:creationId xmlns:a16="http://schemas.microsoft.com/office/drawing/2014/main" xmlns="" id="{8A6E17C1-3183-4D7A-8308-D95638C4BF71}"/>
              </a:ext>
            </a:extLst>
          </p:cNvPr>
          <p:cNvPicPr>
            <a:picLocks noChangeAspect="1"/>
          </p:cNvPicPr>
          <p:nvPr/>
        </p:nvPicPr>
        <p:blipFill>
          <a:blip r:embed="rId12"/>
          <a:stretch>
            <a:fillRect/>
          </a:stretch>
        </p:blipFill>
        <p:spPr>
          <a:xfrm>
            <a:off x="3845438" y="3823064"/>
            <a:ext cx="6562771" cy="1181265"/>
          </a:xfrm>
          <a:prstGeom prst="rect">
            <a:avLst/>
          </a:prstGeom>
        </p:spPr>
      </p:pic>
      <p:pic>
        <p:nvPicPr>
          <p:cNvPr id="29" name="Picture 28">
            <a:extLst>
              <a:ext uri="{FF2B5EF4-FFF2-40B4-BE49-F238E27FC236}">
                <a16:creationId xmlns:a16="http://schemas.microsoft.com/office/drawing/2014/main" xmlns="" id="{24DFD1E7-C9CD-47E8-8CD7-9512CEF81723}"/>
              </a:ext>
            </a:extLst>
          </p:cNvPr>
          <p:cNvPicPr>
            <a:picLocks noChangeAspect="1"/>
          </p:cNvPicPr>
          <p:nvPr/>
        </p:nvPicPr>
        <p:blipFill>
          <a:blip r:embed="rId13"/>
          <a:stretch>
            <a:fillRect/>
          </a:stretch>
        </p:blipFill>
        <p:spPr>
          <a:xfrm>
            <a:off x="2024275" y="5279653"/>
            <a:ext cx="1864709" cy="1381318"/>
          </a:xfrm>
          <a:prstGeom prst="rect">
            <a:avLst/>
          </a:prstGeom>
        </p:spPr>
      </p:pic>
      <p:pic>
        <p:nvPicPr>
          <p:cNvPr id="31" name="Picture 30">
            <a:extLst>
              <a:ext uri="{FF2B5EF4-FFF2-40B4-BE49-F238E27FC236}">
                <a16:creationId xmlns:a16="http://schemas.microsoft.com/office/drawing/2014/main" xmlns="" id="{0DB10DB3-861D-4079-B875-75211ACCCEA5}"/>
              </a:ext>
            </a:extLst>
          </p:cNvPr>
          <p:cNvPicPr>
            <a:picLocks noChangeAspect="1"/>
          </p:cNvPicPr>
          <p:nvPr/>
        </p:nvPicPr>
        <p:blipFill>
          <a:blip r:embed="rId14"/>
          <a:stretch>
            <a:fillRect/>
          </a:stretch>
        </p:blipFill>
        <p:spPr>
          <a:xfrm>
            <a:off x="3846375" y="5094168"/>
            <a:ext cx="5849166" cy="457264"/>
          </a:xfrm>
          <a:prstGeom prst="rect">
            <a:avLst/>
          </a:prstGeom>
        </p:spPr>
      </p:pic>
      <p:pic>
        <p:nvPicPr>
          <p:cNvPr id="33" name="Picture 32">
            <a:extLst>
              <a:ext uri="{FF2B5EF4-FFF2-40B4-BE49-F238E27FC236}">
                <a16:creationId xmlns:a16="http://schemas.microsoft.com/office/drawing/2014/main" xmlns="" id="{5155540F-42AF-49EC-963C-2D33A9527C14}"/>
              </a:ext>
            </a:extLst>
          </p:cNvPr>
          <p:cNvPicPr>
            <a:picLocks noChangeAspect="1"/>
          </p:cNvPicPr>
          <p:nvPr/>
        </p:nvPicPr>
        <p:blipFill>
          <a:blip r:embed="rId15"/>
          <a:stretch>
            <a:fillRect/>
          </a:stretch>
        </p:blipFill>
        <p:spPr>
          <a:xfrm>
            <a:off x="3829028" y="5552971"/>
            <a:ext cx="6824672" cy="790685"/>
          </a:xfrm>
          <a:prstGeom prst="rect">
            <a:avLst/>
          </a:prstGeom>
        </p:spPr>
      </p:pic>
      <p:pic>
        <p:nvPicPr>
          <p:cNvPr id="35" name="Picture 34">
            <a:extLst>
              <a:ext uri="{FF2B5EF4-FFF2-40B4-BE49-F238E27FC236}">
                <a16:creationId xmlns:a16="http://schemas.microsoft.com/office/drawing/2014/main" xmlns="" id="{10C2F6C4-1305-4065-B754-8A196F8DC852}"/>
              </a:ext>
            </a:extLst>
          </p:cNvPr>
          <p:cNvPicPr>
            <a:picLocks noChangeAspect="1"/>
          </p:cNvPicPr>
          <p:nvPr/>
        </p:nvPicPr>
        <p:blipFill>
          <a:blip r:embed="rId16"/>
          <a:stretch>
            <a:fillRect/>
          </a:stretch>
        </p:blipFill>
        <p:spPr>
          <a:xfrm>
            <a:off x="3846375" y="6360918"/>
            <a:ext cx="5239481" cy="485843"/>
          </a:xfrm>
          <a:prstGeom prst="rect">
            <a:avLst/>
          </a:prstGeom>
        </p:spPr>
      </p:pic>
    </p:spTree>
    <p:extLst>
      <p:ext uri="{BB962C8B-B14F-4D97-AF65-F5344CB8AC3E}">
        <p14:creationId xmlns:p14="http://schemas.microsoft.com/office/powerpoint/2010/main" xmlns="" val="41813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3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 calcmode="lin" valueType="num">
                                      <p:cBhvr>
                                        <p:cTn id="47" dur="1000" fill="hold"/>
                                        <p:tgtEl>
                                          <p:spTgt spid="23"/>
                                        </p:tgtEl>
                                        <p:attrNameLst>
                                          <p:attrName>style.rotation</p:attrName>
                                        </p:attrNameLst>
                                      </p:cBhvr>
                                      <p:tavLst>
                                        <p:tav tm="0">
                                          <p:val>
                                            <p:fltVal val="90"/>
                                          </p:val>
                                        </p:tav>
                                        <p:tav tm="100000">
                                          <p:val>
                                            <p:fltVal val="0"/>
                                          </p:val>
                                        </p:tav>
                                      </p:tavLst>
                                    </p:anim>
                                    <p:animEffect transition="in" filter="fade">
                                      <p:cBhvr>
                                        <p:cTn id="48" dur="1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anim calcmode="lin" valueType="num">
                                      <p:cBhvr>
                                        <p:cTn id="54" dur="2000" fill="hold"/>
                                        <p:tgtEl>
                                          <p:spTgt spid="25"/>
                                        </p:tgtEl>
                                        <p:attrNameLst>
                                          <p:attrName>ppt_w</p:attrName>
                                        </p:attrNameLst>
                                      </p:cBhvr>
                                      <p:tavLst>
                                        <p:tav tm="0" fmla="#ppt_w*sin(2.5*pi*$)">
                                          <p:val>
                                            <p:fltVal val="0"/>
                                          </p:val>
                                        </p:tav>
                                        <p:tav tm="100000">
                                          <p:val>
                                            <p:fltVal val="1"/>
                                          </p:val>
                                        </p:tav>
                                      </p:tavLst>
                                    </p:anim>
                                    <p:anim calcmode="lin" valueType="num">
                                      <p:cBhvr>
                                        <p:cTn id="55" dur="2000" fill="hold"/>
                                        <p:tgtEl>
                                          <p:spTgt spid="25"/>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2000"/>
                                        <p:tgtEl>
                                          <p:spTgt spid="27"/>
                                        </p:tgtEl>
                                      </p:cBhvr>
                                    </p:animEffect>
                                    <p:anim calcmode="lin" valueType="num">
                                      <p:cBhvr>
                                        <p:cTn id="59" dur="2000" fill="hold"/>
                                        <p:tgtEl>
                                          <p:spTgt spid="27"/>
                                        </p:tgtEl>
                                        <p:attrNameLst>
                                          <p:attrName>ppt_w</p:attrName>
                                        </p:attrNameLst>
                                      </p:cBhvr>
                                      <p:tavLst>
                                        <p:tav tm="0" fmla="#ppt_w*sin(2.5*pi*$)">
                                          <p:val>
                                            <p:fltVal val="0"/>
                                          </p:val>
                                        </p:tav>
                                        <p:tav tm="100000">
                                          <p:val>
                                            <p:fltVal val="1"/>
                                          </p:val>
                                        </p:tav>
                                      </p:tavLst>
                                    </p:anim>
                                    <p:anim calcmode="lin" valueType="num">
                                      <p:cBhvr>
                                        <p:cTn id="60"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down)">
                                      <p:cBhvr>
                                        <p:cTn id="81" dur="580">
                                          <p:stCondLst>
                                            <p:cond delay="0"/>
                                          </p:stCondLst>
                                        </p:cTn>
                                        <p:tgtEl>
                                          <p:spTgt spid="31"/>
                                        </p:tgtEl>
                                      </p:cBhvr>
                                    </p:animEffect>
                                    <p:anim calcmode="lin" valueType="num">
                                      <p:cBhvr>
                                        <p:cTn id="8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7" dur="26">
                                          <p:stCondLst>
                                            <p:cond delay="650"/>
                                          </p:stCondLst>
                                        </p:cTn>
                                        <p:tgtEl>
                                          <p:spTgt spid="31"/>
                                        </p:tgtEl>
                                      </p:cBhvr>
                                      <p:to x="100000" y="60000"/>
                                    </p:animScale>
                                    <p:animScale>
                                      <p:cBhvr>
                                        <p:cTn id="88" dur="166" decel="50000">
                                          <p:stCondLst>
                                            <p:cond delay="676"/>
                                          </p:stCondLst>
                                        </p:cTn>
                                        <p:tgtEl>
                                          <p:spTgt spid="31"/>
                                        </p:tgtEl>
                                      </p:cBhvr>
                                      <p:to x="100000" y="100000"/>
                                    </p:animScale>
                                    <p:animScale>
                                      <p:cBhvr>
                                        <p:cTn id="89" dur="26">
                                          <p:stCondLst>
                                            <p:cond delay="1312"/>
                                          </p:stCondLst>
                                        </p:cTn>
                                        <p:tgtEl>
                                          <p:spTgt spid="31"/>
                                        </p:tgtEl>
                                      </p:cBhvr>
                                      <p:to x="100000" y="80000"/>
                                    </p:animScale>
                                    <p:animScale>
                                      <p:cBhvr>
                                        <p:cTn id="90" dur="166" decel="50000">
                                          <p:stCondLst>
                                            <p:cond delay="1338"/>
                                          </p:stCondLst>
                                        </p:cTn>
                                        <p:tgtEl>
                                          <p:spTgt spid="31"/>
                                        </p:tgtEl>
                                      </p:cBhvr>
                                      <p:to x="100000" y="100000"/>
                                    </p:animScale>
                                    <p:animScale>
                                      <p:cBhvr>
                                        <p:cTn id="91" dur="26">
                                          <p:stCondLst>
                                            <p:cond delay="1642"/>
                                          </p:stCondLst>
                                        </p:cTn>
                                        <p:tgtEl>
                                          <p:spTgt spid="31"/>
                                        </p:tgtEl>
                                      </p:cBhvr>
                                      <p:to x="100000" y="90000"/>
                                    </p:animScale>
                                    <p:animScale>
                                      <p:cBhvr>
                                        <p:cTn id="92" dur="166" decel="50000">
                                          <p:stCondLst>
                                            <p:cond delay="1668"/>
                                          </p:stCondLst>
                                        </p:cTn>
                                        <p:tgtEl>
                                          <p:spTgt spid="31"/>
                                        </p:tgtEl>
                                      </p:cBhvr>
                                      <p:to x="100000" y="100000"/>
                                    </p:animScale>
                                    <p:animScale>
                                      <p:cBhvr>
                                        <p:cTn id="93" dur="26">
                                          <p:stCondLst>
                                            <p:cond delay="1808"/>
                                          </p:stCondLst>
                                        </p:cTn>
                                        <p:tgtEl>
                                          <p:spTgt spid="31"/>
                                        </p:tgtEl>
                                      </p:cBhvr>
                                      <p:to x="100000" y="95000"/>
                                    </p:animScale>
                                    <p:animScale>
                                      <p:cBhvr>
                                        <p:cTn id="94" dur="166" decel="50000">
                                          <p:stCondLst>
                                            <p:cond delay="1834"/>
                                          </p:stCondLst>
                                        </p:cTn>
                                        <p:tgtEl>
                                          <p:spTgt spid="31"/>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down)">
                                      <p:cBhvr>
                                        <p:cTn id="97" dur="580">
                                          <p:stCondLst>
                                            <p:cond delay="0"/>
                                          </p:stCondLst>
                                        </p:cTn>
                                        <p:tgtEl>
                                          <p:spTgt spid="33"/>
                                        </p:tgtEl>
                                      </p:cBhvr>
                                    </p:animEffect>
                                    <p:anim calcmode="lin" valueType="num">
                                      <p:cBhvr>
                                        <p:cTn id="9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03" dur="26">
                                          <p:stCondLst>
                                            <p:cond delay="650"/>
                                          </p:stCondLst>
                                        </p:cTn>
                                        <p:tgtEl>
                                          <p:spTgt spid="33"/>
                                        </p:tgtEl>
                                      </p:cBhvr>
                                      <p:to x="100000" y="60000"/>
                                    </p:animScale>
                                    <p:animScale>
                                      <p:cBhvr>
                                        <p:cTn id="104" dur="166" decel="50000">
                                          <p:stCondLst>
                                            <p:cond delay="676"/>
                                          </p:stCondLst>
                                        </p:cTn>
                                        <p:tgtEl>
                                          <p:spTgt spid="33"/>
                                        </p:tgtEl>
                                      </p:cBhvr>
                                      <p:to x="100000" y="100000"/>
                                    </p:animScale>
                                    <p:animScale>
                                      <p:cBhvr>
                                        <p:cTn id="105" dur="26">
                                          <p:stCondLst>
                                            <p:cond delay="1312"/>
                                          </p:stCondLst>
                                        </p:cTn>
                                        <p:tgtEl>
                                          <p:spTgt spid="33"/>
                                        </p:tgtEl>
                                      </p:cBhvr>
                                      <p:to x="100000" y="80000"/>
                                    </p:animScale>
                                    <p:animScale>
                                      <p:cBhvr>
                                        <p:cTn id="106" dur="166" decel="50000">
                                          <p:stCondLst>
                                            <p:cond delay="1338"/>
                                          </p:stCondLst>
                                        </p:cTn>
                                        <p:tgtEl>
                                          <p:spTgt spid="33"/>
                                        </p:tgtEl>
                                      </p:cBhvr>
                                      <p:to x="100000" y="100000"/>
                                    </p:animScale>
                                    <p:animScale>
                                      <p:cBhvr>
                                        <p:cTn id="107" dur="26">
                                          <p:stCondLst>
                                            <p:cond delay="1642"/>
                                          </p:stCondLst>
                                        </p:cTn>
                                        <p:tgtEl>
                                          <p:spTgt spid="33"/>
                                        </p:tgtEl>
                                      </p:cBhvr>
                                      <p:to x="100000" y="90000"/>
                                    </p:animScale>
                                    <p:animScale>
                                      <p:cBhvr>
                                        <p:cTn id="108" dur="166" decel="50000">
                                          <p:stCondLst>
                                            <p:cond delay="1668"/>
                                          </p:stCondLst>
                                        </p:cTn>
                                        <p:tgtEl>
                                          <p:spTgt spid="33"/>
                                        </p:tgtEl>
                                      </p:cBhvr>
                                      <p:to x="100000" y="100000"/>
                                    </p:animScale>
                                    <p:animScale>
                                      <p:cBhvr>
                                        <p:cTn id="109" dur="26">
                                          <p:stCondLst>
                                            <p:cond delay="1808"/>
                                          </p:stCondLst>
                                        </p:cTn>
                                        <p:tgtEl>
                                          <p:spTgt spid="33"/>
                                        </p:tgtEl>
                                      </p:cBhvr>
                                      <p:to x="100000" y="95000"/>
                                    </p:animScale>
                                    <p:animScale>
                                      <p:cBhvr>
                                        <p:cTn id="110" dur="166" decel="50000">
                                          <p:stCondLst>
                                            <p:cond delay="1834"/>
                                          </p:stCondLst>
                                        </p:cTn>
                                        <p:tgtEl>
                                          <p:spTgt spid="33"/>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80">
                                          <p:stCondLst>
                                            <p:cond delay="0"/>
                                          </p:stCondLst>
                                        </p:cTn>
                                        <p:tgtEl>
                                          <p:spTgt spid="35"/>
                                        </p:tgtEl>
                                      </p:cBhvr>
                                    </p:animEffect>
                                    <p:anim calcmode="lin" valueType="num">
                                      <p:cBhvr>
                                        <p:cTn id="11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9" dur="26">
                                          <p:stCondLst>
                                            <p:cond delay="650"/>
                                          </p:stCondLst>
                                        </p:cTn>
                                        <p:tgtEl>
                                          <p:spTgt spid="35"/>
                                        </p:tgtEl>
                                      </p:cBhvr>
                                      <p:to x="100000" y="60000"/>
                                    </p:animScale>
                                    <p:animScale>
                                      <p:cBhvr>
                                        <p:cTn id="120" dur="166" decel="50000">
                                          <p:stCondLst>
                                            <p:cond delay="676"/>
                                          </p:stCondLst>
                                        </p:cTn>
                                        <p:tgtEl>
                                          <p:spTgt spid="35"/>
                                        </p:tgtEl>
                                      </p:cBhvr>
                                      <p:to x="100000" y="100000"/>
                                    </p:animScale>
                                    <p:animScale>
                                      <p:cBhvr>
                                        <p:cTn id="121" dur="26">
                                          <p:stCondLst>
                                            <p:cond delay="1312"/>
                                          </p:stCondLst>
                                        </p:cTn>
                                        <p:tgtEl>
                                          <p:spTgt spid="35"/>
                                        </p:tgtEl>
                                      </p:cBhvr>
                                      <p:to x="100000" y="80000"/>
                                    </p:animScale>
                                    <p:animScale>
                                      <p:cBhvr>
                                        <p:cTn id="122" dur="166" decel="50000">
                                          <p:stCondLst>
                                            <p:cond delay="1338"/>
                                          </p:stCondLst>
                                        </p:cTn>
                                        <p:tgtEl>
                                          <p:spTgt spid="35"/>
                                        </p:tgtEl>
                                      </p:cBhvr>
                                      <p:to x="100000" y="100000"/>
                                    </p:animScale>
                                    <p:animScale>
                                      <p:cBhvr>
                                        <p:cTn id="123" dur="26">
                                          <p:stCondLst>
                                            <p:cond delay="1642"/>
                                          </p:stCondLst>
                                        </p:cTn>
                                        <p:tgtEl>
                                          <p:spTgt spid="35"/>
                                        </p:tgtEl>
                                      </p:cBhvr>
                                      <p:to x="100000" y="90000"/>
                                    </p:animScale>
                                    <p:animScale>
                                      <p:cBhvr>
                                        <p:cTn id="124" dur="166" decel="50000">
                                          <p:stCondLst>
                                            <p:cond delay="1668"/>
                                          </p:stCondLst>
                                        </p:cTn>
                                        <p:tgtEl>
                                          <p:spTgt spid="35"/>
                                        </p:tgtEl>
                                      </p:cBhvr>
                                      <p:to x="100000" y="100000"/>
                                    </p:animScale>
                                    <p:animScale>
                                      <p:cBhvr>
                                        <p:cTn id="125" dur="26">
                                          <p:stCondLst>
                                            <p:cond delay="1808"/>
                                          </p:stCondLst>
                                        </p:cTn>
                                        <p:tgtEl>
                                          <p:spTgt spid="35"/>
                                        </p:tgtEl>
                                      </p:cBhvr>
                                      <p:to x="100000" y="95000"/>
                                    </p:animScale>
                                    <p:animScale>
                                      <p:cBhvr>
                                        <p:cTn id="126"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D37D2A5B-127A-4FB6-8D03-5A4B61895D6B}"/>
              </a:ext>
            </a:extLst>
          </p:cNvPr>
          <p:cNvSpPr txBox="1"/>
          <p:nvPr/>
        </p:nvSpPr>
        <p:spPr>
          <a:xfrm>
            <a:off x="117512" y="871086"/>
            <a:ext cx="4579616" cy="5632311"/>
          </a:xfrm>
          <a:prstGeom prst="rect">
            <a:avLst/>
          </a:prstGeom>
          <a:solidFill>
            <a:schemeClr val="accent2">
              <a:lumMod val="40000"/>
              <a:lumOff val="60000"/>
            </a:schemeClr>
          </a:solidFill>
          <a:ln>
            <a:solidFill>
              <a:srgbClr val="00B050"/>
            </a:solidFill>
          </a:ln>
        </p:spPr>
        <p:txBody>
          <a:bodyPr wrap="square">
            <a:spAutoFit/>
          </a:bodyPr>
          <a:lstStyle/>
          <a:p>
            <a:pPr algn="just"/>
            <a:r>
              <a:rPr lang="vi-VN" sz="2400" spc="-90" dirty="0">
                <a:latin typeface="Times New Roman" panose="02020603050405020304" pitchFamily="18" charset="0"/>
                <a:cs typeface="Times New Roman" panose="02020603050405020304" pitchFamily="18" charset="0"/>
              </a:rPr>
              <a:t>Tại sao nói truyền thống văn hoá nhân đạo của dân tộc Việt Nam tiếp tục được thể hiện trong cuộc chiến đấu </a:t>
            </a:r>
            <a:r>
              <a:rPr lang="en-US" sz="2400" spc="-90" dirty="0" err="1">
                <a:latin typeface="Times New Roman" panose="02020603050405020304" pitchFamily="18" charset="0"/>
                <a:cs typeface="Times New Roman" panose="02020603050405020304" pitchFamily="18" charset="0"/>
              </a:rPr>
              <a:t>bảo</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vệ</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biên</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giới</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phía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Bắc</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của</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Tổ</a:t>
            </a:r>
            <a:r>
              <a:rPr lang="en-US" sz="2400" spc="-90" dirty="0">
                <a:latin typeface="Times New Roman" panose="02020603050405020304" pitchFamily="18" charset="0"/>
                <a:cs typeface="Times New Roman" panose="02020603050405020304" pitchFamily="18" charset="0"/>
              </a:rPr>
              <a:t> </a:t>
            </a:r>
            <a:r>
              <a:rPr lang="en-US" sz="2400" spc="-90" dirty="0" err="1">
                <a:latin typeface="Times New Roman" panose="02020603050405020304" pitchFamily="18" charset="0"/>
                <a:cs typeface="Times New Roman" panose="02020603050405020304" pitchFamily="18" charset="0"/>
              </a:rPr>
              <a:t>quốc</a:t>
            </a:r>
            <a:r>
              <a:rPr lang="en-US" sz="2400" spc="-90" dirty="0">
                <a:latin typeface="Times New Roman" panose="02020603050405020304" pitchFamily="18" charset="0"/>
                <a:cs typeface="Times New Roman" panose="02020603050405020304" pitchFamily="18" charset="0"/>
              </a:rPr>
              <a:t>?</a:t>
            </a:r>
          </a:p>
          <a:p>
            <a:pPr algn="just"/>
            <a:r>
              <a:rPr lang="en-US" sz="2400" dirty="0" err="1">
                <a:solidFill>
                  <a:srgbClr val="FF0000"/>
                </a:solidFill>
                <a:latin typeface="Times New Roman" panose="02020603050405020304" pitchFamily="18" charset="0"/>
                <a:cs typeface="Times New Roman" panose="02020603050405020304" pitchFamily="18" charset="0"/>
              </a:rPr>
              <a:t>Trả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lời</a:t>
            </a:r>
            <a:r>
              <a:rPr lang="en-US" sz="2400" dirty="0">
                <a:solidFill>
                  <a:srgbClr val="FF0000"/>
                </a:solidFill>
                <a:latin typeface="Times New Roman" panose="02020603050405020304" pitchFamily="18" charset="0"/>
                <a:cs typeface="Times New Roman" panose="02020603050405020304" pitchFamily="18" charset="0"/>
              </a:rPr>
              <a:t>:</a:t>
            </a:r>
          </a:p>
          <a:p>
            <a:pPr algn="just"/>
            <a:r>
              <a:rPr lang="vi-VN" sz="2400" dirty="0">
                <a:latin typeface="Times New Roman" panose="02020603050405020304" pitchFamily="18" charset="0"/>
                <a:cs typeface="Times New Roman" panose="02020603050405020304" pitchFamily="18" charset="0"/>
              </a:rPr>
              <a:t>Trong cuộc chiến đấu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khi chính quyền Trung Quốc tuyên bố rút quân từ ngày 05-3-1979, ta đã ngừng mọi hoạt động tiến công quân sự để đối phương rút toàn bộ lực lượng và phương tiện chiến tranh về nước. Đó chính là truyền thông văn hoá nhân đạo của dân tộc Việt Nam.</a:t>
            </a:r>
            <a:endParaRPr lang="en-US" sz="24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56D2F618-B8D4-49B7-BAF6-959C8491FF3D}"/>
              </a:ext>
            </a:extLst>
          </p:cNvPr>
          <p:cNvPicPr>
            <a:picLocks noChangeAspect="1"/>
          </p:cNvPicPr>
          <p:nvPr/>
        </p:nvPicPr>
        <p:blipFill>
          <a:blip r:embed="rId4"/>
          <a:stretch>
            <a:fillRect/>
          </a:stretch>
        </p:blipFill>
        <p:spPr>
          <a:xfrm>
            <a:off x="4783756" y="875451"/>
            <a:ext cx="7290732" cy="5062137"/>
          </a:xfrm>
          <a:prstGeom prst="rect">
            <a:avLst/>
          </a:prstGeom>
          <a:ln>
            <a:solidFill>
              <a:srgbClr val="00B050"/>
            </a:solidFill>
          </a:ln>
        </p:spPr>
      </p:pic>
      <p:sp>
        <p:nvSpPr>
          <p:cNvPr id="13" name="TextBox 12">
            <a:extLst>
              <a:ext uri="{FF2B5EF4-FFF2-40B4-BE49-F238E27FC236}">
                <a16:creationId xmlns:a16="http://schemas.microsoft.com/office/drawing/2014/main" xmlns="" id="{74274C61-10AD-4BE3-9FA1-52268228ACDE}"/>
              </a:ext>
            </a:extLst>
          </p:cNvPr>
          <p:cNvSpPr txBox="1"/>
          <p:nvPr/>
        </p:nvSpPr>
        <p:spPr>
          <a:xfrm>
            <a:off x="4783756" y="6134065"/>
            <a:ext cx="7290732" cy="523220"/>
          </a:xfrm>
          <a:prstGeom prst="rect">
            <a:avLst/>
          </a:prstGeom>
          <a:noFill/>
        </p:spPr>
        <p:txBody>
          <a:bodyPr wrap="square">
            <a:spAutoFit/>
          </a:bodyPr>
          <a:lstStyle/>
          <a:p>
            <a:pPr algn="ctr"/>
            <a:r>
              <a:rPr lang="en-US" b="0" dirty="0" err="1">
                <a:effectLst/>
                <a:latin typeface="Times New Roman" panose="02020603050405020304" pitchFamily="18" charset="0"/>
                <a:cs typeface="Times New Roman" panose="02020603050405020304" pitchFamily="18" charset="0"/>
              </a:rPr>
              <a:t>Thắp</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nến</a:t>
            </a:r>
            <a:r>
              <a:rPr lang="en-US" b="0" dirty="0">
                <a:effectLst/>
                <a:latin typeface="Times New Roman" panose="02020603050405020304" pitchFamily="18" charset="0"/>
                <a:cs typeface="Times New Roman" panose="02020603050405020304" pitchFamily="18" charset="0"/>
              </a:rPr>
              <a:t> tri </a:t>
            </a:r>
            <a:r>
              <a:rPr lang="en-US" b="0" dirty="0" err="1">
                <a:effectLst/>
                <a:latin typeface="Times New Roman" panose="02020603050405020304" pitchFamily="18" charset="0"/>
                <a:cs typeface="Times New Roman" panose="02020603050405020304" pitchFamily="18" charset="0"/>
              </a:rPr>
              <a:t>ân</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các</a:t>
            </a:r>
            <a:r>
              <a:rPr lang="en-US" b="0" dirty="0">
                <a:effectLst/>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a:t>
            </a:r>
            <a:r>
              <a:rPr lang="en-US" b="0" dirty="0" err="1">
                <a:effectLst/>
                <a:latin typeface="Times New Roman" panose="02020603050405020304" pitchFamily="18" charset="0"/>
                <a:cs typeface="Times New Roman" panose="02020603050405020304" pitchFamily="18" charset="0"/>
              </a:rPr>
              <a:t>nh</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hùng</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liệt</a:t>
            </a:r>
            <a:r>
              <a:rPr lang="en-US" b="0" dirty="0">
                <a:effectLst/>
                <a:latin typeface="Times New Roman" panose="02020603050405020304" pitchFamily="18" charset="0"/>
                <a:cs typeface="Times New Roman" panose="02020603050405020304" pitchFamily="18" charset="0"/>
              </a:rPr>
              <a:t> s</a:t>
            </a:r>
            <a:r>
              <a:rPr lang="vi-VN" dirty="0">
                <a:latin typeface="Times New Roman" panose="02020603050405020304" pitchFamily="18" charset="0"/>
                <a:cs typeface="Times New Roman" panose="02020603050405020304" pitchFamily="18" charset="0"/>
              </a:rPr>
              <a:t>ĩ</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tại</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Nghĩa</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trang</a:t>
            </a:r>
            <a:r>
              <a:rPr lang="en-US" b="0" dirty="0">
                <a:effectLst/>
                <a:latin typeface="Times New Roman" panose="02020603050405020304" pitchFamily="18" charset="0"/>
                <a:cs typeface="Times New Roman" panose="02020603050405020304" pitchFamily="18" charset="0"/>
              </a:rPr>
              <a:t> </a:t>
            </a:r>
            <a:r>
              <a:rPr lang="vi-VN" b="0" dirty="0">
                <a:effectLst/>
                <a:latin typeface="Times New Roman" panose="02020603050405020304" pitchFamily="18" charset="0"/>
                <a:cs typeface="Times New Roman" panose="02020603050405020304" pitchFamily="18" charset="0"/>
              </a:rPr>
              <a:t>liệt sĩ quốc gia </a:t>
            </a:r>
            <a:r>
              <a:rPr lang="en-US" b="0" dirty="0" err="1">
                <a:effectLst/>
                <a:latin typeface="Times New Roman" panose="02020603050405020304" pitchFamily="18" charset="0"/>
                <a:cs typeface="Times New Roman" panose="02020603050405020304" pitchFamily="18" charset="0"/>
              </a:rPr>
              <a:t>Vị</a:t>
            </a:r>
            <a:r>
              <a:rPr lang="en-US" b="0" dirty="0">
                <a:effectLst/>
                <a:latin typeface="Times New Roman" panose="02020603050405020304" pitchFamily="18" charset="0"/>
                <a:cs typeface="Times New Roman" panose="02020603050405020304" pitchFamily="18" charset="0"/>
              </a:rPr>
              <a:t> </a:t>
            </a:r>
            <a:r>
              <a:rPr lang="en-US" b="0" dirty="0" err="1">
                <a:effectLst/>
                <a:latin typeface="Times New Roman" panose="02020603050405020304" pitchFamily="18" charset="0"/>
                <a:cs typeface="Times New Roman" panose="02020603050405020304" pitchFamily="18" charset="0"/>
              </a:rPr>
              <a:t>Xuyên</a:t>
            </a:r>
            <a:endParaRPr lang="vi-VN" b="0" dirty="0">
              <a:effectLst/>
              <a:latin typeface="Times New Roman" panose="02020603050405020304" pitchFamily="18" charset="0"/>
              <a:cs typeface="Times New Roman" panose="02020603050405020304" pitchFamily="18" charset="0"/>
            </a:endParaRPr>
          </a:p>
          <a:p>
            <a:pPr algn="ctr"/>
            <a:r>
              <a:rPr lang="vi-VN" sz="1000" dirty="0">
                <a:hlinkClick r:id="rId5"/>
              </a:rPr>
              <a:t>Chiến tranh biên giới: Nơi lưu giữ tuổi xuân những người lính Vị Xuyên (vietnamnet.vn)</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153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heel(1)">
                                      <p:cBhvr>
                                        <p:cTn id="27" dur="2000"/>
                                        <p:tgtEl>
                                          <p:spTgt spid="6">
                                            <p:txEl>
                                              <p:pRg st="1" end="1"/>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heel(1)">
                                      <p:cBhvr>
                                        <p:cTn id="30"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a:extLst>
              <a:ext uri="{FF2B5EF4-FFF2-40B4-BE49-F238E27FC236}">
                <a16:creationId xmlns:a16="http://schemas.microsoft.com/office/drawing/2014/main" xmlns="" id="{FB14BBEC-2E9E-4E20-B417-CA12FD71464E}"/>
              </a:ext>
            </a:extLst>
          </p:cNvPr>
          <p:cNvPicPr>
            <a:picLocks noChangeAspect="1"/>
          </p:cNvPicPr>
          <p:nvPr/>
        </p:nvPicPr>
        <p:blipFill>
          <a:blip r:embed="rId4"/>
          <a:stretch>
            <a:fillRect/>
          </a:stretch>
        </p:blipFill>
        <p:spPr>
          <a:xfrm>
            <a:off x="1134565" y="783772"/>
            <a:ext cx="340246" cy="5283543"/>
          </a:xfrm>
          <a:prstGeom prst="rect">
            <a:avLst/>
          </a:prstGeom>
        </p:spPr>
      </p:pic>
      <p:pic>
        <p:nvPicPr>
          <p:cNvPr id="9" name="Picture 8">
            <a:extLst>
              <a:ext uri="{FF2B5EF4-FFF2-40B4-BE49-F238E27FC236}">
                <a16:creationId xmlns:a16="http://schemas.microsoft.com/office/drawing/2014/main" xmlns="" id="{9CE69A1B-BA02-4102-8D93-E572A0CE1513}"/>
              </a:ext>
            </a:extLst>
          </p:cNvPr>
          <p:cNvPicPr>
            <a:picLocks noChangeAspect="1"/>
          </p:cNvPicPr>
          <p:nvPr/>
        </p:nvPicPr>
        <p:blipFill>
          <a:blip r:embed="rId5"/>
          <a:stretch>
            <a:fillRect/>
          </a:stretch>
        </p:blipFill>
        <p:spPr>
          <a:xfrm>
            <a:off x="1474811" y="391887"/>
            <a:ext cx="866896" cy="793102"/>
          </a:xfrm>
          <a:prstGeom prst="rect">
            <a:avLst/>
          </a:prstGeom>
        </p:spPr>
      </p:pic>
      <p:pic>
        <p:nvPicPr>
          <p:cNvPr id="11" name="Picture 10">
            <a:extLst>
              <a:ext uri="{FF2B5EF4-FFF2-40B4-BE49-F238E27FC236}">
                <a16:creationId xmlns:a16="http://schemas.microsoft.com/office/drawing/2014/main" xmlns="" id="{10FF421D-B80F-4B9C-B93E-7717E67792E5}"/>
              </a:ext>
            </a:extLst>
          </p:cNvPr>
          <p:cNvPicPr>
            <a:picLocks noChangeAspect="1"/>
          </p:cNvPicPr>
          <p:nvPr/>
        </p:nvPicPr>
        <p:blipFill>
          <a:blip r:embed="rId6"/>
          <a:stretch>
            <a:fillRect/>
          </a:stretch>
        </p:blipFill>
        <p:spPr>
          <a:xfrm>
            <a:off x="2301182" y="179938"/>
            <a:ext cx="6260980" cy="447737"/>
          </a:xfrm>
          <a:prstGeom prst="rect">
            <a:avLst/>
          </a:prstGeom>
        </p:spPr>
      </p:pic>
      <p:pic>
        <p:nvPicPr>
          <p:cNvPr id="13" name="Picture 12">
            <a:extLst>
              <a:ext uri="{FF2B5EF4-FFF2-40B4-BE49-F238E27FC236}">
                <a16:creationId xmlns:a16="http://schemas.microsoft.com/office/drawing/2014/main" xmlns="" id="{91CC247D-7793-4DAB-B552-50D7277EBA88}"/>
              </a:ext>
            </a:extLst>
          </p:cNvPr>
          <p:cNvPicPr>
            <a:picLocks noChangeAspect="1"/>
          </p:cNvPicPr>
          <p:nvPr/>
        </p:nvPicPr>
        <p:blipFill>
          <a:blip r:embed="rId7"/>
          <a:stretch>
            <a:fillRect/>
          </a:stretch>
        </p:blipFill>
        <p:spPr>
          <a:xfrm>
            <a:off x="2298163" y="684409"/>
            <a:ext cx="9545382" cy="790685"/>
          </a:xfrm>
          <a:prstGeom prst="rect">
            <a:avLst/>
          </a:prstGeom>
        </p:spPr>
      </p:pic>
      <p:pic>
        <p:nvPicPr>
          <p:cNvPr id="15" name="Picture 14">
            <a:extLst>
              <a:ext uri="{FF2B5EF4-FFF2-40B4-BE49-F238E27FC236}">
                <a16:creationId xmlns:a16="http://schemas.microsoft.com/office/drawing/2014/main" xmlns="" id="{D0C2AC41-1874-4FD4-A6FB-D66F58C817E2}"/>
              </a:ext>
            </a:extLst>
          </p:cNvPr>
          <p:cNvPicPr>
            <a:picLocks noChangeAspect="1"/>
          </p:cNvPicPr>
          <p:nvPr/>
        </p:nvPicPr>
        <p:blipFill>
          <a:blip r:embed="rId8"/>
          <a:stretch>
            <a:fillRect/>
          </a:stretch>
        </p:blipFill>
        <p:spPr>
          <a:xfrm>
            <a:off x="1431266" y="1672046"/>
            <a:ext cx="847843" cy="1541418"/>
          </a:xfrm>
          <a:prstGeom prst="rect">
            <a:avLst/>
          </a:prstGeom>
        </p:spPr>
      </p:pic>
      <p:pic>
        <p:nvPicPr>
          <p:cNvPr id="17" name="Picture 16">
            <a:extLst>
              <a:ext uri="{FF2B5EF4-FFF2-40B4-BE49-F238E27FC236}">
                <a16:creationId xmlns:a16="http://schemas.microsoft.com/office/drawing/2014/main" xmlns="" id="{88370799-0CF8-4BC2-8704-61E0F008CC7F}"/>
              </a:ext>
            </a:extLst>
          </p:cNvPr>
          <p:cNvPicPr>
            <a:picLocks noChangeAspect="1"/>
          </p:cNvPicPr>
          <p:nvPr/>
        </p:nvPicPr>
        <p:blipFill>
          <a:blip r:embed="rId9"/>
          <a:stretch>
            <a:fillRect/>
          </a:stretch>
        </p:blipFill>
        <p:spPr>
          <a:xfrm>
            <a:off x="2298163" y="1443413"/>
            <a:ext cx="6290125" cy="457264"/>
          </a:xfrm>
          <a:prstGeom prst="rect">
            <a:avLst/>
          </a:prstGeom>
        </p:spPr>
      </p:pic>
      <p:pic>
        <p:nvPicPr>
          <p:cNvPr id="19" name="Picture 18">
            <a:extLst>
              <a:ext uri="{FF2B5EF4-FFF2-40B4-BE49-F238E27FC236}">
                <a16:creationId xmlns:a16="http://schemas.microsoft.com/office/drawing/2014/main" xmlns="" id="{FFB251D6-A1D4-4FA2-ABE5-A53B55342AA3}"/>
              </a:ext>
            </a:extLst>
          </p:cNvPr>
          <p:cNvPicPr>
            <a:picLocks noChangeAspect="1"/>
          </p:cNvPicPr>
          <p:nvPr/>
        </p:nvPicPr>
        <p:blipFill>
          <a:blip r:embed="rId10"/>
          <a:stretch>
            <a:fillRect/>
          </a:stretch>
        </p:blipFill>
        <p:spPr>
          <a:xfrm>
            <a:off x="2305236" y="1882161"/>
            <a:ext cx="7588601" cy="466790"/>
          </a:xfrm>
          <a:prstGeom prst="rect">
            <a:avLst/>
          </a:prstGeom>
        </p:spPr>
      </p:pic>
      <p:pic>
        <p:nvPicPr>
          <p:cNvPr id="21" name="Picture 20">
            <a:extLst>
              <a:ext uri="{FF2B5EF4-FFF2-40B4-BE49-F238E27FC236}">
                <a16:creationId xmlns:a16="http://schemas.microsoft.com/office/drawing/2014/main" xmlns="" id="{9CBE9A10-7724-4A80-A71D-FD08057257F3}"/>
              </a:ext>
            </a:extLst>
          </p:cNvPr>
          <p:cNvPicPr>
            <a:picLocks noChangeAspect="1"/>
          </p:cNvPicPr>
          <p:nvPr/>
        </p:nvPicPr>
        <p:blipFill>
          <a:blip r:embed="rId11"/>
          <a:stretch>
            <a:fillRect/>
          </a:stretch>
        </p:blipFill>
        <p:spPr>
          <a:xfrm>
            <a:off x="2305236" y="2359148"/>
            <a:ext cx="6263998" cy="466790"/>
          </a:xfrm>
          <a:prstGeom prst="rect">
            <a:avLst/>
          </a:prstGeom>
        </p:spPr>
      </p:pic>
      <p:pic>
        <p:nvPicPr>
          <p:cNvPr id="23" name="Picture 22">
            <a:extLst>
              <a:ext uri="{FF2B5EF4-FFF2-40B4-BE49-F238E27FC236}">
                <a16:creationId xmlns:a16="http://schemas.microsoft.com/office/drawing/2014/main" xmlns="" id="{D075120E-4356-42AB-9A61-B0A06C052917}"/>
              </a:ext>
            </a:extLst>
          </p:cNvPr>
          <p:cNvPicPr>
            <a:picLocks noChangeAspect="1"/>
          </p:cNvPicPr>
          <p:nvPr/>
        </p:nvPicPr>
        <p:blipFill>
          <a:blip r:embed="rId12"/>
          <a:stretch>
            <a:fillRect/>
          </a:stretch>
        </p:blipFill>
        <p:spPr>
          <a:xfrm>
            <a:off x="2298164" y="2843454"/>
            <a:ext cx="6263998" cy="457264"/>
          </a:xfrm>
          <a:prstGeom prst="rect">
            <a:avLst/>
          </a:prstGeom>
        </p:spPr>
      </p:pic>
      <p:pic>
        <p:nvPicPr>
          <p:cNvPr id="25" name="Picture 24">
            <a:extLst>
              <a:ext uri="{FF2B5EF4-FFF2-40B4-BE49-F238E27FC236}">
                <a16:creationId xmlns:a16="http://schemas.microsoft.com/office/drawing/2014/main" xmlns="" id="{9EA9D0CF-A0C9-4544-97D5-EB1AF6F46B7F}"/>
              </a:ext>
            </a:extLst>
          </p:cNvPr>
          <p:cNvPicPr>
            <a:picLocks noChangeAspect="1"/>
          </p:cNvPicPr>
          <p:nvPr/>
        </p:nvPicPr>
        <p:blipFill>
          <a:blip r:embed="rId13"/>
          <a:stretch>
            <a:fillRect/>
          </a:stretch>
        </p:blipFill>
        <p:spPr>
          <a:xfrm>
            <a:off x="1453039" y="3300718"/>
            <a:ext cx="866896" cy="1109494"/>
          </a:xfrm>
          <a:prstGeom prst="rect">
            <a:avLst/>
          </a:prstGeom>
        </p:spPr>
      </p:pic>
      <p:pic>
        <p:nvPicPr>
          <p:cNvPr id="27" name="Picture 26">
            <a:extLst>
              <a:ext uri="{FF2B5EF4-FFF2-40B4-BE49-F238E27FC236}">
                <a16:creationId xmlns:a16="http://schemas.microsoft.com/office/drawing/2014/main" xmlns="" id="{C370D393-3994-40E0-93C6-879454954A9D}"/>
              </a:ext>
            </a:extLst>
          </p:cNvPr>
          <p:cNvPicPr>
            <a:picLocks noChangeAspect="1"/>
          </p:cNvPicPr>
          <p:nvPr/>
        </p:nvPicPr>
        <p:blipFill>
          <a:blip r:embed="rId14"/>
          <a:stretch>
            <a:fillRect/>
          </a:stretch>
        </p:blipFill>
        <p:spPr>
          <a:xfrm>
            <a:off x="2279109" y="3292399"/>
            <a:ext cx="6290125" cy="476316"/>
          </a:xfrm>
          <a:prstGeom prst="rect">
            <a:avLst/>
          </a:prstGeom>
        </p:spPr>
      </p:pic>
      <p:pic>
        <p:nvPicPr>
          <p:cNvPr id="29" name="Picture 28">
            <a:extLst>
              <a:ext uri="{FF2B5EF4-FFF2-40B4-BE49-F238E27FC236}">
                <a16:creationId xmlns:a16="http://schemas.microsoft.com/office/drawing/2014/main" xmlns="" id="{4D0BA5AE-5272-4E31-8654-7CEBF4DD85E1}"/>
              </a:ext>
            </a:extLst>
          </p:cNvPr>
          <p:cNvPicPr>
            <a:picLocks noChangeAspect="1"/>
          </p:cNvPicPr>
          <p:nvPr/>
        </p:nvPicPr>
        <p:blipFill>
          <a:blip r:embed="rId15"/>
          <a:stretch>
            <a:fillRect/>
          </a:stretch>
        </p:blipFill>
        <p:spPr>
          <a:xfrm>
            <a:off x="2305236" y="3740673"/>
            <a:ext cx="4670330" cy="457264"/>
          </a:xfrm>
          <a:prstGeom prst="rect">
            <a:avLst/>
          </a:prstGeom>
        </p:spPr>
      </p:pic>
      <p:pic>
        <p:nvPicPr>
          <p:cNvPr id="31" name="Picture 30">
            <a:extLst>
              <a:ext uri="{FF2B5EF4-FFF2-40B4-BE49-F238E27FC236}">
                <a16:creationId xmlns:a16="http://schemas.microsoft.com/office/drawing/2014/main" xmlns="" id="{59FD39B3-8F9B-40A0-992E-0E7EE082B8C8}"/>
              </a:ext>
            </a:extLst>
          </p:cNvPr>
          <p:cNvPicPr>
            <a:picLocks noChangeAspect="1"/>
          </p:cNvPicPr>
          <p:nvPr/>
        </p:nvPicPr>
        <p:blipFill>
          <a:blip r:embed="rId16"/>
          <a:stretch>
            <a:fillRect/>
          </a:stretch>
        </p:blipFill>
        <p:spPr>
          <a:xfrm>
            <a:off x="2298163" y="4210531"/>
            <a:ext cx="9545382" cy="457264"/>
          </a:xfrm>
          <a:prstGeom prst="rect">
            <a:avLst/>
          </a:prstGeom>
        </p:spPr>
      </p:pic>
      <p:pic>
        <p:nvPicPr>
          <p:cNvPr id="33" name="Picture 32">
            <a:extLst>
              <a:ext uri="{FF2B5EF4-FFF2-40B4-BE49-F238E27FC236}">
                <a16:creationId xmlns:a16="http://schemas.microsoft.com/office/drawing/2014/main" xmlns="" id="{118B226F-80D7-419C-A9FB-81219F9BD2BC}"/>
              </a:ext>
            </a:extLst>
          </p:cNvPr>
          <p:cNvPicPr>
            <a:picLocks noChangeAspect="1"/>
          </p:cNvPicPr>
          <p:nvPr/>
        </p:nvPicPr>
        <p:blipFill>
          <a:blip r:embed="rId17"/>
          <a:stretch>
            <a:fillRect/>
          </a:stretch>
        </p:blipFill>
        <p:spPr>
          <a:xfrm>
            <a:off x="1484337" y="4685211"/>
            <a:ext cx="847843" cy="1174747"/>
          </a:xfrm>
          <a:prstGeom prst="rect">
            <a:avLst/>
          </a:prstGeom>
        </p:spPr>
      </p:pic>
      <p:pic>
        <p:nvPicPr>
          <p:cNvPr id="35" name="Picture 34">
            <a:extLst>
              <a:ext uri="{FF2B5EF4-FFF2-40B4-BE49-F238E27FC236}">
                <a16:creationId xmlns:a16="http://schemas.microsoft.com/office/drawing/2014/main" xmlns="" id="{B5A23403-31C2-4F63-A689-433EE903BA14}"/>
              </a:ext>
            </a:extLst>
          </p:cNvPr>
          <p:cNvPicPr>
            <a:picLocks noChangeAspect="1"/>
          </p:cNvPicPr>
          <p:nvPr/>
        </p:nvPicPr>
        <p:blipFill>
          <a:blip r:embed="rId18"/>
          <a:stretch>
            <a:fillRect/>
          </a:stretch>
        </p:blipFill>
        <p:spPr>
          <a:xfrm>
            <a:off x="2302517" y="4667795"/>
            <a:ext cx="9545383" cy="476316"/>
          </a:xfrm>
          <a:prstGeom prst="rect">
            <a:avLst/>
          </a:prstGeom>
        </p:spPr>
      </p:pic>
      <p:pic>
        <p:nvPicPr>
          <p:cNvPr id="37" name="Picture 36">
            <a:extLst>
              <a:ext uri="{FF2B5EF4-FFF2-40B4-BE49-F238E27FC236}">
                <a16:creationId xmlns:a16="http://schemas.microsoft.com/office/drawing/2014/main" xmlns="" id="{E44130D7-3B37-417B-8CF6-706E4786EAAB}"/>
              </a:ext>
            </a:extLst>
          </p:cNvPr>
          <p:cNvPicPr>
            <a:picLocks noChangeAspect="1"/>
          </p:cNvPicPr>
          <p:nvPr/>
        </p:nvPicPr>
        <p:blipFill>
          <a:blip r:embed="rId19"/>
          <a:stretch>
            <a:fillRect/>
          </a:stretch>
        </p:blipFill>
        <p:spPr>
          <a:xfrm>
            <a:off x="2323833" y="5109611"/>
            <a:ext cx="7565649" cy="438211"/>
          </a:xfrm>
          <a:prstGeom prst="rect">
            <a:avLst/>
          </a:prstGeom>
        </p:spPr>
      </p:pic>
      <p:pic>
        <p:nvPicPr>
          <p:cNvPr id="39" name="Picture 38">
            <a:extLst>
              <a:ext uri="{FF2B5EF4-FFF2-40B4-BE49-F238E27FC236}">
                <a16:creationId xmlns:a16="http://schemas.microsoft.com/office/drawing/2014/main" xmlns="" id="{7B48F930-D4B6-4766-9CBC-4818CD43603D}"/>
              </a:ext>
            </a:extLst>
          </p:cNvPr>
          <p:cNvPicPr>
            <a:picLocks noChangeAspect="1"/>
          </p:cNvPicPr>
          <p:nvPr/>
        </p:nvPicPr>
        <p:blipFill>
          <a:blip r:embed="rId20"/>
          <a:stretch>
            <a:fillRect/>
          </a:stretch>
        </p:blipFill>
        <p:spPr>
          <a:xfrm>
            <a:off x="2332180" y="5552766"/>
            <a:ext cx="7557302" cy="457264"/>
          </a:xfrm>
          <a:prstGeom prst="rect">
            <a:avLst/>
          </a:prstGeom>
        </p:spPr>
      </p:pic>
      <p:pic>
        <p:nvPicPr>
          <p:cNvPr id="46" name="Picture 45">
            <a:extLst>
              <a:ext uri="{FF2B5EF4-FFF2-40B4-BE49-F238E27FC236}">
                <a16:creationId xmlns:a16="http://schemas.microsoft.com/office/drawing/2014/main" xmlns="" id="{A7F0B10A-E724-4711-9AB2-12E14B2623AB}"/>
              </a:ext>
            </a:extLst>
          </p:cNvPr>
          <p:cNvPicPr>
            <a:picLocks noChangeAspect="1"/>
          </p:cNvPicPr>
          <p:nvPr/>
        </p:nvPicPr>
        <p:blipFill>
          <a:blip r:embed="rId21"/>
          <a:stretch>
            <a:fillRect/>
          </a:stretch>
        </p:blipFill>
        <p:spPr>
          <a:xfrm>
            <a:off x="806095" y="6074228"/>
            <a:ext cx="11398220" cy="685896"/>
          </a:xfrm>
          <a:prstGeom prst="rect">
            <a:avLst/>
          </a:prstGeom>
        </p:spPr>
      </p:pic>
    </p:spTree>
    <p:extLst>
      <p:ext uri="{BB962C8B-B14F-4D97-AF65-F5344CB8AC3E}">
        <p14:creationId xmlns:p14="http://schemas.microsoft.com/office/powerpoint/2010/main" xmlns="" val="405979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par>
                                <p:cTn id="48" presetID="6" presetClass="entr" presetSubtype="16"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ircle(in)">
                                      <p:cBhvr>
                                        <p:cTn id="50" dur="2000"/>
                                        <p:tgtEl>
                                          <p:spTgt spid="21"/>
                                        </p:tgtEl>
                                      </p:cBhvr>
                                    </p:animEffect>
                                  </p:childTnLst>
                                </p:cTn>
                              </p:par>
                              <p:par>
                                <p:cTn id="51" presetID="6"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anim calcmode="lin" valueType="num">
                                      <p:cBhvr>
                                        <p:cTn id="59" dur="2000" fill="hold"/>
                                        <p:tgtEl>
                                          <p:spTgt spid="25"/>
                                        </p:tgtEl>
                                        <p:attrNameLst>
                                          <p:attrName>ppt_w</p:attrName>
                                        </p:attrNameLst>
                                      </p:cBhvr>
                                      <p:tavLst>
                                        <p:tav tm="0" fmla="#ppt_w*sin(2.5*pi*$)">
                                          <p:val>
                                            <p:fltVal val="0"/>
                                          </p:val>
                                        </p:tav>
                                        <p:tav tm="100000">
                                          <p:val>
                                            <p:fltVal val="1"/>
                                          </p:val>
                                        </p:tav>
                                      </p:tavLst>
                                    </p:anim>
                                    <p:anim calcmode="lin" valueType="num">
                                      <p:cBhvr>
                                        <p:cTn id="60" dur="2000" fill="hold"/>
                                        <p:tgtEl>
                                          <p:spTgt spid="25"/>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anim calcmode="lin" valueType="num">
                                      <p:cBhvr>
                                        <p:cTn id="64" dur="2000" fill="hold"/>
                                        <p:tgtEl>
                                          <p:spTgt spid="27"/>
                                        </p:tgtEl>
                                        <p:attrNameLst>
                                          <p:attrName>ppt_w</p:attrName>
                                        </p:attrNameLst>
                                      </p:cBhvr>
                                      <p:tavLst>
                                        <p:tav tm="0" fmla="#ppt_w*sin(2.5*pi*$)">
                                          <p:val>
                                            <p:fltVal val="0"/>
                                          </p:val>
                                        </p:tav>
                                        <p:tav tm="100000">
                                          <p:val>
                                            <p:fltVal val="1"/>
                                          </p:val>
                                        </p:tav>
                                      </p:tavLst>
                                    </p:anim>
                                    <p:anim calcmode="lin" valueType="num">
                                      <p:cBhvr>
                                        <p:cTn id="65" dur="2000" fill="hold"/>
                                        <p:tgtEl>
                                          <p:spTgt spid="27"/>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2000"/>
                                        <p:tgtEl>
                                          <p:spTgt spid="29"/>
                                        </p:tgtEl>
                                      </p:cBhvr>
                                    </p:animEffect>
                                    <p:anim calcmode="lin" valueType="num">
                                      <p:cBhvr>
                                        <p:cTn id="69" dur="2000" fill="hold"/>
                                        <p:tgtEl>
                                          <p:spTgt spid="29"/>
                                        </p:tgtEl>
                                        <p:attrNameLst>
                                          <p:attrName>ppt_w</p:attrName>
                                        </p:attrNameLst>
                                      </p:cBhvr>
                                      <p:tavLst>
                                        <p:tav tm="0" fmla="#ppt_w*sin(2.5*pi*$)">
                                          <p:val>
                                            <p:fltVal val="0"/>
                                          </p:val>
                                        </p:tav>
                                        <p:tav tm="100000">
                                          <p:val>
                                            <p:fltVal val="1"/>
                                          </p:val>
                                        </p:tav>
                                      </p:tavLst>
                                    </p:anim>
                                    <p:anim calcmode="lin" valueType="num">
                                      <p:cBhvr>
                                        <p:cTn id="70" dur="2000" fill="hold"/>
                                        <p:tgtEl>
                                          <p:spTgt spid="29"/>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000"/>
                                        <p:tgtEl>
                                          <p:spTgt spid="31"/>
                                        </p:tgtEl>
                                      </p:cBhvr>
                                    </p:animEffect>
                                    <p:anim calcmode="lin" valueType="num">
                                      <p:cBhvr>
                                        <p:cTn id="74" dur="2000" fill="hold"/>
                                        <p:tgtEl>
                                          <p:spTgt spid="31"/>
                                        </p:tgtEl>
                                        <p:attrNameLst>
                                          <p:attrName>ppt_w</p:attrName>
                                        </p:attrNameLst>
                                      </p:cBhvr>
                                      <p:tavLst>
                                        <p:tav tm="0" fmla="#ppt_w*sin(2.5*pi*$)">
                                          <p:val>
                                            <p:fltVal val="0"/>
                                          </p:val>
                                        </p:tav>
                                        <p:tav tm="100000">
                                          <p:val>
                                            <p:fltVal val="1"/>
                                          </p:val>
                                        </p:tav>
                                      </p:tavLst>
                                    </p:anim>
                                    <p:anim calcmode="lin" valueType="num">
                                      <p:cBhvr>
                                        <p:cTn id="75"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Effect transition="in" filter="fade">
                                      <p:cBhvr>
                                        <p:cTn id="82" dur="500"/>
                                        <p:tgtEl>
                                          <p:spTgt spid="33"/>
                                        </p:tgtEl>
                                      </p:cBhvr>
                                    </p:animEffect>
                                  </p:childTnLst>
                                </p:cTn>
                              </p:par>
                              <p:par>
                                <p:cTn id="83" presetID="53" presetClass="entr" presetSubtype="16"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animEffect transition="in" filter="fade">
                                      <p:cBhvr>
                                        <p:cTn id="92" dur="500"/>
                                        <p:tgtEl>
                                          <p:spTgt spid="37"/>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GB" sz="2800" b="1" dirty="0">
                <a:ln w="22225">
                  <a:solidFill>
                    <a:srgbClr val="7030A0"/>
                  </a:solidFill>
                  <a:prstDash val="solid"/>
                </a:ln>
                <a:solidFill>
                  <a:schemeClr val="accent2">
                    <a:lumMod val="40000"/>
                    <a:lumOff val="60000"/>
                  </a:schemeClr>
                </a:solidFill>
                <a:latin typeface="TimesNewRomanPSMT"/>
              </a:rPr>
              <a:t> “GIẢI Ô CHỮ”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6935489" y="6446924"/>
            <a:ext cx="1516357" cy="400110"/>
          </a:xfrm>
          <a:prstGeom prst="rect">
            <a:avLst/>
          </a:prstGeom>
          <a:noFill/>
        </p:spPr>
        <p:txBody>
          <a:bodyPr wrap="square">
            <a:spAutoFit/>
          </a:bodyPr>
          <a:lstStyle/>
          <a:p>
            <a:pPr algn="r"/>
            <a:r>
              <a:rPr lang="vi-VN" sz="2000" b="1" dirty="0">
                <a:latin typeface="TimesNewRomanPSMT"/>
              </a:rPr>
              <a:t>Bảng ô 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82035" y="1473252"/>
            <a:ext cx="2686293" cy="4239302"/>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a:t>
            </a:r>
            <a:r>
              <a:rPr lang="en-US" sz="2400" dirty="0">
                <a:solidFill>
                  <a:srgbClr val="00A23A"/>
                </a:solidFill>
                <a:effectLst/>
                <a:latin typeface="TimesNewRomanPSMT"/>
              </a:rPr>
              <a:t>5</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I</a:t>
            </a:r>
            <a:r>
              <a:rPr lang="vi-VN" sz="2400" dirty="0">
                <a:solidFill>
                  <a:srgbClr val="00A23A"/>
                </a:solidFill>
                <a:effectLst/>
                <a:latin typeface="TimesNewRomanPSMT"/>
              </a:rPr>
              <a:t>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9" name="Picture 8">
            <a:extLst>
              <a:ext uri="{FF2B5EF4-FFF2-40B4-BE49-F238E27FC236}">
                <a16:creationId xmlns:a16="http://schemas.microsoft.com/office/drawing/2014/main" xmlns="" id="{C4F7E3C1-6577-4628-AE18-E649ED8C21B5}"/>
              </a:ext>
            </a:extLst>
          </p:cNvPr>
          <p:cNvPicPr>
            <a:picLocks noChangeAspect="1"/>
          </p:cNvPicPr>
          <p:nvPr/>
        </p:nvPicPr>
        <p:blipFill>
          <a:blip r:embed="rId4"/>
          <a:stretch>
            <a:fillRect/>
          </a:stretch>
        </p:blipFill>
        <p:spPr>
          <a:xfrm>
            <a:off x="3041786" y="1438148"/>
            <a:ext cx="8871539" cy="4851747"/>
          </a:xfrm>
          <a:prstGeom prst="rect">
            <a:avLst/>
          </a:prstGeom>
          <a:ln>
            <a:solidFill>
              <a:srgbClr val="00B050"/>
            </a:solidFill>
          </a:ln>
        </p:spPr>
      </p:pic>
    </p:spTree>
    <p:extLst>
      <p:ext uri="{BB962C8B-B14F-4D97-AF65-F5344CB8AC3E}">
        <p14:creationId xmlns:p14="http://schemas.microsoft.com/office/powerpoint/2010/main" xmlns="" val="37492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Ba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khác</a:t>
            </a:r>
            <a:r>
              <a:rPr lang="en-GB" sz="2400" dirty="0">
                <a:latin typeface="TimesNewRomanPSMT"/>
              </a:rPr>
              <a:t> </a:t>
            </a:r>
            <a:r>
              <a:rPr lang="en-GB" sz="2400" dirty="0">
                <a:solidFill>
                  <a:srgbClr val="00B050"/>
                </a:solidFill>
                <a:latin typeface="TimesNewRomanPSMT"/>
              </a:rPr>
              <a:t>3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186422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hlinkClick r:id="rId3"/>
            <a:extLst>
              <a:ext uri="{FF2B5EF4-FFF2-40B4-BE49-F238E27FC236}">
                <a16:creationId xmlns:a16="http://schemas.microsoft.com/office/drawing/2014/main" xmlns="" id="{1A41E68E-B84B-D66D-63EE-7D8B63DCC172}"/>
              </a:ext>
            </a:extLst>
          </p:cNvPr>
          <p:cNvSpPr txBox="1"/>
          <p:nvPr/>
        </p:nvSpPr>
        <p:spPr>
          <a:xfrm>
            <a:off x="10496377" y="191385"/>
            <a:ext cx="1575303" cy="369332"/>
          </a:xfrm>
          <a:prstGeom prst="rect">
            <a:avLst/>
          </a:prstGeom>
          <a:noFill/>
        </p:spPr>
        <p:txBody>
          <a:bodyPr wrap="none" rtlCol="0">
            <a:spAutoFit/>
          </a:bodyPr>
          <a:lstStyle/>
          <a:p>
            <a:r>
              <a:rPr lang="en-US" dirty="0">
                <a:solidFill>
                  <a:schemeClr val="bg1"/>
                </a:solidFill>
              </a:rPr>
              <a:t>www.hoc10.vn</a:t>
            </a:r>
          </a:p>
        </p:txBody>
      </p:sp>
      <p:sp>
        <p:nvSpPr>
          <p:cNvPr id="7" name="Câu 1">
            <a:hlinkClick r:id="rId4" action="ppaction://hlinksldjump"/>
            <a:extLst>
              <a:ext uri="{FF2B5EF4-FFF2-40B4-BE49-F238E27FC236}">
                <a16:creationId xmlns:a16="http://schemas.microsoft.com/office/drawing/2014/main" xmlns="" id="{1D75614A-B42A-D291-E6F2-270D6B1C00C9}"/>
              </a:ext>
            </a:extLst>
          </p:cNvPr>
          <p:cNvSpPr/>
          <p:nvPr/>
        </p:nvSpPr>
        <p:spPr>
          <a:xfrm>
            <a:off x="1817149" y="1555478"/>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9" name="Câu 2">
            <a:hlinkClick r:id="rId5" action="ppaction://hlinksldjump"/>
            <a:extLst>
              <a:ext uri="{FF2B5EF4-FFF2-40B4-BE49-F238E27FC236}">
                <a16:creationId xmlns:a16="http://schemas.microsoft.com/office/drawing/2014/main" xmlns="" id="{E7C25C73-44F7-8AD7-2F61-36ABC040D086}"/>
              </a:ext>
            </a:extLst>
          </p:cNvPr>
          <p:cNvSpPr/>
          <p:nvPr/>
        </p:nvSpPr>
        <p:spPr>
          <a:xfrm>
            <a:off x="1817149" y="1881142"/>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47" name="Câu 3">
            <a:hlinkClick r:id="rId6" action="ppaction://hlinksldjump"/>
            <a:extLst>
              <a:ext uri="{FF2B5EF4-FFF2-40B4-BE49-F238E27FC236}">
                <a16:creationId xmlns:a16="http://schemas.microsoft.com/office/drawing/2014/main" xmlns="" id="{521A1925-D248-6E39-20EE-010700812FE1}"/>
              </a:ext>
            </a:extLst>
          </p:cNvPr>
          <p:cNvSpPr/>
          <p:nvPr/>
        </p:nvSpPr>
        <p:spPr>
          <a:xfrm>
            <a:off x="1817149" y="2205220"/>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48" name="Câu 4">
            <a:hlinkClick r:id="rId7" action="ppaction://hlinksldjump"/>
            <a:extLst>
              <a:ext uri="{FF2B5EF4-FFF2-40B4-BE49-F238E27FC236}">
                <a16:creationId xmlns:a16="http://schemas.microsoft.com/office/drawing/2014/main" xmlns="" id="{5C55F185-54FC-FAF9-3ED3-18D5239874BE}"/>
              </a:ext>
            </a:extLst>
          </p:cNvPr>
          <p:cNvSpPr/>
          <p:nvPr/>
        </p:nvSpPr>
        <p:spPr>
          <a:xfrm>
            <a:off x="1817149" y="2529299"/>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52" name="Câu 5">
            <a:hlinkClick r:id="rId8" action="ppaction://hlinksldjump"/>
            <a:extLst>
              <a:ext uri="{FF2B5EF4-FFF2-40B4-BE49-F238E27FC236}">
                <a16:creationId xmlns:a16="http://schemas.microsoft.com/office/drawing/2014/main" xmlns="" id="{6D0632BB-A32C-E12E-7858-7330A7155AC8}"/>
              </a:ext>
            </a:extLst>
          </p:cNvPr>
          <p:cNvSpPr/>
          <p:nvPr/>
        </p:nvSpPr>
        <p:spPr>
          <a:xfrm>
            <a:off x="1817149" y="2854963"/>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54" name="Câu 6">
            <a:hlinkClick r:id="rId9" action="ppaction://hlinksldjump"/>
            <a:extLst>
              <a:ext uri="{FF2B5EF4-FFF2-40B4-BE49-F238E27FC236}">
                <a16:creationId xmlns:a16="http://schemas.microsoft.com/office/drawing/2014/main" xmlns="" id="{C3C21F19-ABEF-F649-41CD-EC464BEF646F}"/>
              </a:ext>
            </a:extLst>
          </p:cNvPr>
          <p:cNvSpPr/>
          <p:nvPr/>
        </p:nvSpPr>
        <p:spPr>
          <a:xfrm>
            <a:off x="1817149" y="3179041"/>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55" name="Câu 7">
            <a:hlinkClick r:id="rId10" action="ppaction://hlinksldjump"/>
            <a:extLst>
              <a:ext uri="{FF2B5EF4-FFF2-40B4-BE49-F238E27FC236}">
                <a16:creationId xmlns:a16="http://schemas.microsoft.com/office/drawing/2014/main" xmlns="" id="{10A5EE9F-A4E0-F475-9E1B-A4FC798EFA14}"/>
              </a:ext>
            </a:extLst>
          </p:cNvPr>
          <p:cNvSpPr/>
          <p:nvPr/>
        </p:nvSpPr>
        <p:spPr>
          <a:xfrm>
            <a:off x="1817149" y="3503120"/>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59" name="Câu 8">
            <a:hlinkClick r:id="rId11" action="ppaction://hlinksldjump"/>
            <a:extLst>
              <a:ext uri="{FF2B5EF4-FFF2-40B4-BE49-F238E27FC236}">
                <a16:creationId xmlns:a16="http://schemas.microsoft.com/office/drawing/2014/main" xmlns="" id="{ACDC679C-A468-24FF-B407-9F99D37B9740}"/>
              </a:ext>
            </a:extLst>
          </p:cNvPr>
          <p:cNvSpPr/>
          <p:nvPr/>
        </p:nvSpPr>
        <p:spPr>
          <a:xfrm>
            <a:off x="1817149" y="3828784"/>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60" name="Câu 9">
            <a:hlinkClick r:id="rId12" action="ppaction://hlinksldjump"/>
            <a:extLst>
              <a:ext uri="{FF2B5EF4-FFF2-40B4-BE49-F238E27FC236}">
                <a16:creationId xmlns:a16="http://schemas.microsoft.com/office/drawing/2014/main" xmlns="" id="{0296847E-E155-C892-9D73-4E250EDB6990}"/>
              </a:ext>
            </a:extLst>
          </p:cNvPr>
          <p:cNvSpPr/>
          <p:nvPr/>
        </p:nvSpPr>
        <p:spPr>
          <a:xfrm>
            <a:off x="1817149" y="4152862"/>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61" name="Câu 10">
            <a:hlinkClick r:id="rId13" action="ppaction://hlinksldjump"/>
            <a:extLst>
              <a:ext uri="{FF2B5EF4-FFF2-40B4-BE49-F238E27FC236}">
                <a16:creationId xmlns:a16="http://schemas.microsoft.com/office/drawing/2014/main" xmlns="" id="{E973C3A9-D16F-8558-27DE-6E25C0BDEB0B}"/>
              </a:ext>
            </a:extLst>
          </p:cNvPr>
          <p:cNvSpPr/>
          <p:nvPr/>
        </p:nvSpPr>
        <p:spPr>
          <a:xfrm>
            <a:off x="1817149" y="4476941"/>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62" name="Câu 11">
            <a:hlinkClick r:id="rId14" action="ppaction://hlinksldjump"/>
            <a:extLst>
              <a:ext uri="{FF2B5EF4-FFF2-40B4-BE49-F238E27FC236}">
                <a16:creationId xmlns:a16="http://schemas.microsoft.com/office/drawing/2014/main" xmlns="" id="{E83B7BEF-E52C-B9A6-818E-74D0946BF2F1}"/>
              </a:ext>
            </a:extLst>
          </p:cNvPr>
          <p:cNvSpPr/>
          <p:nvPr/>
        </p:nvSpPr>
        <p:spPr>
          <a:xfrm>
            <a:off x="1817149" y="4802605"/>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11</a:t>
            </a:r>
            <a:endParaRPr lang="en-US" sz="1600" b="1" dirty="0">
              <a:latin typeface="UTM Avo" panose="02040603050506020204" pitchFamily="18" charset="0"/>
            </a:endParaRPr>
          </a:p>
        </p:txBody>
      </p:sp>
      <p:sp>
        <p:nvSpPr>
          <p:cNvPr id="63" name="Câu 12">
            <a:hlinkClick r:id="rId15" action="ppaction://hlinksldjump"/>
            <a:extLst>
              <a:ext uri="{FF2B5EF4-FFF2-40B4-BE49-F238E27FC236}">
                <a16:creationId xmlns:a16="http://schemas.microsoft.com/office/drawing/2014/main" xmlns="" id="{7E1D20D5-772D-6257-3316-06D1587F4750}"/>
              </a:ext>
            </a:extLst>
          </p:cNvPr>
          <p:cNvSpPr/>
          <p:nvPr/>
        </p:nvSpPr>
        <p:spPr>
          <a:xfrm>
            <a:off x="1817149" y="5126683"/>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856" name="Câu 13">
            <a:hlinkClick r:id="rId16" action="ppaction://hlinksldjump"/>
            <a:extLst>
              <a:ext uri="{FF2B5EF4-FFF2-40B4-BE49-F238E27FC236}">
                <a16:creationId xmlns:a16="http://schemas.microsoft.com/office/drawing/2014/main" xmlns="" id="{2E55358E-CE37-C936-7F75-56B116E7C498}"/>
              </a:ext>
            </a:extLst>
          </p:cNvPr>
          <p:cNvSpPr/>
          <p:nvPr/>
        </p:nvSpPr>
        <p:spPr>
          <a:xfrm>
            <a:off x="1817149" y="5450762"/>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857" name="Câu 14">
            <a:hlinkClick r:id="rId17" action="ppaction://hlinksldjump"/>
            <a:extLst>
              <a:ext uri="{FF2B5EF4-FFF2-40B4-BE49-F238E27FC236}">
                <a16:creationId xmlns:a16="http://schemas.microsoft.com/office/drawing/2014/main" xmlns="" id="{E85C6AA5-7A9F-C7B2-01EC-145F378E570F}"/>
              </a:ext>
            </a:extLst>
          </p:cNvPr>
          <p:cNvSpPr/>
          <p:nvPr/>
        </p:nvSpPr>
        <p:spPr>
          <a:xfrm>
            <a:off x="1817149" y="5776426"/>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869" name="Rectangle 1868">
            <a:extLst>
              <a:ext uri="{FF2B5EF4-FFF2-40B4-BE49-F238E27FC236}">
                <a16:creationId xmlns:a16="http://schemas.microsoft.com/office/drawing/2014/main" xmlns="" id="{0AB1E702-EEB1-CBB5-B558-B709B7F1D36B}"/>
              </a:ext>
            </a:extLst>
          </p:cNvPr>
          <p:cNvSpPr/>
          <p:nvPr/>
        </p:nvSpPr>
        <p:spPr>
          <a:xfrm>
            <a:off x="6108878" y="155775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872" name="Rectangle 1871">
            <a:extLst>
              <a:ext uri="{FF2B5EF4-FFF2-40B4-BE49-F238E27FC236}">
                <a16:creationId xmlns:a16="http://schemas.microsoft.com/office/drawing/2014/main" xmlns="" id="{8F9C9C44-1266-4AAE-2BD2-85089797AEB4}"/>
              </a:ext>
            </a:extLst>
          </p:cNvPr>
          <p:cNvSpPr/>
          <p:nvPr/>
        </p:nvSpPr>
        <p:spPr>
          <a:xfrm>
            <a:off x="6548825" y="15577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5" name="Rectangle 1044">
            <a:extLst>
              <a:ext uri="{FF2B5EF4-FFF2-40B4-BE49-F238E27FC236}">
                <a16:creationId xmlns:a16="http://schemas.microsoft.com/office/drawing/2014/main" xmlns="" id="{8C6DDA61-18E5-5F80-CE91-9AB3EC51149F}"/>
              </a:ext>
            </a:extLst>
          </p:cNvPr>
          <p:cNvSpPr/>
          <p:nvPr/>
        </p:nvSpPr>
        <p:spPr>
          <a:xfrm>
            <a:off x="6988771" y="15601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6" name="Rectangle 1045">
            <a:extLst>
              <a:ext uri="{FF2B5EF4-FFF2-40B4-BE49-F238E27FC236}">
                <a16:creationId xmlns:a16="http://schemas.microsoft.com/office/drawing/2014/main" xmlns="" id="{E49DCC8C-6675-8EC0-9900-DE8C4B343EFA}"/>
              </a:ext>
            </a:extLst>
          </p:cNvPr>
          <p:cNvSpPr/>
          <p:nvPr/>
        </p:nvSpPr>
        <p:spPr>
          <a:xfrm>
            <a:off x="7428716" y="156009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7" name="Rectangle 1046">
            <a:extLst>
              <a:ext uri="{FF2B5EF4-FFF2-40B4-BE49-F238E27FC236}">
                <a16:creationId xmlns:a16="http://schemas.microsoft.com/office/drawing/2014/main" xmlns="" id="{41366FDB-464C-0DAB-E46D-37E40841D46E}"/>
              </a:ext>
            </a:extLst>
          </p:cNvPr>
          <p:cNvSpPr/>
          <p:nvPr/>
        </p:nvSpPr>
        <p:spPr>
          <a:xfrm>
            <a:off x="7868662" y="15624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48" name="Rectangle 1047">
            <a:extLst>
              <a:ext uri="{FF2B5EF4-FFF2-40B4-BE49-F238E27FC236}">
                <a16:creationId xmlns:a16="http://schemas.microsoft.com/office/drawing/2014/main" xmlns="" id="{7EEC44B1-843A-46DD-F450-1A52A0CBE649}"/>
              </a:ext>
            </a:extLst>
          </p:cNvPr>
          <p:cNvSpPr/>
          <p:nvPr/>
        </p:nvSpPr>
        <p:spPr>
          <a:xfrm>
            <a:off x="8312870" y="15642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050" name="Group 1049">
            <a:extLst>
              <a:ext uri="{FF2B5EF4-FFF2-40B4-BE49-F238E27FC236}">
                <a16:creationId xmlns:a16="http://schemas.microsoft.com/office/drawing/2014/main" xmlns="" id="{A913E1D4-383F-8E50-E740-0EB3E09EECD4}"/>
              </a:ext>
            </a:extLst>
          </p:cNvPr>
          <p:cNvGrpSpPr/>
          <p:nvPr/>
        </p:nvGrpSpPr>
        <p:grpSpPr>
          <a:xfrm>
            <a:off x="6138140" y="1500285"/>
            <a:ext cx="2531326" cy="375833"/>
            <a:chOff x="5938566" y="1594834"/>
            <a:chExt cx="2531326" cy="375833"/>
          </a:xfrm>
        </p:grpSpPr>
        <p:sp>
          <p:nvSpPr>
            <p:cNvPr id="1051" name="TextBox 1050">
              <a:extLst>
                <a:ext uri="{FF2B5EF4-FFF2-40B4-BE49-F238E27FC236}">
                  <a16:creationId xmlns:a16="http://schemas.microsoft.com/office/drawing/2014/main" xmlns="" id="{5331204B-2CC5-159D-883B-D3D6036CDF54}"/>
                </a:ext>
              </a:extLst>
            </p:cNvPr>
            <p:cNvSpPr txBox="1"/>
            <p:nvPr/>
          </p:nvSpPr>
          <p:spPr>
            <a:xfrm>
              <a:off x="5938566" y="1594834"/>
              <a:ext cx="314510" cy="369332"/>
            </a:xfrm>
            <a:prstGeom prst="rect">
              <a:avLst/>
            </a:prstGeom>
            <a:noFill/>
          </p:spPr>
          <p:txBody>
            <a:bodyPr wrap="none" rtlCol="0">
              <a:spAutoFit/>
            </a:bodyPr>
            <a:lstStyle/>
            <a:p>
              <a:pPr algn="ctr"/>
              <a:r>
                <a:rPr lang="en-US" b="1">
                  <a:solidFill>
                    <a:srgbClr val="FF0000"/>
                  </a:solidFill>
                </a:rPr>
                <a:t>B</a:t>
              </a:r>
              <a:endParaRPr lang="en-US" b="1" dirty="0">
                <a:solidFill>
                  <a:srgbClr val="FF0000"/>
                </a:solidFill>
              </a:endParaRPr>
            </a:p>
          </p:txBody>
        </p:sp>
        <p:sp>
          <p:nvSpPr>
            <p:cNvPr id="1052" name="TextBox 1051">
              <a:extLst>
                <a:ext uri="{FF2B5EF4-FFF2-40B4-BE49-F238E27FC236}">
                  <a16:creationId xmlns:a16="http://schemas.microsoft.com/office/drawing/2014/main" xmlns="" id="{921F3E3C-40F9-6DA6-A4C6-B233D1CE3CB9}"/>
                </a:ext>
              </a:extLst>
            </p:cNvPr>
            <p:cNvSpPr txBox="1"/>
            <p:nvPr/>
          </p:nvSpPr>
          <p:spPr>
            <a:xfrm>
              <a:off x="6412978" y="1594834"/>
              <a:ext cx="245580" cy="369332"/>
            </a:xfrm>
            <a:prstGeom prst="rect">
              <a:avLst/>
            </a:prstGeom>
            <a:noFill/>
          </p:spPr>
          <p:txBody>
            <a:bodyPr wrap="none" rtlCol="0">
              <a:spAutoFit/>
            </a:bodyPr>
            <a:lstStyle/>
            <a:p>
              <a:pPr algn="ctr"/>
              <a:r>
                <a:rPr lang="en-US" b="1"/>
                <a:t>I</a:t>
              </a:r>
              <a:endParaRPr lang="en-US" b="1" dirty="0"/>
            </a:p>
          </p:txBody>
        </p:sp>
        <p:sp>
          <p:nvSpPr>
            <p:cNvPr id="1053" name="TextBox 1052">
              <a:extLst>
                <a:ext uri="{FF2B5EF4-FFF2-40B4-BE49-F238E27FC236}">
                  <a16:creationId xmlns:a16="http://schemas.microsoft.com/office/drawing/2014/main" xmlns="" id="{7F246B56-C386-FE1D-516A-84A7E0772CE0}"/>
                </a:ext>
              </a:extLst>
            </p:cNvPr>
            <p:cNvSpPr txBox="1"/>
            <p:nvPr/>
          </p:nvSpPr>
          <p:spPr>
            <a:xfrm>
              <a:off x="6827276" y="1597216"/>
              <a:ext cx="296876" cy="369332"/>
            </a:xfrm>
            <a:prstGeom prst="rect">
              <a:avLst/>
            </a:prstGeom>
            <a:noFill/>
          </p:spPr>
          <p:txBody>
            <a:bodyPr wrap="none" rtlCol="0">
              <a:spAutoFit/>
            </a:bodyPr>
            <a:lstStyle/>
            <a:p>
              <a:pPr algn="ctr"/>
              <a:r>
                <a:rPr lang="en-US" b="1"/>
                <a:t>Ế</a:t>
              </a:r>
              <a:endParaRPr lang="en-US" b="1" dirty="0"/>
            </a:p>
          </p:txBody>
        </p:sp>
        <p:sp>
          <p:nvSpPr>
            <p:cNvPr id="1054" name="TextBox 1053">
              <a:extLst>
                <a:ext uri="{FF2B5EF4-FFF2-40B4-BE49-F238E27FC236}">
                  <a16:creationId xmlns:a16="http://schemas.microsoft.com/office/drawing/2014/main" xmlns="" id="{0AF15749-D27B-BACB-8FB3-9AF2F7C34552}"/>
                </a:ext>
              </a:extLst>
            </p:cNvPr>
            <p:cNvSpPr txBox="1"/>
            <p:nvPr/>
          </p:nvSpPr>
          <p:spPr>
            <a:xfrm>
              <a:off x="7262412" y="1597174"/>
              <a:ext cx="306494" cy="369332"/>
            </a:xfrm>
            <a:prstGeom prst="rect">
              <a:avLst/>
            </a:prstGeom>
            <a:noFill/>
          </p:spPr>
          <p:txBody>
            <a:bodyPr wrap="none" rtlCol="0">
              <a:spAutoFit/>
            </a:bodyPr>
            <a:lstStyle/>
            <a:p>
              <a:pPr algn="ctr"/>
              <a:r>
                <a:rPr lang="en-US" b="1"/>
                <a:t>T</a:t>
              </a:r>
              <a:endParaRPr lang="en-US" b="1" dirty="0"/>
            </a:p>
          </p:txBody>
        </p:sp>
        <p:sp>
          <p:nvSpPr>
            <p:cNvPr id="1055" name="TextBox 1054">
              <a:extLst>
                <a:ext uri="{FF2B5EF4-FFF2-40B4-BE49-F238E27FC236}">
                  <a16:creationId xmlns:a16="http://schemas.microsoft.com/office/drawing/2014/main" xmlns="" id="{85717325-8979-56AC-C8A2-294FE1BE9029}"/>
                </a:ext>
              </a:extLst>
            </p:cNvPr>
            <p:cNvSpPr txBox="1"/>
            <p:nvPr/>
          </p:nvSpPr>
          <p:spPr>
            <a:xfrm>
              <a:off x="7675107" y="1599556"/>
              <a:ext cx="360996" cy="369332"/>
            </a:xfrm>
            <a:prstGeom prst="rect">
              <a:avLst/>
            </a:prstGeom>
            <a:noFill/>
          </p:spPr>
          <p:txBody>
            <a:bodyPr wrap="none" rtlCol="0">
              <a:spAutoFit/>
            </a:bodyPr>
            <a:lstStyle/>
            <a:p>
              <a:pPr algn="ctr"/>
              <a:r>
                <a:rPr lang="en-US" b="1"/>
                <a:t>Ơ</a:t>
              </a:r>
              <a:endParaRPr lang="en-US" b="1" dirty="0"/>
            </a:p>
          </p:txBody>
        </p:sp>
        <p:sp>
          <p:nvSpPr>
            <p:cNvPr id="1061" name="TextBox 1060">
              <a:extLst>
                <a:ext uri="{FF2B5EF4-FFF2-40B4-BE49-F238E27FC236}">
                  <a16:creationId xmlns:a16="http://schemas.microsoft.com/office/drawing/2014/main" xmlns="" id="{1EFE618E-F5C5-27A8-7BA1-F5625EB138A9}"/>
                </a:ext>
              </a:extLst>
            </p:cNvPr>
            <p:cNvSpPr txBox="1"/>
            <p:nvPr/>
          </p:nvSpPr>
          <p:spPr>
            <a:xfrm>
              <a:off x="8129734" y="1601335"/>
              <a:ext cx="340158" cy="369332"/>
            </a:xfrm>
            <a:prstGeom prst="rect">
              <a:avLst/>
            </a:prstGeom>
            <a:noFill/>
          </p:spPr>
          <p:txBody>
            <a:bodyPr wrap="none" rtlCol="0">
              <a:spAutoFit/>
            </a:bodyPr>
            <a:lstStyle/>
            <a:p>
              <a:pPr algn="ctr"/>
              <a:r>
                <a:rPr lang="en-US" b="1"/>
                <a:t>N</a:t>
              </a:r>
              <a:endParaRPr lang="en-US" b="1" dirty="0"/>
            </a:p>
          </p:txBody>
        </p:sp>
      </p:grpSp>
      <p:sp>
        <p:nvSpPr>
          <p:cNvPr id="1063" name="Rectangle 1062">
            <a:extLst>
              <a:ext uri="{FF2B5EF4-FFF2-40B4-BE49-F238E27FC236}">
                <a16:creationId xmlns:a16="http://schemas.microsoft.com/office/drawing/2014/main" xmlns="" id="{5F38A65A-65BD-FCB8-993E-4815804B23CD}"/>
              </a:ext>
            </a:extLst>
          </p:cNvPr>
          <p:cNvSpPr/>
          <p:nvPr/>
        </p:nvSpPr>
        <p:spPr>
          <a:xfrm>
            <a:off x="6108878" y="188254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2" name="Rectangle 1071">
            <a:extLst>
              <a:ext uri="{FF2B5EF4-FFF2-40B4-BE49-F238E27FC236}">
                <a16:creationId xmlns:a16="http://schemas.microsoft.com/office/drawing/2014/main" xmlns="" id="{75381513-8469-C40D-86AA-70B618DD3FB0}"/>
              </a:ext>
            </a:extLst>
          </p:cNvPr>
          <p:cNvSpPr/>
          <p:nvPr/>
        </p:nvSpPr>
        <p:spPr>
          <a:xfrm>
            <a:off x="3902758" y="187684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3" name="Rectangle 1072">
            <a:extLst>
              <a:ext uri="{FF2B5EF4-FFF2-40B4-BE49-F238E27FC236}">
                <a16:creationId xmlns:a16="http://schemas.microsoft.com/office/drawing/2014/main" xmlns="" id="{90C6FBAA-9049-5B24-D643-22D8BA96C7A9}"/>
              </a:ext>
            </a:extLst>
          </p:cNvPr>
          <p:cNvSpPr/>
          <p:nvPr/>
        </p:nvSpPr>
        <p:spPr>
          <a:xfrm>
            <a:off x="4346966" y="187861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4" name="Rectangle 1073">
            <a:extLst>
              <a:ext uri="{FF2B5EF4-FFF2-40B4-BE49-F238E27FC236}">
                <a16:creationId xmlns:a16="http://schemas.microsoft.com/office/drawing/2014/main" xmlns="" id="{5F586F1D-7B9C-9793-6D4E-66ADE8B855A2}"/>
              </a:ext>
            </a:extLst>
          </p:cNvPr>
          <p:cNvSpPr/>
          <p:nvPr/>
        </p:nvSpPr>
        <p:spPr>
          <a:xfrm>
            <a:off x="4786912" y="18810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5" name="Rectangle 1074">
            <a:extLst>
              <a:ext uri="{FF2B5EF4-FFF2-40B4-BE49-F238E27FC236}">
                <a16:creationId xmlns:a16="http://schemas.microsoft.com/office/drawing/2014/main" xmlns="" id="{AB5490D2-D84B-DC83-1835-4675F39AB261}"/>
              </a:ext>
            </a:extLst>
          </p:cNvPr>
          <p:cNvSpPr/>
          <p:nvPr/>
        </p:nvSpPr>
        <p:spPr>
          <a:xfrm>
            <a:off x="5226857" y="188095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76" name="Rectangle 1075">
            <a:extLst>
              <a:ext uri="{FF2B5EF4-FFF2-40B4-BE49-F238E27FC236}">
                <a16:creationId xmlns:a16="http://schemas.microsoft.com/office/drawing/2014/main" xmlns="" id="{62302CEB-8011-F6DF-BA40-5402773D99DB}"/>
              </a:ext>
            </a:extLst>
          </p:cNvPr>
          <p:cNvSpPr/>
          <p:nvPr/>
        </p:nvSpPr>
        <p:spPr>
          <a:xfrm>
            <a:off x="5666803" y="18833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077" name="Group 1076">
            <a:extLst>
              <a:ext uri="{FF2B5EF4-FFF2-40B4-BE49-F238E27FC236}">
                <a16:creationId xmlns:a16="http://schemas.microsoft.com/office/drawing/2014/main" xmlns="" id="{4151F2A6-0C6B-720A-BFBB-B2B70F9D1968}"/>
              </a:ext>
            </a:extLst>
          </p:cNvPr>
          <p:cNvGrpSpPr/>
          <p:nvPr/>
        </p:nvGrpSpPr>
        <p:grpSpPr>
          <a:xfrm>
            <a:off x="3923203" y="1825076"/>
            <a:ext cx="2494982" cy="377269"/>
            <a:chOff x="3723629" y="1919625"/>
            <a:chExt cx="2494982" cy="377269"/>
          </a:xfrm>
        </p:grpSpPr>
        <p:sp>
          <p:nvSpPr>
            <p:cNvPr id="1078" name="TextBox 1077">
              <a:extLst>
                <a:ext uri="{FF2B5EF4-FFF2-40B4-BE49-F238E27FC236}">
                  <a16:creationId xmlns:a16="http://schemas.microsoft.com/office/drawing/2014/main" xmlns="" id="{CA3965DD-E8F4-A851-A773-CA83B142A9E7}"/>
                </a:ext>
              </a:extLst>
            </p:cNvPr>
            <p:cNvSpPr txBox="1"/>
            <p:nvPr/>
          </p:nvSpPr>
          <p:spPr>
            <a:xfrm>
              <a:off x="5973031" y="1919625"/>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089" name="TextBox 1088">
              <a:extLst>
                <a:ext uri="{FF2B5EF4-FFF2-40B4-BE49-F238E27FC236}">
                  <a16:creationId xmlns:a16="http://schemas.microsoft.com/office/drawing/2014/main" xmlns="" id="{A293D57B-46A5-4973-C48F-637AFA8D36B0}"/>
                </a:ext>
              </a:extLst>
            </p:cNvPr>
            <p:cNvSpPr txBox="1"/>
            <p:nvPr/>
          </p:nvSpPr>
          <p:spPr>
            <a:xfrm>
              <a:off x="3723629" y="1921061"/>
              <a:ext cx="332143" cy="369332"/>
            </a:xfrm>
            <a:prstGeom prst="rect">
              <a:avLst/>
            </a:prstGeom>
            <a:noFill/>
          </p:spPr>
          <p:txBody>
            <a:bodyPr wrap="none" rtlCol="0">
              <a:spAutoFit/>
            </a:bodyPr>
            <a:lstStyle/>
            <a:p>
              <a:pPr algn="ctr"/>
              <a:r>
                <a:rPr lang="en-US" b="1"/>
                <a:t>G</a:t>
              </a:r>
              <a:endParaRPr lang="en-US" b="1" dirty="0"/>
            </a:p>
          </p:txBody>
        </p:sp>
        <p:sp>
          <p:nvSpPr>
            <p:cNvPr id="1090" name="TextBox 1089">
              <a:extLst>
                <a:ext uri="{FF2B5EF4-FFF2-40B4-BE49-F238E27FC236}">
                  <a16:creationId xmlns:a16="http://schemas.microsoft.com/office/drawing/2014/main" xmlns="" id="{6930A77A-AB7B-9EA0-3DE0-4DE6862900DA}"/>
                </a:ext>
              </a:extLst>
            </p:cNvPr>
            <p:cNvSpPr txBox="1"/>
            <p:nvPr/>
          </p:nvSpPr>
          <p:spPr>
            <a:xfrm>
              <a:off x="4171845" y="1922840"/>
              <a:ext cx="324128" cy="369332"/>
            </a:xfrm>
            <a:prstGeom prst="rect">
              <a:avLst/>
            </a:prstGeom>
            <a:noFill/>
          </p:spPr>
          <p:txBody>
            <a:bodyPr wrap="none" rtlCol="0">
              <a:spAutoFit/>
            </a:bodyPr>
            <a:lstStyle/>
            <a:p>
              <a:pPr algn="ctr"/>
              <a:r>
                <a:rPr lang="en-US" b="1"/>
                <a:t>Ầ</a:t>
              </a:r>
              <a:endParaRPr lang="en-US" b="1" dirty="0"/>
            </a:p>
          </p:txBody>
        </p:sp>
        <p:sp>
          <p:nvSpPr>
            <p:cNvPr id="1093" name="TextBox 1092">
              <a:extLst>
                <a:ext uri="{FF2B5EF4-FFF2-40B4-BE49-F238E27FC236}">
                  <a16:creationId xmlns:a16="http://schemas.microsoft.com/office/drawing/2014/main" xmlns="" id="{E21917E8-E9B7-60C8-8809-8DFFA5E93579}"/>
                </a:ext>
              </a:extLst>
            </p:cNvPr>
            <p:cNvSpPr txBox="1"/>
            <p:nvPr/>
          </p:nvSpPr>
          <p:spPr>
            <a:xfrm>
              <a:off x="4603776" y="1925222"/>
              <a:ext cx="340158" cy="369332"/>
            </a:xfrm>
            <a:prstGeom prst="rect">
              <a:avLst/>
            </a:prstGeom>
            <a:noFill/>
          </p:spPr>
          <p:txBody>
            <a:bodyPr wrap="none" rtlCol="0">
              <a:spAutoFit/>
            </a:bodyPr>
            <a:lstStyle/>
            <a:p>
              <a:pPr algn="ctr"/>
              <a:r>
                <a:rPr lang="en-US" b="1"/>
                <a:t>N</a:t>
              </a:r>
              <a:endParaRPr lang="en-US" b="1" dirty="0"/>
            </a:p>
          </p:txBody>
        </p:sp>
        <p:sp>
          <p:nvSpPr>
            <p:cNvPr id="1098" name="TextBox 1097">
              <a:extLst>
                <a:ext uri="{FF2B5EF4-FFF2-40B4-BE49-F238E27FC236}">
                  <a16:creationId xmlns:a16="http://schemas.microsoft.com/office/drawing/2014/main" xmlns="" id="{3D598E27-66C8-1466-DAD9-DEE745E76AF3}"/>
                </a:ext>
              </a:extLst>
            </p:cNvPr>
            <p:cNvSpPr txBox="1"/>
            <p:nvPr/>
          </p:nvSpPr>
          <p:spPr>
            <a:xfrm>
              <a:off x="5043721" y="1925180"/>
              <a:ext cx="340158" cy="369332"/>
            </a:xfrm>
            <a:prstGeom prst="rect">
              <a:avLst/>
            </a:prstGeom>
            <a:noFill/>
          </p:spPr>
          <p:txBody>
            <a:bodyPr wrap="none" rtlCol="0">
              <a:spAutoFit/>
            </a:bodyPr>
            <a:lstStyle/>
            <a:p>
              <a:pPr algn="ctr"/>
              <a:r>
                <a:rPr lang="en-US" b="1"/>
                <a:t>G</a:t>
              </a:r>
              <a:endParaRPr lang="en-US" b="1" dirty="0"/>
            </a:p>
          </p:txBody>
        </p:sp>
        <p:sp>
          <p:nvSpPr>
            <p:cNvPr id="1099" name="TextBox 1098">
              <a:extLst>
                <a:ext uri="{FF2B5EF4-FFF2-40B4-BE49-F238E27FC236}">
                  <a16:creationId xmlns:a16="http://schemas.microsoft.com/office/drawing/2014/main" xmlns="" id="{FD11C904-F092-8442-0858-DDBFEBD82B02}"/>
                </a:ext>
              </a:extLst>
            </p:cNvPr>
            <p:cNvSpPr txBox="1"/>
            <p:nvPr/>
          </p:nvSpPr>
          <p:spPr>
            <a:xfrm>
              <a:off x="5486072" y="1927562"/>
              <a:ext cx="335348" cy="369332"/>
            </a:xfrm>
            <a:prstGeom prst="rect">
              <a:avLst/>
            </a:prstGeom>
            <a:noFill/>
          </p:spPr>
          <p:txBody>
            <a:bodyPr wrap="none" rtlCol="0">
              <a:spAutoFit/>
            </a:bodyPr>
            <a:lstStyle/>
            <a:p>
              <a:pPr algn="ctr"/>
              <a:r>
                <a:rPr lang="en-US" b="1"/>
                <a:t>Ũ</a:t>
              </a:r>
              <a:endParaRPr lang="en-US" b="1" dirty="0"/>
            </a:p>
          </p:txBody>
        </p:sp>
      </p:grpSp>
      <p:sp>
        <p:nvSpPr>
          <p:cNvPr id="1100" name="Rectangle 1099">
            <a:extLst>
              <a:ext uri="{FF2B5EF4-FFF2-40B4-BE49-F238E27FC236}">
                <a16:creationId xmlns:a16="http://schemas.microsoft.com/office/drawing/2014/main" xmlns="" id="{1B5AD442-2E8B-74E9-FF34-2EE1918B732F}"/>
              </a:ext>
            </a:extLst>
          </p:cNvPr>
          <p:cNvSpPr/>
          <p:nvPr/>
        </p:nvSpPr>
        <p:spPr>
          <a:xfrm>
            <a:off x="6108878" y="220733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1" name="Rectangle 1100">
            <a:extLst>
              <a:ext uri="{FF2B5EF4-FFF2-40B4-BE49-F238E27FC236}">
                <a16:creationId xmlns:a16="http://schemas.microsoft.com/office/drawing/2014/main" xmlns="" id="{C8FCF288-64FF-5A6D-F749-C02409A82379}"/>
              </a:ext>
            </a:extLst>
          </p:cNvPr>
          <p:cNvSpPr/>
          <p:nvPr/>
        </p:nvSpPr>
        <p:spPr>
          <a:xfrm>
            <a:off x="6548825" y="220733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02" name="Rectangle 1101">
            <a:extLst>
              <a:ext uri="{FF2B5EF4-FFF2-40B4-BE49-F238E27FC236}">
                <a16:creationId xmlns:a16="http://schemas.microsoft.com/office/drawing/2014/main" xmlns="" id="{6A44CB25-AADD-BFD8-A886-4548B523E16B}"/>
              </a:ext>
            </a:extLst>
          </p:cNvPr>
          <p:cNvSpPr/>
          <p:nvPr/>
        </p:nvSpPr>
        <p:spPr>
          <a:xfrm>
            <a:off x="5667522"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4" name="Rectangle 1113">
            <a:extLst>
              <a:ext uri="{FF2B5EF4-FFF2-40B4-BE49-F238E27FC236}">
                <a16:creationId xmlns:a16="http://schemas.microsoft.com/office/drawing/2014/main" xmlns="" id="{D4B68B56-F9C5-73FD-F18F-BC99BAF9D368}"/>
              </a:ext>
            </a:extLst>
          </p:cNvPr>
          <p:cNvSpPr/>
          <p:nvPr/>
        </p:nvSpPr>
        <p:spPr>
          <a:xfrm>
            <a:off x="6108878" y="253212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5" name="Rectangle 1114">
            <a:extLst>
              <a:ext uri="{FF2B5EF4-FFF2-40B4-BE49-F238E27FC236}">
                <a16:creationId xmlns:a16="http://schemas.microsoft.com/office/drawing/2014/main" xmlns="" id="{6E843F71-B13A-0119-00E1-055630C32A16}"/>
              </a:ext>
            </a:extLst>
          </p:cNvPr>
          <p:cNvSpPr/>
          <p:nvPr/>
        </p:nvSpPr>
        <p:spPr>
          <a:xfrm>
            <a:off x="6548825" y="253212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6" name="Rectangle 1115">
            <a:extLst>
              <a:ext uri="{FF2B5EF4-FFF2-40B4-BE49-F238E27FC236}">
                <a16:creationId xmlns:a16="http://schemas.microsoft.com/office/drawing/2014/main" xmlns="" id="{A4F8B52A-BD28-C064-8D98-CAADE856B48B}"/>
              </a:ext>
            </a:extLst>
          </p:cNvPr>
          <p:cNvSpPr/>
          <p:nvPr/>
        </p:nvSpPr>
        <p:spPr>
          <a:xfrm>
            <a:off x="6988771" y="25345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17" name="Rectangle 1116">
            <a:extLst>
              <a:ext uri="{FF2B5EF4-FFF2-40B4-BE49-F238E27FC236}">
                <a16:creationId xmlns:a16="http://schemas.microsoft.com/office/drawing/2014/main" xmlns="" id="{EE37BD94-8B92-6D02-073F-740A29245C91}"/>
              </a:ext>
            </a:extLst>
          </p:cNvPr>
          <p:cNvSpPr/>
          <p:nvPr/>
        </p:nvSpPr>
        <p:spPr>
          <a:xfrm>
            <a:off x="7428716" y="25344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4" name="Rectangle 1123">
            <a:extLst>
              <a:ext uri="{FF2B5EF4-FFF2-40B4-BE49-F238E27FC236}">
                <a16:creationId xmlns:a16="http://schemas.microsoft.com/office/drawing/2014/main" xmlns="" id="{D776172C-66F0-80DE-A5C4-E728C24F9868}"/>
              </a:ext>
            </a:extLst>
          </p:cNvPr>
          <p:cNvSpPr/>
          <p:nvPr/>
        </p:nvSpPr>
        <p:spPr>
          <a:xfrm>
            <a:off x="7868659" y="25331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5" name="Rectangle 1124">
            <a:extLst>
              <a:ext uri="{FF2B5EF4-FFF2-40B4-BE49-F238E27FC236}">
                <a16:creationId xmlns:a16="http://schemas.microsoft.com/office/drawing/2014/main" xmlns="" id="{37BF5CF8-CAC6-5376-332E-AAA5EE315397}"/>
              </a:ext>
            </a:extLst>
          </p:cNvPr>
          <p:cNvSpPr/>
          <p:nvPr/>
        </p:nvSpPr>
        <p:spPr>
          <a:xfrm>
            <a:off x="5227853" y="253123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26" name="Rectangle 1125">
            <a:extLst>
              <a:ext uri="{FF2B5EF4-FFF2-40B4-BE49-F238E27FC236}">
                <a16:creationId xmlns:a16="http://schemas.microsoft.com/office/drawing/2014/main" xmlns="" id="{897BE0BE-5F25-A0C9-D930-A3C890578749}"/>
              </a:ext>
            </a:extLst>
          </p:cNvPr>
          <p:cNvSpPr/>
          <p:nvPr/>
        </p:nvSpPr>
        <p:spPr>
          <a:xfrm>
            <a:off x="5667799" y="253361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 name="Group 1">
            <a:extLst>
              <a:ext uri="{FF2B5EF4-FFF2-40B4-BE49-F238E27FC236}">
                <a16:creationId xmlns:a16="http://schemas.microsoft.com/office/drawing/2014/main" xmlns="" id="{12CA2823-7783-AC6B-F1A6-3C3A1877555F}"/>
              </a:ext>
            </a:extLst>
          </p:cNvPr>
          <p:cNvGrpSpPr/>
          <p:nvPr/>
        </p:nvGrpSpPr>
        <p:grpSpPr>
          <a:xfrm>
            <a:off x="5265130" y="2473766"/>
            <a:ext cx="2944094" cy="372606"/>
            <a:chOff x="5265130" y="2473766"/>
            <a:chExt cx="2944094" cy="372606"/>
          </a:xfrm>
        </p:grpSpPr>
        <p:sp>
          <p:nvSpPr>
            <p:cNvPr id="1128" name="TextBox 1127">
              <a:extLst>
                <a:ext uri="{FF2B5EF4-FFF2-40B4-BE49-F238E27FC236}">
                  <a16:creationId xmlns:a16="http://schemas.microsoft.com/office/drawing/2014/main" xmlns="" id="{1F117F1F-E64D-D392-6378-6D3F36D6E405}"/>
                </a:ext>
              </a:extLst>
            </p:cNvPr>
            <p:cNvSpPr txBox="1"/>
            <p:nvPr/>
          </p:nvSpPr>
          <p:spPr>
            <a:xfrm>
              <a:off x="6126919" y="2474658"/>
              <a:ext cx="336952" cy="369332"/>
            </a:xfrm>
            <a:prstGeom prst="rect">
              <a:avLst/>
            </a:prstGeom>
            <a:noFill/>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129" name="TextBox 1128">
              <a:extLst>
                <a:ext uri="{FF2B5EF4-FFF2-40B4-BE49-F238E27FC236}">
                  <a16:creationId xmlns:a16="http://schemas.microsoft.com/office/drawing/2014/main" xmlns="" id="{DBBEE5E2-311A-23AC-BEBF-FE344E449639}"/>
                </a:ext>
              </a:extLst>
            </p:cNvPr>
            <p:cNvSpPr txBox="1"/>
            <p:nvPr/>
          </p:nvSpPr>
          <p:spPr>
            <a:xfrm>
              <a:off x="6570072" y="2474658"/>
              <a:ext cx="330540" cy="369332"/>
            </a:xfrm>
            <a:prstGeom prst="rect">
              <a:avLst/>
            </a:prstGeom>
            <a:noFill/>
          </p:spPr>
          <p:txBody>
            <a:bodyPr wrap="none" rtlCol="0">
              <a:spAutoFit/>
            </a:bodyPr>
            <a:lstStyle/>
            <a:p>
              <a:pPr algn="ctr"/>
              <a:r>
                <a:rPr lang="en-US" b="1" dirty="0"/>
                <a:t>G</a:t>
              </a:r>
            </a:p>
          </p:txBody>
        </p:sp>
        <p:sp>
          <p:nvSpPr>
            <p:cNvPr id="1130" name="TextBox 1129">
              <a:extLst>
                <a:ext uri="{FF2B5EF4-FFF2-40B4-BE49-F238E27FC236}">
                  <a16:creationId xmlns:a16="http://schemas.microsoft.com/office/drawing/2014/main" xmlns="" id="{BA9433E9-498C-874B-A665-484068CB7EE0}"/>
                </a:ext>
              </a:extLst>
            </p:cNvPr>
            <p:cNvSpPr txBox="1"/>
            <p:nvPr/>
          </p:nvSpPr>
          <p:spPr>
            <a:xfrm>
              <a:off x="7010018" y="2477040"/>
              <a:ext cx="330540" cy="369332"/>
            </a:xfrm>
            <a:prstGeom prst="rect">
              <a:avLst/>
            </a:prstGeom>
            <a:noFill/>
          </p:spPr>
          <p:txBody>
            <a:bodyPr wrap="none" rtlCol="0">
              <a:spAutoFit/>
            </a:bodyPr>
            <a:lstStyle/>
            <a:p>
              <a:pPr algn="ctr"/>
              <a:r>
                <a:rPr lang="en-US" b="1" dirty="0"/>
                <a:t>H</a:t>
              </a:r>
            </a:p>
          </p:txBody>
        </p:sp>
        <p:sp>
          <p:nvSpPr>
            <p:cNvPr id="1131" name="TextBox 1130">
              <a:extLst>
                <a:ext uri="{FF2B5EF4-FFF2-40B4-BE49-F238E27FC236}">
                  <a16:creationId xmlns:a16="http://schemas.microsoft.com/office/drawing/2014/main" xmlns="" id="{F1C3BDAD-E7AD-199B-9148-7934482E0974}"/>
                </a:ext>
              </a:extLst>
            </p:cNvPr>
            <p:cNvSpPr txBox="1"/>
            <p:nvPr/>
          </p:nvSpPr>
          <p:spPr>
            <a:xfrm>
              <a:off x="7442750" y="2476998"/>
              <a:ext cx="344966" cy="369332"/>
            </a:xfrm>
            <a:prstGeom prst="rect">
              <a:avLst/>
            </a:prstGeom>
            <a:noFill/>
          </p:spPr>
          <p:txBody>
            <a:bodyPr wrap="none" rtlCol="0">
              <a:spAutoFit/>
            </a:bodyPr>
            <a:lstStyle/>
            <a:p>
              <a:pPr algn="ctr"/>
              <a:r>
                <a:rPr lang="en-US" b="1" dirty="0"/>
                <a:t>Ợ</a:t>
              </a:r>
            </a:p>
          </p:txBody>
        </p:sp>
        <p:sp>
          <p:nvSpPr>
            <p:cNvPr id="1132" name="TextBox 1131">
              <a:extLst>
                <a:ext uri="{FF2B5EF4-FFF2-40B4-BE49-F238E27FC236}">
                  <a16:creationId xmlns:a16="http://schemas.microsoft.com/office/drawing/2014/main" xmlns="" id="{5200C24C-78D2-82E3-A81F-5B67D5C6DCA2}"/>
                </a:ext>
              </a:extLst>
            </p:cNvPr>
            <p:cNvSpPr txBox="1"/>
            <p:nvPr/>
          </p:nvSpPr>
          <p:spPr>
            <a:xfrm>
              <a:off x="7901127" y="2475671"/>
              <a:ext cx="308097" cy="369332"/>
            </a:xfrm>
            <a:prstGeom prst="rect">
              <a:avLst/>
            </a:prstGeom>
            <a:noFill/>
          </p:spPr>
          <p:txBody>
            <a:bodyPr wrap="none" rtlCol="0">
              <a:spAutoFit/>
            </a:bodyPr>
            <a:lstStyle/>
            <a:p>
              <a:pPr algn="ctr"/>
              <a:r>
                <a:rPr lang="en-US" b="1" dirty="0"/>
                <a:t>P</a:t>
              </a:r>
            </a:p>
          </p:txBody>
        </p:sp>
        <p:sp>
          <p:nvSpPr>
            <p:cNvPr id="1133" name="TextBox 1132">
              <a:extLst>
                <a:ext uri="{FF2B5EF4-FFF2-40B4-BE49-F238E27FC236}">
                  <a16:creationId xmlns:a16="http://schemas.microsoft.com/office/drawing/2014/main" xmlns="" id="{2550DE58-9E25-EA0D-FAF0-CC8DF5FCA9E0}"/>
                </a:ext>
              </a:extLst>
            </p:cNvPr>
            <p:cNvSpPr txBox="1"/>
            <p:nvPr/>
          </p:nvSpPr>
          <p:spPr>
            <a:xfrm>
              <a:off x="5265130" y="2473766"/>
              <a:ext cx="298479" cy="369332"/>
            </a:xfrm>
            <a:prstGeom prst="rect">
              <a:avLst/>
            </a:prstGeom>
            <a:noFill/>
          </p:spPr>
          <p:txBody>
            <a:bodyPr wrap="none" rtlCol="0">
              <a:spAutoFit/>
            </a:bodyPr>
            <a:lstStyle/>
            <a:p>
              <a:pPr algn="ctr"/>
              <a:r>
                <a:rPr lang="en-US" b="1" dirty="0"/>
                <a:t>T</a:t>
              </a:r>
            </a:p>
          </p:txBody>
        </p:sp>
        <p:sp>
          <p:nvSpPr>
            <p:cNvPr id="1134" name="TextBox 1133">
              <a:extLst>
                <a:ext uri="{FF2B5EF4-FFF2-40B4-BE49-F238E27FC236}">
                  <a16:creationId xmlns:a16="http://schemas.microsoft.com/office/drawing/2014/main" xmlns="" id="{39FECCEF-8A44-0297-0CD2-1E38A137A782}"/>
                </a:ext>
              </a:extLst>
            </p:cNvPr>
            <p:cNvSpPr txBox="1"/>
            <p:nvPr/>
          </p:nvSpPr>
          <p:spPr>
            <a:xfrm>
              <a:off x="5684237" y="2476148"/>
              <a:ext cx="340158" cy="369332"/>
            </a:xfrm>
            <a:prstGeom prst="rect">
              <a:avLst/>
            </a:prstGeom>
            <a:noFill/>
          </p:spPr>
          <p:txBody>
            <a:bodyPr wrap="none" rtlCol="0">
              <a:spAutoFit/>
            </a:bodyPr>
            <a:lstStyle/>
            <a:p>
              <a:pPr algn="ctr"/>
              <a:r>
                <a:rPr lang="en-US" b="1" dirty="0"/>
                <a:t>Ổ</a:t>
              </a:r>
            </a:p>
          </p:txBody>
        </p:sp>
      </p:grpSp>
      <p:sp>
        <p:nvSpPr>
          <p:cNvPr id="1135" name="Rectangle 1134">
            <a:extLst>
              <a:ext uri="{FF2B5EF4-FFF2-40B4-BE49-F238E27FC236}">
                <a16:creationId xmlns:a16="http://schemas.microsoft.com/office/drawing/2014/main" xmlns="" id="{A809F8FA-1B05-CCED-18AF-2B6864645689}"/>
              </a:ext>
            </a:extLst>
          </p:cNvPr>
          <p:cNvSpPr/>
          <p:nvPr/>
        </p:nvSpPr>
        <p:spPr>
          <a:xfrm>
            <a:off x="6108878" y="285692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6" name="Rectangle 1135">
            <a:extLst>
              <a:ext uri="{FF2B5EF4-FFF2-40B4-BE49-F238E27FC236}">
                <a16:creationId xmlns:a16="http://schemas.microsoft.com/office/drawing/2014/main" xmlns="" id="{A4453A99-4C64-CCA3-B3D4-3984DC8CB544}"/>
              </a:ext>
            </a:extLst>
          </p:cNvPr>
          <p:cNvSpPr/>
          <p:nvPr/>
        </p:nvSpPr>
        <p:spPr>
          <a:xfrm>
            <a:off x="6548825" y="285692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7" name="Rectangle 1136">
            <a:extLst>
              <a:ext uri="{FF2B5EF4-FFF2-40B4-BE49-F238E27FC236}">
                <a16:creationId xmlns:a16="http://schemas.microsoft.com/office/drawing/2014/main" xmlns="" id="{3EDAF689-EBDD-F40A-AC4E-854419FAA0BA}"/>
              </a:ext>
            </a:extLst>
          </p:cNvPr>
          <p:cNvSpPr/>
          <p:nvPr/>
        </p:nvSpPr>
        <p:spPr>
          <a:xfrm>
            <a:off x="6988771" y="28593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8" name="Rectangle 1137">
            <a:extLst>
              <a:ext uri="{FF2B5EF4-FFF2-40B4-BE49-F238E27FC236}">
                <a16:creationId xmlns:a16="http://schemas.microsoft.com/office/drawing/2014/main" xmlns="" id="{AF9CB479-813B-21CB-2DF9-4E9531DD5AC5}"/>
              </a:ext>
            </a:extLst>
          </p:cNvPr>
          <p:cNvSpPr/>
          <p:nvPr/>
        </p:nvSpPr>
        <p:spPr>
          <a:xfrm>
            <a:off x="7428716" y="2859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39" name="Rectangle 1138">
            <a:extLst>
              <a:ext uri="{FF2B5EF4-FFF2-40B4-BE49-F238E27FC236}">
                <a16:creationId xmlns:a16="http://schemas.microsoft.com/office/drawing/2014/main" xmlns="" id="{78EB8025-47FD-F5A1-44C9-3D90E46EF758}"/>
              </a:ext>
            </a:extLst>
          </p:cNvPr>
          <p:cNvSpPr/>
          <p:nvPr/>
        </p:nvSpPr>
        <p:spPr>
          <a:xfrm>
            <a:off x="7868662" y="28616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6" name="Rectangle 1145">
            <a:extLst>
              <a:ext uri="{FF2B5EF4-FFF2-40B4-BE49-F238E27FC236}">
                <a16:creationId xmlns:a16="http://schemas.microsoft.com/office/drawing/2014/main" xmlns="" id="{D3B29E41-24C4-4F8E-31E2-332ADB7492D4}"/>
              </a:ext>
            </a:extLst>
          </p:cNvPr>
          <p:cNvSpPr/>
          <p:nvPr/>
        </p:nvSpPr>
        <p:spPr>
          <a:xfrm>
            <a:off x="6108878" y="318171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7" name="Rectangle 1146">
            <a:extLst>
              <a:ext uri="{FF2B5EF4-FFF2-40B4-BE49-F238E27FC236}">
                <a16:creationId xmlns:a16="http://schemas.microsoft.com/office/drawing/2014/main" xmlns="" id="{6E95EAAA-F344-5A0E-8BC5-FCAD3C27BD5D}"/>
              </a:ext>
            </a:extLst>
          </p:cNvPr>
          <p:cNvSpPr/>
          <p:nvPr/>
        </p:nvSpPr>
        <p:spPr>
          <a:xfrm>
            <a:off x="3902899" y="318037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8" name="Rectangle 1147">
            <a:extLst>
              <a:ext uri="{FF2B5EF4-FFF2-40B4-BE49-F238E27FC236}">
                <a16:creationId xmlns:a16="http://schemas.microsoft.com/office/drawing/2014/main" xmlns="" id="{B1385E8B-5982-A9DE-0AF4-7EA63F8CF7D0}"/>
              </a:ext>
            </a:extLst>
          </p:cNvPr>
          <p:cNvSpPr/>
          <p:nvPr/>
        </p:nvSpPr>
        <p:spPr>
          <a:xfrm>
            <a:off x="4342845" y="318275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49" name="Rectangle 1148">
            <a:extLst>
              <a:ext uri="{FF2B5EF4-FFF2-40B4-BE49-F238E27FC236}">
                <a16:creationId xmlns:a16="http://schemas.microsoft.com/office/drawing/2014/main" xmlns="" id="{93579F53-D8BA-A895-23D8-E1774BF3391B}"/>
              </a:ext>
            </a:extLst>
          </p:cNvPr>
          <p:cNvSpPr/>
          <p:nvPr/>
        </p:nvSpPr>
        <p:spPr>
          <a:xfrm>
            <a:off x="4782790" y="31827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18" name="Rectangle 1217">
            <a:extLst>
              <a:ext uri="{FF2B5EF4-FFF2-40B4-BE49-F238E27FC236}">
                <a16:creationId xmlns:a16="http://schemas.microsoft.com/office/drawing/2014/main" xmlns="" id="{47D157A0-3686-3F83-3390-9A58F2AA24E8}"/>
              </a:ext>
            </a:extLst>
          </p:cNvPr>
          <p:cNvSpPr/>
          <p:nvPr/>
        </p:nvSpPr>
        <p:spPr>
          <a:xfrm>
            <a:off x="5226583" y="31819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19" name="Rectangle 1218">
            <a:extLst>
              <a:ext uri="{FF2B5EF4-FFF2-40B4-BE49-F238E27FC236}">
                <a16:creationId xmlns:a16="http://schemas.microsoft.com/office/drawing/2014/main" xmlns="" id="{1A565405-DF98-100A-3AA1-68ABD46EE3D0}"/>
              </a:ext>
            </a:extLst>
          </p:cNvPr>
          <p:cNvSpPr/>
          <p:nvPr/>
        </p:nvSpPr>
        <p:spPr>
          <a:xfrm>
            <a:off x="5666528" y="318405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1" name="Rectangle 1230">
            <a:extLst>
              <a:ext uri="{FF2B5EF4-FFF2-40B4-BE49-F238E27FC236}">
                <a16:creationId xmlns:a16="http://schemas.microsoft.com/office/drawing/2014/main" xmlns="" id="{E0A5FAE6-2D3F-1393-58F3-26C304D0F0CE}"/>
              </a:ext>
            </a:extLst>
          </p:cNvPr>
          <p:cNvSpPr/>
          <p:nvPr/>
        </p:nvSpPr>
        <p:spPr>
          <a:xfrm>
            <a:off x="6108878" y="350650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2" name="Rectangle 1231">
            <a:extLst>
              <a:ext uri="{FF2B5EF4-FFF2-40B4-BE49-F238E27FC236}">
                <a16:creationId xmlns:a16="http://schemas.microsoft.com/office/drawing/2014/main" xmlns="" id="{78A53F82-697D-78D1-CA6B-E12062EA73D1}"/>
              </a:ext>
            </a:extLst>
          </p:cNvPr>
          <p:cNvSpPr/>
          <p:nvPr/>
        </p:nvSpPr>
        <p:spPr>
          <a:xfrm>
            <a:off x="6548825" y="35065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3" name="Rectangle 1232">
            <a:extLst>
              <a:ext uri="{FF2B5EF4-FFF2-40B4-BE49-F238E27FC236}">
                <a16:creationId xmlns:a16="http://schemas.microsoft.com/office/drawing/2014/main" xmlns="" id="{5F1B4CFE-A63A-A998-9EB0-0FC073A54A5C}"/>
              </a:ext>
            </a:extLst>
          </p:cNvPr>
          <p:cNvSpPr/>
          <p:nvPr/>
        </p:nvSpPr>
        <p:spPr>
          <a:xfrm>
            <a:off x="5226385" y="35086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34" name="Rectangle 1233">
            <a:extLst>
              <a:ext uri="{FF2B5EF4-FFF2-40B4-BE49-F238E27FC236}">
                <a16:creationId xmlns:a16="http://schemas.microsoft.com/office/drawing/2014/main" xmlns="" id="{2B02B211-E41B-E400-2DA9-7D62078F754E}"/>
              </a:ext>
            </a:extLst>
          </p:cNvPr>
          <p:cNvSpPr/>
          <p:nvPr/>
        </p:nvSpPr>
        <p:spPr>
          <a:xfrm>
            <a:off x="5666330" y="35085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0" name="Rectangle 1239">
            <a:extLst>
              <a:ext uri="{FF2B5EF4-FFF2-40B4-BE49-F238E27FC236}">
                <a16:creationId xmlns:a16="http://schemas.microsoft.com/office/drawing/2014/main" xmlns="" id="{0672ABFA-7649-B7BE-4D32-9906F284FE0C}"/>
              </a:ext>
            </a:extLst>
          </p:cNvPr>
          <p:cNvSpPr/>
          <p:nvPr/>
        </p:nvSpPr>
        <p:spPr>
          <a:xfrm>
            <a:off x="6108878" y="383129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1" name="Rectangle 1240">
            <a:extLst>
              <a:ext uri="{FF2B5EF4-FFF2-40B4-BE49-F238E27FC236}">
                <a16:creationId xmlns:a16="http://schemas.microsoft.com/office/drawing/2014/main" xmlns="" id="{E5A0BAD9-C6DD-0813-9932-E37988FA326D}"/>
              </a:ext>
            </a:extLst>
          </p:cNvPr>
          <p:cNvSpPr/>
          <p:nvPr/>
        </p:nvSpPr>
        <p:spPr>
          <a:xfrm>
            <a:off x="6548825" y="38312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2" name="Rectangle 1241">
            <a:extLst>
              <a:ext uri="{FF2B5EF4-FFF2-40B4-BE49-F238E27FC236}">
                <a16:creationId xmlns:a16="http://schemas.microsoft.com/office/drawing/2014/main" xmlns="" id="{6F1A7C57-976E-0EA2-97D6-D9C770A42B3A}"/>
              </a:ext>
            </a:extLst>
          </p:cNvPr>
          <p:cNvSpPr/>
          <p:nvPr/>
        </p:nvSpPr>
        <p:spPr>
          <a:xfrm>
            <a:off x="6988771" y="38336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4" name="Rectangle 1243">
            <a:extLst>
              <a:ext uri="{FF2B5EF4-FFF2-40B4-BE49-F238E27FC236}">
                <a16:creationId xmlns:a16="http://schemas.microsoft.com/office/drawing/2014/main" xmlns="" id="{1F9CEE63-4C74-9FA9-59E6-BB087BB94008}"/>
              </a:ext>
            </a:extLst>
          </p:cNvPr>
          <p:cNvSpPr/>
          <p:nvPr/>
        </p:nvSpPr>
        <p:spPr>
          <a:xfrm>
            <a:off x="3462340" y="38272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5" name="Rectangle 1244">
            <a:extLst>
              <a:ext uri="{FF2B5EF4-FFF2-40B4-BE49-F238E27FC236}">
                <a16:creationId xmlns:a16="http://schemas.microsoft.com/office/drawing/2014/main" xmlns="" id="{7BFBA22A-F989-79CD-4805-7CB585E35949}"/>
              </a:ext>
            </a:extLst>
          </p:cNvPr>
          <p:cNvSpPr/>
          <p:nvPr/>
        </p:nvSpPr>
        <p:spPr>
          <a:xfrm>
            <a:off x="3906548" y="38289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6" name="Rectangle 1245">
            <a:extLst>
              <a:ext uri="{FF2B5EF4-FFF2-40B4-BE49-F238E27FC236}">
                <a16:creationId xmlns:a16="http://schemas.microsoft.com/office/drawing/2014/main" xmlns="" id="{A6E822DF-4EFB-C715-E354-BEEC45A8501D}"/>
              </a:ext>
            </a:extLst>
          </p:cNvPr>
          <p:cNvSpPr/>
          <p:nvPr/>
        </p:nvSpPr>
        <p:spPr>
          <a:xfrm>
            <a:off x="4346494" y="38313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7" name="Rectangle 1246">
            <a:extLst>
              <a:ext uri="{FF2B5EF4-FFF2-40B4-BE49-F238E27FC236}">
                <a16:creationId xmlns:a16="http://schemas.microsoft.com/office/drawing/2014/main" xmlns="" id="{3CEA96D8-DADE-4CFF-1704-19681592310A}"/>
              </a:ext>
            </a:extLst>
          </p:cNvPr>
          <p:cNvSpPr/>
          <p:nvPr/>
        </p:nvSpPr>
        <p:spPr>
          <a:xfrm>
            <a:off x="4786439" y="383132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8" name="Rectangle 1247">
            <a:extLst>
              <a:ext uri="{FF2B5EF4-FFF2-40B4-BE49-F238E27FC236}">
                <a16:creationId xmlns:a16="http://schemas.microsoft.com/office/drawing/2014/main" xmlns="" id="{92A79BD4-3EB8-D645-B33D-BD80167DFA69}"/>
              </a:ext>
            </a:extLst>
          </p:cNvPr>
          <p:cNvSpPr/>
          <p:nvPr/>
        </p:nvSpPr>
        <p:spPr>
          <a:xfrm>
            <a:off x="5226385" y="38337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49" name="Rectangle 1248">
            <a:extLst>
              <a:ext uri="{FF2B5EF4-FFF2-40B4-BE49-F238E27FC236}">
                <a16:creationId xmlns:a16="http://schemas.microsoft.com/office/drawing/2014/main" xmlns="" id="{E991C6E2-92D1-4E5E-46DF-469E7E4329E9}"/>
              </a:ext>
            </a:extLst>
          </p:cNvPr>
          <p:cNvSpPr/>
          <p:nvPr/>
        </p:nvSpPr>
        <p:spPr>
          <a:xfrm>
            <a:off x="5666330" y="38358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250" name="Group 1249">
            <a:extLst>
              <a:ext uri="{FF2B5EF4-FFF2-40B4-BE49-F238E27FC236}">
                <a16:creationId xmlns:a16="http://schemas.microsoft.com/office/drawing/2014/main" xmlns="" id="{1A613189-19E3-2DD4-9918-0BF8013A7C4E}"/>
              </a:ext>
            </a:extLst>
          </p:cNvPr>
          <p:cNvGrpSpPr/>
          <p:nvPr/>
        </p:nvGrpSpPr>
        <p:grpSpPr>
          <a:xfrm>
            <a:off x="3478778" y="3769737"/>
            <a:ext cx="3845750" cy="377973"/>
            <a:chOff x="3279204" y="3864286"/>
            <a:chExt cx="3845750" cy="377973"/>
          </a:xfrm>
        </p:grpSpPr>
        <p:sp>
          <p:nvSpPr>
            <p:cNvPr id="1251" name="TextBox 1250">
              <a:extLst>
                <a:ext uri="{FF2B5EF4-FFF2-40B4-BE49-F238E27FC236}">
                  <a16:creationId xmlns:a16="http://schemas.microsoft.com/office/drawing/2014/main" xmlns="" id="{0982B7CF-E148-45A3-2A00-E7C4EBBCE606}"/>
                </a:ext>
              </a:extLst>
            </p:cNvPr>
            <p:cNvSpPr txBox="1"/>
            <p:nvPr/>
          </p:nvSpPr>
          <p:spPr>
            <a:xfrm>
              <a:off x="5973031" y="3868371"/>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252" name="TextBox 1251">
              <a:extLst>
                <a:ext uri="{FF2B5EF4-FFF2-40B4-BE49-F238E27FC236}">
                  <a16:creationId xmlns:a16="http://schemas.microsoft.com/office/drawing/2014/main" xmlns="" id="{AFFB3728-4159-A18A-1177-258F1EC614D0}"/>
                </a:ext>
              </a:extLst>
            </p:cNvPr>
            <p:cNvSpPr txBox="1"/>
            <p:nvPr/>
          </p:nvSpPr>
          <p:spPr>
            <a:xfrm>
              <a:off x="6387330" y="3868371"/>
              <a:ext cx="296876" cy="369332"/>
            </a:xfrm>
            <a:prstGeom prst="rect">
              <a:avLst/>
            </a:prstGeom>
            <a:noFill/>
          </p:spPr>
          <p:txBody>
            <a:bodyPr wrap="none" rtlCol="0">
              <a:spAutoFit/>
            </a:bodyPr>
            <a:lstStyle/>
            <a:p>
              <a:pPr algn="ctr"/>
              <a:r>
                <a:rPr lang="en-US" b="1"/>
                <a:t>Ệ</a:t>
              </a:r>
              <a:endParaRPr lang="en-US" b="1" dirty="0"/>
            </a:p>
          </p:txBody>
        </p:sp>
        <p:sp>
          <p:nvSpPr>
            <p:cNvPr id="1253" name="TextBox 1252">
              <a:extLst>
                <a:ext uri="{FF2B5EF4-FFF2-40B4-BE49-F238E27FC236}">
                  <a16:creationId xmlns:a16="http://schemas.microsoft.com/office/drawing/2014/main" xmlns="" id="{FD07E1D2-4609-157A-31F1-798EEACF2A0F}"/>
                </a:ext>
              </a:extLst>
            </p:cNvPr>
            <p:cNvSpPr txBox="1"/>
            <p:nvPr/>
          </p:nvSpPr>
          <p:spPr>
            <a:xfrm>
              <a:off x="6826474" y="3870753"/>
              <a:ext cx="298480" cy="369332"/>
            </a:xfrm>
            <a:prstGeom prst="rect">
              <a:avLst/>
            </a:prstGeom>
            <a:noFill/>
          </p:spPr>
          <p:txBody>
            <a:bodyPr wrap="none" rtlCol="0">
              <a:spAutoFit/>
            </a:bodyPr>
            <a:lstStyle/>
            <a:p>
              <a:pPr algn="ctr"/>
              <a:r>
                <a:rPr lang="en-US" b="1"/>
                <a:t>T</a:t>
              </a:r>
              <a:endParaRPr lang="en-US" b="1" dirty="0"/>
            </a:p>
          </p:txBody>
        </p:sp>
        <p:sp>
          <p:nvSpPr>
            <p:cNvPr id="1255" name="TextBox 1254">
              <a:extLst>
                <a:ext uri="{FF2B5EF4-FFF2-40B4-BE49-F238E27FC236}">
                  <a16:creationId xmlns:a16="http://schemas.microsoft.com/office/drawing/2014/main" xmlns="" id="{D136504B-7746-57C9-B5E1-B009633BB8AD}"/>
                </a:ext>
              </a:extLst>
            </p:cNvPr>
            <p:cNvSpPr txBox="1"/>
            <p:nvPr/>
          </p:nvSpPr>
          <p:spPr>
            <a:xfrm>
              <a:off x="3279204" y="3864286"/>
              <a:ext cx="340158" cy="369332"/>
            </a:xfrm>
            <a:prstGeom prst="rect">
              <a:avLst/>
            </a:prstGeom>
            <a:noFill/>
          </p:spPr>
          <p:txBody>
            <a:bodyPr wrap="none" rtlCol="0">
              <a:spAutoFit/>
            </a:bodyPr>
            <a:lstStyle/>
            <a:p>
              <a:pPr algn="ctr"/>
              <a:r>
                <a:rPr lang="en-US" b="1"/>
                <a:t>Q</a:t>
              </a:r>
              <a:endParaRPr lang="en-US" b="1" dirty="0"/>
            </a:p>
          </p:txBody>
        </p:sp>
        <p:sp>
          <p:nvSpPr>
            <p:cNvPr id="1256" name="TextBox 1255">
              <a:extLst>
                <a:ext uri="{FF2B5EF4-FFF2-40B4-BE49-F238E27FC236}">
                  <a16:creationId xmlns:a16="http://schemas.microsoft.com/office/drawing/2014/main" xmlns="" id="{E0784605-BB2B-129A-03C3-4D635006167B}"/>
                </a:ext>
              </a:extLst>
            </p:cNvPr>
            <p:cNvSpPr txBox="1"/>
            <p:nvPr/>
          </p:nvSpPr>
          <p:spPr>
            <a:xfrm>
              <a:off x="3725817" y="3866065"/>
              <a:ext cx="335349" cy="369332"/>
            </a:xfrm>
            <a:prstGeom prst="rect">
              <a:avLst/>
            </a:prstGeom>
            <a:noFill/>
          </p:spPr>
          <p:txBody>
            <a:bodyPr wrap="none" rtlCol="0">
              <a:spAutoFit/>
            </a:bodyPr>
            <a:lstStyle/>
            <a:p>
              <a:pPr algn="ctr"/>
              <a:r>
                <a:rPr lang="en-US" b="1"/>
                <a:t>U</a:t>
              </a:r>
              <a:endParaRPr lang="en-US" b="1" dirty="0"/>
            </a:p>
          </p:txBody>
        </p:sp>
        <p:sp>
          <p:nvSpPr>
            <p:cNvPr id="1257" name="TextBox 1256">
              <a:extLst>
                <a:ext uri="{FF2B5EF4-FFF2-40B4-BE49-F238E27FC236}">
                  <a16:creationId xmlns:a16="http://schemas.microsoft.com/office/drawing/2014/main" xmlns="" id="{239971C0-5F26-D445-3CDC-6445BAB7E937}"/>
                </a:ext>
              </a:extLst>
            </p:cNvPr>
            <p:cNvSpPr txBox="1"/>
            <p:nvPr/>
          </p:nvSpPr>
          <p:spPr>
            <a:xfrm>
              <a:off x="4180991" y="3868447"/>
              <a:ext cx="304892" cy="369332"/>
            </a:xfrm>
            <a:prstGeom prst="rect">
              <a:avLst/>
            </a:prstGeom>
            <a:noFill/>
          </p:spPr>
          <p:txBody>
            <a:bodyPr wrap="none" rtlCol="0">
              <a:spAutoFit/>
            </a:bodyPr>
            <a:lstStyle/>
            <a:p>
              <a:pPr algn="ctr"/>
              <a:r>
                <a:rPr lang="en-US" b="1"/>
                <a:t>Y</a:t>
              </a:r>
              <a:endParaRPr lang="en-US" b="1" dirty="0"/>
            </a:p>
          </p:txBody>
        </p:sp>
        <p:sp>
          <p:nvSpPr>
            <p:cNvPr id="1258" name="TextBox 1257">
              <a:extLst>
                <a:ext uri="{FF2B5EF4-FFF2-40B4-BE49-F238E27FC236}">
                  <a16:creationId xmlns:a16="http://schemas.microsoft.com/office/drawing/2014/main" xmlns="" id="{BBE2F930-DFF1-E58F-19FB-4170E6EDF9BB}"/>
                </a:ext>
              </a:extLst>
            </p:cNvPr>
            <p:cNvSpPr txBox="1"/>
            <p:nvPr/>
          </p:nvSpPr>
          <p:spPr>
            <a:xfrm>
              <a:off x="4624944" y="3868405"/>
              <a:ext cx="296876" cy="369332"/>
            </a:xfrm>
            <a:prstGeom prst="rect">
              <a:avLst/>
            </a:prstGeom>
            <a:noFill/>
          </p:spPr>
          <p:txBody>
            <a:bodyPr wrap="none" rtlCol="0">
              <a:spAutoFit/>
            </a:bodyPr>
            <a:lstStyle/>
            <a:p>
              <a:pPr algn="ctr"/>
              <a:r>
                <a:rPr lang="en-US" b="1"/>
                <a:t>Ế</a:t>
              </a:r>
              <a:endParaRPr lang="en-US" b="1" dirty="0"/>
            </a:p>
          </p:txBody>
        </p:sp>
        <p:sp>
          <p:nvSpPr>
            <p:cNvPr id="1259" name="TextBox 1258">
              <a:extLst>
                <a:ext uri="{FF2B5EF4-FFF2-40B4-BE49-F238E27FC236}">
                  <a16:creationId xmlns:a16="http://schemas.microsoft.com/office/drawing/2014/main" xmlns="" id="{CD45E174-6F18-FD2C-19E7-6AAB8D9D34CB}"/>
                </a:ext>
              </a:extLst>
            </p:cNvPr>
            <p:cNvSpPr txBox="1"/>
            <p:nvPr/>
          </p:nvSpPr>
          <p:spPr>
            <a:xfrm>
              <a:off x="5060081" y="3870787"/>
              <a:ext cx="306494" cy="369332"/>
            </a:xfrm>
            <a:prstGeom prst="rect">
              <a:avLst/>
            </a:prstGeom>
            <a:noFill/>
          </p:spPr>
          <p:txBody>
            <a:bodyPr wrap="none" rtlCol="0">
              <a:spAutoFit/>
            </a:bodyPr>
            <a:lstStyle/>
            <a:p>
              <a:pPr algn="ctr"/>
              <a:r>
                <a:rPr lang="en-US" b="1"/>
                <a:t>T</a:t>
              </a:r>
              <a:endParaRPr lang="en-US" b="1" dirty="0"/>
            </a:p>
          </p:txBody>
        </p:sp>
        <p:sp>
          <p:nvSpPr>
            <p:cNvPr id="1260" name="TextBox 1259">
              <a:extLst>
                <a:ext uri="{FF2B5EF4-FFF2-40B4-BE49-F238E27FC236}">
                  <a16:creationId xmlns:a16="http://schemas.microsoft.com/office/drawing/2014/main" xmlns="" id="{4FFFF7E7-8C3B-F5ED-3A1E-7D6B43CA811C}"/>
                </a:ext>
              </a:extLst>
            </p:cNvPr>
            <p:cNvSpPr txBox="1"/>
            <p:nvPr/>
          </p:nvSpPr>
          <p:spPr>
            <a:xfrm>
              <a:off x="5512048" y="3872927"/>
              <a:ext cx="282449" cy="369332"/>
            </a:xfrm>
            <a:prstGeom prst="rect">
              <a:avLst/>
            </a:prstGeom>
            <a:noFill/>
          </p:spPr>
          <p:txBody>
            <a:bodyPr wrap="none" rtlCol="0">
              <a:spAutoFit/>
            </a:bodyPr>
            <a:lstStyle/>
            <a:p>
              <a:pPr algn="ctr"/>
              <a:r>
                <a:rPr lang="en-US" b="1"/>
                <a:t>L</a:t>
              </a:r>
              <a:endParaRPr lang="en-US" b="1" dirty="0"/>
            </a:p>
          </p:txBody>
        </p:sp>
      </p:grpSp>
      <p:sp>
        <p:nvSpPr>
          <p:cNvPr id="1262" name="Rectangle 1261">
            <a:extLst>
              <a:ext uri="{FF2B5EF4-FFF2-40B4-BE49-F238E27FC236}">
                <a16:creationId xmlns:a16="http://schemas.microsoft.com/office/drawing/2014/main" xmlns="" id="{342A4433-A1CD-9CF1-B1E5-2F27BF6FEC8F}"/>
              </a:ext>
            </a:extLst>
          </p:cNvPr>
          <p:cNvSpPr/>
          <p:nvPr/>
        </p:nvSpPr>
        <p:spPr>
          <a:xfrm>
            <a:off x="6108878" y="415608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3" name="Rectangle 1262">
            <a:extLst>
              <a:ext uri="{FF2B5EF4-FFF2-40B4-BE49-F238E27FC236}">
                <a16:creationId xmlns:a16="http://schemas.microsoft.com/office/drawing/2014/main" xmlns="" id="{478C6BB2-CFB0-E5F9-12C4-93C194B3C982}"/>
              </a:ext>
            </a:extLst>
          </p:cNvPr>
          <p:cNvSpPr/>
          <p:nvPr/>
        </p:nvSpPr>
        <p:spPr>
          <a:xfrm>
            <a:off x="6548825" y="415608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4" name="Rectangle 1263">
            <a:extLst>
              <a:ext uri="{FF2B5EF4-FFF2-40B4-BE49-F238E27FC236}">
                <a16:creationId xmlns:a16="http://schemas.microsoft.com/office/drawing/2014/main" xmlns="" id="{476AB291-125E-B25D-7D78-3F84058D5B89}"/>
              </a:ext>
            </a:extLst>
          </p:cNvPr>
          <p:cNvSpPr/>
          <p:nvPr/>
        </p:nvSpPr>
        <p:spPr>
          <a:xfrm>
            <a:off x="6988771" y="41584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5" name="Rectangle 1264">
            <a:extLst>
              <a:ext uri="{FF2B5EF4-FFF2-40B4-BE49-F238E27FC236}">
                <a16:creationId xmlns:a16="http://schemas.microsoft.com/office/drawing/2014/main" xmlns="" id="{C7221A54-7DFC-69A8-2F7A-5712F256BD5A}"/>
              </a:ext>
            </a:extLst>
          </p:cNvPr>
          <p:cNvSpPr/>
          <p:nvPr/>
        </p:nvSpPr>
        <p:spPr>
          <a:xfrm>
            <a:off x="7428716" y="415842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66" name="Rectangle 1265">
            <a:extLst>
              <a:ext uri="{FF2B5EF4-FFF2-40B4-BE49-F238E27FC236}">
                <a16:creationId xmlns:a16="http://schemas.microsoft.com/office/drawing/2014/main" xmlns="" id="{C23E9426-529C-FF55-7085-40C1F803AE9E}"/>
              </a:ext>
            </a:extLst>
          </p:cNvPr>
          <p:cNvSpPr/>
          <p:nvPr/>
        </p:nvSpPr>
        <p:spPr>
          <a:xfrm>
            <a:off x="7868662" y="41608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4" name="Rectangle 1273">
            <a:extLst>
              <a:ext uri="{FF2B5EF4-FFF2-40B4-BE49-F238E27FC236}">
                <a16:creationId xmlns:a16="http://schemas.microsoft.com/office/drawing/2014/main" xmlns="" id="{52B453D5-FF8A-0953-850B-B10433600BFC}"/>
              </a:ext>
            </a:extLst>
          </p:cNvPr>
          <p:cNvSpPr/>
          <p:nvPr/>
        </p:nvSpPr>
        <p:spPr>
          <a:xfrm>
            <a:off x="8312870" y="416258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75" name="Rectangle 1274">
            <a:extLst>
              <a:ext uri="{FF2B5EF4-FFF2-40B4-BE49-F238E27FC236}">
                <a16:creationId xmlns:a16="http://schemas.microsoft.com/office/drawing/2014/main" xmlns="" id="{9BCB303A-6B41-1A76-9EE1-4E7AC3D0D569}"/>
              </a:ext>
            </a:extLst>
          </p:cNvPr>
          <p:cNvSpPr/>
          <p:nvPr/>
        </p:nvSpPr>
        <p:spPr>
          <a:xfrm>
            <a:off x="5217825" y="415654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0" name="Rectangle 1289">
            <a:extLst>
              <a:ext uri="{FF2B5EF4-FFF2-40B4-BE49-F238E27FC236}">
                <a16:creationId xmlns:a16="http://schemas.microsoft.com/office/drawing/2014/main" xmlns="" id="{9901F995-B456-77DC-9771-50839EE68C8F}"/>
              </a:ext>
            </a:extLst>
          </p:cNvPr>
          <p:cNvSpPr/>
          <p:nvPr/>
        </p:nvSpPr>
        <p:spPr>
          <a:xfrm>
            <a:off x="6108878" y="448087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1" name="Rectangle 1290">
            <a:extLst>
              <a:ext uri="{FF2B5EF4-FFF2-40B4-BE49-F238E27FC236}">
                <a16:creationId xmlns:a16="http://schemas.microsoft.com/office/drawing/2014/main" xmlns="" id="{751EB5D8-8464-23B8-B335-C0693361BA7C}"/>
              </a:ext>
            </a:extLst>
          </p:cNvPr>
          <p:cNvSpPr/>
          <p:nvPr/>
        </p:nvSpPr>
        <p:spPr>
          <a:xfrm>
            <a:off x="6548825" y="4480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2" name="Rectangle 1291">
            <a:extLst>
              <a:ext uri="{FF2B5EF4-FFF2-40B4-BE49-F238E27FC236}">
                <a16:creationId xmlns:a16="http://schemas.microsoft.com/office/drawing/2014/main" xmlns="" id="{B2F5C052-E3A7-10D7-4CCB-E091DCE12475}"/>
              </a:ext>
            </a:extLst>
          </p:cNvPr>
          <p:cNvSpPr/>
          <p:nvPr/>
        </p:nvSpPr>
        <p:spPr>
          <a:xfrm>
            <a:off x="4347962" y="447894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7" name="Rectangle 1296">
            <a:extLst>
              <a:ext uri="{FF2B5EF4-FFF2-40B4-BE49-F238E27FC236}">
                <a16:creationId xmlns:a16="http://schemas.microsoft.com/office/drawing/2014/main" xmlns="" id="{69D053DD-348C-3C1C-BB94-6A088707A875}"/>
              </a:ext>
            </a:extLst>
          </p:cNvPr>
          <p:cNvSpPr/>
          <p:nvPr/>
        </p:nvSpPr>
        <p:spPr>
          <a:xfrm>
            <a:off x="4787907" y="447889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8" name="Rectangle 1297">
            <a:extLst>
              <a:ext uri="{FF2B5EF4-FFF2-40B4-BE49-F238E27FC236}">
                <a16:creationId xmlns:a16="http://schemas.microsoft.com/office/drawing/2014/main" xmlns="" id="{E5EB0EFA-05CE-938E-E5C5-C9E266398053}"/>
              </a:ext>
            </a:extLst>
          </p:cNvPr>
          <p:cNvSpPr/>
          <p:nvPr/>
        </p:nvSpPr>
        <p:spPr>
          <a:xfrm>
            <a:off x="5227853" y="448128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299" name="Rectangle 1298">
            <a:extLst>
              <a:ext uri="{FF2B5EF4-FFF2-40B4-BE49-F238E27FC236}">
                <a16:creationId xmlns:a16="http://schemas.microsoft.com/office/drawing/2014/main" xmlns="" id="{DA48E87D-C604-2FAE-598B-19902C04D4CA}"/>
              </a:ext>
            </a:extLst>
          </p:cNvPr>
          <p:cNvSpPr/>
          <p:nvPr/>
        </p:nvSpPr>
        <p:spPr>
          <a:xfrm>
            <a:off x="5666330" y="44808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2" name="Group 1411">
            <a:extLst>
              <a:ext uri="{FF2B5EF4-FFF2-40B4-BE49-F238E27FC236}">
                <a16:creationId xmlns:a16="http://schemas.microsoft.com/office/drawing/2014/main" xmlns="" id="{A4F868FC-DD32-8122-7BA5-B4B339D7A9FF}"/>
              </a:ext>
            </a:extLst>
          </p:cNvPr>
          <p:cNvGrpSpPr/>
          <p:nvPr/>
        </p:nvGrpSpPr>
        <p:grpSpPr>
          <a:xfrm>
            <a:off x="4385239" y="4421427"/>
            <a:ext cx="2512167" cy="371714"/>
            <a:chOff x="4515865" y="4552053"/>
            <a:chExt cx="2512167" cy="371714"/>
          </a:xfrm>
        </p:grpSpPr>
        <p:sp>
          <p:nvSpPr>
            <p:cNvPr id="1301" name="TextBox 1300">
              <a:extLst>
                <a:ext uri="{FF2B5EF4-FFF2-40B4-BE49-F238E27FC236}">
                  <a16:creationId xmlns:a16="http://schemas.microsoft.com/office/drawing/2014/main" xmlns="" id="{050E052A-B881-08EA-F8A0-3205BA201A4C}"/>
                </a:ext>
              </a:extLst>
            </p:cNvPr>
            <p:cNvSpPr txBox="1"/>
            <p:nvPr/>
          </p:nvSpPr>
          <p:spPr>
            <a:xfrm>
              <a:off x="6260751" y="4554030"/>
              <a:ext cx="330540" cy="369332"/>
            </a:xfrm>
            <a:prstGeom prst="rect">
              <a:avLst/>
            </a:prstGeom>
            <a:noFill/>
          </p:spPr>
          <p:txBody>
            <a:bodyPr wrap="none" rtlCol="0">
              <a:spAutoFit/>
            </a:bodyPr>
            <a:lstStyle/>
            <a:p>
              <a:pPr algn="ctr"/>
              <a:r>
                <a:rPr lang="en-US" b="1">
                  <a:solidFill>
                    <a:srgbClr val="FF0000"/>
                  </a:solidFill>
                </a:rPr>
                <a:t>H</a:t>
              </a:r>
              <a:endParaRPr lang="en-US" b="1" dirty="0">
                <a:solidFill>
                  <a:srgbClr val="FF0000"/>
                </a:solidFill>
              </a:endParaRPr>
            </a:p>
          </p:txBody>
        </p:sp>
        <p:sp>
          <p:nvSpPr>
            <p:cNvPr id="1302" name="TextBox 1301">
              <a:extLst>
                <a:ext uri="{FF2B5EF4-FFF2-40B4-BE49-F238E27FC236}">
                  <a16:creationId xmlns:a16="http://schemas.microsoft.com/office/drawing/2014/main" xmlns="" id="{620D5D44-8E39-3373-7382-11834522D396}"/>
                </a:ext>
              </a:extLst>
            </p:cNvPr>
            <p:cNvSpPr txBox="1"/>
            <p:nvPr/>
          </p:nvSpPr>
          <p:spPr>
            <a:xfrm>
              <a:off x="6703904" y="4554030"/>
              <a:ext cx="324128" cy="369332"/>
            </a:xfrm>
            <a:prstGeom prst="rect">
              <a:avLst/>
            </a:prstGeom>
            <a:noFill/>
          </p:spPr>
          <p:txBody>
            <a:bodyPr wrap="none" rtlCol="0">
              <a:spAutoFit/>
            </a:bodyPr>
            <a:lstStyle/>
            <a:p>
              <a:pPr algn="ctr"/>
              <a:r>
                <a:rPr lang="en-US" b="1"/>
                <a:t>Á</a:t>
              </a:r>
              <a:endParaRPr lang="en-US" b="1" dirty="0"/>
            </a:p>
          </p:txBody>
        </p:sp>
        <p:sp>
          <p:nvSpPr>
            <p:cNvPr id="1303" name="TextBox 1302">
              <a:extLst>
                <a:ext uri="{FF2B5EF4-FFF2-40B4-BE49-F238E27FC236}">
                  <a16:creationId xmlns:a16="http://schemas.microsoft.com/office/drawing/2014/main" xmlns="" id="{C0122F62-CE52-F6D9-E7DB-786B4FD9715A}"/>
                </a:ext>
              </a:extLst>
            </p:cNvPr>
            <p:cNvSpPr txBox="1"/>
            <p:nvPr/>
          </p:nvSpPr>
          <p:spPr>
            <a:xfrm>
              <a:off x="4515865" y="4552095"/>
              <a:ext cx="298480" cy="369332"/>
            </a:xfrm>
            <a:prstGeom prst="rect">
              <a:avLst/>
            </a:prstGeom>
            <a:noFill/>
          </p:spPr>
          <p:txBody>
            <a:bodyPr wrap="none" rtlCol="0">
              <a:spAutoFit/>
            </a:bodyPr>
            <a:lstStyle/>
            <a:p>
              <a:pPr algn="ctr"/>
              <a:r>
                <a:rPr lang="en-US" b="1"/>
                <a:t>T</a:t>
              </a:r>
              <a:endParaRPr lang="en-US" b="1" dirty="0"/>
            </a:p>
          </p:txBody>
        </p:sp>
        <p:sp>
          <p:nvSpPr>
            <p:cNvPr id="1304" name="TextBox 1303">
              <a:extLst>
                <a:ext uri="{FF2B5EF4-FFF2-40B4-BE49-F238E27FC236}">
                  <a16:creationId xmlns:a16="http://schemas.microsoft.com/office/drawing/2014/main" xmlns="" id="{8B40B101-4580-B140-E32A-E0F9B2F0D509}"/>
                </a:ext>
              </a:extLst>
            </p:cNvPr>
            <p:cNvSpPr txBox="1"/>
            <p:nvPr/>
          </p:nvSpPr>
          <p:spPr>
            <a:xfrm>
              <a:off x="4942986" y="4552053"/>
              <a:ext cx="324128" cy="369332"/>
            </a:xfrm>
            <a:prstGeom prst="rect">
              <a:avLst/>
            </a:prstGeom>
            <a:noFill/>
          </p:spPr>
          <p:txBody>
            <a:bodyPr wrap="none" rtlCol="0">
              <a:spAutoFit/>
            </a:bodyPr>
            <a:lstStyle/>
            <a:p>
              <a:pPr algn="ctr"/>
              <a:r>
                <a:rPr lang="en-US" b="1"/>
                <a:t>À</a:t>
              </a:r>
              <a:endParaRPr lang="en-US" b="1" dirty="0"/>
            </a:p>
          </p:txBody>
        </p:sp>
        <p:sp>
          <p:nvSpPr>
            <p:cNvPr id="1305" name="TextBox 1304">
              <a:extLst>
                <a:ext uri="{FF2B5EF4-FFF2-40B4-BE49-F238E27FC236}">
                  <a16:creationId xmlns:a16="http://schemas.microsoft.com/office/drawing/2014/main" xmlns="" id="{BF21D3CB-3F81-CD02-7D0B-526AE3DC14BA}"/>
                </a:ext>
              </a:extLst>
            </p:cNvPr>
            <p:cNvSpPr txBox="1"/>
            <p:nvPr/>
          </p:nvSpPr>
          <p:spPr>
            <a:xfrm>
              <a:off x="5376520" y="4554435"/>
              <a:ext cx="336952" cy="369332"/>
            </a:xfrm>
            <a:prstGeom prst="rect">
              <a:avLst/>
            </a:prstGeom>
            <a:noFill/>
          </p:spPr>
          <p:txBody>
            <a:bodyPr wrap="none" rtlCol="0">
              <a:spAutoFit/>
            </a:bodyPr>
            <a:lstStyle/>
            <a:p>
              <a:pPr algn="ctr"/>
              <a:r>
                <a:rPr lang="en-US" b="1"/>
                <a:t>N</a:t>
              </a:r>
              <a:endParaRPr lang="en-US" b="1" dirty="0"/>
            </a:p>
          </p:txBody>
        </p:sp>
        <p:sp>
          <p:nvSpPr>
            <p:cNvPr id="1306" name="TextBox 1305">
              <a:extLst>
                <a:ext uri="{FF2B5EF4-FFF2-40B4-BE49-F238E27FC236}">
                  <a16:creationId xmlns:a16="http://schemas.microsoft.com/office/drawing/2014/main" xmlns="" id="{682804F5-EE86-496E-5C5E-3C2C7713EFE0}"/>
                </a:ext>
              </a:extLst>
            </p:cNvPr>
            <p:cNvSpPr txBox="1"/>
            <p:nvPr/>
          </p:nvSpPr>
          <p:spPr>
            <a:xfrm>
              <a:off x="5829424" y="4554030"/>
              <a:ext cx="308097" cy="369332"/>
            </a:xfrm>
            <a:prstGeom prst="rect">
              <a:avLst/>
            </a:prstGeom>
            <a:noFill/>
          </p:spPr>
          <p:txBody>
            <a:bodyPr wrap="none" rtlCol="0">
              <a:spAutoFit/>
            </a:bodyPr>
            <a:lstStyle/>
            <a:p>
              <a:pPr algn="ctr"/>
              <a:r>
                <a:rPr lang="en-US" b="1"/>
                <a:t>P</a:t>
              </a:r>
              <a:endParaRPr lang="en-US" b="1" dirty="0"/>
            </a:p>
          </p:txBody>
        </p:sp>
      </p:grpSp>
      <p:sp>
        <p:nvSpPr>
          <p:cNvPr id="1307" name="Rectangle 1306">
            <a:extLst>
              <a:ext uri="{FF2B5EF4-FFF2-40B4-BE49-F238E27FC236}">
                <a16:creationId xmlns:a16="http://schemas.microsoft.com/office/drawing/2014/main" xmlns="" id="{540AB01C-B0CB-0E9F-E06A-094BD16311E1}"/>
              </a:ext>
            </a:extLst>
          </p:cNvPr>
          <p:cNvSpPr/>
          <p:nvPr/>
        </p:nvSpPr>
        <p:spPr>
          <a:xfrm>
            <a:off x="6108878" y="480566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8" name="Rectangle 1307">
            <a:extLst>
              <a:ext uri="{FF2B5EF4-FFF2-40B4-BE49-F238E27FC236}">
                <a16:creationId xmlns:a16="http://schemas.microsoft.com/office/drawing/2014/main" xmlns="" id="{29CD0849-9F67-84AE-3700-CBE70F1809D9}"/>
              </a:ext>
            </a:extLst>
          </p:cNvPr>
          <p:cNvSpPr/>
          <p:nvPr/>
        </p:nvSpPr>
        <p:spPr>
          <a:xfrm>
            <a:off x="6548825" y="48056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09" name="Rectangle 1308">
            <a:extLst>
              <a:ext uri="{FF2B5EF4-FFF2-40B4-BE49-F238E27FC236}">
                <a16:creationId xmlns:a16="http://schemas.microsoft.com/office/drawing/2014/main" xmlns="" id="{BD206B3A-1A17-6C3B-D09C-1B6B32CE7572}"/>
              </a:ext>
            </a:extLst>
          </p:cNvPr>
          <p:cNvSpPr/>
          <p:nvPr/>
        </p:nvSpPr>
        <p:spPr>
          <a:xfrm>
            <a:off x="6988771" y="48080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0" name="Rectangle 1309">
            <a:extLst>
              <a:ext uri="{FF2B5EF4-FFF2-40B4-BE49-F238E27FC236}">
                <a16:creationId xmlns:a16="http://schemas.microsoft.com/office/drawing/2014/main" xmlns="" id="{BE6489BD-269E-058D-482F-9A6AC1DE990D}"/>
              </a:ext>
            </a:extLst>
          </p:cNvPr>
          <p:cNvSpPr/>
          <p:nvPr/>
        </p:nvSpPr>
        <p:spPr>
          <a:xfrm>
            <a:off x="3901920" y="480154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1" name="Rectangle 1310">
            <a:extLst>
              <a:ext uri="{FF2B5EF4-FFF2-40B4-BE49-F238E27FC236}">
                <a16:creationId xmlns:a16="http://schemas.microsoft.com/office/drawing/2014/main" xmlns="" id="{451D18E7-E53D-E799-1334-7B5FC0279690}"/>
              </a:ext>
            </a:extLst>
          </p:cNvPr>
          <p:cNvSpPr/>
          <p:nvPr/>
        </p:nvSpPr>
        <p:spPr>
          <a:xfrm>
            <a:off x="4341866" y="480392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2" name="Rectangle 1311">
            <a:extLst>
              <a:ext uri="{FF2B5EF4-FFF2-40B4-BE49-F238E27FC236}">
                <a16:creationId xmlns:a16="http://schemas.microsoft.com/office/drawing/2014/main" xmlns="" id="{2211E361-1002-DF30-BCEB-2EF02A8E8CC3}"/>
              </a:ext>
            </a:extLst>
          </p:cNvPr>
          <p:cNvSpPr/>
          <p:nvPr/>
        </p:nvSpPr>
        <p:spPr>
          <a:xfrm>
            <a:off x="4786074" y="48057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3" name="Rectangle 1312">
            <a:extLst>
              <a:ext uri="{FF2B5EF4-FFF2-40B4-BE49-F238E27FC236}">
                <a16:creationId xmlns:a16="http://schemas.microsoft.com/office/drawing/2014/main" xmlns="" id="{53E31573-0D7B-8955-EFE8-6EA027F6E129}"/>
              </a:ext>
            </a:extLst>
          </p:cNvPr>
          <p:cNvSpPr/>
          <p:nvPr/>
        </p:nvSpPr>
        <p:spPr>
          <a:xfrm>
            <a:off x="5226020" y="480809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14" name="Rectangle 1313">
            <a:extLst>
              <a:ext uri="{FF2B5EF4-FFF2-40B4-BE49-F238E27FC236}">
                <a16:creationId xmlns:a16="http://schemas.microsoft.com/office/drawing/2014/main" xmlns="" id="{5B54A361-A4BD-DF1B-2301-EB14D839A22D}"/>
              </a:ext>
            </a:extLst>
          </p:cNvPr>
          <p:cNvSpPr/>
          <p:nvPr/>
        </p:nvSpPr>
        <p:spPr>
          <a:xfrm>
            <a:off x="5665965" y="48080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4" name="Rectangle 1323">
            <a:extLst>
              <a:ext uri="{FF2B5EF4-FFF2-40B4-BE49-F238E27FC236}">
                <a16:creationId xmlns:a16="http://schemas.microsoft.com/office/drawing/2014/main" xmlns="" id="{EFC99EDB-3040-9BD5-CD83-C8ACCFDF2367}"/>
              </a:ext>
            </a:extLst>
          </p:cNvPr>
          <p:cNvSpPr/>
          <p:nvPr/>
        </p:nvSpPr>
        <p:spPr>
          <a:xfrm>
            <a:off x="6108878" y="513045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5" name="Rectangle 1324">
            <a:extLst>
              <a:ext uri="{FF2B5EF4-FFF2-40B4-BE49-F238E27FC236}">
                <a16:creationId xmlns:a16="http://schemas.microsoft.com/office/drawing/2014/main" xmlns="" id="{64A5C127-A2EC-97F9-6B61-2D59AFCF240C}"/>
              </a:ext>
            </a:extLst>
          </p:cNvPr>
          <p:cNvSpPr/>
          <p:nvPr/>
        </p:nvSpPr>
        <p:spPr>
          <a:xfrm>
            <a:off x="6548825" y="513045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6" name="Rectangle 1325">
            <a:extLst>
              <a:ext uri="{FF2B5EF4-FFF2-40B4-BE49-F238E27FC236}">
                <a16:creationId xmlns:a16="http://schemas.microsoft.com/office/drawing/2014/main" xmlns="" id="{D7889110-56E8-B094-3015-FB390AF64095}"/>
              </a:ext>
            </a:extLst>
          </p:cNvPr>
          <p:cNvSpPr/>
          <p:nvPr/>
        </p:nvSpPr>
        <p:spPr>
          <a:xfrm>
            <a:off x="6988771" y="51311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7" name="Rectangle 1326">
            <a:extLst>
              <a:ext uri="{FF2B5EF4-FFF2-40B4-BE49-F238E27FC236}">
                <a16:creationId xmlns:a16="http://schemas.microsoft.com/office/drawing/2014/main" xmlns="" id="{5768A6B6-829B-E8BB-8CE9-A4CEBC39C3AE}"/>
              </a:ext>
            </a:extLst>
          </p:cNvPr>
          <p:cNvSpPr/>
          <p:nvPr/>
        </p:nvSpPr>
        <p:spPr>
          <a:xfrm>
            <a:off x="7428716" y="51310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8" name="Rectangle 1327">
            <a:extLst>
              <a:ext uri="{FF2B5EF4-FFF2-40B4-BE49-F238E27FC236}">
                <a16:creationId xmlns:a16="http://schemas.microsoft.com/office/drawing/2014/main" xmlns="" id="{767239A0-A607-FAF6-6208-43EA55AD4DF7}"/>
              </a:ext>
            </a:extLst>
          </p:cNvPr>
          <p:cNvSpPr/>
          <p:nvPr/>
        </p:nvSpPr>
        <p:spPr>
          <a:xfrm>
            <a:off x="7868662" y="51334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29" name="Rectangle 1328">
            <a:extLst>
              <a:ext uri="{FF2B5EF4-FFF2-40B4-BE49-F238E27FC236}">
                <a16:creationId xmlns:a16="http://schemas.microsoft.com/office/drawing/2014/main" xmlns="" id="{0B5FFB46-BEF3-3C09-C14C-28D3A835A4A7}"/>
              </a:ext>
            </a:extLst>
          </p:cNvPr>
          <p:cNvSpPr/>
          <p:nvPr/>
        </p:nvSpPr>
        <p:spPr>
          <a:xfrm>
            <a:off x="8312870" y="513522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8" name="Group 1417">
            <a:extLst>
              <a:ext uri="{FF2B5EF4-FFF2-40B4-BE49-F238E27FC236}">
                <a16:creationId xmlns:a16="http://schemas.microsoft.com/office/drawing/2014/main" xmlns="" id="{7BD342F2-AD8F-93F6-2F39-96BE749A257E}"/>
              </a:ext>
            </a:extLst>
          </p:cNvPr>
          <p:cNvGrpSpPr/>
          <p:nvPr/>
        </p:nvGrpSpPr>
        <p:grpSpPr>
          <a:xfrm>
            <a:off x="6126919" y="5072986"/>
            <a:ext cx="2537738" cy="374096"/>
            <a:chOff x="6257545" y="5203612"/>
            <a:chExt cx="2537738" cy="374096"/>
          </a:xfrm>
        </p:grpSpPr>
        <p:sp>
          <p:nvSpPr>
            <p:cNvPr id="1334" name="TextBox 1333">
              <a:extLst>
                <a:ext uri="{FF2B5EF4-FFF2-40B4-BE49-F238E27FC236}">
                  <a16:creationId xmlns:a16="http://schemas.microsoft.com/office/drawing/2014/main" xmlns="" id="{E1378EB2-CDF8-EAA8-A796-C22A59DF9218}"/>
                </a:ext>
              </a:extLst>
            </p:cNvPr>
            <p:cNvSpPr txBox="1"/>
            <p:nvPr/>
          </p:nvSpPr>
          <p:spPr>
            <a:xfrm>
              <a:off x="6257545" y="5203612"/>
              <a:ext cx="336952" cy="369332"/>
            </a:xfrm>
            <a:prstGeom prst="rect">
              <a:avLst/>
            </a:prstGeom>
            <a:noFill/>
          </p:spPr>
          <p:txBody>
            <a:bodyPr wrap="none" rtlCol="0">
              <a:spAutoFit/>
            </a:bodyPr>
            <a:lstStyle/>
            <a:p>
              <a:pPr algn="ctr"/>
              <a:r>
                <a:rPr lang="en-US" b="1">
                  <a:solidFill>
                    <a:srgbClr val="FF0000"/>
                  </a:solidFill>
                </a:rPr>
                <a:t>A</a:t>
              </a:r>
              <a:endParaRPr lang="en-US" b="1" dirty="0">
                <a:solidFill>
                  <a:srgbClr val="FF0000"/>
                </a:solidFill>
              </a:endParaRPr>
            </a:p>
          </p:txBody>
        </p:sp>
        <p:sp>
          <p:nvSpPr>
            <p:cNvPr id="1335" name="TextBox 1334">
              <a:extLst>
                <a:ext uri="{FF2B5EF4-FFF2-40B4-BE49-F238E27FC236}">
                  <a16:creationId xmlns:a16="http://schemas.microsoft.com/office/drawing/2014/main" xmlns="" id="{7CC75482-DD4A-7E49-4E17-A75596479F20}"/>
                </a:ext>
              </a:extLst>
            </p:cNvPr>
            <p:cNvSpPr txBox="1"/>
            <p:nvPr/>
          </p:nvSpPr>
          <p:spPr>
            <a:xfrm>
              <a:off x="6695889" y="5203612"/>
              <a:ext cx="340158" cy="369332"/>
            </a:xfrm>
            <a:prstGeom prst="rect">
              <a:avLst/>
            </a:prstGeom>
            <a:noFill/>
          </p:spPr>
          <p:txBody>
            <a:bodyPr wrap="none" rtlCol="0">
              <a:spAutoFit/>
            </a:bodyPr>
            <a:lstStyle/>
            <a:p>
              <a:pPr algn="ctr"/>
              <a:r>
                <a:rPr lang="en-US" b="1"/>
                <a:t>N</a:t>
              </a:r>
              <a:endParaRPr lang="en-US" b="1" dirty="0"/>
            </a:p>
          </p:txBody>
        </p:sp>
        <p:sp>
          <p:nvSpPr>
            <p:cNvPr id="1336" name="TextBox 1335">
              <a:extLst>
                <a:ext uri="{FF2B5EF4-FFF2-40B4-BE49-F238E27FC236}">
                  <a16:creationId xmlns:a16="http://schemas.microsoft.com/office/drawing/2014/main" xmlns="" id="{BB2947A5-AF9F-5C80-6794-F045F5A1BBDF}"/>
                </a:ext>
              </a:extLst>
            </p:cNvPr>
            <p:cNvSpPr txBox="1"/>
            <p:nvPr/>
          </p:nvSpPr>
          <p:spPr>
            <a:xfrm>
              <a:off x="7135835" y="5204257"/>
              <a:ext cx="340158" cy="369332"/>
            </a:xfrm>
            <a:prstGeom prst="rect">
              <a:avLst/>
            </a:prstGeom>
            <a:noFill/>
          </p:spPr>
          <p:txBody>
            <a:bodyPr wrap="none" rtlCol="0">
              <a:spAutoFit/>
            </a:bodyPr>
            <a:lstStyle/>
            <a:p>
              <a:pPr algn="ctr"/>
              <a:r>
                <a:rPr lang="en-US" b="1"/>
                <a:t>N</a:t>
              </a:r>
              <a:endParaRPr lang="en-US" b="1" dirty="0"/>
            </a:p>
          </p:txBody>
        </p:sp>
        <p:sp>
          <p:nvSpPr>
            <p:cNvPr id="1337" name="TextBox 1336">
              <a:extLst>
                <a:ext uri="{FF2B5EF4-FFF2-40B4-BE49-F238E27FC236}">
                  <a16:creationId xmlns:a16="http://schemas.microsoft.com/office/drawing/2014/main" xmlns="" id="{E6ACF511-FBC2-3D4C-314E-84FD108D151C}"/>
                </a:ext>
              </a:extLst>
            </p:cNvPr>
            <p:cNvSpPr txBox="1"/>
            <p:nvPr/>
          </p:nvSpPr>
          <p:spPr>
            <a:xfrm>
              <a:off x="7623069" y="5204215"/>
              <a:ext cx="245580" cy="369332"/>
            </a:xfrm>
            <a:prstGeom prst="rect">
              <a:avLst/>
            </a:prstGeom>
            <a:noFill/>
          </p:spPr>
          <p:txBody>
            <a:bodyPr wrap="none" rtlCol="0">
              <a:spAutoFit/>
            </a:bodyPr>
            <a:lstStyle/>
            <a:p>
              <a:pPr algn="ctr"/>
              <a:r>
                <a:rPr lang="en-US" b="1"/>
                <a:t>I</a:t>
              </a:r>
              <a:endParaRPr lang="en-US" b="1" dirty="0"/>
            </a:p>
          </p:txBody>
        </p:sp>
        <p:sp>
          <p:nvSpPr>
            <p:cNvPr id="1338" name="TextBox 1337">
              <a:extLst>
                <a:ext uri="{FF2B5EF4-FFF2-40B4-BE49-F238E27FC236}">
                  <a16:creationId xmlns:a16="http://schemas.microsoft.com/office/drawing/2014/main" xmlns="" id="{A124A272-F71C-3101-39DC-CFC3084928A8}"/>
                </a:ext>
              </a:extLst>
            </p:cNvPr>
            <p:cNvSpPr txBox="1"/>
            <p:nvPr/>
          </p:nvSpPr>
          <p:spPr>
            <a:xfrm>
              <a:off x="8017329" y="5206597"/>
              <a:ext cx="336952" cy="369332"/>
            </a:xfrm>
            <a:prstGeom prst="rect">
              <a:avLst/>
            </a:prstGeom>
            <a:noFill/>
          </p:spPr>
          <p:txBody>
            <a:bodyPr wrap="none" rtlCol="0">
              <a:spAutoFit/>
            </a:bodyPr>
            <a:lstStyle/>
            <a:p>
              <a:pPr algn="ctr"/>
              <a:r>
                <a:rPr lang="en-US" b="1"/>
                <a:t>N</a:t>
              </a:r>
              <a:endParaRPr lang="en-US" b="1" dirty="0"/>
            </a:p>
          </p:txBody>
        </p:sp>
        <p:sp>
          <p:nvSpPr>
            <p:cNvPr id="1339" name="TextBox 1338">
              <a:extLst>
                <a:ext uri="{FF2B5EF4-FFF2-40B4-BE49-F238E27FC236}">
                  <a16:creationId xmlns:a16="http://schemas.microsoft.com/office/drawing/2014/main" xmlns="" id="{B9664692-BB43-63C9-BDE6-099A98A11059}"/>
                </a:ext>
              </a:extLst>
            </p:cNvPr>
            <p:cNvSpPr txBox="1"/>
            <p:nvPr/>
          </p:nvSpPr>
          <p:spPr>
            <a:xfrm>
              <a:off x="8464743" y="5208376"/>
              <a:ext cx="330540" cy="369332"/>
            </a:xfrm>
            <a:prstGeom prst="rect">
              <a:avLst/>
            </a:prstGeom>
            <a:noFill/>
          </p:spPr>
          <p:txBody>
            <a:bodyPr wrap="none" rtlCol="0">
              <a:spAutoFit/>
            </a:bodyPr>
            <a:lstStyle/>
            <a:p>
              <a:pPr algn="ctr"/>
              <a:r>
                <a:rPr lang="en-US" b="1"/>
                <a:t>H</a:t>
              </a:r>
              <a:endParaRPr lang="en-US" b="1" dirty="0"/>
            </a:p>
          </p:txBody>
        </p:sp>
      </p:grpSp>
      <p:sp>
        <p:nvSpPr>
          <p:cNvPr id="1343" name="Rectangle 1342">
            <a:extLst>
              <a:ext uri="{FF2B5EF4-FFF2-40B4-BE49-F238E27FC236}">
                <a16:creationId xmlns:a16="http://schemas.microsoft.com/office/drawing/2014/main" xmlns="" id="{B20D2E6E-B37D-BC94-E403-F9D10896D208}"/>
              </a:ext>
            </a:extLst>
          </p:cNvPr>
          <p:cNvSpPr/>
          <p:nvPr/>
        </p:nvSpPr>
        <p:spPr>
          <a:xfrm>
            <a:off x="6108878" y="545524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4" name="Rectangle 1343">
            <a:extLst>
              <a:ext uri="{FF2B5EF4-FFF2-40B4-BE49-F238E27FC236}">
                <a16:creationId xmlns:a16="http://schemas.microsoft.com/office/drawing/2014/main" xmlns="" id="{86D6EB00-9E89-A5CC-C991-81F8B4C7C4EC}"/>
              </a:ext>
            </a:extLst>
          </p:cNvPr>
          <p:cNvSpPr/>
          <p:nvPr/>
        </p:nvSpPr>
        <p:spPr>
          <a:xfrm>
            <a:off x="6548825" y="54552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5" name="Rectangle 1344">
            <a:extLst>
              <a:ext uri="{FF2B5EF4-FFF2-40B4-BE49-F238E27FC236}">
                <a16:creationId xmlns:a16="http://schemas.microsoft.com/office/drawing/2014/main" xmlns="" id="{C9DF1BBA-0BC0-1ADB-5FB4-EE75554869FE}"/>
              </a:ext>
            </a:extLst>
          </p:cNvPr>
          <p:cNvSpPr/>
          <p:nvPr/>
        </p:nvSpPr>
        <p:spPr>
          <a:xfrm>
            <a:off x="4786912" y="54529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6" name="Rectangle 1345">
            <a:extLst>
              <a:ext uri="{FF2B5EF4-FFF2-40B4-BE49-F238E27FC236}">
                <a16:creationId xmlns:a16="http://schemas.microsoft.com/office/drawing/2014/main" xmlns="" id="{CDE7D464-665B-807E-9042-082E6020DB2B}"/>
              </a:ext>
            </a:extLst>
          </p:cNvPr>
          <p:cNvSpPr/>
          <p:nvPr/>
        </p:nvSpPr>
        <p:spPr>
          <a:xfrm>
            <a:off x="5226857" y="54528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47" name="Rectangle 1346">
            <a:extLst>
              <a:ext uri="{FF2B5EF4-FFF2-40B4-BE49-F238E27FC236}">
                <a16:creationId xmlns:a16="http://schemas.microsoft.com/office/drawing/2014/main" xmlns="" id="{946CADB6-1E77-6185-C4D5-EBA8D89575CE}"/>
              </a:ext>
            </a:extLst>
          </p:cNvPr>
          <p:cNvSpPr/>
          <p:nvPr/>
        </p:nvSpPr>
        <p:spPr>
          <a:xfrm>
            <a:off x="5666803" y="545524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4" name="Rectangle 1353">
            <a:extLst>
              <a:ext uri="{FF2B5EF4-FFF2-40B4-BE49-F238E27FC236}">
                <a16:creationId xmlns:a16="http://schemas.microsoft.com/office/drawing/2014/main" xmlns="" id="{D9C716A5-BAB0-0FC2-8058-66A9CB015085}"/>
              </a:ext>
            </a:extLst>
          </p:cNvPr>
          <p:cNvSpPr/>
          <p:nvPr/>
        </p:nvSpPr>
        <p:spPr>
          <a:xfrm>
            <a:off x="6108878" y="578004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5" name="Rectangle 1354">
            <a:extLst>
              <a:ext uri="{FF2B5EF4-FFF2-40B4-BE49-F238E27FC236}">
                <a16:creationId xmlns:a16="http://schemas.microsoft.com/office/drawing/2014/main" xmlns="" id="{0372112C-184C-08AB-4601-6FC6C0FD988C}"/>
              </a:ext>
            </a:extLst>
          </p:cNvPr>
          <p:cNvSpPr/>
          <p:nvPr/>
        </p:nvSpPr>
        <p:spPr>
          <a:xfrm>
            <a:off x="6548825" y="57800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6" name="Rectangle 1355">
            <a:extLst>
              <a:ext uri="{FF2B5EF4-FFF2-40B4-BE49-F238E27FC236}">
                <a16:creationId xmlns:a16="http://schemas.microsoft.com/office/drawing/2014/main" xmlns="" id="{13CB8A0B-9223-FD17-FD20-0E0A340FE74D}"/>
              </a:ext>
            </a:extLst>
          </p:cNvPr>
          <p:cNvSpPr/>
          <p:nvPr/>
        </p:nvSpPr>
        <p:spPr>
          <a:xfrm>
            <a:off x="4346494" y="57788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7" name="Rectangle 1356">
            <a:extLst>
              <a:ext uri="{FF2B5EF4-FFF2-40B4-BE49-F238E27FC236}">
                <a16:creationId xmlns:a16="http://schemas.microsoft.com/office/drawing/2014/main" xmlns="" id="{6D5D822F-BA63-39F7-A3CD-8A1533DB7511}"/>
              </a:ext>
            </a:extLst>
          </p:cNvPr>
          <p:cNvSpPr/>
          <p:nvPr/>
        </p:nvSpPr>
        <p:spPr>
          <a:xfrm>
            <a:off x="4786439" y="57788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8" name="Rectangle 1357">
            <a:extLst>
              <a:ext uri="{FF2B5EF4-FFF2-40B4-BE49-F238E27FC236}">
                <a16:creationId xmlns:a16="http://schemas.microsoft.com/office/drawing/2014/main" xmlns="" id="{DF24FFB8-EFAA-3A40-0395-D2DD9E6391A0}"/>
              </a:ext>
            </a:extLst>
          </p:cNvPr>
          <p:cNvSpPr/>
          <p:nvPr/>
        </p:nvSpPr>
        <p:spPr>
          <a:xfrm>
            <a:off x="5224151" y="577759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59" name="Rectangle 1358">
            <a:extLst>
              <a:ext uri="{FF2B5EF4-FFF2-40B4-BE49-F238E27FC236}">
                <a16:creationId xmlns:a16="http://schemas.microsoft.com/office/drawing/2014/main" xmlns="" id="{5E583F80-5776-C6E1-D10D-6738DFEFFFAE}"/>
              </a:ext>
            </a:extLst>
          </p:cNvPr>
          <p:cNvSpPr/>
          <p:nvPr/>
        </p:nvSpPr>
        <p:spPr>
          <a:xfrm>
            <a:off x="5668359" y="577937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pic>
        <p:nvPicPr>
          <p:cNvPr id="1367" name="NGÔI SAO">
            <a:extLst>
              <a:ext uri="{FF2B5EF4-FFF2-40B4-BE49-F238E27FC236}">
                <a16:creationId xmlns:a16="http://schemas.microsoft.com/office/drawing/2014/main" xmlns="" id="{8950E419-B3D1-429F-3477-153950F5B169}"/>
              </a:ext>
            </a:extLst>
          </p:cNvPr>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6093050" y="1097821"/>
            <a:ext cx="413904" cy="413904"/>
          </a:xfrm>
          <a:prstGeom prst="rect">
            <a:avLst/>
          </a:prstGeom>
        </p:spPr>
      </p:pic>
      <p:sp>
        <p:nvSpPr>
          <p:cNvPr id="1368" name="Câu 15">
            <a:hlinkClick r:id="rId19" action="ppaction://hlinksldjump"/>
            <a:extLst>
              <a:ext uri="{FF2B5EF4-FFF2-40B4-BE49-F238E27FC236}">
                <a16:creationId xmlns:a16="http://schemas.microsoft.com/office/drawing/2014/main" xmlns="" id="{FD0C3930-421E-1418-2140-566504380806}"/>
              </a:ext>
            </a:extLst>
          </p:cNvPr>
          <p:cNvSpPr/>
          <p:nvPr/>
        </p:nvSpPr>
        <p:spPr>
          <a:xfrm>
            <a:off x="1817149" y="6100586"/>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UTM Avo" panose="02040603050506020204" pitchFamily="18" charset="0"/>
              </a:rPr>
              <a:t>15</a:t>
            </a:r>
            <a:endParaRPr lang="en-US" sz="1600" b="1" dirty="0">
              <a:latin typeface="UTM Avo" panose="02040603050506020204" pitchFamily="18" charset="0"/>
            </a:endParaRPr>
          </a:p>
        </p:txBody>
      </p:sp>
      <p:sp>
        <p:nvSpPr>
          <p:cNvPr id="1369" name="Rectangle 1368">
            <a:extLst>
              <a:ext uri="{FF2B5EF4-FFF2-40B4-BE49-F238E27FC236}">
                <a16:creationId xmlns:a16="http://schemas.microsoft.com/office/drawing/2014/main" xmlns="" id="{5249FD0F-C72C-CB19-230E-CFB5A9780EE3}"/>
              </a:ext>
            </a:extLst>
          </p:cNvPr>
          <p:cNvSpPr/>
          <p:nvPr/>
        </p:nvSpPr>
        <p:spPr>
          <a:xfrm>
            <a:off x="6108878" y="610420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0" name="Rectangle 1369">
            <a:extLst>
              <a:ext uri="{FF2B5EF4-FFF2-40B4-BE49-F238E27FC236}">
                <a16:creationId xmlns:a16="http://schemas.microsoft.com/office/drawing/2014/main" xmlns="" id="{164B5CB9-32CC-48FD-3EEA-E6A9AA81320D}"/>
              </a:ext>
            </a:extLst>
          </p:cNvPr>
          <p:cNvSpPr/>
          <p:nvPr/>
        </p:nvSpPr>
        <p:spPr>
          <a:xfrm>
            <a:off x="6548825" y="610420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1" name="Rectangle 1370">
            <a:extLst>
              <a:ext uri="{FF2B5EF4-FFF2-40B4-BE49-F238E27FC236}">
                <a16:creationId xmlns:a16="http://schemas.microsoft.com/office/drawing/2014/main" xmlns="" id="{3C739315-DE14-63D0-639F-C165E47F422A}"/>
              </a:ext>
            </a:extLst>
          </p:cNvPr>
          <p:cNvSpPr/>
          <p:nvPr/>
        </p:nvSpPr>
        <p:spPr>
          <a:xfrm>
            <a:off x="6988771" y="61065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2" name="Rectangle 1371">
            <a:extLst>
              <a:ext uri="{FF2B5EF4-FFF2-40B4-BE49-F238E27FC236}">
                <a16:creationId xmlns:a16="http://schemas.microsoft.com/office/drawing/2014/main" xmlns="" id="{F2D50248-C7F2-F0B9-8388-8C9E74FA1C53}"/>
              </a:ext>
            </a:extLst>
          </p:cNvPr>
          <p:cNvSpPr/>
          <p:nvPr/>
        </p:nvSpPr>
        <p:spPr>
          <a:xfrm>
            <a:off x="4338996" y="61062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3" name="Rectangle 1372">
            <a:extLst>
              <a:ext uri="{FF2B5EF4-FFF2-40B4-BE49-F238E27FC236}">
                <a16:creationId xmlns:a16="http://schemas.microsoft.com/office/drawing/2014/main" xmlns="" id="{A442924E-D7D4-972A-4D45-26A89B596A77}"/>
              </a:ext>
            </a:extLst>
          </p:cNvPr>
          <p:cNvSpPr/>
          <p:nvPr/>
        </p:nvSpPr>
        <p:spPr>
          <a:xfrm>
            <a:off x="4778940" y="61063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74" name="Rectangle 1373">
            <a:extLst>
              <a:ext uri="{FF2B5EF4-FFF2-40B4-BE49-F238E27FC236}">
                <a16:creationId xmlns:a16="http://schemas.microsoft.com/office/drawing/2014/main" xmlns="" id="{2AAE5F7E-CD74-99D1-1414-4A47A5D847FF}"/>
              </a:ext>
            </a:extLst>
          </p:cNvPr>
          <p:cNvSpPr/>
          <p:nvPr/>
        </p:nvSpPr>
        <p:spPr>
          <a:xfrm>
            <a:off x="5223148" y="610808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2" name="Rectangle 1381">
            <a:extLst>
              <a:ext uri="{FF2B5EF4-FFF2-40B4-BE49-F238E27FC236}">
                <a16:creationId xmlns:a16="http://schemas.microsoft.com/office/drawing/2014/main" xmlns="" id="{C2E49028-B2C4-E3F5-0264-E6610AC8645A}"/>
              </a:ext>
            </a:extLst>
          </p:cNvPr>
          <p:cNvSpPr/>
          <p:nvPr/>
        </p:nvSpPr>
        <p:spPr>
          <a:xfrm>
            <a:off x="5229261"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4" name="Rectangle 1383">
            <a:extLst>
              <a:ext uri="{FF2B5EF4-FFF2-40B4-BE49-F238E27FC236}">
                <a16:creationId xmlns:a16="http://schemas.microsoft.com/office/drawing/2014/main" xmlns="" id="{7EFD7E61-8BC5-FEC7-45D8-50DFB000E9F1}"/>
              </a:ext>
            </a:extLst>
          </p:cNvPr>
          <p:cNvSpPr/>
          <p:nvPr/>
        </p:nvSpPr>
        <p:spPr>
          <a:xfrm>
            <a:off x="7428716"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6" name="Rectangle 1385">
            <a:extLst>
              <a:ext uri="{FF2B5EF4-FFF2-40B4-BE49-F238E27FC236}">
                <a16:creationId xmlns:a16="http://schemas.microsoft.com/office/drawing/2014/main" xmlns="" id="{4B97DDD2-7741-C00F-549D-48723E91AA4A}"/>
              </a:ext>
            </a:extLst>
          </p:cNvPr>
          <p:cNvSpPr/>
          <p:nvPr/>
        </p:nvSpPr>
        <p:spPr>
          <a:xfrm>
            <a:off x="6990455"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88" name="Rectangle 1387">
            <a:extLst>
              <a:ext uri="{FF2B5EF4-FFF2-40B4-BE49-F238E27FC236}">
                <a16:creationId xmlns:a16="http://schemas.microsoft.com/office/drawing/2014/main" xmlns="" id="{2C85BE32-BE2D-C2B3-20D2-9B797CE0963D}"/>
              </a:ext>
            </a:extLst>
          </p:cNvPr>
          <p:cNvSpPr/>
          <p:nvPr/>
        </p:nvSpPr>
        <p:spPr>
          <a:xfrm>
            <a:off x="8306923"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0" name="Rectangle 1389">
            <a:extLst>
              <a:ext uri="{FF2B5EF4-FFF2-40B4-BE49-F238E27FC236}">
                <a16:creationId xmlns:a16="http://schemas.microsoft.com/office/drawing/2014/main" xmlns="" id="{24C3D9F6-58A5-0C93-DE63-A87B18F9B048}"/>
              </a:ext>
            </a:extLst>
          </p:cNvPr>
          <p:cNvSpPr/>
          <p:nvPr/>
        </p:nvSpPr>
        <p:spPr>
          <a:xfrm>
            <a:off x="7868662" y="220710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395" name="Rectangle 1394">
            <a:extLst>
              <a:ext uri="{FF2B5EF4-FFF2-40B4-BE49-F238E27FC236}">
                <a16:creationId xmlns:a16="http://schemas.microsoft.com/office/drawing/2014/main" xmlns="" id="{D94A5038-52B0-C497-23E4-2692B53C5A9A}"/>
              </a:ext>
            </a:extLst>
          </p:cNvPr>
          <p:cNvSpPr/>
          <p:nvPr/>
        </p:nvSpPr>
        <p:spPr>
          <a:xfrm>
            <a:off x="8740835" y="220472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397" name="Group 1396">
            <a:extLst>
              <a:ext uri="{FF2B5EF4-FFF2-40B4-BE49-F238E27FC236}">
                <a16:creationId xmlns:a16="http://schemas.microsoft.com/office/drawing/2014/main" xmlns="" id="{02DC815F-B985-AE70-CF06-B30DF96429BB}"/>
              </a:ext>
            </a:extLst>
          </p:cNvPr>
          <p:cNvGrpSpPr/>
          <p:nvPr/>
        </p:nvGrpSpPr>
        <p:grpSpPr>
          <a:xfrm>
            <a:off x="5260126" y="2147255"/>
            <a:ext cx="3833297" cy="400819"/>
            <a:chOff x="5390752" y="2277881"/>
            <a:chExt cx="3833297" cy="400819"/>
          </a:xfrm>
        </p:grpSpPr>
        <p:sp>
          <p:nvSpPr>
            <p:cNvPr id="1104" name="TextBox 1103">
              <a:extLst>
                <a:ext uri="{FF2B5EF4-FFF2-40B4-BE49-F238E27FC236}">
                  <a16:creationId xmlns:a16="http://schemas.microsoft.com/office/drawing/2014/main" xmlns="" id="{650C7346-B006-ECC5-8A2A-966923826770}"/>
                </a:ext>
              </a:extLst>
            </p:cNvPr>
            <p:cNvSpPr txBox="1"/>
            <p:nvPr/>
          </p:nvSpPr>
          <p:spPr>
            <a:xfrm>
              <a:off x="6277583" y="2309368"/>
              <a:ext cx="296876" cy="369332"/>
            </a:xfrm>
            <a:prstGeom prst="rect">
              <a:avLst/>
            </a:prstGeom>
            <a:noFill/>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112" name="TextBox 1111">
              <a:extLst>
                <a:ext uri="{FF2B5EF4-FFF2-40B4-BE49-F238E27FC236}">
                  <a16:creationId xmlns:a16="http://schemas.microsoft.com/office/drawing/2014/main" xmlns="" id="{79A5F7FD-59AE-4FDC-0509-BE1608CD0949}"/>
                </a:ext>
              </a:extLst>
            </p:cNvPr>
            <p:cNvSpPr txBox="1"/>
            <p:nvPr/>
          </p:nvSpPr>
          <p:spPr>
            <a:xfrm>
              <a:off x="6695889" y="2280493"/>
              <a:ext cx="340158" cy="369332"/>
            </a:xfrm>
            <a:prstGeom prst="rect">
              <a:avLst/>
            </a:prstGeom>
            <a:noFill/>
          </p:spPr>
          <p:txBody>
            <a:bodyPr wrap="none" rtlCol="0">
              <a:spAutoFit/>
            </a:bodyPr>
            <a:lstStyle/>
            <a:p>
              <a:pPr algn="ctr"/>
              <a:r>
                <a:rPr lang="en-US" b="1"/>
                <a:t>N</a:t>
              </a:r>
              <a:endParaRPr lang="en-US" b="1" dirty="0"/>
            </a:p>
          </p:txBody>
        </p:sp>
        <p:sp>
          <p:nvSpPr>
            <p:cNvPr id="1113" name="TextBox 1112">
              <a:extLst>
                <a:ext uri="{FF2B5EF4-FFF2-40B4-BE49-F238E27FC236}">
                  <a16:creationId xmlns:a16="http://schemas.microsoft.com/office/drawing/2014/main" xmlns="" id="{C6C6210E-0946-C1FD-2E4B-B43746A280F0}"/>
                </a:ext>
              </a:extLst>
            </p:cNvPr>
            <p:cNvSpPr txBox="1"/>
            <p:nvPr/>
          </p:nvSpPr>
          <p:spPr>
            <a:xfrm>
              <a:off x="5861875" y="2280262"/>
              <a:ext cx="245580" cy="369332"/>
            </a:xfrm>
            <a:prstGeom prst="rect">
              <a:avLst/>
            </a:prstGeom>
            <a:noFill/>
          </p:spPr>
          <p:txBody>
            <a:bodyPr wrap="none" rtlCol="0">
              <a:spAutoFit/>
            </a:bodyPr>
            <a:lstStyle/>
            <a:p>
              <a:pPr algn="ctr"/>
              <a:r>
                <a:rPr lang="en-US" b="1"/>
                <a:t>I</a:t>
              </a:r>
              <a:endParaRPr lang="en-US" b="1" dirty="0"/>
            </a:p>
          </p:txBody>
        </p:sp>
        <p:sp>
          <p:nvSpPr>
            <p:cNvPr id="1383" name="TextBox 1382">
              <a:extLst>
                <a:ext uri="{FF2B5EF4-FFF2-40B4-BE49-F238E27FC236}">
                  <a16:creationId xmlns:a16="http://schemas.microsoft.com/office/drawing/2014/main" xmlns="" id="{9FB4B853-09DE-41B3-AC26-578C3BFBFE12}"/>
                </a:ext>
              </a:extLst>
            </p:cNvPr>
            <p:cNvSpPr txBox="1"/>
            <p:nvPr/>
          </p:nvSpPr>
          <p:spPr>
            <a:xfrm>
              <a:off x="5390752" y="2280262"/>
              <a:ext cx="311304" cy="369332"/>
            </a:xfrm>
            <a:prstGeom prst="rect">
              <a:avLst/>
            </a:prstGeom>
            <a:noFill/>
          </p:spPr>
          <p:txBody>
            <a:bodyPr wrap="none" rtlCol="0">
              <a:spAutoFit/>
            </a:bodyPr>
            <a:lstStyle/>
            <a:p>
              <a:pPr algn="ctr"/>
              <a:r>
                <a:rPr lang="en-US" b="1"/>
                <a:t>K</a:t>
              </a:r>
              <a:endParaRPr lang="en-US" b="1" dirty="0"/>
            </a:p>
          </p:txBody>
        </p:sp>
        <p:sp>
          <p:nvSpPr>
            <p:cNvPr id="1385" name="TextBox 1384">
              <a:extLst>
                <a:ext uri="{FF2B5EF4-FFF2-40B4-BE49-F238E27FC236}">
                  <a16:creationId xmlns:a16="http://schemas.microsoft.com/office/drawing/2014/main" xmlns="" id="{1F1F9B3A-6721-9006-4664-96E640E825F1}"/>
                </a:ext>
              </a:extLst>
            </p:cNvPr>
            <p:cNvSpPr txBox="1"/>
            <p:nvPr/>
          </p:nvSpPr>
          <p:spPr>
            <a:xfrm>
              <a:off x="7565362" y="2280262"/>
              <a:ext cx="360996" cy="369332"/>
            </a:xfrm>
            <a:prstGeom prst="rect">
              <a:avLst/>
            </a:prstGeom>
            <a:noFill/>
          </p:spPr>
          <p:txBody>
            <a:bodyPr wrap="none" rtlCol="0">
              <a:spAutoFit/>
            </a:bodyPr>
            <a:lstStyle/>
            <a:p>
              <a:pPr algn="ctr"/>
              <a:r>
                <a:rPr lang="en-US" b="1" dirty="0"/>
                <a:t>Ư</a:t>
              </a:r>
            </a:p>
          </p:txBody>
        </p:sp>
        <p:sp>
          <p:nvSpPr>
            <p:cNvPr id="1387" name="TextBox 1386">
              <a:extLst>
                <a:ext uri="{FF2B5EF4-FFF2-40B4-BE49-F238E27FC236}">
                  <a16:creationId xmlns:a16="http://schemas.microsoft.com/office/drawing/2014/main" xmlns="" id="{78852DCE-68E0-BDFD-0A75-E527C4C4499A}"/>
                </a:ext>
              </a:extLst>
            </p:cNvPr>
            <p:cNvSpPr txBox="1"/>
            <p:nvPr/>
          </p:nvSpPr>
          <p:spPr>
            <a:xfrm>
              <a:off x="7154351" y="2280262"/>
              <a:ext cx="306494" cy="369332"/>
            </a:xfrm>
            <a:prstGeom prst="rect">
              <a:avLst/>
            </a:prstGeom>
            <a:noFill/>
          </p:spPr>
          <p:txBody>
            <a:bodyPr wrap="none" rtlCol="0">
              <a:spAutoFit/>
            </a:bodyPr>
            <a:lstStyle/>
            <a:p>
              <a:pPr algn="ctr"/>
              <a:r>
                <a:rPr lang="en-US" b="1" dirty="0"/>
                <a:t>C</a:t>
              </a:r>
            </a:p>
          </p:txBody>
        </p:sp>
        <p:sp>
          <p:nvSpPr>
            <p:cNvPr id="1389" name="TextBox 1388">
              <a:extLst>
                <a:ext uri="{FF2B5EF4-FFF2-40B4-BE49-F238E27FC236}">
                  <a16:creationId xmlns:a16="http://schemas.microsoft.com/office/drawing/2014/main" xmlns="" id="{D1E770F7-8A78-E0F5-98FC-A5C9315FDD2D}"/>
                </a:ext>
              </a:extLst>
            </p:cNvPr>
            <p:cNvSpPr txBox="1"/>
            <p:nvPr/>
          </p:nvSpPr>
          <p:spPr>
            <a:xfrm>
              <a:off x="8455590" y="2280262"/>
              <a:ext cx="336952" cy="369332"/>
            </a:xfrm>
            <a:prstGeom prst="rect">
              <a:avLst/>
            </a:prstGeom>
            <a:noFill/>
          </p:spPr>
          <p:txBody>
            <a:bodyPr wrap="none" rtlCol="0">
              <a:spAutoFit/>
            </a:bodyPr>
            <a:lstStyle/>
            <a:p>
              <a:pPr algn="ctr"/>
              <a:r>
                <a:rPr lang="en-US" b="1" dirty="0"/>
                <a:t>N</a:t>
              </a:r>
            </a:p>
          </p:txBody>
        </p:sp>
        <p:sp>
          <p:nvSpPr>
            <p:cNvPr id="1392" name="TextBox 1391">
              <a:extLst>
                <a:ext uri="{FF2B5EF4-FFF2-40B4-BE49-F238E27FC236}">
                  <a16:creationId xmlns:a16="http://schemas.microsoft.com/office/drawing/2014/main" xmlns="" id="{9166DD13-DE94-024C-8A6E-1A7752DB8391}"/>
                </a:ext>
              </a:extLst>
            </p:cNvPr>
            <p:cNvSpPr txBox="1"/>
            <p:nvPr/>
          </p:nvSpPr>
          <p:spPr>
            <a:xfrm>
              <a:off x="8013321" y="2280262"/>
              <a:ext cx="344967" cy="369332"/>
            </a:xfrm>
            <a:prstGeom prst="rect">
              <a:avLst/>
            </a:prstGeom>
            <a:noFill/>
          </p:spPr>
          <p:txBody>
            <a:bodyPr wrap="none" rtlCol="0">
              <a:spAutoFit/>
            </a:bodyPr>
            <a:lstStyle/>
            <a:p>
              <a:pPr algn="ctr"/>
              <a:r>
                <a:rPr lang="en-US" b="1" dirty="0"/>
                <a:t>Ờ</a:t>
              </a:r>
            </a:p>
          </p:txBody>
        </p:sp>
        <p:sp>
          <p:nvSpPr>
            <p:cNvPr id="1396" name="TextBox 1395">
              <a:extLst>
                <a:ext uri="{FF2B5EF4-FFF2-40B4-BE49-F238E27FC236}">
                  <a16:creationId xmlns:a16="http://schemas.microsoft.com/office/drawing/2014/main" xmlns="" id="{0168A7FF-9769-352E-0C66-82646FFD8F98}"/>
                </a:ext>
              </a:extLst>
            </p:cNvPr>
            <p:cNvSpPr txBox="1"/>
            <p:nvPr/>
          </p:nvSpPr>
          <p:spPr>
            <a:xfrm>
              <a:off x="8891907" y="2277881"/>
              <a:ext cx="332142" cy="369332"/>
            </a:xfrm>
            <a:prstGeom prst="rect">
              <a:avLst/>
            </a:prstGeom>
            <a:noFill/>
          </p:spPr>
          <p:txBody>
            <a:bodyPr wrap="none" rtlCol="0">
              <a:spAutoFit/>
            </a:bodyPr>
            <a:lstStyle/>
            <a:p>
              <a:pPr algn="ctr"/>
              <a:r>
                <a:rPr lang="en-US" b="1" dirty="0"/>
                <a:t>G</a:t>
              </a:r>
            </a:p>
          </p:txBody>
        </p:sp>
      </p:grpSp>
      <p:sp>
        <p:nvSpPr>
          <p:cNvPr id="1398" name="Rectangle 1397">
            <a:extLst>
              <a:ext uri="{FF2B5EF4-FFF2-40B4-BE49-F238E27FC236}">
                <a16:creationId xmlns:a16="http://schemas.microsoft.com/office/drawing/2014/main" xmlns="" id="{AE5ABB8F-371A-8504-22CF-1034B0C6A956}"/>
              </a:ext>
            </a:extLst>
          </p:cNvPr>
          <p:cNvSpPr/>
          <p:nvPr/>
        </p:nvSpPr>
        <p:spPr>
          <a:xfrm>
            <a:off x="5667522" y="28611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2" name="Rectangle 1401">
            <a:extLst>
              <a:ext uri="{FF2B5EF4-FFF2-40B4-BE49-F238E27FC236}">
                <a16:creationId xmlns:a16="http://schemas.microsoft.com/office/drawing/2014/main" xmlns="" id="{54B3DB7C-EF34-9309-4F36-6E26C6D0D75C}"/>
              </a:ext>
            </a:extLst>
          </p:cNvPr>
          <p:cNvSpPr/>
          <p:nvPr/>
        </p:nvSpPr>
        <p:spPr>
          <a:xfrm>
            <a:off x="3897743" y="350638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3" name="Rectangle 1402">
            <a:extLst>
              <a:ext uri="{FF2B5EF4-FFF2-40B4-BE49-F238E27FC236}">
                <a16:creationId xmlns:a16="http://schemas.microsoft.com/office/drawing/2014/main" xmlns="" id="{33DC90CA-4B81-AA50-2D8F-EBABCFDC8E4E}"/>
              </a:ext>
            </a:extLst>
          </p:cNvPr>
          <p:cNvSpPr/>
          <p:nvPr/>
        </p:nvSpPr>
        <p:spPr>
          <a:xfrm>
            <a:off x="4341951" y="350816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04" name="Rectangle 1403">
            <a:extLst>
              <a:ext uri="{FF2B5EF4-FFF2-40B4-BE49-F238E27FC236}">
                <a16:creationId xmlns:a16="http://schemas.microsoft.com/office/drawing/2014/main" xmlns="" id="{D4F98384-ACB8-8001-AB82-F9D8C33748E3}"/>
              </a:ext>
            </a:extLst>
          </p:cNvPr>
          <p:cNvSpPr/>
          <p:nvPr/>
        </p:nvSpPr>
        <p:spPr>
          <a:xfrm>
            <a:off x="4781897" y="35105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08" name="Group 1407">
            <a:extLst>
              <a:ext uri="{FF2B5EF4-FFF2-40B4-BE49-F238E27FC236}">
                <a16:creationId xmlns:a16="http://schemas.microsoft.com/office/drawing/2014/main" xmlns="" id="{86EE9983-FD60-E935-A3AF-7B0F16C42C8C}"/>
              </a:ext>
            </a:extLst>
          </p:cNvPr>
          <p:cNvGrpSpPr/>
          <p:nvPr/>
        </p:nvGrpSpPr>
        <p:grpSpPr>
          <a:xfrm>
            <a:off x="3935020" y="3448910"/>
            <a:ext cx="2923112" cy="388703"/>
            <a:chOff x="4065646" y="3579536"/>
            <a:chExt cx="2923112" cy="388703"/>
          </a:xfrm>
        </p:grpSpPr>
        <p:sp>
          <p:nvSpPr>
            <p:cNvPr id="1236" name="TextBox 1235">
              <a:extLst>
                <a:ext uri="{FF2B5EF4-FFF2-40B4-BE49-F238E27FC236}">
                  <a16:creationId xmlns:a16="http://schemas.microsoft.com/office/drawing/2014/main" xmlns="" id="{A888D5B2-5298-C3BC-645A-0FDE044DE169}"/>
                </a:ext>
              </a:extLst>
            </p:cNvPr>
            <p:cNvSpPr txBox="1"/>
            <p:nvPr/>
          </p:nvSpPr>
          <p:spPr>
            <a:xfrm>
              <a:off x="6253537" y="3598907"/>
              <a:ext cx="344967" cy="369332"/>
            </a:xfrm>
            <a:prstGeom prst="rect">
              <a:avLst/>
            </a:prstGeom>
            <a:noFill/>
          </p:spPr>
          <p:txBody>
            <a:bodyPr wrap="none" rtlCol="0">
              <a:spAutoFit/>
            </a:bodyPr>
            <a:lstStyle/>
            <a:p>
              <a:pPr algn="ctr"/>
              <a:r>
                <a:rPr lang="en-US" b="1" dirty="0">
                  <a:solidFill>
                    <a:srgbClr val="FF0000"/>
                  </a:solidFill>
                </a:rPr>
                <a:t>Ớ</a:t>
              </a:r>
            </a:p>
          </p:txBody>
        </p:sp>
        <p:sp>
          <p:nvSpPr>
            <p:cNvPr id="1237" name="TextBox 1236">
              <a:extLst>
                <a:ext uri="{FF2B5EF4-FFF2-40B4-BE49-F238E27FC236}">
                  <a16:creationId xmlns:a16="http://schemas.microsoft.com/office/drawing/2014/main" xmlns="" id="{7E262C7A-EE7F-0D90-7918-C2812E248985}"/>
                </a:ext>
              </a:extLst>
            </p:cNvPr>
            <p:cNvSpPr txBox="1"/>
            <p:nvPr/>
          </p:nvSpPr>
          <p:spPr>
            <a:xfrm>
              <a:off x="6743178" y="3579657"/>
              <a:ext cx="245580" cy="369332"/>
            </a:xfrm>
            <a:prstGeom prst="rect">
              <a:avLst/>
            </a:prstGeom>
            <a:noFill/>
          </p:spPr>
          <p:txBody>
            <a:bodyPr wrap="none" rtlCol="0">
              <a:spAutoFit/>
            </a:bodyPr>
            <a:lstStyle/>
            <a:p>
              <a:pPr algn="ctr"/>
              <a:r>
                <a:rPr lang="en-US" b="1"/>
                <a:t>I</a:t>
              </a:r>
              <a:endParaRPr lang="en-US" b="1" dirty="0"/>
            </a:p>
          </p:txBody>
        </p:sp>
        <p:sp>
          <p:nvSpPr>
            <p:cNvPr id="1238" name="TextBox 1237">
              <a:extLst>
                <a:ext uri="{FF2B5EF4-FFF2-40B4-BE49-F238E27FC236}">
                  <a16:creationId xmlns:a16="http://schemas.microsoft.com/office/drawing/2014/main" xmlns="" id="{91F934A4-2183-967F-304B-59A88DAAAFAE}"/>
                </a:ext>
              </a:extLst>
            </p:cNvPr>
            <p:cNvSpPr txBox="1"/>
            <p:nvPr/>
          </p:nvSpPr>
          <p:spPr>
            <a:xfrm>
              <a:off x="5373449" y="3581757"/>
              <a:ext cx="340158" cy="369332"/>
            </a:xfrm>
            <a:prstGeom prst="rect">
              <a:avLst/>
            </a:prstGeom>
            <a:noFill/>
          </p:spPr>
          <p:txBody>
            <a:bodyPr wrap="none" rtlCol="0">
              <a:spAutoFit/>
            </a:bodyPr>
            <a:lstStyle/>
            <a:p>
              <a:pPr algn="ctr"/>
              <a:r>
                <a:rPr lang="en-US" b="1"/>
                <a:t>G</a:t>
              </a:r>
              <a:endParaRPr lang="en-US" b="1" dirty="0"/>
            </a:p>
          </p:txBody>
        </p:sp>
        <p:sp>
          <p:nvSpPr>
            <p:cNvPr id="1239" name="TextBox 1238">
              <a:extLst>
                <a:ext uri="{FF2B5EF4-FFF2-40B4-BE49-F238E27FC236}">
                  <a16:creationId xmlns:a16="http://schemas.microsoft.com/office/drawing/2014/main" xmlns="" id="{38E8AAAA-9586-E800-DC72-4A309FFF9BBF}"/>
                </a:ext>
              </a:extLst>
            </p:cNvPr>
            <p:cNvSpPr txBox="1"/>
            <p:nvPr/>
          </p:nvSpPr>
          <p:spPr>
            <a:xfrm>
              <a:off x="5860683" y="3581715"/>
              <a:ext cx="245580" cy="369332"/>
            </a:xfrm>
            <a:prstGeom prst="rect">
              <a:avLst/>
            </a:prstGeom>
            <a:noFill/>
          </p:spPr>
          <p:txBody>
            <a:bodyPr wrap="none" rtlCol="0">
              <a:spAutoFit/>
            </a:bodyPr>
            <a:lstStyle/>
            <a:p>
              <a:pPr algn="ctr"/>
              <a:r>
                <a:rPr lang="en-US" b="1"/>
                <a:t>I</a:t>
              </a:r>
              <a:endParaRPr lang="en-US" b="1" dirty="0"/>
            </a:p>
          </p:txBody>
        </p:sp>
        <p:sp>
          <p:nvSpPr>
            <p:cNvPr id="1405" name="TextBox 1404">
              <a:extLst>
                <a:ext uri="{FF2B5EF4-FFF2-40B4-BE49-F238E27FC236}">
                  <a16:creationId xmlns:a16="http://schemas.microsoft.com/office/drawing/2014/main" xmlns="" id="{10F8C1D9-97D7-A93F-84B9-EB499B7F6248}"/>
                </a:ext>
              </a:extLst>
            </p:cNvPr>
            <p:cNvSpPr txBox="1"/>
            <p:nvPr/>
          </p:nvSpPr>
          <p:spPr>
            <a:xfrm>
              <a:off x="4065646" y="3579536"/>
              <a:ext cx="298480" cy="369332"/>
            </a:xfrm>
            <a:prstGeom prst="rect">
              <a:avLst/>
            </a:prstGeom>
            <a:noFill/>
          </p:spPr>
          <p:txBody>
            <a:bodyPr wrap="none" rtlCol="0">
              <a:spAutoFit/>
            </a:bodyPr>
            <a:lstStyle/>
            <a:p>
              <a:pPr algn="ctr"/>
              <a:r>
                <a:rPr lang="en-US" b="1"/>
                <a:t>T</a:t>
              </a:r>
              <a:endParaRPr lang="en-US" b="1" dirty="0"/>
            </a:p>
          </p:txBody>
        </p:sp>
        <p:sp>
          <p:nvSpPr>
            <p:cNvPr id="1406" name="TextBox 1405">
              <a:extLst>
                <a:ext uri="{FF2B5EF4-FFF2-40B4-BE49-F238E27FC236}">
                  <a16:creationId xmlns:a16="http://schemas.microsoft.com/office/drawing/2014/main" xmlns="" id="{B38ECDB7-F0AE-C36B-14F1-FD87463B30D5}"/>
                </a:ext>
              </a:extLst>
            </p:cNvPr>
            <p:cNvSpPr txBox="1"/>
            <p:nvPr/>
          </p:nvSpPr>
          <p:spPr>
            <a:xfrm>
              <a:off x="4493824" y="3581315"/>
              <a:ext cx="330540" cy="369332"/>
            </a:xfrm>
            <a:prstGeom prst="rect">
              <a:avLst/>
            </a:prstGeom>
            <a:noFill/>
          </p:spPr>
          <p:txBody>
            <a:bodyPr wrap="none" rtlCol="0">
              <a:spAutoFit/>
            </a:bodyPr>
            <a:lstStyle/>
            <a:p>
              <a:pPr algn="ctr"/>
              <a:r>
                <a:rPr lang="en-US" b="1"/>
                <a:t>H</a:t>
              </a:r>
              <a:endParaRPr lang="en-US" b="1" dirty="0"/>
            </a:p>
          </p:txBody>
        </p:sp>
        <p:sp>
          <p:nvSpPr>
            <p:cNvPr id="1407" name="TextBox 1406">
              <a:extLst>
                <a:ext uri="{FF2B5EF4-FFF2-40B4-BE49-F238E27FC236}">
                  <a16:creationId xmlns:a16="http://schemas.microsoft.com/office/drawing/2014/main" xmlns="" id="{4F1D0884-7B84-06B0-E313-8E1959617D7F}"/>
                </a:ext>
              </a:extLst>
            </p:cNvPr>
            <p:cNvSpPr txBox="1"/>
            <p:nvPr/>
          </p:nvSpPr>
          <p:spPr>
            <a:xfrm>
              <a:off x="4950602" y="3583697"/>
              <a:ext cx="296876" cy="369332"/>
            </a:xfrm>
            <a:prstGeom prst="rect">
              <a:avLst/>
            </a:prstGeom>
            <a:noFill/>
          </p:spPr>
          <p:txBody>
            <a:bodyPr wrap="none" rtlCol="0">
              <a:spAutoFit/>
            </a:bodyPr>
            <a:lstStyle/>
            <a:p>
              <a:pPr algn="ctr"/>
              <a:r>
                <a:rPr lang="en-US" b="1"/>
                <a:t>Ế</a:t>
              </a:r>
              <a:endParaRPr lang="en-US" b="1" dirty="0"/>
            </a:p>
          </p:txBody>
        </p:sp>
      </p:grpSp>
      <p:sp>
        <p:nvSpPr>
          <p:cNvPr id="1409" name="Rectangle 1408">
            <a:extLst>
              <a:ext uri="{FF2B5EF4-FFF2-40B4-BE49-F238E27FC236}">
                <a16:creationId xmlns:a16="http://schemas.microsoft.com/office/drawing/2014/main" xmlns="" id="{666D0622-6620-D983-DB88-FE0B5520D38E}"/>
              </a:ext>
            </a:extLst>
          </p:cNvPr>
          <p:cNvSpPr/>
          <p:nvPr/>
        </p:nvSpPr>
        <p:spPr>
          <a:xfrm>
            <a:off x="5664138" y="415765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3" name="Rectangle 1412">
            <a:extLst>
              <a:ext uri="{FF2B5EF4-FFF2-40B4-BE49-F238E27FC236}">
                <a16:creationId xmlns:a16="http://schemas.microsoft.com/office/drawing/2014/main" xmlns="" id="{7068007E-E9CF-7B30-85AE-CFDEE9632233}"/>
              </a:ext>
            </a:extLst>
          </p:cNvPr>
          <p:cNvSpPr/>
          <p:nvPr/>
        </p:nvSpPr>
        <p:spPr>
          <a:xfrm>
            <a:off x="3020809" y="48010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14" name="Rectangle 1413">
            <a:extLst>
              <a:ext uri="{FF2B5EF4-FFF2-40B4-BE49-F238E27FC236}">
                <a16:creationId xmlns:a16="http://schemas.microsoft.com/office/drawing/2014/main" xmlns="" id="{77B006F9-4718-6DA9-3BAC-45E5A74801E8}"/>
              </a:ext>
            </a:extLst>
          </p:cNvPr>
          <p:cNvSpPr/>
          <p:nvPr/>
        </p:nvSpPr>
        <p:spPr>
          <a:xfrm>
            <a:off x="3460755" y="480341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17" name="Group 1416">
            <a:extLst>
              <a:ext uri="{FF2B5EF4-FFF2-40B4-BE49-F238E27FC236}">
                <a16:creationId xmlns:a16="http://schemas.microsoft.com/office/drawing/2014/main" xmlns="" id="{4A3EBA49-A0DC-53CC-13EA-4AEC89434C79}"/>
              </a:ext>
            </a:extLst>
          </p:cNvPr>
          <p:cNvGrpSpPr/>
          <p:nvPr/>
        </p:nvGrpSpPr>
        <p:grpSpPr>
          <a:xfrm>
            <a:off x="3051673" y="4743561"/>
            <a:ext cx="4293694" cy="402841"/>
            <a:chOff x="3182299" y="4874187"/>
            <a:chExt cx="4293694" cy="402841"/>
          </a:xfrm>
        </p:grpSpPr>
        <p:sp>
          <p:nvSpPr>
            <p:cNvPr id="1316" name="TextBox 1315">
              <a:extLst>
                <a:ext uri="{FF2B5EF4-FFF2-40B4-BE49-F238E27FC236}">
                  <a16:creationId xmlns:a16="http://schemas.microsoft.com/office/drawing/2014/main" xmlns="" id="{BDB140AC-EED6-CC8C-547F-81C4DD4A159C}"/>
                </a:ext>
              </a:extLst>
            </p:cNvPr>
            <p:cNvSpPr txBox="1"/>
            <p:nvPr/>
          </p:nvSpPr>
          <p:spPr>
            <a:xfrm>
              <a:off x="6303231" y="4907696"/>
              <a:ext cx="245580" cy="369332"/>
            </a:xfrm>
            <a:prstGeom prst="rect">
              <a:avLst/>
            </a:prstGeom>
            <a:noFill/>
          </p:spPr>
          <p:txBody>
            <a:bodyPr wrap="none" rtlCol="0">
              <a:spAutoFit/>
            </a:bodyPr>
            <a:lstStyle/>
            <a:p>
              <a:pPr algn="ctr"/>
              <a:r>
                <a:rPr lang="en-US" b="1">
                  <a:solidFill>
                    <a:srgbClr val="FF0000"/>
                  </a:solidFill>
                </a:rPr>
                <a:t>Í</a:t>
              </a:r>
              <a:endParaRPr lang="en-US" b="1" dirty="0">
                <a:solidFill>
                  <a:srgbClr val="FF0000"/>
                </a:solidFill>
              </a:endParaRPr>
            </a:p>
          </p:txBody>
        </p:sp>
        <p:sp>
          <p:nvSpPr>
            <p:cNvPr id="1317" name="TextBox 1316">
              <a:extLst>
                <a:ext uri="{FF2B5EF4-FFF2-40B4-BE49-F238E27FC236}">
                  <a16:creationId xmlns:a16="http://schemas.microsoft.com/office/drawing/2014/main" xmlns="" id="{F9D85B64-591C-DFE4-D447-24118DDC878C}"/>
                </a:ext>
              </a:extLst>
            </p:cNvPr>
            <p:cNvSpPr txBox="1"/>
            <p:nvPr/>
          </p:nvSpPr>
          <p:spPr>
            <a:xfrm>
              <a:off x="6712720" y="4878821"/>
              <a:ext cx="306494" cy="369332"/>
            </a:xfrm>
            <a:prstGeom prst="rect">
              <a:avLst/>
            </a:prstGeom>
            <a:noFill/>
          </p:spPr>
          <p:txBody>
            <a:bodyPr wrap="none" rtlCol="0">
              <a:spAutoFit/>
            </a:bodyPr>
            <a:lstStyle/>
            <a:p>
              <a:pPr algn="ctr"/>
              <a:r>
                <a:rPr lang="en-US" b="1"/>
                <a:t>C</a:t>
              </a:r>
              <a:endParaRPr lang="en-US" b="1" dirty="0"/>
            </a:p>
          </p:txBody>
        </p:sp>
        <p:sp>
          <p:nvSpPr>
            <p:cNvPr id="1318" name="TextBox 1317">
              <a:extLst>
                <a:ext uri="{FF2B5EF4-FFF2-40B4-BE49-F238E27FC236}">
                  <a16:creationId xmlns:a16="http://schemas.microsoft.com/office/drawing/2014/main" xmlns="" id="{E43863AE-F8FA-B238-350A-7173EB758EAB}"/>
                </a:ext>
              </a:extLst>
            </p:cNvPr>
            <p:cNvSpPr txBox="1"/>
            <p:nvPr/>
          </p:nvSpPr>
          <p:spPr>
            <a:xfrm>
              <a:off x="7135835" y="4881203"/>
              <a:ext cx="340158" cy="369332"/>
            </a:xfrm>
            <a:prstGeom prst="rect">
              <a:avLst/>
            </a:prstGeom>
            <a:noFill/>
          </p:spPr>
          <p:txBody>
            <a:bodyPr wrap="none" rtlCol="0">
              <a:spAutoFit/>
            </a:bodyPr>
            <a:lstStyle/>
            <a:p>
              <a:pPr algn="ctr"/>
              <a:r>
                <a:rPr lang="en-US" b="1"/>
                <a:t>H</a:t>
              </a:r>
              <a:endParaRPr lang="en-US" b="1" dirty="0"/>
            </a:p>
          </p:txBody>
        </p:sp>
        <p:sp>
          <p:nvSpPr>
            <p:cNvPr id="1319" name="TextBox 1318">
              <a:extLst>
                <a:ext uri="{FF2B5EF4-FFF2-40B4-BE49-F238E27FC236}">
                  <a16:creationId xmlns:a16="http://schemas.microsoft.com/office/drawing/2014/main" xmlns="" id="{0C2885BA-58DC-D1ED-41B0-E13199492645}"/>
                </a:ext>
              </a:extLst>
            </p:cNvPr>
            <p:cNvSpPr txBox="1"/>
            <p:nvPr/>
          </p:nvSpPr>
          <p:spPr>
            <a:xfrm>
              <a:off x="4096273" y="4874702"/>
              <a:ext cx="245580" cy="369332"/>
            </a:xfrm>
            <a:prstGeom prst="rect">
              <a:avLst/>
            </a:prstGeom>
            <a:noFill/>
          </p:spPr>
          <p:txBody>
            <a:bodyPr wrap="none" rtlCol="0">
              <a:spAutoFit/>
            </a:bodyPr>
            <a:lstStyle/>
            <a:p>
              <a:pPr algn="ctr"/>
              <a:r>
                <a:rPr lang="en-US" b="1"/>
                <a:t>I</a:t>
              </a:r>
              <a:endParaRPr lang="en-US" b="1" dirty="0"/>
            </a:p>
          </p:txBody>
        </p:sp>
        <p:sp>
          <p:nvSpPr>
            <p:cNvPr id="1320" name="TextBox 1319">
              <a:extLst>
                <a:ext uri="{FF2B5EF4-FFF2-40B4-BE49-F238E27FC236}">
                  <a16:creationId xmlns:a16="http://schemas.microsoft.com/office/drawing/2014/main" xmlns="" id="{05424C92-70BD-D280-A13D-60B70FB93AB0}"/>
                </a:ext>
              </a:extLst>
            </p:cNvPr>
            <p:cNvSpPr txBox="1"/>
            <p:nvPr/>
          </p:nvSpPr>
          <p:spPr>
            <a:xfrm>
              <a:off x="4510571" y="4877084"/>
              <a:ext cx="296876" cy="369332"/>
            </a:xfrm>
            <a:prstGeom prst="rect">
              <a:avLst/>
            </a:prstGeom>
            <a:noFill/>
          </p:spPr>
          <p:txBody>
            <a:bodyPr wrap="none" rtlCol="0">
              <a:spAutoFit/>
            </a:bodyPr>
            <a:lstStyle/>
            <a:p>
              <a:pPr algn="ctr"/>
              <a:r>
                <a:rPr lang="en-US" b="1"/>
                <a:t>Ê</a:t>
              </a:r>
              <a:endParaRPr lang="en-US" b="1" dirty="0"/>
            </a:p>
          </p:txBody>
        </p:sp>
        <p:sp>
          <p:nvSpPr>
            <p:cNvPr id="1321" name="TextBox 1320">
              <a:extLst>
                <a:ext uri="{FF2B5EF4-FFF2-40B4-BE49-F238E27FC236}">
                  <a16:creationId xmlns:a16="http://schemas.microsoft.com/office/drawing/2014/main" xmlns="" id="{72A5AE41-8754-8A6B-3CD8-ADAB01DDC598}"/>
                </a:ext>
              </a:extLst>
            </p:cNvPr>
            <p:cNvSpPr txBox="1"/>
            <p:nvPr/>
          </p:nvSpPr>
          <p:spPr>
            <a:xfrm>
              <a:off x="4935543" y="4878863"/>
              <a:ext cx="335348" cy="369332"/>
            </a:xfrm>
            <a:prstGeom prst="rect">
              <a:avLst/>
            </a:prstGeom>
            <a:noFill/>
          </p:spPr>
          <p:txBody>
            <a:bodyPr wrap="none" rtlCol="0">
              <a:spAutoFit/>
            </a:bodyPr>
            <a:lstStyle/>
            <a:p>
              <a:pPr algn="ctr"/>
              <a:r>
                <a:rPr lang="en-US" b="1"/>
                <a:t>U</a:t>
              </a:r>
              <a:endParaRPr lang="en-US" b="1" dirty="0"/>
            </a:p>
          </p:txBody>
        </p:sp>
        <p:sp>
          <p:nvSpPr>
            <p:cNvPr id="1322" name="TextBox 1321">
              <a:extLst>
                <a:ext uri="{FF2B5EF4-FFF2-40B4-BE49-F238E27FC236}">
                  <a16:creationId xmlns:a16="http://schemas.microsoft.com/office/drawing/2014/main" xmlns="" id="{DD04BBA1-B182-838C-F7DC-E4945F197D5E}"/>
                </a:ext>
              </a:extLst>
            </p:cNvPr>
            <p:cNvSpPr txBox="1"/>
            <p:nvPr/>
          </p:nvSpPr>
          <p:spPr>
            <a:xfrm>
              <a:off x="5387511" y="4881245"/>
              <a:ext cx="311304" cy="369332"/>
            </a:xfrm>
            <a:prstGeom prst="rect">
              <a:avLst/>
            </a:prstGeom>
            <a:noFill/>
          </p:spPr>
          <p:txBody>
            <a:bodyPr wrap="none" rtlCol="0">
              <a:spAutoFit/>
            </a:bodyPr>
            <a:lstStyle/>
            <a:p>
              <a:pPr algn="ctr"/>
              <a:r>
                <a:rPr lang="en-US" b="1"/>
                <a:t>K</a:t>
              </a:r>
              <a:endParaRPr lang="en-US" b="1" dirty="0"/>
            </a:p>
          </p:txBody>
        </p:sp>
        <p:sp>
          <p:nvSpPr>
            <p:cNvPr id="1323" name="TextBox 1322">
              <a:extLst>
                <a:ext uri="{FF2B5EF4-FFF2-40B4-BE49-F238E27FC236}">
                  <a16:creationId xmlns:a16="http://schemas.microsoft.com/office/drawing/2014/main" xmlns="" id="{EF2C4F0A-745A-855F-1428-83173EEB38D6}"/>
                </a:ext>
              </a:extLst>
            </p:cNvPr>
            <p:cNvSpPr txBox="1"/>
            <p:nvPr/>
          </p:nvSpPr>
          <p:spPr>
            <a:xfrm>
              <a:off x="5813029" y="4881203"/>
              <a:ext cx="340158" cy="369332"/>
            </a:xfrm>
            <a:prstGeom prst="rect">
              <a:avLst/>
            </a:prstGeom>
            <a:noFill/>
          </p:spPr>
          <p:txBody>
            <a:bodyPr wrap="none" rtlCol="0">
              <a:spAutoFit/>
            </a:bodyPr>
            <a:lstStyle/>
            <a:p>
              <a:pPr algn="ctr"/>
              <a:r>
                <a:rPr lang="en-US" b="1"/>
                <a:t>H</a:t>
              </a:r>
              <a:endParaRPr lang="en-US" b="1" dirty="0"/>
            </a:p>
          </p:txBody>
        </p:sp>
        <p:sp>
          <p:nvSpPr>
            <p:cNvPr id="1415" name="TextBox 1414">
              <a:extLst>
                <a:ext uri="{FF2B5EF4-FFF2-40B4-BE49-F238E27FC236}">
                  <a16:creationId xmlns:a16="http://schemas.microsoft.com/office/drawing/2014/main" xmlns="" id="{03EE2DB3-F637-7877-7022-9889CF4B7A50}"/>
                </a:ext>
              </a:extLst>
            </p:cNvPr>
            <p:cNvSpPr txBox="1"/>
            <p:nvPr/>
          </p:nvSpPr>
          <p:spPr>
            <a:xfrm>
              <a:off x="3182299" y="4874187"/>
              <a:ext cx="311304" cy="369332"/>
            </a:xfrm>
            <a:prstGeom prst="rect">
              <a:avLst/>
            </a:prstGeom>
            <a:noFill/>
          </p:spPr>
          <p:txBody>
            <a:bodyPr wrap="none" rtlCol="0">
              <a:spAutoFit/>
            </a:bodyPr>
            <a:lstStyle/>
            <a:p>
              <a:pPr algn="ctr"/>
              <a:r>
                <a:rPr lang="en-US" b="1"/>
                <a:t>K</a:t>
              </a:r>
              <a:endParaRPr lang="en-US" b="1" dirty="0"/>
            </a:p>
          </p:txBody>
        </p:sp>
        <p:sp>
          <p:nvSpPr>
            <p:cNvPr id="1416" name="TextBox 1415">
              <a:extLst>
                <a:ext uri="{FF2B5EF4-FFF2-40B4-BE49-F238E27FC236}">
                  <a16:creationId xmlns:a16="http://schemas.microsoft.com/office/drawing/2014/main" xmlns="" id="{9FAD0F43-C23D-73F0-6547-629245F9CC8A}"/>
                </a:ext>
              </a:extLst>
            </p:cNvPr>
            <p:cNvSpPr txBox="1"/>
            <p:nvPr/>
          </p:nvSpPr>
          <p:spPr>
            <a:xfrm>
              <a:off x="3607819" y="4876569"/>
              <a:ext cx="340158" cy="369332"/>
            </a:xfrm>
            <a:prstGeom prst="rect">
              <a:avLst/>
            </a:prstGeom>
            <a:noFill/>
          </p:spPr>
          <p:txBody>
            <a:bodyPr wrap="none" rtlCol="0">
              <a:spAutoFit/>
            </a:bodyPr>
            <a:lstStyle/>
            <a:p>
              <a:pPr algn="ctr"/>
              <a:r>
                <a:rPr lang="en-US" b="1"/>
                <a:t>H</a:t>
              </a:r>
              <a:endParaRPr lang="en-US" b="1" dirty="0"/>
            </a:p>
          </p:txBody>
        </p:sp>
      </p:grpSp>
      <p:grpSp>
        <p:nvGrpSpPr>
          <p:cNvPr id="1421" name="Group 1420">
            <a:extLst>
              <a:ext uri="{FF2B5EF4-FFF2-40B4-BE49-F238E27FC236}">
                <a16:creationId xmlns:a16="http://schemas.microsoft.com/office/drawing/2014/main" xmlns="" id="{E8D7836A-51AD-4F0F-2442-22B7A8CFA529}"/>
              </a:ext>
            </a:extLst>
          </p:cNvPr>
          <p:cNvGrpSpPr/>
          <p:nvPr/>
        </p:nvGrpSpPr>
        <p:grpSpPr>
          <a:xfrm>
            <a:off x="4816173" y="5395395"/>
            <a:ext cx="2041959" cy="371714"/>
            <a:chOff x="4946799" y="5526021"/>
            <a:chExt cx="2041959" cy="371714"/>
          </a:xfrm>
        </p:grpSpPr>
        <p:sp>
          <p:nvSpPr>
            <p:cNvPr id="1349" name="TextBox 1348">
              <a:extLst>
                <a:ext uri="{FF2B5EF4-FFF2-40B4-BE49-F238E27FC236}">
                  <a16:creationId xmlns:a16="http://schemas.microsoft.com/office/drawing/2014/main" xmlns="" id="{5872E48D-67EA-A256-0642-CD3C2762E726}"/>
                </a:ext>
              </a:extLst>
            </p:cNvPr>
            <p:cNvSpPr txBox="1"/>
            <p:nvPr/>
          </p:nvSpPr>
          <p:spPr>
            <a:xfrm>
              <a:off x="6263957" y="5528403"/>
              <a:ext cx="324128" cy="369332"/>
            </a:xfrm>
            <a:prstGeom prst="rect">
              <a:avLst/>
            </a:prstGeom>
            <a:noFill/>
          </p:spPr>
          <p:txBody>
            <a:bodyPr wrap="none" rtlCol="0">
              <a:spAutoFit/>
            </a:bodyPr>
            <a:lstStyle/>
            <a:p>
              <a:pPr algn="ctr"/>
              <a:r>
                <a:rPr lang="en-US" b="1">
                  <a:solidFill>
                    <a:srgbClr val="FF0000"/>
                  </a:solidFill>
                </a:rPr>
                <a:t>B</a:t>
              </a:r>
              <a:endParaRPr lang="en-US" b="1" dirty="0">
                <a:solidFill>
                  <a:srgbClr val="FF0000"/>
                </a:solidFill>
              </a:endParaRPr>
            </a:p>
          </p:txBody>
        </p:sp>
        <p:sp>
          <p:nvSpPr>
            <p:cNvPr id="1350" name="TextBox 1349">
              <a:extLst>
                <a:ext uri="{FF2B5EF4-FFF2-40B4-BE49-F238E27FC236}">
                  <a16:creationId xmlns:a16="http://schemas.microsoft.com/office/drawing/2014/main" xmlns="" id="{1D48FB8C-BE56-2421-A76A-1AD7DA49BBA1}"/>
                </a:ext>
              </a:extLst>
            </p:cNvPr>
            <p:cNvSpPr txBox="1"/>
            <p:nvPr/>
          </p:nvSpPr>
          <p:spPr>
            <a:xfrm>
              <a:off x="6743178" y="5528403"/>
              <a:ext cx="245580" cy="369332"/>
            </a:xfrm>
            <a:prstGeom prst="rect">
              <a:avLst/>
            </a:prstGeom>
            <a:noFill/>
          </p:spPr>
          <p:txBody>
            <a:bodyPr wrap="none" rtlCol="0">
              <a:spAutoFit/>
            </a:bodyPr>
            <a:lstStyle/>
            <a:p>
              <a:pPr algn="ctr"/>
              <a:r>
                <a:rPr lang="en-US" b="1" dirty="0"/>
                <a:t>Ỉ</a:t>
              </a:r>
            </a:p>
          </p:txBody>
        </p:sp>
        <p:sp>
          <p:nvSpPr>
            <p:cNvPr id="1351" name="TextBox 1350">
              <a:extLst>
                <a:ext uri="{FF2B5EF4-FFF2-40B4-BE49-F238E27FC236}">
                  <a16:creationId xmlns:a16="http://schemas.microsoft.com/office/drawing/2014/main" xmlns="" id="{320FD566-CC10-8EA7-057A-25DC09D3761D}"/>
                </a:ext>
              </a:extLst>
            </p:cNvPr>
            <p:cNvSpPr txBox="1"/>
            <p:nvPr/>
          </p:nvSpPr>
          <p:spPr>
            <a:xfrm>
              <a:off x="4946799" y="5526063"/>
              <a:ext cx="314510" cy="369332"/>
            </a:xfrm>
            <a:prstGeom prst="rect">
              <a:avLst/>
            </a:prstGeom>
            <a:noFill/>
          </p:spPr>
          <p:txBody>
            <a:bodyPr wrap="none" rtlCol="0">
              <a:spAutoFit/>
            </a:bodyPr>
            <a:lstStyle/>
            <a:p>
              <a:pPr algn="ctr"/>
              <a:r>
                <a:rPr lang="en-US" b="1" dirty="0"/>
                <a:t>B</a:t>
              </a:r>
            </a:p>
          </p:txBody>
        </p:sp>
        <p:sp>
          <p:nvSpPr>
            <p:cNvPr id="1352" name="TextBox 1351">
              <a:extLst>
                <a:ext uri="{FF2B5EF4-FFF2-40B4-BE49-F238E27FC236}">
                  <a16:creationId xmlns:a16="http://schemas.microsoft.com/office/drawing/2014/main" xmlns="" id="{D8CEA5B9-7F4C-F380-A010-3B566ACF900C}"/>
                </a:ext>
              </a:extLst>
            </p:cNvPr>
            <p:cNvSpPr txBox="1"/>
            <p:nvPr/>
          </p:nvSpPr>
          <p:spPr>
            <a:xfrm>
              <a:off x="5395562" y="5526021"/>
              <a:ext cx="296876" cy="369332"/>
            </a:xfrm>
            <a:prstGeom prst="rect">
              <a:avLst/>
            </a:prstGeom>
            <a:noFill/>
          </p:spPr>
          <p:txBody>
            <a:bodyPr wrap="none" rtlCol="0">
              <a:spAutoFit/>
            </a:bodyPr>
            <a:lstStyle/>
            <a:p>
              <a:pPr algn="ctr"/>
              <a:r>
                <a:rPr lang="en-US" b="1" dirty="0"/>
                <a:t>Ề</a:t>
              </a:r>
            </a:p>
          </p:txBody>
        </p:sp>
        <p:sp>
          <p:nvSpPr>
            <p:cNvPr id="1353" name="TextBox 1352">
              <a:extLst>
                <a:ext uri="{FF2B5EF4-FFF2-40B4-BE49-F238E27FC236}">
                  <a16:creationId xmlns:a16="http://schemas.microsoft.com/office/drawing/2014/main" xmlns="" id="{9F14AB83-4788-A810-695F-8D07264CED6F}"/>
                </a:ext>
              </a:extLst>
            </p:cNvPr>
            <p:cNvSpPr txBox="1"/>
            <p:nvPr/>
          </p:nvSpPr>
          <p:spPr>
            <a:xfrm>
              <a:off x="5815470" y="5528403"/>
              <a:ext cx="336952" cy="369332"/>
            </a:xfrm>
            <a:prstGeom prst="rect">
              <a:avLst/>
            </a:prstGeom>
            <a:noFill/>
          </p:spPr>
          <p:txBody>
            <a:bodyPr wrap="none" rtlCol="0">
              <a:spAutoFit/>
            </a:bodyPr>
            <a:lstStyle/>
            <a:p>
              <a:pPr algn="ctr"/>
              <a:r>
                <a:rPr lang="en-US" b="1" dirty="0"/>
                <a:t>N</a:t>
              </a:r>
            </a:p>
          </p:txBody>
        </p:sp>
      </p:grpSp>
      <p:sp>
        <p:nvSpPr>
          <p:cNvPr id="1431" name="Rectangle 1430">
            <a:extLst>
              <a:ext uri="{FF2B5EF4-FFF2-40B4-BE49-F238E27FC236}">
                <a16:creationId xmlns:a16="http://schemas.microsoft.com/office/drawing/2014/main" xmlns="" id="{D8531BBC-B5F2-EEA3-C769-903106F6AA33}"/>
              </a:ext>
            </a:extLst>
          </p:cNvPr>
          <p:cNvSpPr/>
          <p:nvPr/>
        </p:nvSpPr>
        <p:spPr>
          <a:xfrm>
            <a:off x="3900260" y="578011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433" name="Group 1432">
            <a:extLst>
              <a:ext uri="{FF2B5EF4-FFF2-40B4-BE49-F238E27FC236}">
                <a16:creationId xmlns:a16="http://schemas.microsoft.com/office/drawing/2014/main" xmlns="" id="{8583DE79-69C1-293E-E189-3327A6CFC15E}"/>
              </a:ext>
            </a:extLst>
          </p:cNvPr>
          <p:cNvGrpSpPr/>
          <p:nvPr/>
        </p:nvGrpSpPr>
        <p:grpSpPr>
          <a:xfrm>
            <a:off x="3920706" y="5720128"/>
            <a:ext cx="2983112" cy="410278"/>
            <a:chOff x="4051332" y="5850754"/>
            <a:chExt cx="2983112" cy="410278"/>
          </a:xfrm>
        </p:grpSpPr>
        <p:sp>
          <p:nvSpPr>
            <p:cNvPr id="1361" name="TextBox 1360">
              <a:extLst>
                <a:ext uri="{FF2B5EF4-FFF2-40B4-BE49-F238E27FC236}">
                  <a16:creationId xmlns:a16="http://schemas.microsoft.com/office/drawing/2014/main" xmlns="" id="{1675C3C4-D5CE-96AF-65AD-A59659A8D692}"/>
                </a:ext>
              </a:extLst>
            </p:cNvPr>
            <p:cNvSpPr txBox="1"/>
            <p:nvPr/>
          </p:nvSpPr>
          <p:spPr>
            <a:xfrm>
              <a:off x="6263957" y="5891700"/>
              <a:ext cx="324128" cy="369332"/>
            </a:xfrm>
            <a:prstGeom prst="rect">
              <a:avLst/>
            </a:prstGeom>
            <a:noFill/>
          </p:spPr>
          <p:txBody>
            <a:bodyPr wrap="none" rtlCol="0">
              <a:spAutoFit/>
            </a:bodyPr>
            <a:lstStyle/>
            <a:p>
              <a:pPr algn="ctr"/>
              <a:r>
                <a:rPr lang="en-US" b="1">
                  <a:solidFill>
                    <a:srgbClr val="FF0000"/>
                  </a:solidFill>
                </a:rPr>
                <a:t>Ắ</a:t>
              </a:r>
              <a:endParaRPr lang="en-US" b="1" dirty="0">
                <a:solidFill>
                  <a:srgbClr val="FF0000"/>
                </a:solidFill>
              </a:endParaRPr>
            </a:p>
          </p:txBody>
        </p:sp>
        <p:sp>
          <p:nvSpPr>
            <p:cNvPr id="1362" name="TextBox 1361">
              <a:extLst>
                <a:ext uri="{FF2B5EF4-FFF2-40B4-BE49-F238E27FC236}">
                  <a16:creationId xmlns:a16="http://schemas.microsoft.com/office/drawing/2014/main" xmlns="" id="{4CD1606D-CBBD-55AE-A362-55FFAF9BA879}"/>
                </a:ext>
              </a:extLst>
            </p:cNvPr>
            <p:cNvSpPr txBox="1"/>
            <p:nvPr/>
          </p:nvSpPr>
          <p:spPr>
            <a:xfrm>
              <a:off x="6697492" y="5853200"/>
              <a:ext cx="336952" cy="369332"/>
            </a:xfrm>
            <a:prstGeom prst="rect">
              <a:avLst/>
            </a:prstGeom>
            <a:noFill/>
          </p:spPr>
          <p:txBody>
            <a:bodyPr wrap="none" rtlCol="0">
              <a:spAutoFit/>
            </a:bodyPr>
            <a:lstStyle/>
            <a:p>
              <a:pPr algn="ctr"/>
              <a:r>
                <a:rPr lang="en-US" b="1"/>
                <a:t>N</a:t>
              </a:r>
              <a:endParaRPr lang="en-US" b="1" dirty="0"/>
            </a:p>
          </p:txBody>
        </p:sp>
        <p:sp>
          <p:nvSpPr>
            <p:cNvPr id="1363" name="TextBox 1362">
              <a:extLst>
                <a:ext uri="{FF2B5EF4-FFF2-40B4-BE49-F238E27FC236}">
                  <a16:creationId xmlns:a16="http://schemas.microsoft.com/office/drawing/2014/main" xmlns="" id="{B7D924CF-03BF-EAB1-30BA-448C818F883F}"/>
                </a:ext>
              </a:extLst>
            </p:cNvPr>
            <p:cNvSpPr txBox="1"/>
            <p:nvPr/>
          </p:nvSpPr>
          <p:spPr>
            <a:xfrm>
              <a:off x="4495964" y="5852023"/>
              <a:ext cx="335348" cy="369332"/>
            </a:xfrm>
            <a:prstGeom prst="rect">
              <a:avLst/>
            </a:prstGeom>
            <a:noFill/>
          </p:spPr>
          <p:txBody>
            <a:bodyPr wrap="none" rtlCol="0">
              <a:spAutoFit/>
            </a:bodyPr>
            <a:lstStyle/>
            <a:p>
              <a:pPr algn="ctr"/>
              <a:r>
                <a:rPr lang="en-US" b="1"/>
                <a:t>Ú</a:t>
              </a:r>
              <a:endParaRPr lang="en-US" b="1" dirty="0"/>
            </a:p>
          </p:txBody>
        </p:sp>
        <p:sp>
          <p:nvSpPr>
            <p:cNvPr id="1364" name="TextBox 1363">
              <a:extLst>
                <a:ext uri="{FF2B5EF4-FFF2-40B4-BE49-F238E27FC236}">
                  <a16:creationId xmlns:a16="http://schemas.microsoft.com/office/drawing/2014/main" xmlns="" id="{DC8A0505-5A8B-5D14-B8D1-848FF20ABC3B}"/>
                </a:ext>
              </a:extLst>
            </p:cNvPr>
            <p:cNvSpPr txBox="1"/>
            <p:nvPr/>
          </p:nvSpPr>
          <p:spPr>
            <a:xfrm>
              <a:off x="4935106" y="5851981"/>
              <a:ext cx="336952" cy="369332"/>
            </a:xfrm>
            <a:prstGeom prst="rect">
              <a:avLst/>
            </a:prstGeom>
            <a:noFill/>
          </p:spPr>
          <p:txBody>
            <a:bodyPr wrap="none" rtlCol="0">
              <a:spAutoFit/>
            </a:bodyPr>
            <a:lstStyle/>
            <a:p>
              <a:pPr algn="ctr"/>
              <a:r>
                <a:rPr lang="en-US" b="1"/>
                <a:t>N</a:t>
              </a:r>
              <a:endParaRPr lang="en-US" b="1" dirty="0"/>
            </a:p>
          </p:txBody>
        </p:sp>
        <p:sp>
          <p:nvSpPr>
            <p:cNvPr id="1365" name="TextBox 1364">
              <a:extLst>
                <a:ext uri="{FF2B5EF4-FFF2-40B4-BE49-F238E27FC236}">
                  <a16:creationId xmlns:a16="http://schemas.microsoft.com/office/drawing/2014/main" xmlns="" id="{4199DC2D-4641-3CE9-910A-250EEB5FB31B}"/>
                </a:ext>
              </a:extLst>
            </p:cNvPr>
            <p:cNvSpPr txBox="1"/>
            <p:nvPr/>
          </p:nvSpPr>
          <p:spPr>
            <a:xfrm>
              <a:off x="5375223" y="5850754"/>
              <a:ext cx="332143" cy="369332"/>
            </a:xfrm>
            <a:prstGeom prst="rect">
              <a:avLst/>
            </a:prstGeom>
            <a:noFill/>
          </p:spPr>
          <p:txBody>
            <a:bodyPr wrap="none" rtlCol="0">
              <a:spAutoFit/>
            </a:bodyPr>
            <a:lstStyle/>
            <a:p>
              <a:pPr algn="ctr"/>
              <a:r>
                <a:rPr lang="en-US" b="1"/>
                <a:t>G</a:t>
              </a:r>
              <a:endParaRPr lang="en-US" b="1" dirty="0"/>
            </a:p>
          </p:txBody>
        </p:sp>
        <p:sp>
          <p:nvSpPr>
            <p:cNvPr id="1366" name="TextBox 1365">
              <a:extLst>
                <a:ext uri="{FF2B5EF4-FFF2-40B4-BE49-F238E27FC236}">
                  <a16:creationId xmlns:a16="http://schemas.microsoft.com/office/drawing/2014/main" xmlns="" id="{EF7B6F69-BD0C-E3EE-AF03-B09DA1868993}"/>
                </a:ext>
              </a:extLst>
            </p:cNvPr>
            <p:cNvSpPr txBox="1"/>
            <p:nvPr/>
          </p:nvSpPr>
          <p:spPr>
            <a:xfrm>
              <a:off x="5819430" y="5852533"/>
              <a:ext cx="332143" cy="369332"/>
            </a:xfrm>
            <a:prstGeom prst="rect">
              <a:avLst/>
            </a:prstGeom>
            <a:noFill/>
          </p:spPr>
          <p:txBody>
            <a:bodyPr wrap="none" rtlCol="0">
              <a:spAutoFit/>
            </a:bodyPr>
            <a:lstStyle/>
            <a:p>
              <a:pPr algn="ctr"/>
              <a:r>
                <a:rPr lang="en-US" b="1"/>
                <a:t>Đ</a:t>
              </a:r>
              <a:endParaRPr lang="en-US" b="1" dirty="0"/>
            </a:p>
          </p:txBody>
        </p:sp>
        <p:sp>
          <p:nvSpPr>
            <p:cNvPr id="1432" name="TextBox 1431">
              <a:extLst>
                <a:ext uri="{FF2B5EF4-FFF2-40B4-BE49-F238E27FC236}">
                  <a16:creationId xmlns:a16="http://schemas.microsoft.com/office/drawing/2014/main" xmlns="" id="{0D9443D0-3374-154A-20BD-1C4749D4A88E}"/>
                </a:ext>
              </a:extLst>
            </p:cNvPr>
            <p:cNvSpPr txBox="1"/>
            <p:nvPr/>
          </p:nvSpPr>
          <p:spPr>
            <a:xfrm>
              <a:off x="4051332" y="5853265"/>
              <a:ext cx="332143" cy="369332"/>
            </a:xfrm>
            <a:prstGeom prst="rect">
              <a:avLst/>
            </a:prstGeom>
            <a:noFill/>
          </p:spPr>
          <p:txBody>
            <a:bodyPr wrap="none" rtlCol="0">
              <a:spAutoFit/>
            </a:bodyPr>
            <a:lstStyle/>
            <a:p>
              <a:pPr algn="ctr"/>
              <a:r>
                <a:rPr lang="en-US" b="1"/>
                <a:t>Đ</a:t>
              </a:r>
              <a:endParaRPr lang="en-US" b="1" dirty="0"/>
            </a:p>
          </p:txBody>
        </p:sp>
      </p:grpSp>
      <p:sp>
        <p:nvSpPr>
          <p:cNvPr id="1434" name="Rectangle 1433">
            <a:extLst>
              <a:ext uri="{FF2B5EF4-FFF2-40B4-BE49-F238E27FC236}">
                <a16:creationId xmlns:a16="http://schemas.microsoft.com/office/drawing/2014/main" xmlns="" id="{68FC2B98-3073-F0E1-0372-F89C6C068CA7}"/>
              </a:ext>
            </a:extLst>
          </p:cNvPr>
          <p:cNvSpPr/>
          <p:nvPr/>
        </p:nvSpPr>
        <p:spPr>
          <a:xfrm>
            <a:off x="5667354" y="610776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2" name="Group 21">
            <a:extLst>
              <a:ext uri="{FF2B5EF4-FFF2-40B4-BE49-F238E27FC236}">
                <a16:creationId xmlns:a16="http://schemas.microsoft.com/office/drawing/2014/main" xmlns="" id="{F4019867-DD1A-8B6F-54A0-E887892C1FD1}"/>
              </a:ext>
            </a:extLst>
          </p:cNvPr>
          <p:cNvGrpSpPr/>
          <p:nvPr/>
        </p:nvGrpSpPr>
        <p:grpSpPr>
          <a:xfrm>
            <a:off x="4357037" y="6046734"/>
            <a:ext cx="2967491" cy="373207"/>
            <a:chOff x="4357037" y="6046734"/>
            <a:chExt cx="2967491" cy="373207"/>
          </a:xfrm>
        </p:grpSpPr>
        <p:sp>
          <p:nvSpPr>
            <p:cNvPr id="1376" name="TextBox 1375">
              <a:extLst>
                <a:ext uri="{FF2B5EF4-FFF2-40B4-BE49-F238E27FC236}">
                  <a16:creationId xmlns:a16="http://schemas.microsoft.com/office/drawing/2014/main" xmlns="" id="{A7970065-7D9D-6D35-6099-0C56F1AD3022}"/>
                </a:ext>
              </a:extLst>
            </p:cNvPr>
            <p:cNvSpPr txBox="1"/>
            <p:nvPr/>
          </p:nvSpPr>
          <p:spPr>
            <a:xfrm>
              <a:off x="6142148" y="6046734"/>
              <a:ext cx="306494" cy="369332"/>
            </a:xfrm>
            <a:prstGeom prst="rect">
              <a:avLst/>
            </a:prstGeom>
            <a:noFill/>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377" name="TextBox 1376">
              <a:extLst>
                <a:ext uri="{FF2B5EF4-FFF2-40B4-BE49-F238E27FC236}">
                  <a16:creationId xmlns:a16="http://schemas.microsoft.com/office/drawing/2014/main" xmlns="" id="{D9AB5FFE-46EC-4738-3FC9-FAE8F614B6D4}"/>
                </a:ext>
              </a:extLst>
            </p:cNvPr>
            <p:cNvSpPr txBox="1"/>
            <p:nvPr/>
          </p:nvSpPr>
          <p:spPr>
            <a:xfrm>
              <a:off x="6565263" y="6046734"/>
              <a:ext cx="340158" cy="369332"/>
            </a:xfrm>
            <a:prstGeom prst="rect">
              <a:avLst/>
            </a:prstGeom>
            <a:noFill/>
          </p:spPr>
          <p:txBody>
            <a:bodyPr wrap="none" rtlCol="0">
              <a:spAutoFit/>
            </a:bodyPr>
            <a:lstStyle/>
            <a:p>
              <a:pPr algn="ctr"/>
              <a:r>
                <a:rPr lang="en-US" b="1" dirty="0"/>
                <a:t>Ố</a:t>
              </a:r>
            </a:p>
          </p:txBody>
        </p:sp>
        <p:sp>
          <p:nvSpPr>
            <p:cNvPr id="1378" name="TextBox 1377">
              <a:extLst>
                <a:ext uri="{FF2B5EF4-FFF2-40B4-BE49-F238E27FC236}">
                  <a16:creationId xmlns:a16="http://schemas.microsoft.com/office/drawing/2014/main" xmlns="" id="{8E93EF05-524A-FFF6-2FFF-6D081006DB5B}"/>
                </a:ext>
              </a:extLst>
            </p:cNvPr>
            <p:cNvSpPr txBox="1"/>
            <p:nvPr/>
          </p:nvSpPr>
          <p:spPr>
            <a:xfrm>
              <a:off x="7026048" y="6049116"/>
              <a:ext cx="298480" cy="369332"/>
            </a:xfrm>
            <a:prstGeom prst="rect">
              <a:avLst/>
            </a:prstGeom>
            <a:noFill/>
          </p:spPr>
          <p:txBody>
            <a:bodyPr wrap="none" rtlCol="0">
              <a:spAutoFit/>
            </a:bodyPr>
            <a:lstStyle/>
            <a:p>
              <a:pPr algn="ctr"/>
              <a:r>
                <a:rPr lang="en-US" b="1" dirty="0"/>
                <a:t>T</a:t>
              </a:r>
            </a:p>
          </p:txBody>
        </p:sp>
        <p:sp>
          <p:nvSpPr>
            <p:cNvPr id="1379" name="TextBox 1378">
              <a:extLst>
                <a:ext uri="{FF2B5EF4-FFF2-40B4-BE49-F238E27FC236}">
                  <a16:creationId xmlns:a16="http://schemas.microsoft.com/office/drawing/2014/main" xmlns="" id="{DF66A671-87F9-102D-FA31-C3A4427ACA09}"/>
                </a:ext>
              </a:extLst>
            </p:cNvPr>
            <p:cNvSpPr txBox="1"/>
            <p:nvPr/>
          </p:nvSpPr>
          <p:spPr>
            <a:xfrm>
              <a:off x="4357037" y="6048789"/>
              <a:ext cx="336952" cy="369332"/>
            </a:xfrm>
            <a:prstGeom prst="rect">
              <a:avLst/>
            </a:prstGeom>
            <a:noFill/>
          </p:spPr>
          <p:txBody>
            <a:bodyPr wrap="none" rtlCol="0">
              <a:spAutoFit/>
            </a:bodyPr>
            <a:lstStyle/>
            <a:p>
              <a:pPr algn="ctr"/>
              <a:r>
                <a:rPr lang="en-US" b="1" dirty="0"/>
                <a:t>N</a:t>
              </a:r>
            </a:p>
          </p:txBody>
        </p:sp>
        <p:sp>
          <p:nvSpPr>
            <p:cNvPr id="1380" name="TextBox 1379">
              <a:extLst>
                <a:ext uri="{FF2B5EF4-FFF2-40B4-BE49-F238E27FC236}">
                  <a16:creationId xmlns:a16="http://schemas.microsoft.com/office/drawing/2014/main" xmlns="" id="{B27139BD-1D48-CF3A-F9D4-C3FB710D667C}"/>
                </a:ext>
              </a:extLst>
            </p:cNvPr>
            <p:cNvSpPr txBox="1"/>
            <p:nvPr/>
          </p:nvSpPr>
          <p:spPr>
            <a:xfrm>
              <a:off x="4795378" y="6048830"/>
              <a:ext cx="340158" cy="369332"/>
            </a:xfrm>
            <a:prstGeom prst="rect">
              <a:avLst/>
            </a:prstGeom>
            <a:noFill/>
          </p:spPr>
          <p:txBody>
            <a:bodyPr wrap="none" rtlCol="0">
              <a:spAutoFit/>
            </a:bodyPr>
            <a:lstStyle/>
            <a:p>
              <a:pPr algn="ctr"/>
              <a:r>
                <a:rPr lang="en-US" b="1" dirty="0"/>
                <a:t>Ò</a:t>
              </a:r>
            </a:p>
          </p:txBody>
        </p:sp>
        <p:sp>
          <p:nvSpPr>
            <p:cNvPr id="1381" name="TextBox 1380">
              <a:extLst>
                <a:ext uri="{FF2B5EF4-FFF2-40B4-BE49-F238E27FC236}">
                  <a16:creationId xmlns:a16="http://schemas.microsoft.com/office/drawing/2014/main" xmlns="" id="{15CFA0EF-7DC3-781C-F6DA-6EE1F058065A}"/>
                </a:ext>
              </a:extLst>
            </p:cNvPr>
            <p:cNvSpPr txBox="1"/>
            <p:nvPr/>
          </p:nvSpPr>
          <p:spPr>
            <a:xfrm>
              <a:off x="5241189" y="6050609"/>
              <a:ext cx="336952" cy="369332"/>
            </a:xfrm>
            <a:prstGeom prst="rect">
              <a:avLst/>
            </a:prstGeom>
            <a:noFill/>
          </p:spPr>
          <p:txBody>
            <a:bodyPr wrap="none" rtlCol="0">
              <a:spAutoFit/>
            </a:bodyPr>
            <a:lstStyle/>
            <a:p>
              <a:pPr algn="ctr"/>
              <a:r>
                <a:rPr lang="en-US" b="1" dirty="0"/>
                <a:t>N</a:t>
              </a:r>
            </a:p>
          </p:txBody>
        </p:sp>
        <p:sp>
          <p:nvSpPr>
            <p:cNvPr id="1436" name="TextBox 1435">
              <a:extLst>
                <a:ext uri="{FF2B5EF4-FFF2-40B4-BE49-F238E27FC236}">
                  <a16:creationId xmlns:a16="http://schemas.microsoft.com/office/drawing/2014/main" xmlns="" id="{473A47C7-289C-E749-2CD1-C67B5DB93F5F}"/>
                </a:ext>
              </a:extLst>
            </p:cNvPr>
            <p:cNvSpPr txBox="1"/>
            <p:nvPr/>
          </p:nvSpPr>
          <p:spPr>
            <a:xfrm>
              <a:off x="5687800" y="6050294"/>
              <a:ext cx="332142" cy="369332"/>
            </a:xfrm>
            <a:prstGeom prst="rect">
              <a:avLst/>
            </a:prstGeom>
            <a:noFill/>
          </p:spPr>
          <p:txBody>
            <a:bodyPr wrap="none" rtlCol="0">
              <a:spAutoFit/>
            </a:bodyPr>
            <a:lstStyle/>
            <a:p>
              <a:pPr algn="ctr"/>
              <a:r>
                <a:rPr lang="en-US" b="1" dirty="0"/>
                <a:t>G</a:t>
              </a:r>
            </a:p>
          </p:txBody>
        </p:sp>
      </p:grpSp>
      <p:sp>
        <p:nvSpPr>
          <p:cNvPr id="3" name="Rectangle 2">
            <a:extLst>
              <a:ext uri="{FF2B5EF4-FFF2-40B4-BE49-F238E27FC236}">
                <a16:creationId xmlns:a16="http://schemas.microsoft.com/office/drawing/2014/main" xmlns="" id="{4E48142B-66F3-FA34-A97B-1953FBB2B003}"/>
              </a:ext>
            </a:extLst>
          </p:cNvPr>
          <p:cNvSpPr/>
          <p:nvPr/>
        </p:nvSpPr>
        <p:spPr>
          <a:xfrm>
            <a:off x="4786911" y="285820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4" name="Rectangle 3">
            <a:extLst>
              <a:ext uri="{FF2B5EF4-FFF2-40B4-BE49-F238E27FC236}">
                <a16:creationId xmlns:a16="http://schemas.microsoft.com/office/drawing/2014/main" xmlns="" id="{6CD534AF-9840-3F31-8F3F-A750F2482BAD}"/>
              </a:ext>
            </a:extLst>
          </p:cNvPr>
          <p:cNvSpPr/>
          <p:nvPr/>
        </p:nvSpPr>
        <p:spPr>
          <a:xfrm>
            <a:off x="5226857" y="28605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8" name="Group 7">
            <a:extLst>
              <a:ext uri="{FF2B5EF4-FFF2-40B4-BE49-F238E27FC236}">
                <a16:creationId xmlns:a16="http://schemas.microsoft.com/office/drawing/2014/main" xmlns="" id="{D251F11A-E954-082B-E795-58A71BA38ADC}"/>
              </a:ext>
            </a:extLst>
          </p:cNvPr>
          <p:cNvGrpSpPr/>
          <p:nvPr/>
        </p:nvGrpSpPr>
        <p:grpSpPr>
          <a:xfrm>
            <a:off x="4807355" y="2799449"/>
            <a:ext cx="3416301" cy="374054"/>
            <a:chOff x="4807355" y="2799449"/>
            <a:chExt cx="3416301" cy="374054"/>
          </a:xfrm>
        </p:grpSpPr>
        <p:sp>
          <p:nvSpPr>
            <p:cNvPr id="1141" name="TextBox 1140">
              <a:extLst>
                <a:ext uri="{FF2B5EF4-FFF2-40B4-BE49-F238E27FC236}">
                  <a16:creationId xmlns:a16="http://schemas.microsoft.com/office/drawing/2014/main" xmlns="" id="{01E0AA26-B68E-33D7-ECC5-67774024866C}"/>
                </a:ext>
              </a:extLst>
            </p:cNvPr>
            <p:cNvSpPr txBox="1"/>
            <p:nvPr/>
          </p:nvSpPr>
          <p:spPr>
            <a:xfrm>
              <a:off x="6129324" y="2799449"/>
              <a:ext cx="332143" cy="369332"/>
            </a:xfrm>
            <a:prstGeom prst="rect">
              <a:avLst/>
            </a:prstGeom>
            <a:noFill/>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1142" name="TextBox 1141">
              <a:extLst>
                <a:ext uri="{FF2B5EF4-FFF2-40B4-BE49-F238E27FC236}">
                  <a16:creationId xmlns:a16="http://schemas.microsoft.com/office/drawing/2014/main" xmlns="" id="{BA6C983D-27D8-B048-CBB2-2E58B28726FC}"/>
                </a:ext>
              </a:extLst>
            </p:cNvPr>
            <p:cNvSpPr txBox="1"/>
            <p:nvPr/>
          </p:nvSpPr>
          <p:spPr>
            <a:xfrm>
              <a:off x="6574881" y="2799449"/>
              <a:ext cx="320922" cy="369332"/>
            </a:xfrm>
            <a:prstGeom prst="rect">
              <a:avLst/>
            </a:prstGeom>
            <a:noFill/>
          </p:spPr>
          <p:txBody>
            <a:bodyPr wrap="none" rtlCol="0">
              <a:spAutoFit/>
            </a:bodyPr>
            <a:lstStyle/>
            <a:p>
              <a:pPr algn="ctr"/>
              <a:r>
                <a:rPr lang="en-US" b="1" dirty="0"/>
                <a:t>V</a:t>
              </a:r>
            </a:p>
          </p:txBody>
        </p:sp>
        <p:sp>
          <p:nvSpPr>
            <p:cNvPr id="1143" name="TextBox 1142">
              <a:extLst>
                <a:ext uri="{FF2B5EF4-FFF2-40B4-BE49-F238E27FC236}">
                  <a16:creationId xmlns:a16="http://schemas.microsoft.com/office/drawing/2014/main" xmlns="" id="{BFD8DC71-7A24-9A63-9985-4C7B1D9F01DB}"/>
                </a:ext>
              </a:extLst>
            </p:cNvPr>
            <p:cNvSpPr txBox="1"/>
            <p:nvPr/>
          </p:nvSpPr>
          <p:spPr>
            <a:xfrm>
              <a:off x="7052497" y="2801831"/>
              <a:ext cx="245580" cy="369332"/>
            </a:xfrm>
            <a:prstGeom prst="rect">
              <a:avLst/>
            </a:prstGeom>
            <a:noFill/>
          </p:spPr>
          <p:txBody>
            <a:bodyPr wrap="none" rtlCol="0">
              <a:spAutoFit/>
            </a:bodyPr>
            <a:lstStyle/>
            <a:p>
              <a:pPr algn="ctr"/>
              <a:r>
                <a:rPr lang="en-US" b="1" dirty="0"/>
                <a:t>I</a:t>
              </a:r>
            </a:p>
          </p:txBody>
        </p:sp>
        <p:sp>
          <p:nvSpPr>
            <p:cNvPr id="1144" name="TextBox 1143">
              <a:extLst>
                <a:ext uri="{FF2B5EF4-FFF2-40B4-BE49-F238E27FC236}">
                  <a16:creationId xmlns:a16="http://schemas.microsoft.com/office/drawing/2014/main" xmlns="" id="{88DF5274-6BD9-72AF-278D-3E30BAA7E46F}"/>
                </a:ext>
              </a:extLst>
            </p:cNvPr>
            <p:cNvSpPr txBox="1"/>
            <p:nvPr/>
          </p:nvSpPr>
          <p:spPr>
            <a:xfrm>
              <a:off x="7466794" y="2801789"/>
              <a:ext cx="296876" cy="369332"/>
            </a:xfrm>
            <a:prstGeom prst="rect">
              <a:avLst/>
            </a:prstGeom>
            <a:noFill/>
          </p:spPr>
          <p:txBody>
            <a:bodyPr wrap="none" rtlCol="0">
              <a:spAutoFit/>
            </a:bodyPr>
            <a:lstStyle/>
            <a:p>
              <a:pPr algn="ctr"/>
              <a:r>
                <a:rPr lang="en-US" b="1" dirty="0"/>
                <a:t>Ê</a:t>
              </a:r>
            </a:p>
          </p:txBody>
        </p:sp>
        <p:sp>
          <p:nvSpPr>
            <p:cNvPr id="1145" name="TextBox 1144">
              <a:extLst>
                <a:ext uri="{FF2B5EF4-FFF2-40B4-BE49-F238E27FC236}">
                  <a16:creationId xmlns:a16="http://schemas.microsoft.com/office/drawing/2014/main" xmlns="" id="{E3548A33-94E2-8356-8D3E-2BF80771FA6F}"/>
                </a:ext>
              </a:extLst>
            </p:cNvPr>
            <p:cNvSpPr txBox="1"/>
            <p:nvPr/>
          </p:nvSpPr>
          <p:spPr>
            <a:xfrm>
              <a:off x="7886704" y="2804171"/>
              <a:ext cx="336952" cy="369332"/>
            </a:xfrm>
            <a:prstGeom prst="rect">
              <a:avLst/>
            </a:prstGeom>
            <a:noFill/>
          </p:spPr>
          <p:txBody>
            <a:bodyPr wrap="none" rtlCol="0">
              <a:spAutoFit/>
            </a:bodyPr>
            <a:lstStyle/>
            <a:p>
              <a:pPr algn="ctr"/>
              <a:r>
                <a:rPr lang="en-US" b="1" dirty="0"/>
                <a:t>N</a:t>
              </a:r>
            </a:p>
          </p:txBody>
        </p:sp>
        <p:sp>
          <p:nvSpPr>
            <p:cNvPr id="1399" name="TextBox 1398">
              <a:extLst>
                <a:ext uri="{FF2B5EF4-FFF2-40B4-BE49-F238E27FC236}">
                  <a16:creationId xmlns:a16="http://schemas.microsoft.com/office/drawing/2014/main" xmlns="" id="{551524B5-7CDF-F179-7089-74FA96CA0736}"/>
                </a:ext>
              </a:extLst>
            </p:cNvPr>
            <p:cNvSpPr txBox="1"/>
            <p:nvPr/>
          </p:nvSpPr>
          <p:spPr>
            <a:xfrm>
              <a:off x="5681556" y="2803701"/>
              <a:ext cx="344967" cy="369332"/>
            </a:xfrm>
            <a:prstGeom prst="rect">
              <a:avLst/>
            </a:prstGeom>
            <a:noFill/>
          </p:spPr>
          <p:txBody>
            <a:bodyPr wrap="none" rtlCol="0">
              <a:spAutoFit/>
            </a:bodyPr>
            <a:lstStyle/>
            <a:p>
              <a:pPr algn="ctr"/>
              <a:r>
                <a:rPr lang="en-US" b="1" dirty="0"/>
                <a:t>N</a:t>
              </a:r>
            </a:p>
          </p:txBody>
        </p:sp>
        <p:sp>
          <p:nvSpPr>
            <p:cNvPr id="5" name="TextBox 4">
              <a:extLst>
                <a:ext uri="{FF2B5EF4-FFF2-40B4-BE49-F238E27FC236}">
                  <a16:creationId xmlns:a16="http://schemas.microsoft.com/office/drawing/2014/main" xmlns="" id="{199E529E-78F6-44BB-62FA-2B5DC5149BFA}"/>
                </a:ext>
              </a:extLst>
            </p:cNvPr>
            <p:cNvSpPr txBox="1"/>
            <p:nvPr/>
          </p:nvSpPr>
          <p:spPr>
            <a:xfrm>
              <a:off x="4807355" y="2800729"/>
              <a:ext cx="332143" cy="369332"/>
            </a:xfrm>
            <a:prstGeom prst="rect">
              <a:avLst/>
            </a:prstGeom>
            <a:noFill/>
          </p:spPr>
          <p:txBody>
            <a:bodyPr wrap="none" rtlCol="0">
              <a:spAutoFit/>
            </a:bodyPr>
            <a:lstStyle/>
            <a:p>
              <a:pPr algn="ctr"/>
              <a:r>
                <a:rPr lang="en-US" b="1" dirty="0"/>
                <a:t>Đ</a:t>
              </a:r>
            </a:p>
          </p:txBody>
        </p:sp>
        <p:sp>
          <p:nvSpPr>
            <p:cNvPr id="6" name="TextBox 5">
              <a:extLst>
                <a:ext uri="{FF2B5EF4-FFF2-40B4-BE49-F238E27FC236}">
                  <a16:creationId xmlns:a16="http://schemas.microsoft.com/office/drawing/2014/main" xmlns="" id="{DC55A431-E5F7-0FB1-9E67-CC694D13A0AA}"/>
                </a:ext>
              </a:extLst>
            </p:cNvPr>
            <p:cNvSpPr txBox="1"/>
            <p:nvPr/>
          </p:nvSpPr>
          <p:spPr>
            <a:xfrm>
              <a:off x="5243296" y="2803111"/>
              <a:ext cx="340158" cy="369332"/>
            </a:xfrm>
            <a:prstGeom prst="rect">
              <a:avLst/>
            </a:prstGeom>
            <a:noFill/>
          </p:spPr>
          <p:txBody>
            <a:bodyPr wrap="none" rtlCol="0">
              <a:spAutoFit/>
            </a:bodyPr>
            <a:lstStyle/>
            <a:p>
              <a:pPr algn="ctr"/>
              <a:r>
                <a:rPr lang="en-US" b="1" dirty="0"/>
                <a:t>Ộ</a:t>
              </a:r>
            </a:p>
          </p:txBody>
        </p:sp>
      </p:grpSp>
      <p:sp>
        <p:nvSpPr>
          <p:cNvPr id="10" name="Rectangle 9">
            <a:extLst>
              <a:ext uri="{FF2B5EF4-FFF2-40B4-BE49-F238E27FC236}">
                <a16:creationId xmlns:a16="http://schemas.microsoft.com/office/drawing/2014/main" xmlns="" id="{37B32F3F-7582-22A7-3EEB-247B7EBFB01E}"/>
              </a:ext>
            </a:extLst>
          </p:cNvPr>
          <p:cNvSpPr/>
          <p:nvPr/>
        </p:nvSpPr>
        <p:spPr>
          <a:xfrm>
            <a:off x="3026764" y="31750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1" name="Rectangle 10">
            <a:extLst>
              <a:ext uri="{FF2B5EF4-FFF2-40B4-BE49-F238E27FC236}">
                <a16:creationId xmlns:a16="http://schemas.microsoft.com/office/drawing/2014/main" xmlns="" id="{09B4CE78-344D-A226-F897-67C30B9784DA}"/>
              </a:ext>
            </a:extLst>
          </p:cNvPr>
          <p:cNvSpPr/>
          <p:nvPr/>
        </p:nvSpPr>
        <p:spPr>
          <a:xfrm>
            <a:off x="3466710" y="31774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4" name="Rectangle 13">
            <a:extLst>
              <a:ext uri="{FF2B5EF4-FFF2-40B4-BE49-F238E27FC236}">
                <a16:creationId xmlns:a16="http://schemas.microsoft.com/office/drawing/2014/main" xmlns="" id="{20841E2E-8942-A707-E9FD-A8E3828A4219}"/>
              </a:ext>
            </a:extLst>
          </p:cNvPr>
          <p:cNvSpPr/>
          <p:nvPr/>
        </p:nvSpPr>
        <p:spPr>
          <a:xfrm>
            <a:off x="6547728" y="31799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5" name="Rectangle 14">
            <a:extLst>
              <a:ext uri="{FF2B5EF4-FFF2-40B4-BE49-F238E27FC236}">
                <a16:creationId xmlns:a16="http://schemas.microsoft.com/office/drawing/2014/main" xmlns="" id="{4EF08DD5-D80F-30AF-6ADB-A2B5103AE1C6}"/>
              </a:ext>
            </a:extLst>
          </p:cNvPr>
          <p:cNvSpPr/>
          <p:nvPr/>
        </p:nvSpPr>
        <p:spPr>
          <a:xfrm>
            <a:off x="6987674" y="318235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18" name="Group 17">
            <a:extLst>
              <a:ext uri="{FF2B5EF4-FFF2-40B4-BE49-F238E27FC236}">
                <a16:creationId xmlns:a16="http://schemas.microsoft.com/office/drawing/2014/main" xmlns="" id="{3DE955EB-6920-9FA6-E702-652B3F4893A6}"/>
              </a:ext>
            </a:extLst>
          </p:cNvPr>
          <p:cNvGrpSpPr/>
          <p:nvPr/>
        </p:nvGrpSpPr>
        <p:grpSpPr>
          <a:xfrm>
            <a:off x="3057629" y="3117563"/>
            <a:ext cx="4309884" cy="378349"/>
            <a:chOff x="3057629" y="3117563"/>
            <a:chExt cx="4309884" cy="378349"/>
          </a:xfrm>
        </p:grpSpPr>
        <p:sp>
          <p:nvSpPr>
            <p:cNvPr id="1221" name="TextBox 1220">
              <a:extLst>
                <a:ext uri="{FF2B5EF4-FFF2-40B4-BE49-F238E27FC236}">
                  <a16:creationId xmlns:a16="http://schemas.microsoft.com/office/drawing/2014/main" xmlns="" id="{29A0BC26-683D-C344-0C02-ABC059273DA8}"/>
                </a:ext>
              </a:extLst>
            </p:cNvPr>
            <p:cNvSpPr txBox="1"/>
            <p:nvPr/>
          </p:nvSpPr>
          <p:spPr>
            <a:xfrm>
              <a:off x="6172605" y="3124240"/>
              <a:ext cx="245580" cy="369332"/>
            </a:xfrm>
            <a:prstGeom prst="rect">
              <a:avLst/>
            </a:prstGeom>
            <a:noFill/>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222" name="TextBox 1221">
              <a:extLst>
                <a:ext uri="{FF2B5EF4-FFF2-40B4-BE49-F238E27FC236}">
                  <a16:creationId xmlns:a16="http://schemas.microsoft.com/office/drawing/2014/main" xmlns="" id="{3B1899B0-8F22-3FFE-3D2B-6DDF672E1760}"/>
                </a:ext>
              </a:extLst>
            </p:cNvPr>
            <p:cNvSpPr txBox="1"/>
            <p:nvPr/>
          </p:nvSpPr>
          <p:spPr>
            <a:xfrm>
              <a:off x="3920940" y="3122905"/>
              <a:ext cx="336952" cy="369332"/>
            </a:xfrm>
            <a:prstGeom prst="rect">
              <a:avLst/>
            </a:prstGeom>
            <a:noFill/>
          </p:spPr>
          <p:txBody>
            <a:bodyPr wrap="none" rtlCol="0">
              <a:spAutoFit/>
            </a:bodyPr>
            <a:lstStyle/>
            <a:p>
              <a:pPr algn="ctr"/>
              <a:r>
                <a:rPr lang="en-US" b="1" dirty="0"/>
                <a:t>N</a:t>
              </a:r>
            </a:p>
          </p:txBody>
        </p:sp>
        <p:sp>
          <p:nvSpPr>
            <p:cNvPr id="1223" name="TextBox 1222">
              <a:extLst>
                <a:ext uri="{FF2B5EF4-FFF2-40B4-BE49-F238E27FC236}">
                  <a16:creationId xmlns:a16="http://schemas.microsoft.com/office/drawing/2014/main" xmlns="" id="{A0079AE7-5591-5F5F-5356-FCC3026D5EFC}"/>
                </a:ext>
              </a:extLst>
            </p:cNvPr>
            <p:cNvSpPr txBox="1"/>
            <p:nvPr/>
          </p:nvSpPr>
          <p:spPr>
            <a:xfrm>
              <a:off x="4364092" y="3125287"/>
              <a:ext cx="330540" cy="369332"/>
            </a:xfrm>
            <a:prstGeom prst="rect">
              <a:avLst/>
            </a:prstGeom>
            <a:noFill/>
          </p:spPr>
          <p:txBody>
            <a:bodyPr wrap="none" rtlCol="0">
              <a:spAutoFit/>
            </a:bodyPr>
            <a:lstStyle/>
            <a:p>
              <a:pPr algn="ctr"/>
              <a:r>
                <a:rPr lang="en-US" b="1" dirty="0"/>
                <a:t>H</a:t>
              </a:r>
            </a:p>
          </p:txBody>
        </p:sp>
        <p:sp>
          <p:nvSpPr>
            <p:cNvPr id="1224" name="TextBox 1223">
              <a:extLst>
                <a:ext uri="{FF2B5EF4-FFF2-40B4-BE49-F238E27FC236}">
                  <a16:creationId xmlns:a16="http://schemas.microsoft.com/office/drawing/2014/main" xmlns="" id="{8E208938-E1CB-5BB2-D678-BDF0F10C5339}"/>
                </a:ext>
              </a:extLst>
            </p:cNvPr>
            <p:cNvSpPr txBox="1"/>
            <p:nvPr/>
          </p:nvSpPr>
          <p:spPr>
            <a:xfrm>
              <a:off x="4801633" y="3125245"/>
              <a:ext cx="335349" cy="369332"/>
            </a:xfrm>
            <a:prstGeom prst="rect">
              <a:avLst/>
            </a:prstGeom>
            <a:noFill/>
          </p:spPr>
          <p:txBody>
            <a:bodyPr wrap="none" rtlCol="0">
              <a:spAutoFit/>
            </a:bodyPr>
            <a:lstStyle/>
            <a:p>
              <a:pPr algn="ctr"/>
              <a:r>
                <a:rPr lang="en-US" b="1" dirty="0"/>
                <a:t>N</a:t>
              </a:r>
            </a:p>
          </p:txBody>
        </p:sp>
        <p:sp>
          <p:nvSpPr>
            <p:cNvPr id="1229" name="TextBox 1228">
              <a:extLst>
                <a:ext uri="{FF2B5EF4-FFF2-40B4-BE49-F238E27FC236}">
                  <a16:creationId xmlns:a16="http://schemas.microsoft.com/office/drawing/2014/main" xmlns="" id="{1101B187-EAF9-D2BC-DC80-566BBE57B182}"/>
                </a:ext>
              </a:extLst>
            </p:cNvPr>
            <p:cNvSpPr txBox="1"/>
            <p:nvPr/>
          </p:nvSpPr>
          <p:spPr>
            <a:xfrm>
              <a:off x="5247028" y="3124440"/>
              <a:ext cx="332143" cy="369332"/>
            </a:xfrm>
            <a:prstGeom prst="rect">
              <a:avLst/>
            </a:prstGeom>
            <a:noFill/>
          </p:spPr>
          <p:txBody>
            <a:bodyPr wrap="none" rtlCol="0">
              <a:spAutoFit/>
            </a:bodyPr>
            <a:lstStyle/>
            <a:p>
              <a:pPr algn="ctr"/>
              <a:r>
                <a:rPr lang="en-US" b="1" dirty="0"/>
                <a:t>G</a:t>
              </a:r>
            </a:p>
          </p:txBody>
        </p:sp>
        <p:sp>
          <p:nvSpPr>
            <p:cNvPr id="1230" name="TextBox 1229">
              <a:extLst>
                <a:ext uri="{FF2B5EF4-FFF2-40B4-BE49-F238E27FC236}">
                  <a16:creationId xmlns:a16="http://schemas.microsoft.com/office/drawing/2014/main" xmlns="" id="{B5C9D8F1-76F4-CF13-4687-5CD008DF34ED}"/>
                </a:ext>
              </a:extLst>
            </p:cNvPr>
            <p:cNvSpPr txBox="1"/>
            <p:nvPr/>
          </p:nvSpPr>
          <p:spPr>
            <a:xfrm>
              <a:off x="5687775" y="3126580"/>
              <a:ext cx="330539" cy="369332"/>
            </a:xfrm>
            <a:prstGeom prst="rect">
              <a:avLst/>
            </a:prstGeom>
            <a:noFill/>
          </p:spPr>
          <p:txBody>
            <a:bodyPr wrap="none" rtlCol="0">
              <a:spAutoFit/>
            </a:bodyPr>
            <a:lstStyle/>
            <a:p>
              <a:pPr algn="ctr"/>
              <a:r>
                <a:rPr lang="en-US" b="1" dirty="0"/>
                <a:t>H</a:t>
              </a:r>
            </a:p>
          </p:txBody>
        </p:sp>
        <p:sp>
          <p:nvSpPr>
            <p:cNvPr id="12" name="TextBox 11">
              <a:extLst>
                <a:ext uri="{FF2B5EF4-FFF2-40B4-BE49-F238E27FC236}">
                  <a16:creationId xmlns:a16="http://schemas.microsoft.com/office/drawing/2014/main" xmlns="" id="{BDB9EA04-0899-54A8-38FE-587D40B47483}"/>
                </a:ext>
              </a:extLst>
            </p:cNvPr>
            <p:cNvSpPr txBox="1"/>
            <p:nvPr/>
          </p:nvSpPr>
          <p:spPr>
            <a:xfrm>
              <a:off x="3057629" y="3117563"/>
              <a:ext cx="311303" cy="369332"/>
            </a:xfrm>
            <a:prstGeom prst="rect">
              <a:avLst/>
            </a:prstGeom>
            <a:noFill/>
          </p:spPr>
          <p:txBody>
            <a:bodyPr wrap="none" rtlCol="0">
              <a:spAutoFit/>
            </a:bodyPr>
            <a:lstStyle/>
            <a:p>
              <a:pPr algn="ctr"/>
              <a:r>
                <a:rPr lang="en-US" b="1" dirty="0"/>
                <a:t>K</a:t>
              </a:r>
            </a:p>
          </p:txBody>
        </p:sp>
        <p:sp>
          <p:nvSpPr>
            <p:cNvPr id="13" name="TextBox 12">
              <a:extLst>
                <a:ext uri="{FF2B5EF4-FFF2-40B4-BE49-F238E27FC236}">
                  <a16:creationId xmlns:a16="http://schemas.microsoft.com/office/drawing/2014/main" xmlns="" id="{2E2DEC1A-C9EE-37A9-F3CF-09285AA9C8FB}"/>
                </a:ext>
              </a:extLst>
            </p:cNvPr>
            <p:cNvSpPr txBox="1"/>
            <p:nvPr/>
          </p:nvSpPr>
          <p:spPr>
            <a:xfrm>
              <a:off x="3530437" y="3119945"/>
              <a:ext cx="245580" cy="369332"/>
            </a:xfrm>
            <a:prstGeom prst="rect">
              <a:avLst/>
            </a:prstGeom>
            <a:noFill/>
          </p:spPr>
          <p:txBody>
            <a:bodyPr wrap="none" rtlCol="0">
              <a:spAutoFit/>
            </a:bodyPr>
            <a:lstStyle/>
            <a:p>
              <a:pPr algn="ctr"/>
              <a:r>
                <a:rPr lang="en-US" b="1" dirty="0"/>
                <a:t>I</a:t>
              </a:r>
            </a:p>
          </p:txBody>
        </p:sp>
        <p:sp>
          <p:nvSpPr>
            <p:cNvPr id="16" name="TextBox 15">
              <a:extLst>
                <a:ext uri="{FF2B5EF4-FFF2-40B4-BE49-F238E27FC236}">
                  <a16:creationId xmlns:a16="http://schemas.microsoft.com/office/drawing/2014/main" xmlns="" id="{F6F01DDE-D491-38D3-719C-D0CB8ED57E9F}"/>
                </a:ext>
              </a:extLst>
            </p:cNvPr>
            <p:cNvSpPr txBox="1"/>
            <p:nvPr/>
          </p:nvSpPr>
          <p:spPr>
            <a:xfrm>
              <a:off x="6585807" y="3122503"/>
              <a:ext cx="296876" cy="369332"/>
            </a:xfrm>
            <a:prstGeom prst="rect">
              <a:avLst/>
            </a:prstGeom>
            <a:noFill/>
          </p:spPr>
          <p:txBody>
            <a:bodyPr wrap="none" rtlCol="0">
              <a:spAutoFit/>
            </a:bodyPr>
            <a:lstStyle/>
            <a:p>
              <a:pPr algn="ctr"/>
              <a:r>
                <a:rPr lang="en-US" b="1" dirty="0"/>
                <a:t>Ệ</a:t>
              </a:r>
            </a:p>
          </p:txBody>
        </p:sp>
        <p:sp>
          <p:nvSpPr>
            <p:cNvPr id="17" name="TextBox 16">
              <a:extLst>
                <a:ext uri="{FF2B5EF4-FFF2-40B4-BE49-F238E27FC236}">
                  <a16:creationId xmlns:a16="http://schemas.microsoft.com/office/drawing/2014/main" xmlns="" id="{4DE4C92A-C7EE-071F-B5A9-CF5C30F572A6}"/>
                </a:ext>
              </a:extLst>
            </p:cNvPr>
            <p:cNvSpPr txBox="1"/>
            <p:nvPr/>
          </p:nvSpPr>
          <p:spPr>
            <a:xfrm>
              <a:off x="6980869" y="3124885"/>
              <a:ext cx="386644" cy="369332"/>
            </a:xfrm>
            <a:prstGeom prst="rect">
              <a:avLst/>
            </a:prstGeom>
            <a:noFill/>
          </p:spPr>
          <p:txBody>
            <a:bodyPr wrap="none" rtlCol="0">
              <a:spAutoFit/>
            </a:bodyPr>
            <a:lstStyle/>
            <a:p>
              <a:pPr algn="ctr"/>
              <a:r>
                <a:rPr lang="en-US" b="1" dirty="0"/>
                <a:t>M</a:t>
              </a:r>
            </a:p>
          </p:txBody>
        </p:sp>
      </p:grpSp>
      <p:sp>
        <p:nvSpPr>
          <p:cNvPr id="19" name="Rectangle 18">
            <a:extLst>
              <a:ext uri="{FF2B5EF4-FFF2-40B4-BE49-F238E27FC236}">
                <a16:creationId xmlns:a16="http://schemas.microsoft.com/office/drawing/2014/main" xmlns="" id="{AAC827A9-641E-9F4F-77D8-99023E601687}"/>
              </a:ext>
            </a:extLst>
          </p:cNvPr>
          <p:cNvSpPr/>
          <p:nvPr/>
        </p:nvSpPr>
        <p:spPr>
          <a:xfrm>
            <a:off x="4787892" y="41562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grpSp>
        <p:nvGrpSpPr>
          <p:cNvPr id="21" name="Group 20">
            <a:extLst>
              <a:ext uri="{FF2B5EF4-FFF2-40B4-BE49-F238E27FC236}">
                <a16:creationId xmlns:a16="http://schemas.microsoft.com/office/drawing/2014/main" xmlns="" id="{7E47214D-7D62-E37C-7382-05815CF928D5}"/>
              </a:ext>
            </a:extLst>
          </p:cNvPr>
          <p:cNvGrpSpPr/>
          <p:nvPr/>
        </p:nvGrpSpPr>
        <p:grpSpPr>
          <a:xfrm>
            <a:off x="4808336" y="4098613"/>
            <a:ext cx="3859527" cy="375833"/>
            <a:chOff x="4808336" y="4098613"/>
            <a:chExt cx="3859527" cy="375833"/>
          </a:xfrm>
        </p:grpSpPr>
        <p:sp>
          <p:nvSpPr>
            <p:cNvPr id="1277" name="TextBox 1276">
              <a:extLst>
                <a:ext uri="{FF2B5EF4-FFF2-40B4-BE49-F238E27FC236}">
                  <a16:creationId xmlns:a16="http://schemas.microsoft.com/office/drawing/2014/main" xmlns="" id="{1BE9537E-A3F8-7506-4142-A2CA8F662D40}"/>
                </a:ext>
              </a:extLst>
            </p:cNvPr>
            <p:cNvSpPr txBox="1"/>
            <p:nvPr/>
          </p:nvSpPr>
          <p:spPr>
            <a:xfrm>
              <a:off x="6141346" y="4098613"/>
              <a:ext cx="308098" cy="369332"/>
            </a:xfrm>
            <a:prstGeom prst="rect">
              <a:avLst/>
            </a:prstGeom>
            <a:noFill/>
          </p:spPr>
          <p:txBody>
            <a:bodyPr wrap="none" rtlCol="0">
              <a:spAutoFit/>
            </a:bodyPr>
            <a:lstStyle/>
            <a:p>
              <a:pPr algn="ctr"/>
              <a:r>
                <a:rPr lang="en-US" b="1">
                  <a:solidFill>
                    <a:srgbClr val="FF0000"/>
                  </a:solidFill>
                </a:rPr>
                <a:t>P</a:t>
              </a:r>
              <a:endParaRPr lang="en-US" b="1" dirty="0">
                <a:solidFill>
                  <a:srgbClr val="FF0000"/>
                </a:solidFill>
              </a:endParaRPr>
            </a:p>
          </p:txBody>
        </p:sp>
        <p:sp>
          <p:nvSpPr>
            <p:cNvPr id="1284" name="TextBox 1283">
              <a:extLst>
                <a:ext uri="{FF2B5EF4-FFF2-40B4-BE49-F238E27FC236}">
                  <a16:creationId xmlns:a16="http://schemas.microsoft.com/office/drawing/2014/main" xmlns="" id="{390E9A5A-6225-35FB-8A63-FB281CB30CA9}"/>
                </a:ext>
              </a:extLst>
            </p:cNvPr>
            <p:cNvSpPr txBox="1"/>
            <p:nvPr/>
          </p:nvSpPr>
          <p:spPr>
            <a:xfrm>
              <a:off x="6565263" y="4098613"/>
              <a:ext cx="340158" cy="369332"/>
            </a:xfrm>
            <a:prstGeom prst="rect">
              <a:avLst/>
            </a:prstGeom>
            <a:noFill/>
          </p:spPr>
          <p:txBody>
            <a:bodyPr wrap="none" rtlCol="0">
              <a:spAutoFit/>
            </a:bodyPr>
            <a:lstStyle/>
            <a:p>
              <a:pPr algn="ctr"/>
              <a:r>
                <a:rPr lang="en-US" b="1"/>
                <a:t>H</a:t>
              </a:r>
              <a:endParaRPr lang="en-US" b="1" dirty="0"/>
            </a:p>
          </p:txBody>
        </p:sp>
        <p:sp>
          <p:nvSpPr>
            <p:cNvPr id="1285" name="TextBox 1284">
              <a:extLst>
                <a:ext uri="{FF2B5EF4-FFF2-40B4-BE49-F238E27FC236}">
                  <a16:creationId xmlns:a16="http://schemas.microsoft.com/office/drawing/2014/main" xmlns="" id="{45433820-8150-B6B6-AB79-3BD9D94D6FC7}"/>
                </a:ext>
              </a:extLst>
            </p:cNvPr>
            <p:cNvSpPr txBox="1"/>
            <p:nvPr/>
          </p:nvSpPr>
          <p:spPr>
            <a:xfrm>
              <a:off x="6994789" y="4100995"/>
              <a:ext cx="360996" cy="369332"/>
            </a:xfrm>
            <a:prstGeom prst="rect">
              <a:avLst/>
            </a:prstGeom>
            <a:noFill/>
          </p:spPr>
          <p:txBody>
            <a:bodyPr wrap="none" rtlCol="0">
              <a:spAutoFit/>
            </a:bodyPr>
            <a:lstStyle/>
            <a:p>
              <a:pPr algn="ctr"/>
              <a:r>
                <a:rPr lang="en-US" b="1" dirty="0"/>
                <a:t>Ư</a:t>
              </a:r>
            </a:p>
          </p:txBody>
        </p:sp>
        <p:sp>
          <p:nvSpPr>
            <p:cNvPr id="1286" name="TextBox 1285">
              <a:extLst>
                <a:ext uri="{FF2B5EF4-FFF2-40B4-BE49-F238E27FC236}">
                  <a16:creationId xmlns:a16="http://schemas.microsoft.com/office/drawing/2014/main" xmlns="" id="{BB817109-92C8-C59A-B8EF-ED05CA9658E6}"/>
                </a:ext>
              </a:extLst>
            </p:cNvPr>
            <p:cNvSpPr txBox="1"/>
            <p:nvPr/>
          </p:nvSpPr>
          <p:spPr>
            <a:xfrm>
              <a:off x="7434735" y="4100953"/>
              <a:ext cx="360996" cy="369332"/>
            </a:xfrm>
            <a:prstGeom prst="rect">
              <a:avLst/>
            </a:prstGeom>
            <a:noFill/>
          </p:spPr>
          <p:txBody>
            <a:bodyPr wrap="none" rtlCol="0">
              <a:spAutoFit/>
            </a:bodyPr>
            <a:lstStyle/>
            <a:p>
              <a:pPr algn="ctr"/>
              <a:r>
                <a:rPr lang="en-US" b="1" dirty="0"/>
                <a:t>Ơ</a:t>
              </a:r>
            </a:p>
          </p:txBody>
        </p:sp>
        <p:sp>
          <p:nvSpPr>
            <p:cNvPr id="1287" name="TextBox 1286">
              <a:extLst>
                <a:ext uri="{FF2B5EF4-FFF2-40B4-BE49-F238E27FC236}">
                  <a16:creationId xmlns:a16="http://schemas.microsoft.com/office/drawing/2014/main" xmlns="" id="{07430972-5C67-03B8-B732-8EAB68959169}"/>
                </a:ext>
              </a:extLst>
            </p:cNvPr>
            <p:cNvSpPr txBox="1"/>
            <p:nvPr/>
          </p:nvSpPr>
          <p:spPr>
            <a:xfrm>
              <a:off x="7885100" y="4103335"/>
              <a:ext cx="340158" cy="369332"/>
            </a:xfrm>
            <a:prstGeom prst="rect">
              <a:avLst/>
            </a:prstGeom>
            <a:noFill/>
          </p:spPr>
          <p:txBody>
            <a:bodyPr wrap="none" rtlCol="0">
              <a:spAutoFit/>
            </a:bodyPr>
            <a:lstStyle/>
            <a:p>
              <a:pPr algn="ctr"/>
              <a:r>
                <a:rPr lang="en-US" b="1" dirty="0"/>
                <a:t>N</a:t>
              </a:r>
            </a:p>
          </p:txBody>
        </p:sp>
        <p:sp>
          <p:nvSpPr>
            <p:cNvPr id="1288" name="TextBox 1287">
              <a:extLst>
                <a:ext uri="{FF2B5EF4-FFF2-40B4-BE49-F238E27FC236}">
                  <a16:creationId xmlns:a16="http://schemas.microsoft.com/office/drawing/2014/main" xmlns="" id="{6DA58969-C8C5-446D-0D1A-25F039EF01E5}"/>
                </a:ext>
              </a:extLst>
            </p:cNvPr>
            <p:cNvSpPr txBox="1"/>
            <p:nvPr/>
          </p:nvSpPr>
          <p:spPr>
            <a:xfrm>
              <a:off x="8330911" y="4105114"/>
              <a:ext cx="336952" cy="369332"/>
            </a:xfrm>
            <a:prstGeom prst="rect">
              <a:avLst/>
            </a:prstGeom>
            <a:noFill/>
          </p:spPr>
          <p:txBody>
            <a:bodyPr wrap="none" rtlCol="0">
              <a:spAutoFit/>
            </a:bodyPr>
            <a:lstStyle/>
            <a:p>
              <a:pPr algn="ctr"/>
              <a:r>
                <a:rPr lang="en-US" b="1" dirty="0"/>
                <a:t>G</a:t>
              </a:r>
            </a:p>
          </p:txBody>
        </p:sp>
        <p:sp>
          <p:nvSpPr>
            <p:cNvPr id="1289" name="TextBox 1288">
              <a:extLst>
                <a:ext uri="{FF2B5EF4-FFF2-40B4-BE49-F238E27FC236}">
                  <a16:creationId xmlns:a16="http://schemas.microsoft.com/office/drawing/2014/main" xmlns="" id="{C0B98A70-3A8A-A0E7-6355-C29DB35E7142}"/>
                </a:ext>
              </a:extLst>
            </p:cNvPr>
            <p:cNvSpPr txBox="1"/>
            <p:nvPr/>
          </p:nvSpPr>
          <p:spPr>
            <a:xfrm>
              <a:off x="5234263" y="4099076"/>
              <a:ext cx="340158" cy="369332"/>
            </a:xfrm>
            <a:prstGeom prst="rect">
              <a:avLst/>
            </a:prstGeom>
            <a:noFill/>
          </p:spPr>
          <p:txBody>
            <a:bodyPr wrap="none" rtlCol="0">
              <a:spAutoFit/>
            </a:bodyPr>
            <a:lstStyle/>
            <a:p>
              <a:pPr algn="ctr"/>
              <a:r>
                <a:rPr lang="en-US" b="1" dirty="0"/>
                <a:t>Ố</a:t>
              </a:r>
            </a:p>
          </p:txBody>
        </p:sp>
        <p:sp>
          <p:nvSpPr>
            <p:cNvPr id="1410" name="TextBox 1409">
              <a:extLst>
                <a:ext uri="{FF2B5EF4-FFF2-40B4-BE49-F238E27FC236}">
                  <a16:creationId xmlns:a16="http://schemas.microsoft.com/office/drawing/2014/main" xmlns="" id="{0D27CEE4-18B0-E927-2D95-1B3FC6D8A94E}"/>
                </a:ext>
              </a:extLst>
            </p:cNvPr>
            <p:cNvSpPr txBox="1"/>
            <p:nvPr/>
          </p:nvSpPr>
          <p:spPr>
            <a:xfrm>
              <a:off x="5727865" y="4100179"/>
              <a:ext cx="245580" cy="369332"/>
            </a:xfrm>
            <a:prstGeom prst="rect">
              <a:avLst/>
            </a:prstGeom>
            <a:noFill/>
          </p:spPr>
          <p:txBody>
            <a:bodyPr wrap="none" rtlCol="0">
              <a:spAutoFit/>
            </a:bodyPr>
            <a:lstStyle/>
            <a:p>
              <a:pPr algn="ctr"/>
              <a:r>
                <a:rPr lang="en-US" b="1" dirty="0"/>
                <a:t>I</a:t>
              </a:r>
            </a:p>
          </p:txBody>
        </p:sp>
        <p:sp>
          <p:nvSpPr>
            <p:cNvPr id="20" name="TextBox 19">
              <a:extLst>
                <a:ext uri="{FF2B5EF4-FFF2-40B4-BE49-F238E27FC236}">
                  <a16:creationId xmlns:a16="http://schemas.microsoft.com/office/drawing/2014/main" xmlns="" id="{41AC5017-4A5D-2B04-E321-EE3E22302B9D}"/>
                </a:ext>
              </a:extLst>
            </p:cNvPr>
            <p:cNvSpPr txBox="1"/>
            <p:nvPr/>
          </p:nvSpPr>
          <p:spPr>
            <a:xfrm>
              <a:off x="4808336" y="4098763"/>
              <a:ext cx="332143" cy="369332"/>
            </a:xfrm>
            <a:prstGeom prst="rect">
              <a:avLst/>
            </a:prstGeom>
            <a:noFill/>
          </p:spPr>
          <p:txBody>
            <a:bodyPr wrap="none" rtlCol="0">
              <a:spAutoFit/>
            </a:bodyPr>
            <a:lstStyle/>
            <a:p>
              <a:pPr algn="ctr"/>
              <a:r>
                <a:rPr lang="en-US" b="1" dirty="0"/>
                <a:t>Đ</a:t>
              </a:r>
            </a:p>
          </p:txBody>
        </p:sp>
      </p:grpSp>
      <p:sp>
        <p:nvSpPr>
          <p:cNvPr id="260" name="TextBox 259">
            <a:extLst>
              <a:ext uri="{FF2B5EF4-FFF2-40B4-BE49-F238E27FC236}">
                <a16:creationId xmlns:a16="http://schemas.microsoft.com/office/drawing/2014/main" xmlns="" id="{D0DC0800-A3FF-4A99-A032-13B263F1BB8F}"/>
              </a:ext>
            </a:extLst>
          </p:cNvPr>
          <p:cNvSpPr txBox="1"/>
          <p:nvPr/>
        </p:nvSpPr>
        <p:spPr>
          <a:xfrm>
            <a:off x="5083635" y="353145"/>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262" name="TextBox 261">
            <a:extLst>
              <a:ext uri="{FF2B5EF4-FFF2-40B4-BE49-F238E27FC236}">
                <a16:creationId xmlns:a16="http://schemas.microsoft.com/office/drawing/2014/main" xmlns="" id="{1A68B0E4-C655-44AE-BAAB-BB2827083288}"/>
              </a:ext>
            </a:extLst>
          </p:cNvPr>
          <p:cNvSpPr txBox="1"/>
          <p:nvPr/>
        </p:nvSpPr>
        <p:spPr>
          <a:xfrm>
            <a:off x="9113870" y="6334780"/>
            <a:ext cx="3078130" cy="523220"/>
          </a:xfrm>
          <a:prstGeom prst="rect">
            <a:avLst/>
          </a:prstGeom>
          <a:noFill/>
          <a:ln>
            <a:solidFill>
              <a:srgbClr val="00B050"/>
            </a:solidFill>
          </a:ln>
        </p:spPr>
        <p:txBody>
          <a:bodyPr wrap="square">
            <a:spAutoFit/>
          </a:bodyPr>
          <a:lstStyle/>
          <a:p>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các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clik</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vào</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đây</a:t>
            </a:r>
            <a:r>
              <a:rPr lang="vi-VN" sz="1400" dirty="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5" name="Graphic 24" descr="Right pointing backhand index with solid fill">
            <a:hlinkClick r:id="rId20" action="ppaction://hlinksldjump"/>
            <a:extLst>
              <a:ext uri="{FF2B5EF4-FFF2-40B4-BE49-F238E27FC236}">
                <a16:creationId xmlns:a16="http://schemas.microsoft.com/office/drawing/2014/main" xmlns="" id="{22A7265D-A37F-4481-A960-1F95AF7E6C7E}"/>
              </a:ext>
            </a:extLst>
          </p:cNvPr>
          <p:cNvPicPr>
            <a:picLocks noChangeAspect="1"/>
          </p:cNvPicPr>
          <p:nvPr/>
        </p:nvPicPr>
        <p:blipFill>
          <a:blip r:embed="rId21" cstate="print">
            <a:extLst>
              <a:ext uri="{28A0092B-C50C-407E-A947-70E740481C1C}">
                <a14:useLocalDpi xmlns:a14="http://schemas.microsoft.com/office/drawing/2010/main" xmlns="" val="0"/>
              </a:ext>
              <a:ext uri="{96DAC541-7B7A-43D3-8B79-37D633B846F1}">
                <asvg:svgBlip xmlns:asvg="http://schemas.microsoft.com/office/drawing/2016/SVG/main" xmlns="" r:embed="rId22"/>
              </a:ext>
            </a:extLst>
          </a:blip>
          <a:stretch>
            <a:fillRect/>
          </a:stretch>
        </p:blipFill>
        <p:spPr>
          <a:xfrm>
            <a:off x="11756453" y="6380300"/>
            <a:ext cx="264869" cy="264869"/>
          </a:xfrm>
          <a:prstGeom prst="rect">
            <a:avLst/>
          </a:prstGeom>
        </p:spPr>
      </p:pic>
    </p:spTree>
    <p:extLst>
      <p:ext uri="{BB962C8B-B14F-4D97-AF65-F5344CB8AC3E}">
        <p14:creationId xmlns:p14="http://schemas.microsoft.com/office/powerpoint/2010/main" xmlns="" val="336928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3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with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fade">
                                      <p:cBhvr>
                                        <p:cTn id="12" dur="500"/>
                                        <p:tgtEl>
                                          <p:spTgt spid="1050"/>
                                        </p:tgtEl>
                                      </p:cBhvr>
                                    </p:animEffect>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withEffect">
                                  <p:stCondLst>
                                    <p:cond delay="0"/>
                                  </p:stCondLst>
                                  <p:childTnLst>
                                    <p:set>
                                      <p:cBhvr>
                                        <p:cTn id="17" dur="1" fill="hold">
                                          <p:stCondLst>
                                            <p:cond delay="0"/>
                                          </p:stCondLst>
                                        </p:cTn>
                                        <p:tgtEl>
                                          <p:spTgt spid="1077"/>
                                        </p:tgtEl>
                                        <p:attrNameLst>
                                          <p:attrName>style.visibility</p:attrName>
                                        </p:attrNameLst>
                                      </p:cBhvr>
                                      <p:to>
                                        <p:strVal val="visible"/>
                                      </p:to>
                                    </p:set>
                                    <p:animEffect transition="in" filter="fade">
                                      <p:cBhvr>
                                        <p:cTn id="18" dur="500"/>
                                        <p:tgtEl>
                                          <p:spTgt spid="1077"/>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5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withEffect">
                                  <p:stCondLst>
                                    <p:cond delay="0"/>
                                  </p:stCondLst>
                                  <p:childTnLst>
                                    <p:set>
                                      <p:cBhvr>
                                        <p:cTn id="23" dur="1" fill="hold">
                                          <p:stCondLst>
                                            <p:cond delay="0"/>
                                          </p:stCondLst>
                                        </p:cTn>
                                        <p:tgtEl>
                                          <p:spTgt spid="1250"/>
                                        </p:tgtEl>
                                        <p:attrNameLst>
                                          <p:attrName>style.visibility</p:attrName>
                                        </p:attrNameLst>
                                      </p:cBhvr>
                                      <p:to>
                                        <p:strVal val="visible"/>
                                      </p:to>
                                    </p:set>
                                    <p:animEffect transition="in" filter="fade">
                                      <p:cBhvr>
                                        <p:cTn id="24" dur="500"/>
                                        <p:tgtEl>
                                          <p:spTgt spid="1250"/>
                                        </p:tgtEl>
                                      </p:cBhvr>
                                    </p:animEffect>
                                  </p:childTnLst>
                                </p:cTn>
                              </p:par>
                            </p:childTnLst>
                          </p:cTn>
                        </p:par>
                      </p:childTnLst>
                    </p:cTn>
                  </p:par>
                </p:childTnLst>
              </p:cTn>
              <p:nextCondLst>
                <p:cond evt="onClick" delay="0">
                  <p:tgtEl>
                    <p:spTgt spid="59"/>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withEffect">
                                  <p:stCondLst>
                                    <p:cond delay="0"/>
                                  </p:stCondLst>
                                  <p:childTnLst>
                                    <p:set>
                                      <p:cBhvr>
                                        <p:cTn id="29" dur="1" fill="hold">
                                          <p:stCondLst>
                                            <p:cond delay="0"/>
                                          </p:stCondLst>
                                        </p:cTn>
                                        <p:tgtEl>
                                          <p:spTgt spid="1397"/>
                                        </p:tgtEl>
                                        <p:attrNameLst>
                                          <p:attrName>style.visibility</p:attrName>
                                        </p:attrNameLst>
                                      </p:cBhvr>
                                      <p:to>
                                        <p:strVal val="visible"/>
                                      </p:to>
                                    </p:set>
                                    <p:animEffect transition="in" filter="fade">
                                      <p:cBhvr>
                                        <p:cTn id="30" dur="500"/>
                                        <p:tgtEl>
                                          <p:spTgt spid="1397"/>
                                        </p:tgtEl>
                                      </p:cBhvr>
                                    </p:animEffect>
                                  </p:childTnLst>
                                </p:cTn>
                              </p:par>
                            </p:childTnLst>
                          </p:cTn>
                        </p:par>
                      </p:childTnLst>
                    </p:cTn>
                  </p:par>
                </p:childTnLst>
              </p:cTn>
              <p:nextCondLst>
                <p:cond evt="onClick" delay="0">
                  <p:tgtEl>
                    <p:spTgt spid="47"/>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withEffect">
                                  <p:stCondLst>
                                    <p:cond delay="0"/>
                                  </p:stCondLst>
                                  <p:childTnLst>
                                    <p:set>
                                      <p:cBhvr>
                                        <p:cTn id="35" dur="1" fill="hold">
                                          <p:stCondLst>
                                            <p:cond delay="0"/>
                                          </p:stCondLst>
                                        </p:cTn>
                                        <p:tgtEl>
                                          <p:spTgt spid="1408"/>
                                        </p:tgtEl>
                                        <p:attrNameLst>
                                          <p:attrName>style.visibility</p:attrName>
                                        </p:attrNameLst>
                                      </p:cBhvr>
                                      <p:to>
                                        <p:strVal val="visible"/>
                                      </p:to>
                                    </p:set>
                                    <p:animEffect transition="in" filter="fade">
                                      <p:cBhvr>
                                        <p:cTn id="36" dur="500"/>
                                        <p:tgtEl>
                                          <p:spTgt spid="1408"/>
                                        </p:tgtEl>
                                      </p:cBhvr>
                                    </p:animEffec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withEffect">
                                  <p:stCondLst>
                                    <p:cond delay="0"/>
                                  </p:stCondLst>
                                  <p:childTnLst>
                                    <p:set>
                                      <p:cBhvr>
                                        <p:cTn id="41" dur="1" fill="hold">
                                          <p:stCondLst>
                                            <p:cond delay="0"/>
                                          </p:stCondLst>
                                        </p:cTn>
                                        <p:tgtEl>
                                          <p:spTgt spid="1412"/>
                                        </p:tgtEl>
                                        <p:attrNameLst>
                                          <p:attrName>style.visibility</p:attrName>
                                        </p:attrNameLst>
                                      </p:cBhvr>
                                      <p:to>
                                        <p:strVal val="visible"/>
                                      </p:to>
                                    </p:set>
                                    <p:animEffect transition="in" filter="fade">
                                      <p:cBhvr>
                                        <p:cTn id="42" dur="500"/>
                                        <p:tgtEl>
                                          <p:spTgt spid="1412"/>
                                        </p:tgtEl>
                                      </p:cBhvr>
                                    </p:animEffect>
                                  </p:childTnLst>
                                </p:cTn>
                              </p:par>
                            </p:childTnLst>
                          </p:cTn>
                        </p:par>
                      </p:childTnLst>
                    </p:cTn>
                  </p:par>
                </p:childTnLst>
              </p:cTn>
              <p:nextCondLst>
                <p:cond evt="onClick" delay="0">
                  <p:tgtEl>
                    <p:spTgt spid="61"/>
                  </p:tgtEl>
                </p:cond>
              </p:nextCondLst>
            </p:seq>
            <p:seq concurrent="1" nextAc="seek">
              <p:cTn id="43" restart="whenNotActive" fill="hold" evtFilter="cancelBubble" nodeType="interactiveSeq">
                <p:stCondLst>
                  <p:cond evt="onClick" delay="0">
                    <p:tgtEl>
                      <p:spTgt spid="6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withEffect">
                                  <p:stCondLst>
                                    <p:cond delay="0"/>
                                  </p:stCondLst>
                                  <p:childTnLst>
                                    <p:set>
                                      <p:cBhvr>
                                        <p:cTn id="47" dur="1" fill="hold">
                                          <p:stCondLst>
                                            <p:cond delay="0"/>
                                          </p:stCondLst>
                                        </p:cTn>
                                        <p:tgtEl>
                                          <p:spTgt spid="1417"/>
                                        </p:tgtEl>
                                        <p:attrNameLst>
                                          <p:attrName>style.visibility</p:attrName>
                                        </p:attrNameLst>
                                      </p:cBhvr>
                                      <p:to>
                                        <p:strVal val="visible"/>
                                      </p:to>
                                    </p:set>
                                    <p:animEffect transition="in" filter="fade">
                                      <p:cBhvr>
                                        <p:cTn id="48" dur="500"/>
                                        <p:tgtEl>
                                          <p:spTgt spid="1417"/>
                                        </p:tgtEl>
                                      </p:cBhvr>
                                    </p:animEffect>
                                  </p:childTnLst>
                                </p:cTn>
                              </p:par>
                            </p:childTnLst>
                          </p:cTn>
                        </p:par>
                      </p:childTnLst>
                    </p:cTn>
                  </p:par>
                </p:childTnLst>
              </p:cTn>
              <p:nextCondLst>
                <p:cond evt="onClick" delay="0">
                  <p:tgtEl>
                    <p:spTgt spid="62"/>
                  </p:tgtEl>
                </p:cond>
              </p:nextCondLst>
            </p:seq>
            <p:seq concurrent="1" nextAc="seek">
              <p:cTn id="49" restart="whenNotActive" fill="hold" evtFilter="cancelBubble" nodeType="interactiveSeq">
                <p:stCondLst>
                  <p:cond evt="onClick" delay="0">
                    <p:tgtEl>
                      <p:spTgt spid="63"/>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418"/>
                                        </p:tgtEl>
                                        <p:attrNameLst>
                                          <p:attrName>style.visibility</p:attrName>
                                        </p:attrNameLst>
                                      </p:cBhvr>
                                      <p:to>
                                        <p:strVal val="visible"/>
                                      </p:to>
                                    </p:set>
                                    <p:animEffect transition="in" filter="fade">
                                      <p:cBhvr>
                                        <p:cTn id="54" dur="500"/>
                                        <p:tgtEl>
                                          <p:spTgt spid="1418"/>
                                        </p:tgtEl>
                                      </p:cBhvr>
                                    </p:animEffect>
                                  </p:childTnLst>
                                </p:cTn>
                              </p:par>
                            </p:childTnLst>
                          </p:cTn>
                        </p:par>
                      </p:childTnLst>
                    </p:cTn>
                  </p:par>
                </p:childTnLst>
              </p:cTn>
              <p:nextCondLst>
                <p:cond evt="onClick" delay="0">
                  <p:tgtEl>
                    <p:spTgt spid="63"/>
                  </p:tgtEl>
                </p:cond>
              </p:nextCondLst>
            </p:seq>
            <p:seq concurrent="1" nextAc="seek">
              <p:cTn id="55" restart="whenNotActive" fill="hold" evtFilter="cancelBubble" nodeType="interactiveSeq">
                <p:stCondLst>
                  <p:cond evt="onClick" delay="0">
                    <p:tgtEl>
                      <p:spTgt spid="185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421"/>
                                        </p:tgtEl>
                                        <p:attrNameLst>
                                          <p:attrName>style.visibility</p:attrName>
                                        </p:attrNameLst>
                                      </p:cBhvr>
                                      <p:to>
                                        <p:strVal val="visible"/>
                                      </p:to>
                                    </p:set>
                                    <p:animEffect transition="in" filter="fade">
                                      <p:cBhvr>
                                        <p:cTn id="60" dur="500"/>
                                        <p:tgtEl>
                                          <p:spTgt spid="1421"/>
                                        </p:tgtEl>
                                      </p:cBhvr>
                                    </p:animEffect>
                                  </p:childTnLst>
                                </p:cTn>
                              </p:par>
                            </p:childTnLst>
                          </p:cTn>
                        </p:par>
                      </p:childTnLst>
                    </p:cTn>
                  </p:par>
                </p:childTnLst>
              </p:cTn>
              <p:nextCondLst>
                <p:cond evt="onClick" delay="0">
                  <p:tgtEl>
                    <p:spTgt spid="1856"/>
                  </p:tgtEl>
                </p:cond>
              </p:nextCondLst>
            </p:seq>
            <p:seq concurrent="1" nextAc="seek">
              <p:cTn id="61" restart="whenNotActive" fill="hold" evtFilter="cancelBubble" nodeType="interactiveSeq">
                <p:stCondLst>
                  <p:cond evt="onClick" delay="0">
                    <p:tgtEl>
                      <p:spTgt spid="1857"/>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withEffect">
                                  <p:stCondLst>
                                    <p:cond delay="0"/>
                                  </p:stCondLst>
                                  <p:childTnLst>
                                    <p:set>
                                      <p:cBhvr>
                                        <p:cTn id="65" dur="1" fill="hold">
                                          <p:stCondLst>
                                            <p:cond delay="0"/>
                                          </p:stCondLst>
                                        </p:cTn>
                                        <p:tgtEl>
                                          <p:spTgt spid="1433"/>
                                        </p:tgtEl>
                                        <p:attrNameLst>
                                          <p:attrName>style.visibility</p:attrName>
                                        </p:attrNameLst>
                                      </p:cBhvr>
                                      <p:to>
                                        <p:strVal val="visible"/>
                                      </p:to>
                                    </p:set>
                                    <p:animEffect transition="in" filter="fade">
                                      <p:cBhvr>
                                        <p:cTn id="66" dur="500"/>
                                        <p:tgtEl>
                                          <p:spTgt spid="1433"/>
                                        </p:tgtEl>
                                      </p:cBhvr>
                                    </p:animEffect>
                                  </p:childTnLst>
                                </p:cTn>
                              </p:par>
                            </p:childTnLst>
                          </p:cTn>
                        </p:par>
                      </p:childTnLst>
                    </p:cTn>
                  </p:par>
                </p:childTnLst>
              </p:cTn>
              <p:nextCondLst>
                <p:cond evt="onClick" delay="0">
                  <p:tgtEl>
                    <p:spTgt spid="1857"/>
                  </p:tgtEl>
                </p:cond>
              </p:nextCondLst>
            </p:seq>
            <p:seq concurrent="1" nextAc="seek">
              <p:cTn id="67" restart="whenNotActive" fill="hold" evtFilter="cancelBubble" nodeType="interactiveSeq">
                <p:stCondLst>
                  <p:cond evt="onClick" delay="0">
                    <p:tgtEl>
                      <p:spTgt spid="48"/>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childTnLst>
              </p:cTn>
              <p:nextCondLst>
                <p:cond evt="onClick" delay="0">
                  <p:tgtEl>
                    <p:spTgt spid="48"/>
                  </p:tgtEl>
                </p:cond>
              </p:nextCondLst>
            </p:seq>
            <p:seq concurrent="1" nextAc="seek">
              <p:cTn id="73" restart="whenNotActive" fill="hold" evtFilter="cancelBubble" nodeType="interactiveSeq">
                <p:stCondLst>
                  <p:cond evt="onClick" delay="0">
                    <p:tgtEl>
                      <p:spTgt spid="5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nextCondLst>
                <p:cond evt="onClick" delay="0">
                  <p:tgtEl>
                    <p:spTgt spid="52"/>
                  </p:tgtEl>
                </p:cond>
              </p:nextCondLst>
            </p:seq>
            <p:seq concurrent="1" nextAc="seek">
              <p:cTn id="79" restart="whenNotActive" fill="hold" evtFilter="cancelBubble" nodeType="interactiveSeq">
                <p:stCondLst>
                  <p:cond evt="onClick" delay="0">
                    <p:tgtEl>
                      <p:spTgt spid="5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60"/>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childTnLst>
                          </p:cTn>
                        </p:par>
                      </p:childTnLst>
                    </p:cTn>
                  </p:par>
                </p:childTnLst>
              </p:cTn>
              <p:nextCondLst>
                <p:cond evt="onClick" delay="0">
                  <p:tgtEl>
                    <p:spTgt spid="60"/>
                  </p:tgtEl>
                </p:cond>
              </p:nextCondLst>
            </p:seq>
            <p:seq concurrent="1" nextAc="seek">
              <p:cTn id="91" restart="whenNotActive" fill="hold" evtFilter="cancelBubble" nodeType="interactiveSeq">
                <p:stCondLst>
                  <p:cond evt="onClick" delay="0">
                    <p:tgtEl>
                      <p:spTgt spid="1368"/>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childTnLst>
                          </p:cTn>
                        </p:par>
                      </p:childTnLst>
                    </p:cTn>
                  </p:par>
                </p:childTnLst>
              </p:cTn>
              <p:nextCondLst>
                <p:cond evt="onClick" delay="0">
                  <p:tgtEl>
                    <p:spTgt spid="136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865457" y="883497"/>
            <a:ext cx="8600240" cy="77810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44391" y="1064927"/>
            <a:ext cx="7642371"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Hiểu</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và</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ghi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nhớ</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công</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ơn</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của</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người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khác</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đối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với</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 </a:t>
            </a:r>
            <a:r>
              <a:rPr lang="en-GB" sz="2400" b="1" dirty="0" err="1">
                <a:effectLst/>
                <a:latin typeface="Times New Roman" panose="02020603050405020304" pitchFamily="18" charset="0"/>
                <a:ea typeface="Times" panose="020B0500000000000000" pitchFamily="34" charset="-93"/>
                <a:cs typeface="Times New Roman" panose="02020603050405020304" pitchFamily="18" charset="0"/>
              </a:rPr>
              <a:t>mình</a:t>
            </a:r>
            <a:r>
              <a:rPr lang="en-GB" sz="2400" b="1" dirty="0">
                <a:effectLst/>
                <a:latin typeface="Times New Roman" panose="02020603050405020304" pitchFamily="18" charset="0"/>
                <a:ea typeface="Times" panose="020B0500000000000000" pitchFamily="34" charset="-93"/>
                <a:cs typeface="Times New Roman" panose="02020603050405020304" pitchFamily="18" charset="0"/>
              </a:rPr>
              <a:t>.</a:t>
            </a:r>
            <a:endParaRPr lang="vi-VN" sz="72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59292" y="172242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7859673"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3845367" y="234730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057112"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921274"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3916020" y="240889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7120808"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436286" y="23426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6249949" y="234630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643080" y="23423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497887" y="24042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6307896"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4706776" y="240390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49334" y="58303"/>
            <a:ext cx="138691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xmlns="" id="{E00384D6-8B28-7FEB-1C4C-70F45D798163}"/>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61" name="TextBox 60">
            <a:extLst>
              <a:ext uri="{FF2B5EF4-FFF2-40B4-BE49-F238E27FC236}">
                <a16:creationId xmlns:a16="http://schemas.microsoft.com/office/drawing/2014/main" xmlns="" id="{99BB2C47-6AF7-465E-9BA5-A35E1BEE9B50}"/>
              </a:ext>
            </a:extLst>
          </p:cNvPr>
          <p:cNvSpPr txBox="1"/>
          <p:nvPr/>
        </p:nvSpPr>
        <p:spPr>
          <a:xfrm>
            <a:off x="1932317" y="3531494"/>
            <a:ext cx="8533380"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t>“</a:t>
            </a:r>
            <a:r>
              <a:rPr lang="vi-VN" sz="2400" dirty="0"/>
              <a:t>Việt Nam luôn </a:t>
            </a:r>
            <a:r>
              <a:rPr lang="vi-VN" sz="2400" dirty="0">
                <a:solidFill>
                  <a:srgbClr val="FF0000"/>
                </a:solidFill>
              </a:rPr>
              <a:t>biết ơn </a:t>
            </a:r>
            <a:r>
              <a:rPr lang="vi-VN" sz="2400" dirty="0"/>
              <a:t>sự giúp đỡ quý báu của Chính phủ và nhân dân Trung Quốc trong hai cuộc kháng chiến chống thực dân Pháp và đế quốc Mỹ.</a:t>
            </a:r>
            <a:r>
              <a:rPr lang="en-GB" sz="2400" dirty="0"/>
              <a:t>”</a:t>
            </a:r>
            <a:endParaRPr lang="en-US" sz="2400" dirty="0"/>
          </a:p>
        </p:txBody>
      </p:sp>
      <p:sp>
        <p:nvSpPr>
          <p:cNvPr id="62" name="Arrow: Left 67">
            <a:hlinkClick r:id="rId7" action="ppaction://hlinksldjump"/>
            <a:extLst>
              <a:ext uri="{FF2B5EF4-FFF2-40B4-BE49-F238E27FC236}">
                <a16:creationId xmlns:a16="http://schemas.microsoft.com/office/drawing/2014/main" xmlns="" id="{EF71E920-C7F2-4228-8C9D-810EEA183698}"/>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pic>
        <p:nvPicPr>
          <p:cNvPr id="63" name="image4.png">
            <a:extLst>
              <a:ext uri="{FF2B5EF4-FFF2-40B4-BE49-F238E27FC236}">
                <a16:creationId xmlns:a16="http://schemas.microsoft.com/office/drawing/2014/main" xmlns="" id="{4313B5E8-BA26-46DB-9726-7ABE4DEEB566}"/>
              </a:ext>
            </a:extLst>
          </p:cNvPr>
          <p:cNvPicPr>
            <a:picLocks noChangeAspect="1"/>
          </p:cNvPicPr>
          <p:nvPr/>
        </p:nvPicPr>
        <p:blipFill>
          <a:blip r:embed="rId8" cstate="print"/>
          <a:stretch>
            <a:fillRect/>
          </a:stretch>
        </p:blipFill>
        <p:spPr>
          <a:xfrm>
            <a:off x="172469" y="91793"/>
            <a:ext cx="625171" cy="612210"/>
          </a:xfrm>
          <a:prstGeom prst="rect">
            <a:avLst/>
          </a:prstGeom>
        </p:spPr>
      </p:pic>
      <p:grpSp>
        <p:nvGrpSpPr>
          <p:cNvPr id="64" name="Group 11">
            <a:extLst>
              <a:ext uri="{FF2B5EF4-FFF2-40B4-BE49-F238E27FC236}">
                <a16:creationId xmlns:a16="http://schemas.microsoft.com/office/drawing/2014/main" xmlns="" id="{A791342E-DCF0-4513-9621-471511A882CD}"/>
              </a:ext>
            </a:extLst>
          </p:cNvPr>
          <p:cNvGrpSpPr>
            <a:grpSpLocks/>
          </p:cNvGrpSpPr>
          <p:nvPr/>
        </p:nvGrpSpPr>
        <p:grpSpPr bwMode="auto">
          <a:xfrm>
            <a:off x="881673" y="169211"/>
            <a:ext cx="625171" cy="541918"/>
            <a:chOff x="0" y="0"/>
            <a:chExt cx="666" cy="559"/>
          </a:xfrm>
        </p:grpSpPr>
        <p:sp>
          <p:nvSpPr>
            <p:cNvPr id="65" name="Freeform 12">
              <a:extLst>
                <a:ext uri="{FF2B5EF4-FFF2-40B4-BE49-F238E27FC236}">
                  <a16:creationId xmlns:a16="http://schemas.microsoft.com/office/drawing/2014/main" xmlns="" id="{87FFAFF9-6584-4F2E-8B14-7B4263573E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DDAA9158-5F9E-7E96-42C4-082D1D58954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E02B0202-0F49-D994-EB00-D4DCF881DED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8B779934-C390-A988-981B-C87C4CDD1E2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4E99B92-84C3-DA16-4AD5-11726C3CE6E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5E44046-760B-2AB4-A35B-87936A97CAD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FA677BA8-A479-E1B6-5EC2-874F994C21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1A22E181-06AB-40B3-7526-EE5D1F5C9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44" name="Oval 43">
            <a:extLst>
              <a:ext uri="{FF2B5EF4-FFF2-40B4-BE49-F238E27FC236}">
                <a16:creationId xmlns:a16="http://schemas.microsoft.com/office/drawing/2014/main" xmlns="" id="{44260AB6-796A-D2E0-6197-BB5CD021BB6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45" name="Oval 44">
            <a:extLst>
              <a:ext uri="{FF2B5EF4-FFF2-40B4-BE49-F238E27FC236}">
                <a16:creationId xmlns:a16="http://schemas.microsoft.com/office/drawing/2014/main" xmlns="" id="{1424A0AB-2952-DF2D-2F21-9AE3B2E5B7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46" name="Oval 45">
            <a:extLst>
              <a:ext uri="{FF2B5EF4-FFF2-40B4-BE49-F238E27FC236}">
                <a16:creationId xmlns:a16="http://schemas.microsoft.com/office/drawing/2014/main" xmlns="" id="{CE0E6AA3-6F5C-6EF3-98BF-BF8B15D83F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47" name="Oval 46">
            <a:extLst>
              <a:ext uri="{FF2B5EF4-FFF2-40B4-BE49-F238E27FC236}">
                <a16:creationId xmlns:a16="http://schemas.microsoft.com/office/drawing/2014/main" xmlns="" id="{CFCF0BA5-D7F7-0EF8-73A9-7D7B4AFB75F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0" name="Oval 49">
            <a:extLst>
              <a:ext uri="{FF2B5EF4-FFF2-40B4-BE49-F238E27FC236}">
                <a16:creationId xmlns:a16="http://schemas.microsoft.com/office/drawing/2014/main" xmlns="" id="{B877A345-58B9-1BBB-19A7-0E7804B81AC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1" name="Oval 50">
            <a:extLst>
              <a:ext uri="{FF2B5EF4-FFF2-40B4-BE49-F238E27FC236}">
                <a16:creationId xmlns:a16="http://schemas.microsoft.com/office/drawing/2014/main" xmlns="" id="{02CD7A19-0A68-F992-8B88-F44429230A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53" name="Oval 52">
            <a:extLst>
              <a:ext uri="{FF2B5EF4-FFF2-40B4-BE49-F238E27FC236}">
                <a16:creationId xmlns:a16="http://schemas.microsoft.com/office/drawing/2014/main" xmlns="" id="{4B79AE23-85A1-1C51-08E0-B423805EA4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56" name="Oval 55">
            <a:extLst>
              <a:ext uri="{FF2B5EF4-FFF2-40B4-BE49-F238E27FC236}">
                <a16:creationId xmlns:a16="http://schemas.microsoft.com/office/drawing/2014/main" xmlns="" id="{448E4264-978D-E1DE-8B03-53E51CBC52B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57" name="Oval 56">
            <a:extLst>
              <a:ext uri="{FF2B5EF4-FFF2-40B4-BE49-F238E27FC236}">
                <a16:creationId xmlns:a16="http://schemas.microsoft.com/office/drawing/2014/main" xmlns="" id="{F370F3A7-5F94-5C98-9690-2B4475D655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59" name="Oval 58">
            <a:extLst>
              <a:ext uri="{FF2B5EF4-FFF2-40B4-BE49-F238E27FC236}">
                <a16:creationId xmlns:a16="http://schemas.microsoft.com/office/drawing/2014/main" xmlns="" id="{99356360-42A7-6741-C0DC-3F86DB55E06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xmlns="" val="2313884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video>
              <p:cMediaNode vol="80000" numSld="999" showWhenStopped="0">
                <p:cTn id="28" fill="hold" display="0">
                  <p:stCondLst>
                    <p:cond delay="indefinite"/>
                  </p:stCondLst>
                  <p:endCondLst>
                    <p:cond evt="onStopAudio" delay="0">
                      <p:tgtEl>
                        <p:sldTgt/>
                      </p:tgtEl>
                    </p:cond>
                  </p:endCondLst>
                </p:cTn>
                <p:tgtEl>
                  <p:spTgt spid="11"/>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4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60" grpId="0" animBg="1"/>
      <p:bldP spid="1031" grpId="0" animBg="1"/>
      <p:bldP spid="1032" grpId="0" animBg="1"/>
      <p:bldP spid="1033" grpId="0" animBg="1"/>
      <p:bldP spid="61" grpId="0" animBg="1"/>
      <p:bldP spid="6" grpId="0" animBg="1"/>
      <p:bldP spid="7" grpId="0" animBg="1"/>
      <p:bldP spid="8" grpId="0" animBg="1"/>
      <p:bldP spid="9" grpId="0" animBg="1"/>
      <p:bldP spid="10" grpId="0" animBg="1"/>
      <p:bldP spid="44" grpId="0" animBg="1"/>
      <p:bldP spid="45" grpId="0" animBg="1"/>
      <p:bldP spid="46" grpId="0" animBg="1"/>
      <p:bldP spid="47" grpId="0" animBg="1"/>
      <p:bldP spid="50" grpId="0" animBg="1"/>
      <p:bldP spid="51" grpId="0" animBg="1"/>
      <p:bldP spid="53" grpId="0" animBg="1"/>
      <p:bldP spid="56" grpId="0" animBg="1"/>
      <p:bldP spid="57" grpId="0" animBg="1"/>
      <p:bldP spid="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557634" y="951523"/>
            <a:ext cx="9129486"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905712" y="1244601"/>
            <a:ext cx="8559985"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8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77644" y="2076491"/>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7674524" y="267003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6887932"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745177" y="271453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6917444"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Ũ</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308232"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6106407"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515026"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369833" y="272698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6164354"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4578722" y="2726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Ầ</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70491" y="116819"/>
            <a:ext cx="1103773"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3719276" y="26700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3768677" y="27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68" name="TextBox 67">
            <a:extLst>
              <a:ext uri="{FF2B5EF4-FFF2-40B4-BE49-F238E27FC236}">
                <a16:creationId xmlns:a16="http://schemas.microsoft.com/office/drawing/2014/main" xmlns="" id="{40A8A9D6-4F54-44D4-AF59-26B25234F717}"/>
              </a:ext>
            </a:extLst>
          </p:cNvPr>
          <p:cNvSpPr txBox="1"/>
          <p:nvPr/>
        </p:nvSpPr>
        <p:spPr>
          <a:xfrm>
            <a:off x="1557634" y="3762231"/>
            <a:ext cx="900972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Trung Quốc là hai nước láng giềng </a:t>
            </a:r>
            <a:r>
              <a:rPr lang="vi-VN" sz="2400" b="0" i="0" dirty="0">
                <a:solidFill>
                  <a:srgbClr val="FF0000"/>
                </a:solidFill>
                <a:effectLst/>
                <a:latin typeface="Arial" panose="020B0604020202020204" pitchFamily="34" charset="0"/>
                <a:cs typeface="Arial" panose="020B0604020202020204" pitchFamily="34" charset="0"/>
              </a:rPr>
              <a:t>gần gũi </a:t>
            </a:r>
            <a:r>
              <a:rPr lang="vi-VN" sz="2400" b="0" i="0" dirty="0">
                <a:solidFill>
                  <a:srgbClr val="242021"/>
                </a:solidFill>
                <a:effectLst/>
                <a:latin typeface="Arial" panose="020B0604020202020204" pitchFamily="34" charset="0"/>
                <a:cs typeface="Arial" panose="020B0604020202020204" pitchFamily="34" charset="0"/>
              </a:rPr>
              <a:t>và có mối quan hệ truyền thống hữu nghị, hợp tác từ lâu đời</a:t>
            </a:r>
            <a:r>
              <a:rPr lang="vi-VN"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p:txBody>
      </p:sp>
      <p:pic>
        <p:nvPicPr>
          <p:cNvPr id="5" name="image4.png">
            <a:extLst>
              <a:ext uri="{FF2B5EF4-FFF2-40B4-BE49-F238E27FC236}">
                <a16:creationId xmlns:a16="http://schemas.microsoft.com/office/drawing/2014/main" xmlns="" id="{5DB9F25B-B48C-4B09-2E2A-E61D24D5CBB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 name="Group 11">
            <a:extLst>
              <a:ext uri="{FF2B5EF4-FFF2-40B4-BE49-F238E27FC236}">
                <a16:creationId xmlns:a16="http://schemas.microsoft.com/office/drawing/2014/main" xmlns="" id="{8D5CC260-281D-406E-B493-B0D7C3FC30F9}"/>
              </a:ext>
            </a:extLst>
          </p:cNvPr>
          <p:cNvGrpSpPr>
            <a:grpSpLocks/>
          </p:cNvGrpSpPr>
          <p:nvPr/>
        </p:nvGrpSpPr>
        <p:grpSpPr bwMode="auto">
          <a:xfrm>
            <a:off x="881673" y="169211"/>
            <a:ext cx="625171" cy="541918"/>
            <a:chOff x="0" y="0"/>
            <a:chExt cx="666" cy="559"/>
          </a:xfrm>
        </p:grpSpPr>
        <p:sp>
          <p:nvSpPr>
            <p:cNvPr id="7" name="Freeform 12">
              <a:extLst>
                <a:ext uri="{FF2B5EF4-FFF2-40B4-BE49-F238E27FC236}">
                  <a16:creationId xmlns:a16="http://schemas.microsoft.com/office/drawing/2014/main" xmlns="" id="{4C8A753A-8821-B5F9-93C1-21916CD40D6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Picture 8" descr="A blue and white alarm clock with bells&#10;&#10;Description automatically generated">
            <a:extLst>
              <a:ext uri="{FF2B5EF4-FFF2-40B4-BE49-F238E27FC236}">
                <a16:creationId xmlns:a16="http://schemas.microsoft.com/office/drawing/2014/main" xmlns="" id="{CEB90FE0-1110-CD90-0036-850F0393A16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10" name="Oval 9">
            <a:extLst>
              <a:ext uri="{FF2B5EF4-FFF2-40B4-BE49-F238E27FC236}">
                <a16:creationId xmlns:a16="http://schemas.microsoft.com/office/drawing/2014/main" xmlns="" id="{B7ED32D5-ED80-EFE9-B5F1-FAE29D6C39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2" name="Oval 11">
            <a:extLst>
              <a:ext uri="{FF2B5EF4-FFF2-40B4-BE49-F238E27FC236}">
                <a16:creationId xmlns:a16="http://schemas.microsoft.com/office/drawing/2014/main" xmlns="" id="{5BB616EA-4E7C-FA10-1D79-ED35883569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46" name="Oval 45">
            <a:extLst>
              <a:ext uri="{FF2B5EF4-FFF2-40B4-BE49-F238E27FC236}">
                <a16:creationId xmlns:a16="http://schemas.microsoft.com/office/drawing/2014/main" xmlns="" id="{D2A6B267-BFCC-5AD6-7E4C-DF4EF3D4F46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47" name="Oval 46">
            <a:extLst>
              <a:ext uri="{FF2B5EF4-FFF2-40B4-BE49-F238E27FC236}">
                <a16:creationId xmlns:a16="http://schemas.microsoft.com/office/drawing/2014/main" xmlns="" id="{2F6A65FF-CBCF-C0A8-68C3-30D96C4EB3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49" name="Oval 48">
            <a:extLst>
              <a:ext uri="{FF2B5EF4-FFF2-40B4-BE49-F238E27FC236}">
                <a16:creationId xmlns:a16="http://schemas.microsoft.com/office/drawing/2014/main" xmlns="" id="{5427B2FB-EE40-AA6D-6060-249C175C0D1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50" name="Oval 49">
            <a:extLst>
              <a:ext uri="{FF2B5EF4-FFF2-40B4-BE49-F238E27FC236}">
                <a16:creationId xmlns:a16="http://schemas.microsoft.com/office/drawing/2014/main" xmlns="" id="{E13A9091-DC1B-2D8C-7168-88A02034E5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1" name="Oval 50">
            <a:extLst>
              <a:ext uri="{FF2B5EF4-FFF2-40B4-BE49-F238E27FC236}">
                <a16:creationId xmlns:a16="http://schemas.microsoft.com/office/drawing/2014/main" xmlns="" id="{296B79D9-3770-9251-92C1-0DA9FF9C05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3" name="Oval 52">
            <a:extLst>
              <a:ext uri="{FF2B5EF4-FFF2-40B4-BE49-F238E27FC236}">
                <a16:creationId xmlns:a16="http://schemas.microsoft.com/office/drawing/2014/main" xmlns="" id="{822D2FB8-B32C-15E7-3237-5C345200EB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5" name="Oval 54">
            <a:extLst>
              <a:ext uri="{FF2B5EF4-FFF2-40B4-BE49-F238E27FC236}">
                <a16:creationId xmlns:a16="http://schemas.microsoft.com/office/drawing/2014/main" xmlns="" id="{89DBD568-1548-8E90-D947-65C8E28057B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6" name="Oval 55">
            <a:extLst>
              <a:ext uri="{FF2B5EF4-FFF2-40B4-BE49-F238E27FC236}">
                <a16:creationId xmlns:a16="http://schemas.microsoft.com/office/drawing/2014/main" xmlns="" id="{435092AC-4B9A-3A0C-7DD8-5388DB67972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7" name="Oval 56">
            <a:extLst>
              <a:ext uri="{FF2B5EF4-FFF2-40B4-BE49-F238E27FC236}">
                <a16:creationId xmlns:a16="http://schemas.microsoft.com/office/drawing/2014/main" xmlns="" id="{1CAEF215-64AB-D17C-F491-AC535D84B5B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9" name="Oval 58">
            <a:extLst>
              <a:ext uri="{FF2B5EF4-FFF2-40B4-BE49-F238E27FC236}">
                <a16:creationId xmlns:a16="http://schemas.microsoft.com/office/drawing/2014/main" xmlns="" id="{DDAF120B-BBA0-04FA-2B3D-4426BDF53FA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1" name="Oval 60">
            <a:extLst>
              <a:ext uri="{FF2B5EF4-FFF2-40B4-BE49-F238E27FC236}">
                <a16:creationId xmlns:a16="http://schemas.microsoft.com/office/drawing/2014/main" xmlns="" id="{E51255E0-FA29-7FD6-7D84-85CD06B0E62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2" name="Oval 61">
            <a:extLst>
              <a:ext uri="{FF2B5EF4-FFF2-40B4-BE49-F238E27FC236}">
                <a16:creationId xmlns:a16="http://schemas.microsoft.com/office/drawing/2014/main" xmlns="" id="{3CDA914D-1257-2A0E-F8D1-A8E59EB02E9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63" name="Oval 62">
            <a:extLst>
              <a:ext uri="{FF2B5EF4-FFF2-40B4-BE49-F238E27FC236}">
                <a16:creationId xmlns:a16="http://schemas.microsoft.com/office/drawing/2014/main" xmlns="" id="{8A2CC92D-88A2-F2F0-AECE-5C896F93B6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64" name="Oval 63">
            <a:extLst>
              <a:ext uri="{FF2B5EF4-FFF2-40B4-BE49-F238E27FC236}">
                <a16:creationId xmlns:a16="http://schemas.microsoft.com/office/drawing/2014/main" xmlns="" id="{6C9DE635-7916-6A8F-93C5-C5605A1306C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Arrow: Left 67">
            <a:hlinkClick r:id="rId9" action="ppaction://hlinksldjump"/>
            <a:extLst>
              <a:ext uri="{FF2B5EF4-FFF2-40B4-BE49-F238E27FC236}">
                <a16:creationId xmlns:a16="http://schemas.microsoft.com/office/drawing/2014/main" xmlns="" id="{D13B4F93-B0CF-35BF-FE96-65610871A25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3637324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8" fill="hold" display="0">
                  <p:stCondLst>
                    <p:cond delay="indefinite"/>
                  </p:stCondLst>
                  <p:endCondLst>
                    <p:cond evt="onStopAudio" delay="0">
                      <p:tgtEl>
                        <p:sldTgt/>
                      </p:tgtEl>
                    </p:cond>
                  </p:endCondLst>
                </p:cTn>
                <p:tgtEl>
                  <p:spTgt spid="15"/>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4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
                  </p:tgtEl>
                </p:cond>
              </p:nextCondLst>
            </p:seq>
          </p:childTnLst>
        </p:cTn>
      </p:par>
    </p:tnLst>
    <p:bldLst>
      <p:bldP spid="58" grpId="0" animBg="1"/>
      <p:bldP spid="60" grpId="0" animBg="1"/>
      <p:bldP spid="1031" grpId="0" animBg="1"/>
      <p:bldP spid="1032" grpId="0" animBg="1"/>
      <p:bldP spid="1033" grpId="0" animBg="1"/>
      <p:bldP spid="13" grpId="0" animBg="1"/>
      <p:bldP spid="68" grpId="0" animBg="1"/>
      <p:bldP spid="12" grpId="0" animBg="1"/>
      <p:bldP spid="46" grpId="0" animBg="1"/>
      <p:bldP spid="47" grpId="0" animBg="1"/>
      <p:bldP spid="49" grpId="0" animBg="1"/>
      <p:bldP spid="50" grpId="0" animBg="1"/>
      <p:bldP spid="51" grpId="0" animBg="1"/>
      <p:bldP spid="53" grpId="0" animBg="1"/>
      <p:bldP spid="55" grpId="0" animBg="1"/>
      <p:bldP spid="56" grpId="0" animBg="1"/>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CD563957-22CB-4DFC-8FD6-68C03756770B}"/>
              </a:ext>
            </a:extLst>
          </p:cNvPr>
          <p:cNvSpPr txBox="1"/>
          <p:nvPr/>
        </p:nvSpPr>
        <p:spPr>
          <a:xfrm>
            <a:off x="1809194" y="5499009"/>
            <a:ext cx="10095424" cy="923330"/>
          </a:xfrm>
          <a:prstGeom prst="rect">
            <a:avLst/>
          </a:prstGeom>
          <a:noFill/>
        </p:spPr>
        <p:txBody>
          <a:bodyPr wrap="square">
            <a:spAutoFit/>
          </a:bodyPr>
          <a:lstStyle/>
          <a:p>
            <a:pPr algn="just"/>
            <a:r>
              <a:rPr lang="vi-VN" dirty="0"/>
              <a:t>Di tích Nhà mồ Ba Chúc (An Giang) lưu giữ </a:t>
            </a:r>
            <a:r>
              <a:rPr lang="vi-VN" dirty="0">
                <a:solidFill>
                  <a:srgbClr val="00A23A"/>
                </a:solidFill>
              </a:rPr>
              <a:t>1159</a:t>
            </a:r>
            <a:r>
              <a:rPr lang="vi-VN" dirty="0"/>
              <a:t> bộ hài cốt trong số </a:t>
            </a:r>
            <a:r>
              <a:rPr lang="vi-VN" dirty="0">
                <a:solidFill>
                  <a:srgbClr val="00A23A"/>
                </a:solidFill>
              </a:rPr>
              <a:t>3157</a:t>
            </a:r>
            <a:r>
              <a:rPr lang="vi-VN" dirty="0"/>
              <a:t> người bị Pôn Pốt - Iêng Xary thảm sát từ ngày </a:t>
            </a:r>
            <a:r>
              <a:rPr lang="vi-VN" dirty="0">
                <a:solidFill>
                  <a:srgbClr val="00A23A"/>
                </a:solidFill>
              </a:rPr>
              <a:t>18-4-1978 đến 30-4-1978 </a:t>
            </a:r>
            <a:r>
              <a:rPr lang="vi-VN" dirty="0"/>
              <a:t>trong cuộc chiến tranh bảo vệ biên giới Tây Nam của Tổ Quốc. </a:t>
            </a:r>
            <a:endParaRPr lang="en-US" dirty="0"/>
          </a:p>
        </p:txBody>
      </p:sp>
      <p:pic>
        <p:nvPicPr>
          <p:cNvPr id="6" name="Picture 5">
            <a:extLst>
              <a:ext uri="{FF2B5EF4-FFF2-40B4-BE49-F238E27FC236}">
                <a16:creationId xmlns:a16="http://schemas.microsoft.com/office/drawing/2014/main" xmlns="" id="{B7FC3EAE-DD1C-42F3-867E-46E71C25AF75}"/>
              </a:ext>
            </a:extLst>
          </p:cNvPr>
          <p:cNvPicPr>
            <a:picLocks noChangeAspect="1"/>
          </p:cNvPicPr>
          <p:nvPr/>
        </p:nvPicPr>
        <p:blipFill>
          <a:blip r:embed="rId4"/>
          <a:stretch>
            <a:fillRect/>
          </a:stretch>
        </p:blipFill>
        <p:spPr>
          <a:xfrm>
            <a:off x="1695982" y="167994"/>
            <a:ext cx="10496018" cy="5144235"/>
          </a:xfrm>
          <a:prstGeom prst="rect">
            <a:avLst/>
          </a:prstGeom>
        </p:spPr>
      </p:pic>
    </p:spTree>
    <p:extLst>
      <p:ext uri="{BB962C8B-B14F-4D97-AF65-F5344CB8AC3E}">
        <p14:creationId xmlns:p14="http://schemas.microsoft.com/office/powerpoint/2010/main" xmlns="" val="79408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58705" y="949078"/>
            <a:ext cx="8274588"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53004" y="1049408"/>
            <a:ext cx="7754698" cy="830997"/>
          </a:xfrm>
          <a:prstGeom prst="rect">
            <a:avLst/>
          </a:prstGeom>
          <a:noFill/>
        </p:spPr>
        <p:txBody>
          <a:bodyPr wrap="square" rtlCol="0">
            <a:spAutoFit/>
          </a:bodyPr>
          <a:lstStyle/>
          <a:p>
            <a:pPr algn="ctr"/>
            <a:r>
              <a:rPr lang="en-GB" sz="2400" b="1" dirty="0" err="1">
                <a:latin typeface="Times New Roman" panose="02020603050405020304" pitchFamily="18" charset="0"/>
                <a:cs typeface="Times New Roman" panose="02020603050405020304" pitchFamily="18" charset="0"/>
              </a:rPr>
              <a:t>Có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khả</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năng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giữ</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vững</a:t>
            </a:r>
            <a:r>
              <a:rPr lang="en-GB" sz="2400" b="1" dirty="0">
                <a:latin typeface="Times New Roman" panose="02020603050405020304" pitchFamily="18" charset="0"/>
                <a:cs typeface="Times New Roman" panose="02020603050405020304" pitchFamily="18" charset="0"/>
              </a:rPr>
              <a:t> ý </a:t>
            </a:r>
            <a:r>
              <a:rPr lang="en-GB" sz="2400" b="1" dirty="0" err="1">
                <a:latin typeface="Times New Roman" panose="02020603050405020304" pitchFamily="18" charset="0"/>
                <a:cs typeface="Times New Roman" panose="02020603050405020304" pitchFamily="18" charset="0"/>
              </a:rPr>
              <a:t>chí</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tinh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thần</a:t>
            </a:r>
            <a:r>
              <a:rPr lang="en-GB" sz="2400" b="1" dirty="0">
                <a:latin typeface="Times New Roman" panose="02020603050405020304" pitchFamily="18" charset="0"/>
                <a:cs typeface="Times New Roman" panose="02020603050405020304" pitchFamily="18" charset="0"/>
              </a:rPr>
              <a:t>, </a:t>
            </a:r>
          </a:p>
          <a:p>
            <a:pPr algn="ctr"/>
            <a:r>
              <a:rPr lang="en-GB" sz="2400" b="1" dirty="0" err="1">
                <a:latin typeface="Times New Roman" panose="02020603050405020304" pitchFamily="18" charset="0"/>
                <a:cs typeface="Times New Roman" panose="02020603050405020304" pitchFamily="18" charset="0"/>
              </a:rPr>
              <a:t>không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khuất</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phục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trước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khó</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khăn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nguy</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hiểm</a:t>
            </a:r>
            <a:r>
              <a:rPr lang="en-GB" sz="2400" b="1" dirty="0">
                <a:latin typeface="Times New Roman" panose="02020603050405020304" pitchFamily="18" charset="0"/>
                <a:cs typeface="Times New Roman" panose="02020603050405020304" pitchFamily="18" charset="0"/>
              </a:rPr>
              <a:t>.</a:t>
            </a:r>
            <a:endParaRPr lang="vi-VN" sz="11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12499" y="204879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63430" y="115855"/>
            <a:ext cx="1065138"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439DC680-1A69-8838-B82E-8912C8E812B5}"/>
              </a:ext>
            </a:extLst>
          </p:cNvPr>
          <p:cNvSpPr/>
          <p:nvPr/>
        </p:nvSpPr>
        <p:spPr>
          <a:xfrm>
            <a:off x="4120511" y="263821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xmlns="" id="{F282CE81-EC15-516C-BD0D-73224A331062}"/>
              </a:ext>
            </a:extLst>
          </p:cNvPr>
          <p:cNvSpPr/>
          <p:nvPr/>
        </p:nvSpPr>
        <p:spPr>
          <a:xfrm>
            <a:off x="3308281" y="263821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C19E2004-048B-058F-CD6E-69DE4349547F}"/>
              </a:ext>
            </a:extLst>
          </p:cNvPr>
          <p:cNvSpPr/>
          <p:nvPr/>
        </p:nvSpPr>
        <p:spPr>
          <a:xfrm>
            <a:off x="4191164" y="26998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Ê</a:t>
            </a:r>
            <a:endParaRPr lang="en-US" sz="4000" b="1" dirty="0">
              <a:solidFill>
                <a:srgbClr val="FF0000"/>
              </a:solidFill>
              <a:latin typeface="UTM Avo" panose="02040603050506020204" pitchFamily="18" charset="0"/>
            </a:endParaRPr>
          </a:p>
        </p:txBody>
      </p:sp>
      <p:sp>
        <p:nvSpPr>
          <p:cNvPr id="14" name="Rectangle 13">
            <a:extLst>
              <a:ext uri="{FF2B5EF4-FFF2-40B4-BE49-F238E27FC236}">
                <a16:creationId xmlns:a16="http://schemas.microsoft.com/office/drawing/2014/main" xmlns="" id="{07CFCC3B-9C3D-1B3E-FCFA-4F33E59FDBA4}"/>
              </a:ext>
            </a:extLst>
          </p:cNvPr>
          <p:cNvSpPr/>
          <p:nvPr/>
        </p:nvSpPr>
        <p:spPr>
          <a:xfrm>
            <a:off x="3371977" y="26948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538E03AE-D682-567F-C2A3-546C67B89CFD}"/>
              </a:ext>
            </a:extLst>
          </p:cNvPr>
          <p:cNvSpPr/>
          <p:nvPr/>
        </p:nvSpPr>
        <p:spPr>
          <a:xfrm>
            <a:off x="6547335"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0A930F1C-977D-8FDF-885B-18D56ADD29D8}"/>
              </a:ext>
            </a:extLst>
          </p:cNvPr>
          <p:cNvSpPr/>
          <p:nvPr/>
        </p:nvSpPr>
        <p:spPr>
          <a:xfrm>
            <a:off x="2501118" y="263821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8" name="Rectangle 17">
            <a:extLst>
              <a:ext uri="{FF2B5EF4-FFF2-40B4-BE49-F238E27FC236}">
                <a16:creationId xmlns:a16="http://schemas.microsoft.com/office/drawing/2014/main" xmlns="" id="{478E4BA1-4ABB-0C01-6AE9-1FF3B88278BE}"/>
              </a:ext>
            </a:extLst>
          </p:cNvPr>
          <p:cNvSpPr/>
          <p:nvPr/>
        </p:nvSpPr>
        <p:spPr>
          <a:xfrm>
            <a:off x="5754129"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xmlns="" id="{BBE84E08-1CFA-BEB3-75D4-2F72EE978FC8}"/>
              </a:ext>
            </a:extLst>
          </p:cNvPr>
          <p:cNvSpPr/>
          <p:nvPr/>
        </p:nvSpPr>
        <p:spPr>
          <a:xfrm>
            <a:off x="6608936" y="269914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20" name="Rectangle 19">
            <a:extLst>
              <a:ext uri="{FF2B5EF4-FFF2-40B4-BE49-F238E27FC236}">
                <a16:creationId xmlns:a16="http://schemas.microsoft.com/office/drawing/2014/main" xmlns="" id="{EF423BE0-58F9-E497-AE26-CDCF053339C1}"/>
              </a:ext>
            </a:extLst>
          </p:cNvPr>
          <p:cNvSpPr/>
          <p:nvPr/>
        </p:nvSpPr>
        <p:spPr>
          <a:xfrm>
            <a:off x="2559065" y="26948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21" name="Rectangle 20">
            <a:extLst>
              <a:ext uri="{FF2B5EF4-FFF2-40B4-BE49-F238E27FC236}">
                <a16:creationId xmlns:a16="http://schemas.microsoft.com/office/drawing/2014/main" xmlns="" id="{1187120B-5B07-CD85-C9FF-5F6EFFC37B2A}"/>
              </a:ext>
            </a:extLst>
          </p:cNvPr>
          <p:cNvSpPr/>
          <p:nvPr/>
        </p:nvSpPr>
        <p:spPr>
          <a:xfrm>
            <a:off x="5817825" y="26987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C</a:t>
            </a:r>
          </a:p>
        </p:txBody>
      </p:sp>
      <p:sp>
        <p:nvSpPr>
          <p:cNvPr id="22" name="Rectangle 21">
            <a:extLst>
              <a:ext uri="{FF2B5EF4-FFF2-40B4-BE49-F238E27FC236}">
                <a16:creationId xmlns:a16="http://schemas.microsoft.com/office/drawing/2014/main" xmlns="" id="{42873A0E-9251-EAE9-3CE7-C9FC028F0273}"/>
              </a:ext>
            </a:extLst>
          </p:cNvPr>
          <p:cNvSpPr/>
          <p:nvPr/>
        </p:nvSpPr>
        <p:spPr>
          <a:xfrm>
            <a:off x="4932741" y="264218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3" name="Rectangle 22">
            <a:extLst>
              <a:ext uri="{FF2B5EF4-FFF2-40B4-BE49-F238E27FC236}">
                <a16:creationId xmlns:a16="http://schemas.microsoft.com/office/drawing/2014/main" xmlns="" id="{7A4F74E5-7ED9-209F-6D09-F49D8742DAC3}"/>
              </a:ext>
            </a:extLst>
          </p:cNvPr>
          <p:cNvSpPr/>
          <p:nvPr/>
        </p:nvSpPr>
        <p:spPr>
          <a:xfrm>
            <a:off x="4990688" y="26860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24" name="Rectangle 23">
            <a:extLst>
              <a:ext uri="{FF2B5EF4-FFF2-40B4-BE49-F238E27FC236}">
                <a16:creationId xmlns:a16="http://schemas.microsoft.com/office/drawing/2014/main" xmlns="" id="{959FF23B-930C-BA8F-9193-581138FBA8A0}"/>
              </a:ext>
            </a:extLst>
          </p:cNvPr>
          <p:cNvSpPr/>
          <p:nvPr/>
        </p:nvSpPr>
        <p:spPr>
          <a:xfrm>
            <a:off x="8969432"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5" name="Rectangle 24">
            <a:extLst>
              <a:ext uri="{FF2B5EF4-FFF2-40B4-BE49-F238E27FC236}">
                <a16:creationId xmlns:a16="http://schemas.microsoft.com/office/drawing/2014/main" xmlns="" id="{73A70FE8-7D2A-F1C4-4451-4AB5D77A3BA1}"/>
              </a:ext>
            </a:extLst>
          </p:cNvPr>
          <p:cNvSpPr/>
          <p:nvPr/>
        </p:nvSpPr>
        <p:spPr>
          <a:xfrm>
            <a:off x="8176226"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xmlns="" id="{56599449-6A5D-3846-3F11-936211F6AC4B}"/>
              </a:ext>
            </a:extLst>
          </p:cNvPr>
          <p:cNvSpPr/>
          <p:nvPr/>
        </p:nvSpPr>
        <p:spPr>
          <a:xfrm>
            <a:off x="9031033" y="26999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27" name="Rectangle 26">
            <a:extLst>
              <a:ext uri="{FF2B5EF4-FFF2-40B4-BE49-F238E27FC236}">
                <a16:creationId xmlns:a16="http://schemas.microsoft.com/office/drawing/2014/main" xmlns="" id="{84F68B15-58C7-D9F2-CACC-5127B85B6526}"/>
              </a:ext>
            </a:extLst>
          </p:cNvPr>
          <p:cNvSpPr/>
          <p:nvPr/>
        </p:nvSpPr>
        <p:spPr>
          <a:xfrm>
            <a:off x="8239922" y="269957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8" name="Rectangle 27">
            <a:extLst>
              <a:ext uri="{FF2B5EF4-FFF2-40B4-BE49-F238E27FC236}">
                <a16:creationId xmlns:a16="http://schemas.microsoft.com/office/drawing/2014/main" xmlns="" id="{50852E07-E638-9774-C0D5-B3800CF09900}"/>
              </a:ext>
            </a:extLst>
          </p:cNvPr>
          <p:cNvSpPr/>
          <p:nvPr/>
        </p:nvSpPr>
        <p:spPr>
          <a:xfrm>
            <a:off x="7354838" y="26429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29" name="Rectangle 28">
            <a:extLst>
              <a:ext uri="{FF2B5EF4-FFF2-40B4-BE49-F238E27FC236}">
                <a16:creationId xmlns:a16="http://schemas.microsoft.com/office/drawing/2014/main" xmlns="" id="{B00B5622-AFD8-57A9-AB6F-7837C5099AE4}"/>
              </a:ext>
            </a:extLst>
          </p:cNvPr>
          <p:cNvSpPr/>
          <p:nvPr/>
        </p:nvSpPr>
        <p:spPr>
          <a:xfrm>
            <a:off x="7435645" y="26983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Ờ</a:t>
            </a:r>
          </a:p>
        </p:txBody>
      </p:sp>
      <p:sp>
        <p:nvSpPr>
          <p:cNvPr id="4" name="TextBox 3">
            <a:extLst>
              <a:ext uri="{FF2B5EF4-FFF2-40B4-BE49-F238E27FC236}">
                <a16:creationId xmlns:a16="http://schemas.microsoft.com/office/drawing/2014/main" xmlns="" id="{03A44275-E79C-A5B8-5B6E-12407C1AFF0F}"/>
              </a:ext>
            </a:extLst>
          </p:cNvPr>
          <p:cNvSpPr txBox="1"/>
          <p:nvPr/>
        </p:nvSpPr>
        <p:spPr>
          <a:xfrm>
            <a:off x="500332" y="3524508"/>
            <a:ext cx="11188459"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marL="342900" indent="-342900" algn="just">
              <a:buFontTx/>
              <a:buChar char="-"/>
            </a:pPr>
            <a:r>
              <a:rPr lang="vi-VN" sz="2400" b="0" i="0" dirty="0">
                <a:solidFill>
                  <a:srgbClr val="242021"/>
                </a:solidFill>
                <a:effectLst/>
                <a:latin typeface="Arial" panose="020B0604020202020204" pitchFamily="34" charset="0"/>
                <a:cs typeface="Arial" panose="020B0604020202020204" pitchFamily="34" charset="0"/>
              </a:rPr>
              <a:t>Phòng ngự </a:t>
            </a:r>
            <a:r>
              <a:rPr lang="vi-VN" sz="2400" b="0" i="0" dirty="0">
                <a:solidFill>
                  <a:srgbClr val="FF0000"/>
                </a:solidFill>
                <a:effectLst/>
                <a:latin typeface="Arial" panose="020B0604020202020204" pitchFamily="34" charset="0"/>
                <a:cs typeface="Arial" panose="020B0604020202020204" pitchFamily="34" charset="0"/>
              </a:rPr>
              <a:t>kiên cường</a:t>
            </a:r>
            <a:r>
              <a:rPr lang="vi-VN" sz="2400" b="0" i="0" dirty="0">
                <a:solidFill>
                  <a:srgbClr val="242021"/>
                </a:solidFill>
                <a:effectLst/>
                <a:latin typeface="Arial" panose="020B0604020202020204" pitchFamily="34" charset="0"/>
                <a:cs typeface="Arial" panose="020B0604020202020204" pitchFamily="34" charset="0"/>
              </a:rPr>
              <a:t>, kết hợp phản công, tiến công linh hoạt với nhiều hình thức chiến thuật; kết hợp đánh tiêu hao, tiêu diệt, bẻ gãy các đợt tiến công của địch; kết hợp đấu tranh quân sự, chính trị, ngoại giao buộc địch phải rút quân</a:t>
            </a:r>
            <a:r>
              <a:rPr lang="en-GB" sz="2400" b="0" i="0" dirty="0">
                <a:solidFill>
                  <a:srgbClr val="242021"/>
                </a:solidFill>
                <a:effectLst/>
                <a:latin typeface="Arial" panose="020B0604020202020204" pitchFamily="34" charset="0"/>
                <a:cs typeface="Arial" panose="020B0604020202020204" pitchFamily="34" charset="0"/>
              </a:rPr>
              <a:t>.</a:t>
            </a:r>
          </a:p>
          <a:p>
            <a:pPr marL="342900" indent="-342900" algn="just">
              <a:buFontTx/>
              <a:buChar char="-"/>
            </a:pP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7" name="image4.png">
            <a:extLst>
              <a:ext uri="{FF2B5EF4-FFF2-40B4-BE49-F238E27FC236}">
                <a16:creationId xmlns:a16="http://schemas.microsoft.com/office/drawing/2014/main" xmlns="" id="{50EBCF99-B6BB-02A1-1767-9903B8CDBE62}"/>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8" name="Group 11">
            <a:extLst>
              <a:ext uri="{FF2B5EF4-FFF2-40B4-BE49-F238E27FC236}">
                <a16:creationId xmlns:a16="http://schemas.microsoft.com/office/drawing/2014/main" xmlns="" id="{1BED98B3-385A-B971-9B7C-43135947331C}"/>
              </a:ext>
            </a:extLst>
          </p:cNvPr>
          <p:cNvGrpSpPr>
            <a:grpSpLocks/>
          </p:cNvGrpSpPr>
          <p:nvPr/>
        </p:nvGrpSpPr>
        <p:grpSpPr bwMode="auto">
          <a:xfrm>
            <a:off x="881673" y="169211"/>
            <a:ext cx="625171" cy="541918"/>
            <a:chOff x="0" y="0"/>
            <a:chExt cx="666" cy="559"/>
          </a:xfrm>
        </p:grpSpPr>
        <p:sp>
          <p:nvSpPr>
            <p:cNvPr id="9" name="Freeform 12">
              <a:extLst>
                <a:ext uri="{FF2B5EF4-FFF2-40B4-BE49-F238E27FC236}">
                  <a16:creationId xmlns:a16="http://schemas.microsoft.com/office/drawing/2014/main" xmlns="" id="{E82DE124-AE98-3094-B79A-8329F6E9EAB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Picture 5" descr="A blue and white alarm clock with bells&#10;&#10;Description automatically generated">
            <a:extLst>
              <a:ext uri="{FF2B5EF4-FFF2-40B4-BE49-F238E27FC236}">
                <a16:creationId xmlns:a16="http://schemas.microsoft.com/office/drawing/2014/main" xmlns="" id="{054AEEB7-2BF9-6195-A846-39863ADAE04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63" name="Oval 62">
            <a:extLst>
              <a:ext uri="{FF2B5EF4-FFF2-40B4-BE49-F238E27FC236}">
                <a16:creationId xmlns:a16="http://schemas.microsoft.com/office/drawing/2014/main" xmlns="" id="{048F9174-9C44-0161-A40A-14FCEA2ACC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24" name="Oval 1023">
            <a:extLst>
              <a:ext uri="{FF2B5EF4-FFF2-40B4-BE49-F238E27FC236}">
                <a16:creationId xmlns:a16="http://schemas.microsoft.com/office/drawing/2014/main" xmlns="" id="{9B5D9E04-DCB0-5BF7-C7C0-AD724C1007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25" name="Oval 1024">
            <a:extLst>
              <a:ext uri="{FF2B5EF4-FFF2-40B4-BE49-F238E27FC236}">
                <a16:creationId xmlns:a16="http://schemas.microsoft.com/office/drawing/2014/main" xmlns="" id="{697704FF-C5AE-FC9F-9771-2813B6111E1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26" name="Oval 1025">
            <a:extLst>
              <a:ext uri="{FF2B5EF4-FFF2-40B4-BE49-F238E27FC236}">
                <a16:creationId xmlns:a16="http://schemas.microsoft.com/office/drawing/2014/main" xmlns="" id="{BE5A2D16-FEDD-CF44-524C-C7CC2AFD0A6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27" name="Oval 1026">
            <a:extLst>
              <a:ext uri="{FF2B5EF4-FFF2-40B4-BE49-F238E27FC236}">
                <a16:creationId xmlns:a16="http://schemas.microsoft.com/office/drawing/2014/main" xmlns="" id="{52DE4D59-8021-84F5-7009-DBF036B1711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28" name="Oval 1027">
            <a:extLst>
              <a:ext uri="{FF2B5EF4-FFF2-40B4-BE49-F238E27FC236}">
                <a16:creationId xmlns:a16="http://schemas.microsoft.com/office/drawing/2014/main" xmlns="" id="{A3B0137D-8D95-0847-85A9-A62C5C4EE75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9" name="Oval 1028">
            <a:extLst>
              <a:ext uri="{FF2B5EF4-FFF2-40B4-BE49-F238E27FC236}">
                <a16:creationId xmlns:a16="http://schemas.microsoft.com/office/drawing/2014/main" xmlns="" id="{10E010BE-BEC9-D45C-C2BE-B3084015BBA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0" name="Oval 1029">
            <a:extLst>
              <a:ext uri="{FF2B5EF4-FFF2-40B4-BE49-F238E27FC236}">
                <a16:creationId xmlns:a16="http://schemas.microsoft.com/office/drawing/2014/main" xmlns="" id="{A6BD65E9-056C-FE22-BEE9-358D987F39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1" name="Oval 1030">
            <a:extLst>
              <a:ext uri="{FF2B5EF4-FFF2-40B4-BE49-F238E27FC236}">
                <a16:creationId xmlns:a16="http://schemas.microsoft.com/office/drawing/2014/main" xmlns="" id="{FD0F2900-5ED6-EF82-3668-13DBEC892E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2" name="Oval 1031">
            <a:extLst>
              <a:ext uri="{FF2B5EF4-FFF2-40B4-BE49-F238E27FC236}">
                <a16:creationId xmlns:a16="http://schemas.microsoft.com/office/drawing/2014/main" xmlns="" id="{09273820-6B00-878D-1CC3-A216E4838E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3" name="Oval 1032">
            <a:extLst>
              <a:ext uri="{FF2B5EF4-FFF2-40B4-BE49-F238E27FC236}">
                <a16:creationId xmlns:a16="http://schemas.microsoft.com/office/drawing/2014/main" xmlns="" id="{EDF1BF4A-6C3B-60CF-D150-0D95367B13C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9A1D0909-3F43-1490-4802-F8E1B4C6A0A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B0C917E3-FA31-1A47-D7A9-139D20B489C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DAFF994C-D9C2-9AA5-4555-50857163D01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B99338C1-9EEB-8A55-7415-BC5A954ED8C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E8479C9F-E632-C516-FC9F-D1029B43684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 name="Arrow: Left 67">
            <a:hlinkClick r:id="rId9" action="ppaction://hlinksldjump"/>
            <a:extLst>
              <a:ext uri="{FF2B5EF4-FFF2-40B4-BE49-F238E27FC236}">
                <a16:creationId xmlns:a16="http://schemas.microsoft.com/office/drawing/2014/main" xmlns="" id="{C123FDCA-72A1-E657-5346-930FE9D58CE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419373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video>
              <p:cMediaNode vol="80000" numSld="999" showWhenStopped="0">
                <p:cTn id="36" fill="hold" display="0">
                  <p:stCondLst>
                    <p:cond delay="indefinite"/>
                  </p:stCondLst>
                  <p:endCondLst>
                    <p:cond evt="onStopAudio" delay="0">
                      <p:tgtEl>
                        <p:sldTgt/>
                      </p:tgtEl>
                    </p:cond>
                  </p:endCondLst>
                </p:cTn>
                <p:tgtEl>
                  <p:spTgt spid="15"/>
                </p:tgtEl>
              </p:cMediaNode>
            </p:video>
            <p:seq concurrent="1" nextAc="seek">
              <p:cTn id="37" restart="whenNotActive" fill="hold" evtFilter="cancelBubble" nodeType="interactiveSeq">
                <p:stCondLst>
                  <p:cond evt="onClick" delay="0">
                    <p:tgtEl>
                      <p:spTgt spid="6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2000"/>
                            </p:stCondLst>
                            <p:childTnLst>
                              <p:par>
                                <p:cTn id="46" presetID="1" presetClass="entr" presetSubtype="0" fill="hold" grpId="0" nodeType="afterEffect">
                                  <p:stCondLst>
                                    <p:cond delay="0"/>
                                  </p:stCondLst>
                                  <p:childTnLst>
                                    <p:set>
                                      <p:cBhvr>
                                        <p:cTn id="4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3000"/>
                            </p:stCondLst>
                            <p:childTnLst>
                              <p:par>
                                <p:cTn id="49" presetID="1" presetClass="entr" presetSubtype="0" fill="hold" grpId="0" nodeType="afterEffect">
                                  <p:stCondLst>
                                    <p:cond delay="0"/>
                                  </p:stCondLst>
                                  <p:childTnLst>
                                    <p:set>
                                      <p:cBhvr>
                                        <p:cTn id="5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4000"/>
                            </p:stCondLst>
                            <p:childTnLst>
                              <p:par>
                                <p:cTn id="52" presetID="1" presetClass="entr" presetSubtype="0" fill="hold" grpId="0" nodeType="afterEffect">
                                  <p:stCondLst>
                                    <p:cond delay="0"/>
                                  </p:stCondLst>
                                  <p:childTnLst>
                                    <p:set>
                                      <p:cBhvr>
                                        <p:cTn id="5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5000"/>
                            </p:stCondLst>
                            <p:childTnLst>
                              <p:par>
                                <p:cTn id="55" presetID="1" presetClass="entr" presetSubtype="0" fill="hold" grpId="0" nodeType="afterEffect">
                                  <p:stCondLst>
                                    <p:cond delay="0"/>
                                  </p:stCondLst>
                                  <p:childTnLst>
                                    <p:set>
                                      <p:cBhvr>
                                        <p:cTn id="5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6000"/>
                            </p:stCondLst>
                            <p:childTnLst>
                              <p:par>
                                <p:cTn id="58" presetID="1" presetClass="entr" presetSubtype="0" fill="hold" grpId="0" nodeType="afterEffect">
                                  <p:stCondLst>
                                    <p:cond delay="0"/>
                                  </p:stCondLst>
                                  <p:childTnLst>
                                    <p:set>
                                      <p:cBhvr>
                                        <p:cTn id="5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demgiay.wav"/>
                                        </p:tgtEl>
                                      </p:cMediaNode>
                                    </p:audio>
                                  </p:subTnLst>
                                </p:cTn>
                              </p:par>
                            </p:childTnLst>
                          </p:cTn>
                        </p:par>
                        <p:par>
                          <p:cTn id="60" fill="hold">
                            <p:stCondLst>
                              <p:cond delay="7000"/>
                            </p:stCondLst>
                            <p:childTnLst>
                              <p:par>
                                <p:cTn id="61" presetID="1" presetClass="entr" presetSubtype="0" fill="hold" grpId="0" nodeType="afterEffect">
                                  <p:stCondLst>
                                    <p:cond delay="0"/>
                                  </p:stCondLst>
                                  <p:childTnLst>
                                    <p:set>
                                      <p:cBhvr>
                                        <p:cTn id="6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demgiay.wav"/>
                                        </p:tgtEl>
                                      </p:cMediaNode>
                                    </p:audio>
                                  </p:subTnLst>
                                </p:cTn>
                              </p:par>
                            </p:childTnLst>
                          </p:cTn>
                        </p:par>
                        <p:par>
                          <p:cTn id="63" fill="hold">
                            <p:stCondLst>
                              <p:cond delay="8000"/>
                            </p:stCondLst>
                            <p:childTnLst>
                              <p:par>
                                <p:cTn id="64" presetID="1" presetClass="entr" presetSubtype="0" fill="hold" grpId="0" nodeType="afterEffect">
                                  <p:stCondLst>
                                    <p:cond delay="0"/>
                                  </p:stCondLst>
                                  <p:childTnLst>
                                    <p:set>
                                      <p:cBhvr>
                                        <p:cTn id="6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emgiay.wav"/>
                                        </p:tgtEl>
                                      </p:cMediaNode>
                                    </p:audio>
                                  </p:subTnLst>
                                </p:cTn>
                              </p:par>
                            </p:childTnLst>
                          </p:cTn>
                        </p:par>
                        <p:par>
                          <p:cTn id="66" fill="hold">
                            <p:stCondLst>
                              <p:cond delay="9000"/>
                            </p:stCondLst>
                            <p:childTnLst>
                              <p:par>
                                <p:cTn id="67" presetID="1" presetClass="entr" presetSubtype="0" fill="hold" grpId="0" nodeType="afterEffect">
                                  <p:stCondLst>
                                    <p:cond delay="0"/>
                                  </p:stCondLst>
                                  <p:childTnLst>
                                    <p:set>
                                      <p:cBhvr>
                                        <p:cTn id="68"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emgiay.wav"/>
                                        </p:tgtEl>
                                      </p:cMediaNode>
                                    </p:audio>
                                  </p:subTnLst>
                                </p:cTn>
                              </p:par>
                            </p:childTnLst>
                          </p:cTn>
                        </p:par>
                        <p:par>
                          <p:cTn id="69" fill="hold">
                            <p:stCondLst>
                              <p:cond delay="10000"/>
                            </p:stCondLst>
                            <p:childTnLst>
                              <p:par>
                                <p:cTn id="70" presetID="1" presetClass="entr" presetSubtype="0" fill="hold" grpId="0" nodeType="afterEffect">
                                  <p:stCondLst>
                                    <p:cond delay="0"/>
                                  </p:stCondLst>
                                  <p:childTnLst>
                                    <p:set>
                                      <p:cBhvr>
                                        <p:cTn id="71"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emgiay.wav"/>
                                        </p:tgtEl>
                                      </p:cMediaNode>
                                    </p:audio>
                                  </p:subTnLst>
                                </p:cTn>
                              </p:par>
                            </p:childTnLst>
                          </p:cTn>
                        </p:par>
                        <p:par>
                          <p:cTn id="72" fill="hold">
                            <p:stCondLst>
                              <p:cond delay="11000"/>
                            </p:stCondLst>
                            <p:childTnLst>
                              <p:par>
                                <p:cTn id="73" presetID="1" presetClass="entr" presetSubtype="0" fill="hold" grpId="0" nodeType="afterEffect">
                                  <p:stCondLst>
                                    <p:cond delay="0"/>
                                  </p:stCondLst>
                                  <p:childTnLst>
                                    <p:set>
                                      <p:cBhvr>
                                        <p:cTn id="74"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demgiay.wav"/>
                                        </p:tgtEl>
                                      </p:cMediaNode>
                                    </p:audio>
                                  </p:subTnLst>
                                </p:cTn>
                              </p:par>
                            </p:childTnLst>
                          </p:cTn>
                        </p:par>
                        <p:par>
                          <p:cTn id="75" fill="hold">
                            <p:stCondLst>
                              <p:cond delay="12000"/>
                            </p:stCondLst>
                            <p:childTnLst>
                              <p:par>
                                <p:cTn id="76" presetID="1" presetClass="entr" presetSubtype="0" fill="hold" grpId="0" nodeType="afterEffect">
                                  <p:stCondLst>
                                    <p:cond delay="0"/>
                                  </p:stCondLst>
                                  <p:childTnLst>
                                    <p:set>
                                      <p:cBhvr>
                                        <p:cTn id="77"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demgiay.wav"/>
                                        </p:tgtEl>
                                      </p:cMediaNode>
                                    </p:audio>
                                  </p:subTnLst>
                                </p:cTn>
                              </p:par>
                            </p:childTnLst>
                          </p:cTn>
                        </p:par>
                        <p:par>
                          <p:cTn id="78" fill="hold">
                            <p:stCondLst>
                              <p:cond delay="13000"/>
                            </p:stCondLst>
                            <p:childTnLst>
                              <p:par>
                                <p:cTn id="79" presetID="1" presetClass="entr" presetSubtype="0" fill="hold" grpId="0" nodeType="afterEffect">
                                  <p:stCondLst>
                                    <p:cond delay="0"/>
                                  </p:stCondLst>
                                  <p:childTnLst>
                                    <p:set>
                                      <p:cBhvr>
                                        <p:cTn id="80"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demgiay.wav"/>
                                        </p:tgtEl>
                                      </p:cMediaNode>
                                    </p:audio>
                                  </p:subTnLst>
                                </p:cTn>
                              </p:par>
                            </p:childTnLst>
                          </p:cTn>
                        </p:par>
                        <p:par>
                          <p:cTn id="81" fill="hold">
                            <p:stCondLst>
                              <p:cond delay="14000"/>
                            </p:stCondLst>
                            <p:childTnLst>
                              <p:par>
                                <p:cTn id="82" presetID="1" presetClass="entr" presetSubtype="0" fill="hold" grpId="0" nodeType="afterEffect">
                                  <p:stCondLst>
                                    <p:cond delay="0"/>
                                  </p:stCondLst>
                                  <p:childTnLst>
                                    <p:set>
                                      <p:cBhvr>
                                        <p:cTn id="83"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63"/>
                  </p:tgtEl>
                </p:cond>
              </p:nextCondLst>
            </p:seq>
          </p:childTnLst>
        </p:cTn>
      </p:par>
    </p:tnLst>
    <p:bldLst>
      <p:bldP spid="13" grpId="0" animBg="1"/>
      <p:bldP spid="14" grpId="0" animBg="1"/>
      <p:bldP spid="19" grpId="0" animBg="1"/>
      <p:bldP spid="20" grpId="0" animBg="1"/>
      <p:bldP spid="21" grpId="0" animBg="1"/>
      <p:bldP spid="23" grpId="0" animBg="1"/>
      <p:bldP spid="26" grpId="0" animBg="1"/>
      <p:bldP spid="27" grpId="0" animBg="1"/>
      <p:bldP spid="29" grpId="0" animBg="1"/>
      <p:bldP spid="4"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7" grpId="0" animBg="1"/>
      <p:bldP spid="1038" grpId="0" animBg="1"/>
      <p:bldP spid="10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53037" y="875430"/>
            <a:ext cx="8685926" cy="110864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899938" y="967444"/>
            <a:ext cx="8392123" cy="830997"/>
          </a:xfrm>
          <a:prstGeom prst="rect">
            <a:avLst/>
          </a:prstGeom>
          <a:noFill/>
        </p:spPr>
        <p:txBody>
          <a:bodyPr wrap="square" rtlCol="0">
            <a:spAutoFit/>
          </a:bodyPr>
          <a:lstStyle/>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Bao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gồm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nhiều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chặt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chẽ</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latin typeface="Times New Roman" panose="02020603050405020304" pitchFamily="18" charset="0"/>
                <a:ea typeface="Calibri" panose="020F0502020204030204" pitchFamily="34" charset="0"/>
                <a:cs typeface="Times New Roman" panose="02020603050405020304" pitchFamily="18" charset="0"/>
              </a:rPr>
              <a:t>,</a:t>
            </a:r>
          </a:p>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chỉnh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98416" y="2084541"/>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8217849"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3479039" y="270759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067831" y="270940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4272236" y="27115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8279450"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P</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3536986" y="27651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5138484" y="277100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N</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4343237" y="277314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Ổ</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00171" y="45428"/>
            <a:ext cx="102815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4</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5845758" y="270759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5903705" y="27651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xmlns="" id="{67197F19-CFC9-D792-719A-7FA9EAD41974}"/>
              </a:ext>
            </a:extLst>
          </p:cNvPr>
          <p:cNvSpPr/>
          <p:nvPr/>
        </p:nvSpPr>
        <p:spPr>
          <a:xfrm>
            <a:off x="7440205"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4" name="Rectangle 13">
            <a:extLst>
              <a:ext uri="{FF2B5EF4-FFF2-40B4-BE49-F238E27FC236}">
                <a16:creationId xmlns:a16="http://schemas.microsoft.com/office/drawing/2014/main" xmlns="" id="{F6A52FD4-9428-4CE2-E953-9C402C14E149}"/>
              </a:ext>
            </a:extLst>
          </p:cNvPr>
          <p:cNvSpPr/>
          <p:nvPr/>
        </p:nvSpPr>
        <p:spPr>
          <a:xfrm>
            <a:off x="6640145" y="27107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6F92E13F-802B-F46B-0D58-466650E75B68}"/>
              </a:ext>
            </a:extLst>
          </p:cNvPr>
          <p:cNvSpPr/>
          <p:nvPr/>
        </p:nvSpPr>
        <p:spPr>
          <a:xfrm>
            <a:off x="7501806"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Ợ</a:t>
            </a:r>
          </a:p>
        </p:txBody>
      </p:sp>
      <p:sp>
        <p:nvSpPr>
          <p:cNvPr id="17" name="Rectangle 16">
            <a:extLst>
              <a:ext uri="{FF2B5EF4-FFF2-40B4-BE49-F238E27FC236}">
                <a16:creationId xmlns:a16="http://schemas.microsoft.com/office/drawing/2014/main" xmlns="" id="{D80E77C8-5B57-8667-6A7E-48EE6A4563B6}"/>
              </a:ext>
            </a:extLst>
          </p:cNvPr>
          <p:cNvSpPr/>
          <p:nvPr/>
        </p:nvSpPr>
        <p:spPr>
          <a:xfrm>
            <a:off x="6703841" y="27723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57" name="TextBox 56">
            <a:extLst>
              <a:ext uri="{FF2B5EF4-FFF2-40B4-BE49-F238E27FC236}">
                <a16:creationId xmlns:a16="http://schemas.microsoft.com/office/drawing/2014/main" xmlns="" id="{CCD7B817-5479-CFB5-C630-400D3FC98D41}"/>
              </a:ext>
            </a:extLst>
          </p:cNvPr>
          <p:cNvSpPr txBox="1"/>
          <p:nvPr/>
        </p:nvSpPr>
        <p:spPr>
          <a:xfrm>
            <a:off x="662354" y="3564064"/>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solidFill>
                  <a:srgbClr val="FF0000"/>
                </a:solidFill>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nòng cốt;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83367EB3-133C-D787-A8A7-BE6AFE68CB78}"/>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23DA995A-8C4C-615E-5C83-9D0D8F484595}"/>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303E347C-BC02-A7BD-9F55-41A098B74BF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B8AFB7B0-0F2C-4C3D-8166-C6B56347CDB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8548432C-D27D-1951-C2B3-BF432BDE424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9A5883DA-B1AB-2EED-D5FF-74AC58A4A67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06A96BB-F25C-1F45-29E7-029E20AFA4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D185BE57-559A-3EE7-5684-5C0D48D6EE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C66BF470-2A8F-D675-1EF8-C52371A975C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B560B43-255B-F286-C3FB-9D506BE3878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15E9B979-870A-6225-76D0-8F1CEC9A06D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C7598FAF-C74D-7EBC-800A-7F96FC52987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01DC997D-97AF-3CB1-77D5-173CE11756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034392D3-00B5-C054-684D-DEC49135BE6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37A32C49-07ED-52C0-4B07-4B275C6FBB6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AC9C4590-075C-D039-5072-4F1EC6EA840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AB77D797-7B19-10D0-CCCD-C1BAB7F66E5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721CC8DD-BB80-11E0-B337-A7DC0653C5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8B418956-1FA5-8228-AA8B-FC7C39A0851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2872D24A-739A-EC01-CBC9-1FDB11C767A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xmlns="" id="{293280B0-99C0-A7A5-E34C-0762CFCEDB3C}"/>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199669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6" grpId="0" animBg="1"/>
      <p:bldP spid="17" grpId="0" animBg="1"/>
      <p:bldP spid="57"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716657" y="858259"/>
            <a:ext cx="8927700" cy="109993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958196" y="1129626"/>
            <a:ext cx="8517147"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Times" panose="020B0500000000000000" pitchFamily="34" charset="-93"/>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753896" y="207149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7414128" y="2667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4991167" y="26639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5791730" y="266933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3368980" y="266558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6596816" y="2667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7475729" y="2729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5049114" y="27215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5862383" y="272616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G</a:t>
            </a:r>
          </a:p>
        </p:txBody>
      </p:sp>
      <p:sp>
        <p:nvSpPr>
          <p:cNvPr id="59" name="Rectangle 58">
            <a:extLst>
              <a:ext uri="{FF2B5EF4-FFF2-40B4-BE49-F238E27FC236}">
                <a16:creationId xmlns:a16="http://schemas.microsoft.com/office/drawing/2014/main" xmlns="" id="{27449AFD-2492-CCC5-B1FE-6CFC46CDF5DE}"/>
              </a:ext>
            </a:extLst>
          </p:cNvPr>
          <p:cNvSpPr/>
          <p:nvPr/>
        </p:nvSpPr>
        <p:spPr>
          <a:xfrm>
            <a:off x="3439981" y="2727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6660512" y="2729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V</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72091" y="43345"/>
            <a:ext cx="1233609"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70B61CC2-73F2-65B9-B2A9-2CF205D7EF2D}"/>
              </a:ext>
            </a:extLst>
          </p:cNvPr>
          <p:cNvSpPr/>
          <p:nvPr/>
        </p:nvSpPr>
        <p:spPr>
          <a:xfrm>
            <a:off x="4188055" y="266694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xmlns="" id="{A5752B8B-BD25-969B-0F45-0788B2897198}"/>
              </a:ext>
            </a:extLst>
          </p:cNvPr>
          <p:cNvSpPr/>
          <p:nvPr/>
        </p:nvSpPr>
        <p:spPr>
          <a:xfrm>
            <a:off x="4259056" y="272853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Ộ</a:t>
            </a:r>
          </a:p>
        </p:txBody>
      </p:sp>
      <p:sp>
        <p:nvSpPr>
          <p:cNvPr id="46" name="Rectangle 45">
            <a:extLst>
              <a:ext uri="{FF2B5EF4-FFF2-40B4-BE49-F238E27FC236}">
                <a16:creationId xmlns:a16="http://schemas.microsoft.com/office/drawing/2014/main" xmlns="" id="{7DD0381D-0CB9-99CD-7EE0-6253818507A9}"/>
              </a:ext>
            </a:extLst>
          </p:cNvPr>
          <p:cNvSpPr/>
          <p:nvPr/>
        </p:nvSpPr>
        <p:spPr>
          <a:xfrm>
            <a:off x="9015760" y="268227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47" name="Rectangle 46">
            <a:extLst>
              <a:ext uri="{FF2B5EF4-FFF2-40B4-BE49-F238E27FC236}">
                <a16:creationId xmlns:a16="http://schemas.microsoft.com/office/drawing/2014/main" xmlns="" id="{87A974F6-237F-5E5D-A42F-176028E82FE4}"/>
              </a:ext>
            </a:extLst>
          </p:cNvPr>
          <p:cNvSpPr/>
          <p:nvPr/>
        </p:nvSpPr>
        <p:spPr>
          <a:xfrm>
            <a:off x="9077361" y="27179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1" name="Rectangle 50">
            <a:extLst>
              <a:ext uri="{FF2B5EF4-FFF2-40B4-BE49-F238E27FC236}">
                <a16:creationId xmlns:a16="http://schemas.microsoft.com/office/drawing/2014/main" xmlns="" id="{DEAA4F6D-5930-61DF-81DA-4552FCE1F756}"/>
              </a:ext>
            </a:extLst>
          </p:cNvPr>
          <p:cNvSpPr/>
          <p:nvPr/>
        </p:nvSpPr>
        <p:spPr>
          <a:xfrm>
            <a:off x="8219256" y="26707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7" name="Rectangle 56">
            <a:extLst>
              <a:ext uri="{FF2B5EF4-FFF2-40B4-BE49-F238E27FC236}">
                <a16:creationId xmlns:a16="http://schemas.microsoft.com/office/drawing/2014/main" xmlns="" id="{8126FC8F-37E6-5180-F6B3-9DD6ACF14829}"/>
              </a:ext>
            </a:extLst>
          </p:cNvPr>
          <p:cNvSpPr/>
          <p:nvPr/>
        </p:nvSpPr>
        <p:spPr>
          <a:xfrm>
            <a:off x="8280857" y="27323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Ê</a:t>
            </a:r>
          </a:p>
        </p:txBody>
      </p:sp>
      <p:sp>
        <p:nvSpPr>
          <p:cNvPr id="61" name="TextBox 60">
            <a:extLst>
              <a:ext uri="{FF2B5EF4-FFF2-40B4-BE49-F238E27FC236}">
                <a16:creationId xmlns:a16="http://schemas.microsoft.com/office/drawing/2014/main" xmlns="" id="{B6F1765E-0487-8F1E-2F99-A3B93E20E3C8}"/>
              </a:ext>
            </a:extLst>
          </p:cNvPr>
          <p:cNvSpPr txBox="1"/>
          <p:nvPr/>
        </p:nvSpPr>
        <p:spPr>
          <a:xfrm>
            <a:off x="1322977" y="3725224"/>
            <a:ext cx="966158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05-3-1979, Chủ tịch nước Cộng hoà xã hội chủ nghĩa Việt Nam công bố Lệnh Tổng </a:t>
            </a:r>
            <a:r>
              <a:rPr lang="vi-VN" sz="2400" b="0" i="0" dirty="0">
                <a:solidFill>
                  <a:srgbClr val="FF0000"/>
                </a:solidFill>
                <a:effectLst/>
                <a:latin typeface="Arial" panose="020B0604020202020204" pitchFamily="34" charset="0"/>
                <a:cs typeface="Arial" panose="020B0604020202020204" pitchFamily="34" charset="0"/>
              </a:rPr>
              <a:t>động viên </a:t>
            </a:r>
            <a:r>
              <a:rPr lang="vi-VN" sz="2400" b="0" i="0" dirty="0">
                <a:solidFill>
                  <a:srgbClr val="242021"/>
                </a:solidFill>
                <a:effectLst/>
                <a:latin typeface="Arial" panose="020B0604020202020204" pitchFamily="34" charset="0"/>
                <a:cs typeface="Arial" panose="020B0604020202020204" pitchFamily="34" charset="0"/>
              </a:rPr>
              <a:t>trong cả nước để bảo vệ Tổ quốc</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3" name="image4.png">
            <a:extLst>
              <a:ext uri="{FF2B5EF4-FFF2-40B4-BE49-F238E27FC236}">
                <a16:creationId xmlns:a16="http://schemas.microsoft.com/office/drawing/2014/main" xmlns="" id="{2D34CFB6-FAB2-BC48-3CD7-F5EA35BDDA3C}"/>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xmlns="" id="{66AF9887-9964-D7BB-6FBB-5B1E7A108337}"/>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xmlns="" id="{262D1F09-1007-2CB5-E307-BE98A98E5E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844A5AD2-DD51-E26F-E92D-A37EB132629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43B7A485-AFF3-5FD5-CB5D-89A2A87F75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73E36A61-1EDB-C731-FC59-CA10E09DE9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9385A5F-E2E5-B76B-464A-C39B1713B61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ECAC85CA-F8BD-854C-7B8D-0C3749FC42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BD0932FA-2D1D-EBBB-0513-44AC78C53A3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3B73FCA6-F9B0-272C-B55E-A412D8DA9B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xmlns="" id="{42EA8EB6-55A3-1AB2-4D6F-29A3EB0EA18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8" name="Oval 1027">
            <a:extLst>
              <a:ext uri="{FF2B5EF4-FFF2-40B4-BE49-F238E27FC236}">
                <a16:creationId xmlns:a16="http://schemas.microsoft.com/office/drawing/2014/main" xmlns="" id="{CCD78A50-CC41-ADCF-410D-98BA549C9A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9" name="Oval 1028">
            <a:extLst>
              <a:ext uri="{FF2B5EF4-FFF2-40B4-BE49-F238E27FC236}">
                <a16:creationId xmlns:a16="http://schemas.microsoft.com/office/drawing/2014/main" xmlns="" id="{E0492A87-2D5A-9A48-9FC1-1BF9109305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0" name="Oval 1029">
            <a:extLst>
              <a:ext uri="{FF2B5EF4-FFF2-40B4-BE49-F238E27FC236}">
                <a16:creationId xmlns:a16="http://schemas.microsoft.com/office/drawing/2014/main" xmlns="" id="{5A6582DE-3011-FD47-28BF-3E49ED0262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1" name="Oval 1030">
            <a:extLst>
              <a:ext uri="{FF2B5EF4-FFF2-40B4-BE49-F238E27FC236}">
                <a16:creationId xmlns:a16="http://schemas.microsoft.com/office/drawing/2014/main" xmlns="" id="{B2FC8AEA-E846-1116-8E21-B5EE4DE502F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2" name="Oval 1031">
            <a:extLst>
              <a:ext uri="{FF2B5EF4-FFF2-40B4-BE49-F238E27FC236}">
                <a16:creationId xmlns:a16="http://schemas.microsoft.com/office/drawing/2014/main" xmlns="" id="{BEA65E31-88A7-D3DD-401F-4F884077DB2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3" name="Oval 1032">
            <a:extLst>
              <a:ext uri="{FF2B5EF4-FFF2-40B4-BE49-F238E27FC236}">
                <a16:creationId xmlns:a16="http://schemas.microsoft.com/office/drawing/2014/main" xmlns="" id="{F770F5E9-E065-18CA-D563-FB264A3328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4" name="Oval 1033">
            <a:extLst>
              <a:ext uri="{FF2B5EF4-FFF2-40B4-BE49-F238E27FC236}">
                <a16:creationId xmlns:a16="http://schemas.microsoft.com/office/drawing/2014/main" xmlns="" id="{242536E9-25F5-09E4-06F4-0B45BE375AA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xmlns="" id="{21938FFC-DA34-3866-EBF2-D274EA2F369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7" name="Oval 1036">
            <a:extLst>
              <a:ext uri="{FF2B5EF4-FFF2-40B4-BE49-F238E27FC236}">
                <a16:creationId xmlns:a16="http://schemas.microsoft.com/office/drawing/2014/main" xmlns="" id="{E9B60988-3036-C305-F074-646A97AA0D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3" name="Arrow: Left 67">
            <a:hlinkClick r:id="rId9" action="ppaction://hlinksldjump"/>
            <a:extLst>
              <a:ext uri="{FF2B5EF4-FFF2-40B4-BE49-F238E27FC236}">
                <a16:creationId xmlns:a16="http://schemas.microsoft.com/office/drawing/2014/main" xmlns="" id="{F248B091-5B1C-0788-1C77-29372927E2E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3498525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4" fill="hold" display="0">
                  <p:stCondLst>
                    <p:cond delay="indefinite"/>
                  </p:stCondLst>
                  <p:endCondLst>
                    <p:cond evt="onStopAudio" delay="0">
                      <p:tgtEl>
                        <p:sldTgt/>
                      </p:tgtEl>
                    </p:cond>
                  </p:endCondLst>
                </p:cTn>
                <p:tgtEl>
                  <p:spTgt spid="1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2" grpId="0" animBg="1"/>
      <p:bldP spid="47" grpId="0" animBg="1"/>
      <p:bldP spid="57" grpId="0" animBg="1"/>
      <p:bldP spid="61" grpId="0" animBg="1"/>
      <p:bldP spid="6" grpId="0" animBg="1"/>
      <p:bldP spid="7" grpId="0" animBg="1"/>
      <p:bldP spid="8" grpId="0" animBg="1"/>
      <p:bldP spid="9" grpId="0" animBg="1"/>
      <p:bldP spid="10" grpId="0" animBg="1"/>
      <p:bldP spid="1026" grpId="0" animBg="1"/>
      <p:bldP spid="1028" grpId="0" animBg="1"/>
      <p:bldP spid="1029" grpId="0" animBg="1"/>
      <p:bldP spid="1030" grpId="0" animBg="1"/>
      <p:bldP spid="1031" grpId="0" animBg="1"/>
      <p:bldP spid="1032" grpId="0" animBg="1"/>
      <p:bldP spid="1033" grpId="0" animBg="1"/>
      <p:bldP spid="1034" grpId="0" animBg="1"/>
      <p:bldP spid="1035" grpId="0" animBg="1"/>
      <p:bldP spid="10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066971" y="865758"/>
            <a:ext cx="8333118"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98672" y="969904"/>
            <a:ext cx="7555487"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ó</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xúc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a:latin typeface="Times New Roman" panose="02020603050405020304" pitchFamily="18" charset="0"/>
                <a:ea typeface="Calibri" panose="020F0502020204030204" pitchFamily="34" charset="0"/>
                <a:cs typeface="Times New Roman" panose="02020603050405020304" pitchFamily="18" charset="0"/>
              </a:rPr>
              <a:t>do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từng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trải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70655" y="200193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3111991" y="260742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3918191" y="260742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922517" y="257953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108206" y="258155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3173592" y="266902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56" name="Rectangle 55">
            <a:extLst>
              <a:ext uri="{FF2B5EF4-FFF2-40B4-BE49-F238E27FC236}">
                <a16:creationId xmlns:a16="http://schemas.microsoft.com/office/drawing/2014/main" xmlns="" id="{67EC20DD-02FB-8151-877B-2D53AAEF884E}"/>
              </a:ext>
            </a:extLst>
          </p:cNvPr>
          <p:cNvSpPr/>
          <p:nvPr/>
        </p:nvSpPr>
        <p:spPr>
          <a:xfrm>
            <a:off x="3976138" y="266502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8" name="Rectangle 57">
            <a:extLst>
              <a:ext uri="{FF2B5EF4-FFF2-40B4-BE49-F238E27FC236}">
                <a16:creationId xmlns:a16="http://schemas.microsoft.com/office/drawing/2014/main" xmlns="" id="{C1C08036-D90F-A019-49A3-FCA9E0CD5BC8}"/>
              </a:ext>
            </a:extLst>
          </p:cNvPr>
          <p:cNvSpPr/>
          <p:nvPr/>
        </p:nvSpPr>
        <p:spPr>
          <a:xfrm>
            <a:off x="7993170" y="264112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7171902" y="26431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757638" y="60462"/>
            <a:ext cx="1117644"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6</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4723879" y="26062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2329175" y="26061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4781826" y="26638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H</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2400176" y="266776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1" name="Rectangle 50">
            <a:extLst>
              <a:ext uri="{FF2B5EF4-FFF2-40B4-BE49-F238E27FC236}">
                <a16:creationId xmlns:a16="http://schemas.microsoft.com/office/drawing/2014/main" xmlns="" id="{06E72FAE-B907-5FEA-52CA-9AB7B7BF971E}"/>
              </a:ext>
            </a:extLst>
          </p:cNvPr>
          <p:cNvSpPr/>
          <p:nvPr/>
        </p:nvSpPr>
        <p:spPr>
          <a:xfrm>
            <a:off x="5509451" y="260455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A87AB90F-1255-0B6E-B5C7-F6C2C9677929}"/>
              </a:ext>
            </a:extLst>
          </p:cNvPr>
          <p:cNvSpPr/>
          <p:nvPr/>
        </p:nvSpPr>
        <p:spPr>
          <a:xfrm>
            <a:off x="5573147" y="26661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57" name="Rectangle 56">
            <a:extLst>
              <a:ext uri="{FF2B5EF4-FFF2-40B4-BE49-F238E27FC236}">
                <a16:creationId xmlns:a16="http://schemas.microsoft.com/office/drawing/2014/main" xmlns="" id="{61152DCD-B5F2-D5B3-0E21-AEA77A5B9D0F}"/>
              </a:ext>
            </a:extLst>
          </p:cNvPr>
          <p:cNvSpPr/>
          <p:nvPr/>
        </p:nvSpPr>
        <p:spPr>
          <a:xfrm>
            <a:off x="6308819" y="25930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9" name="Rectangle 58">
            <a:extLst>
              <a:ext uri="{FF2B5EF4-FFF2-40B4-BE49-F238E27FC236}">
                <a16:creationId xmlns:a16="http://schemas.microsoft.com/office/drawing/2014/main" xmlns="" id="{B22AA5FC-BBB0-2610-37BF-F69F95DF932E}"/>
              </a:ext>
            </a:extLst>
          </p:cNvPr>
          <p:cNvSpPr/>
          <p:nvPr/>
        </p:nvSpPr>
        <p:spPr>
          <a:xfrm>
            <a:off x="6372515" y="265464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61" name="TextBox 60">
            <a:extLst>
              <a:ext uri="{FF2B5EF4-FFF2-40B4-BE49-F238E27FC236}">
                <a16:creationId xmlns:a16="http://schemas.microsoft.com/office/drawing/2014/main" xmlns="" id="{84719FB6-0C77-FE09-C457-8DCFF134B34B}"/>
              </a:ext>
            </a:extLst>
          </p:cNvPr>
          <p:cNvSpPr txBox="1"/>
          <p:nvPr/>
        </p:nvSpPr>
        <p:spPr>
          <a:xfrm>
            <a:off x="1296748" y="345715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Thắng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lợi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đấu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biên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giới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Bắc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viết</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tiếp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trang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hào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hùng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chống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giặc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ngoại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dân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tộc</a:t>
            </a:r>
            <a:r>
              <a:rPr lang="en-GB" sz="2400" b="0" i="0" dirty="0">
                <a:solidFill>
                  <a:srgbClr val="242021"/>
                </a:solidFill>
                <a:effectLst/>
                <a:latin typeface="Arial" panose="020B0604020202020204" pitchFamily="34" charset="0"/>
                <a:cs typeface="Arial" panose="020B0604020202020204" pitchFamily="34" charset="0"/>
              </a:rPr>
              <a:t> ta, </a:t>
            </a:r>
            <a:r>
              <a:rPr lang="en-GB" sz="2400" b="0" i="0" dirty="0" err="1">
                <a:solidFill>
                  <a:srgbClr val="242021"/>
                </a:solidFill>
                <a:effectLst/>
                <a:latin typeface="Arial" panose="020B0604020202020204" pitchFamily="34" charset="0"/>
                <a:cs typeface="Arial" panose="020B0604020202020204" pitchFamily="34" charset="0"/>
              </a:rPr>
              <a:t>đồng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thời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để</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nhiều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kinh</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nghiệm</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quý</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giá</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trong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dựng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5A0A7100-8D15-7EE1-D0E7-028832F937F0}"/>
              </a:ext>
            </a:extLst>
          </p:cNvPr>
          <p:cNvSpPr/>
          <p:nvPr/>
        </p:nvSpPr>
        <p:spPr>
          <a:xfrm>
            <a:off x="9535778" y="25873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63" name="Rectangle 62">
            <a:extLst>
              <a:ext uri="{FF2B5EF4-FFF2-40B4-BE49-F238E27FC236}">
                <a16:creationId xmlns:a16="http://schemas.microsoft.com/office/drawing/2014/main" xmlns="" id="{7FF379CC-DB7B-DB60-1079-F0F9C579E19F}"/>
              </a:ext>
            </a:extLst>
          </p:cNvPr>
          <p:cNvSpPr/>
          <p:nvPr/>
        </p:nvSpPr>
        <p:spPr>
          <a:xfrm>
            <a:off x="8718466" y="25873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24" name="Rectangle 1023">
            <a:extLst>
              <a:ext uri="{FF2B5EF4-FFF2-40B4-BE49-F238E27FC236}">
                <a16:creationId xmlns:a16="http://schemas.microsoft.com/office/drawing/2014/main" xmlns="" id="{7A8D7C81-882C-0631-B9D5-033E16828392}"/>
              </a:ext>
            </a:extLst>
          </p:cNvPr>
          <p:cNvSpPr/>
          <p:nvPr/>
        </p:nvSpPr>
        <p:spPr>
          <a:xfrm>
            <a:off x="9597379" y="26489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M</a:t>
            </a:r>
          </a:p>
        </p:txBody>
      </p:sp>
      <p:sp>
        <p:nvSpPr>
          <p:cNvPr id="1025" name="Rectangle 1024">
            <a:extLst>
              <a:ext uri="{FF2B5EF4-FFF2-40B4-BE49-F238E27FC236}">
                <a16:creationId xmlns:a16="http://schemas.microsoft.com/office/drawing/2014/main" xmlns="" id="{8FB819F0-BFB0-B8E5-1DB9-E00E770385A1}"/>
              </a:ext>
            </a:extLst>
          </p:cNvPr>
          <p:cNvSpPr/>
          <p:nvPr/>
        </p:nvSpPr>
        <p:spPr>
          <a:xfrm>
            <a:off x="8782162" y="26489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Ệ</a:t>
            </a:r>
          </a:p>
        </p:txBody>
      </p:sp>
      <p:pic>
        <p:nvPicPr>
          <p:cNvPr id="1028" name="image4.png">
            <a:extLst>
              <a:ext uri="{FF2B5EF4-FFF2-40B4-BE49-F238E27FC236}">
                <a16:creationId xmlns:a16="http://schemas.microsoft.com/office/drawing/2014/main" xmlns="" id="{36F6E3B3-F0AF-F70F-4A29-49D10BC28774}"/>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9" name="Group 11">
            <a:extLst>
              <a:ext uri="{FF2B5EF4-FFF2-40B4-BE49-F238E27FC236}">
                <a16:creationId xmlns:a16="http://schemas.microsoft.com/office/drawing/2014/main" xmlns="" id="{53988BB3-D43F-790A-E59F-6E518EF90F90}"/>
              </a:ext>
            </a:extLst>
          </p:cNvPr>
          <p:cNvGrpSpPr>
            <a:grpSpLocks/>
          </p:cNvGrpSpPr>
          <p:nvPr/>
        </p:nvGrpSpPr>
        <p:grpSpPr bwMode="auto">
          <a:xfrm>
            <a:off x="881673" y="169211"/>
            <a:ext cx="625171" cy="541918"/>
            <a:chOff x="0" y="0"/>
            <a:chExt cx="666" cy="559"/>
          </a:xfrm>
        </p:grpSpPr>
        <p:sp>
          <p:nvSpPr>
            <p:cNvPr id="1030" name="Freeform 12">
              <a:extLst>
                <a:ext uri="{FF2B5EF4-FFF2-40B4-BE49-F238E27FC236}">
                  <a16:creationId xmlns:a16="http://schemas.microsoft.com/office/drawing/2014/main" xmlns="" id="{44513C80-EDF1-E760-231C-3484020FCB4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6E27A752-C9F7-2E84-4027-CDFA5A6D0FE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4EB1706F-80F4-CFCB-C1CD-F63E990E92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F1581602-3A8B-F0FA-43AD-CEF7DEF294D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34706D69-2EC5-C419-3AAE-669BF257FC8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0F5BA96-DBA1-8552-1762-EE679369256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822FFB5-2172-5C6A-449E-F560D5C3F6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2AF247F9-8CBC-2FD9-805D-DCC984BEF4F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xmlns="" id="{DB21F085-937F-A611-819B-5C61C880E0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32" name="Oval 1031">
            <a:extLst>
              <a:ext uri="{FF2B5EF4-FFF2-40B4-BE49-F238E27FC236}">
                <a16:creationId xmlns:a16="http://schemas.microsoft.com/office/drawing/2014/main" xmlns="" id="{00A66E74-76B0-DA20-575F-4546B6BEF8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3" name="Oval 1032">
            <a:extLst>
              <a:ext uri="{FF2B5EF4-FFF2-40B4-BE49-F238E27FC236}">
                <a16:creationId xmlns:a16="http://schemas.microsoft.com/office/drawing/2014/main" xmlns="" id="{95EC7A68-E073-769D-96D9-94C376D5EB4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xmlns="" id="{5BF41A39-8164-D10D-5F49-62A984A218D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xmlns="" id="{7C8A0408-247A-6D14-4CDF-2B192C91AD0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xmlns="" id="{A64E9586-62BA-656B-4110-BD52C21CBD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xmlns="" id="{F079B4D1-DFFF-D4DF-578A-535207915CA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xmlns="" id="{A744DF9B-2AAF-1611-EC32-7B5AA191C16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xmlns="" id="{0C7F677C-D24A-D660-E8DB-764F5FAFB84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xmlns="" id="{F36AF0F3-6EA6-F367-B8F9-32355C4F48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8DBAAC37-96C2-1B92-C88F-C58403185E3A}"/>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461441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fade">
                                      <p:cBhvr>
                                        <p:cTn id="31" dur="500"/>
                                        <p:tgtEl>
                                          <p:spTgt spid="10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4"/>
                                        </p:tgtEl>
                                        <p:attrNameLst>
                                          <p:attrName>style.visibility</p:attrName>
                                        </p:attrNameLst>
                                      </p:cBhvr>
                                      <p:to>
                                        <p:strVal val="visible"/>
                                      </p:to>
                                    </p:set>
                                    <p:animEffect transition="in" filter="fade">
                                      <p:cBhvr>
                                        <p:cTn id="34" dur="500"/>
                                        <p:tgtEl>
                                          <p:spTgt spid="10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40" fill="hold" display="0">
                  <p:stCondLst>
                    <p:cond delay="indefinite"/>
                  </p:stCondLst>
                  <p:endCondLst>
                    <p:cond evt="onStopAudio" delay="0">
                      <p:tgtEl>
                        <p:sldTgt/>
                      </p:tgtEl>
                    </p:cond>
                  </p:endCondLst>
                </p:cTn>
                <p:tgtEl>
                  <p:spTgt spid="15"/>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13" grpId="0" animBg="1"/>
      <p:bldP spid="14" grpId="0" animBg="1"/>
      <p:bldP spid="53" grpId="0" animBg="1"/>
      <p:bldP spid="59" grpId="0" animBg="1"/>
      <p:bldP spid="61" grpId="0" animBg="1"/>
      <p:bldP spid="1024" grpId="0" animBg="1"/>
      <p:bldP spid="1025" grpId="0" animBg="1"/>
      <p:bldP spid="6" grpId="0" animBg="1"/>
      <p:bldP spid="7" grpId="0" animBg="1"/>
      <p:bldP spid="8" grpId="0" animBg="1"/>
      <p:bldP spid="9" grpId="0" animBg="1"/>
      <p:bldP spid="10" grpId="0" animBg="1"/>
      <p:bldP spid="1026" grpId="0" animBg="1"/>
      <p:bldP spid="1032" grpId="0" animBg="1"/>
      <p:bldP spid="1033" grpId="0" animBg="1"/>
      <p:bldP spid="1034" grpId="0" animBg="1"/>
      <p:bldP spid="1035" grpId="0" animBg="1"/>
      <p:bldP spid="1037" grpId="0" animBg="1"/>
      <p:bldP spid="1038" grpId="0" animBg="1"/>
      <p:bldP spid="1039" grpId="0" animBg="1"/>
      <p:bldP spid="1040" grpId="0" animBg="1"/>
      <p:bldP spid="104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496400" y="796312"/>
            <a:ext cx="9129486" cy="15094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1408607" y="950890"/>
            <a:ext cx="9195296" cy="1200329"/>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277643" y="236739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6433810" y="2952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8065732" y="29486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246657" y="295256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5616498" y="2952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6495411" y="30141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8123679" y="30062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317310" y="301416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Ớ</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5680194" y="30141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408762" y="41486"/>
            <a:ext cx="1250830" cy="70642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7</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7FFA254C-3B8D-629E-1B9E-E6B9A2158781}"/>
              </a:ext>
            </a:extLst>
          </p:cNvPr>
          <p:cNvSpPr/>
          <p:nvPr/>
        </p:nvSpPr>
        <p:spPr>
          <a:xfrm>
            <a:off x="4806813"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2" name="Rectangle 11">
            <a:extLst>
              <a:ext uri="{FF2B5EF4-FFF2-40B4-BE49-F238E27FC236}">
                <a16:creationId xmlns:a16="http://schemas.microsoft.com/office/drawing/2014/main" xmlns="" id="{0CF7FA1E-8DDF-E579-3240-1F5861C96266}"/>
              </a:ext>
            </a:extLst>
          </p:cNvPr>
          <p:cNvSpPr/>
          <p:nvPr/>
        </p:nvSpPr>
        <p:spPr>
          <a:xfrm>
            <a:off x="3989501"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79B5EED-CD34-C8DE-AE0E-FCECD733F12A}"/>
              </a:ext>
            </a:extLst>
          </p:cNvPr>
          <p:cNvSpPr/>
          <p:nvPr/>
        </p:nvSpPr>
        <p:spPr>
          <a:xfrm>
            <a:off x="4868414"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9E2F49AD-1058-7631-233F-11E9F582F61E}"/>
              </a:ext>
            </a:extLst>
          </p:cNvPr>
          <p:cNvSpPr/>
          <p:nvPr/>
        </p:nvSpPr>
        <p:spPr>
          <a:xfrm>
            <a:off x="4053197"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6" name="Rectangle 15">
            <a:extLst>
              <a:ext uri="{FF2B5EF4-FFF2-40B4-BE49-F238E27FC236}">
                <a16:creationId xmlns:a16="http://schemas.microsoft.com/office/drawing/2014/main" xmlns="" id="{209C94CE-5D1D-142D-58A5-C76B964961F1}"/>
              </a:ext>
            </a:extLst>
          </p:cNvPr>
          <p:cNvSpPr/>
          <p:nvPr/>
        </p:nvSpPr>
        <p:spPr>
          <a:xfrm>
            <a:off x="3174890" y="29523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34E8962F-9892-D3AC-5D95-21D388C8B22E}"/>
              </a:ext>
            </a:extLst>
          </p:cNvPr>
          <p:cNvSpPr/>
          <p:nvPr/>
        </p:nvSpPr>
        <p:spPr>
          <a:xfrm>
            <a:off x="3238586" y="30139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7" name="TextBox 56">
            <a:extLst>
              <a:ext uri="{FF2B5EF4-FFF2-40B4-BE49-F238E27FC236}">
                <a16:creationId xmlns:a16="http://schemas.microsoft.com/office/drawing/2014/main" xmlns="" id="{90A0FE1B-EF61-FD28-A378-E7FF8BDE2D23}"/>
              </a:ext>
            </a:extLst>
          </p:cNvPr>
          <p:cNvSpPr txBox="1"/>
          <p:nvPr/>
        </p:nvSpPr>
        <p:spPr>
          <a:xfrm>
            <a:off x="992038"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Bị tổn thất nặng nề và trước sự lên án mạnh mẽ của dư luận tiến bộ trên </a:t>
            </a:r>
            <a:r>
              <a:rPr lang="vi-VN" sz="2400" b="0" i="0" dirty="0">
                <a:solidFill>
                  <a:srgbClr val="FF0000"/>
                </a:solidFill>
                <a:effectLst/>
                <a:latin typeface="Arial" panose="020B0604020202020204" pitchFamily="34" charset="0"/>
                <a:cs typeface="Arial" panose="020B0604020202020204" pitchFamily="34" charset="0"/>
              </a:rPr>
              <a:t>thế giới </a:t>
            </a:r>
            <a:r>
              <a:rPr lang="vi-VN" sz="2400" b="0" i="0" dirty="0">
                <a:solidFill>
                  <a:srgbClr val="242021"/>
                </a:solidFill>
                <a:effectLst/>
                <a:latin typeface="Arial" panose="020B0604020202020204" pitchFamily="34" charset="0"/>
                <a:cs typeface="Arial" panose="020B0604020202020204" pitchFamily="34" charset="0"/>
              </a:rPr>
              <a:t>cũng như trong nước, ngày 05-3-1979, chính quyền Trung Quốc tuyên bố rút quân khỏi lãnh thổ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1" name="image4.png">
            <a:extLst>
              <a:ext uri="{FF2B5EF4-FFF2-40B4-BE49-F238E27FC236}">
                <a16:creationId xmlns:a16="http://schemas.microsoft.com/office/drawing/2014/main" xmlns="" id="{E9BB25AE-B160-9115-640A-67A062D90348}"/>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2" name="Group 11">
            <a:extLst>
              <a:ext uri="{FF2B5EF4-FFF2-40B4-BE49-F238E27FC236}">
                <a16:creationId xmlns:a16="http://schemas.microsoft.com/office/drawing/2014/main" xmlns="" id="{0EA766DE-7210-8B7C-07D8-F20B61B33627}"/>
              </a:ext>
            </a:extLst>
          </p:cNvPr>
          <p:cNvGrpSpPr>
            <a:grpSpLocks/>
          </p:cNvGrpSpPr>
          <p:nvPr/>
        </p:nvGrpSpPr>
        <p:grpSpPr bwMode="auto">
          <a:xfrm>
            <a:off x="881673" y="169211"/>
            <a:ext cx="625171" cy="541918"/>
            <a:chOff x="0" y="0"/>
            <a:chExt cx="666" cy="559"/>
          </a:xfrm>
        </p:grpSpPr>
        <p:sp>
          <p:nvSpPr>
            <p:cNvPr id="63" name="Freeform 12">
              <a:extLst>
                <a:ext uri="{FF2B5EF4-FFF2-40B4-BE49-F238E27FC236}">
                  <a16:creationId xmlns:a16="http://schemas.microsoft.com/office/drawing/2014/main" xmlns="" id="{6E8043E0-7BB4-B5AC-B7CC-9F019347C0E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C3970A73-728A-7A9D-CB01-F89BA8E0C020}"/>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9074B558-3EC4-9E17-B9CE-968F03F1A2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66622E9F-5620-1199-F001-B69E56C474A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E8879C07-95F5-C3D9-F475-2A983CC3E6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924E367A-A17C-64B8-32D2-5DFAA1508E2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BDB5C65-12B8-606C-2022-456023AD96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FFD53E51-9DC8-811A-6066-C44928AF92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5" name="Oval 1024">
            <a:extLst>
              <a:ext uri="{FF2B5EF4-FFF2-40B4-BE49-F238E27FC236}">
                <a16:creationId xmlns:a16="http://schemas.microsoft.com/office/drawing/2014/main" xmlns="" id="{3FC7024A-FC55-3800-7D42-DC22E02AE48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6" name="Oval 1025">
            <a:extLst>
              <a:ext uri="{FF2B5EF4-FFF2-40B4-BE49-F238E27FC236}">
                <a16:creationId xmlns:a16="http://schemas.microsoft.com/office/drawing/2014/main" xmlns="" id="{FCD8A08D-61BA-3690-EB63-DF5BE54682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7" name="Oval 1026">
            <a:extLst>
              <a:ext uri="{FF2B5EF4-FFF2-40B4-BE49-F238E27FC236}">
                <a16:creationId xmlns:a16="http://schemas.microsoft.com/office/drawing/2014/main" xmlns="" id="{C32D14C6-0354-A510-8FFB-B02744B4A22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714B4E1C-BF42-AC2D-BCE5-C4EDD364343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37E00359-989D-2AE6-BE45-866855C2DB1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E011AD5F-7CE3-6092-9535-5983840DCAA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BB5D5326-1087-1F1B-AA52-8B63D7EC02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CA036494-63AD-E083-87AC-6233DF838A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6E1C19FF-2977-F7FF-CBB6-77F70DD4885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840E9935-B854-161B-B082-E17C2CD708A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xmlns="" id="{38FF11B9-95A5-BEB7-76F3-DA6DC2AC4C00}"/>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819112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60" grpId="0" animBg="1"/>
      <p:bldP spid="13" grpId="0" animBg="1"/>
      <p:bldP spid="14" grpId="0" animBg="1"/>
      <p:bldP spid="17" grpId="0" animBg="1"/>
      <p:bldP spid="57" grpId="0" animBg="1"/>
      <p:bldP spid="6" grpId="0" animBg="1"/>
      <p:bldP spid="7" grpId="0" animBg="1"/>
      <p:bldP spid="8" grpId="0" animBg="1"/>
      <p:bldP spid="9" grpId="0" animBg="1"/>
      <p:bldP spid="10" grpId="0" animBg="1"/>
      <p:bldP spid="1025" grpId="0" animBg="1"/>
      <p:bldP spid="1026" grpId="0" animBg="1"/>
      <p:bldP spid="1027" grpId="0" animBg="1"/>
      <p:bldP spid="1028" grpId="0" animBg="1"/>
      <p:bldP spid="1029" grpId="0" animBg="1"/>
      <p:bldP spid="1030" grpId="0" animBg="1"/>
      <p:bldP spid="1031" grpId="0" animBg="1"/>
      <p:bldP spid="1032" grpId="0" animBg="1"/>
      <p:bldP spid="1033" grpId="0" animBg="1"/>
      <p:bldP spid="10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23690" y="822940"/>
            <a:ext cx="8324491" cy="116113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351626" y="969443"/>
            <a:ext cx="7686136"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mẽ</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kiên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40278" y="209992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886627"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711206" y="269759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526595" y="269166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8337624" y="269166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5069315"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948228"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769153" y="2755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597248" y="275326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8408625" y="275326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5133011"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3440972" y="26960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4254635" y="269966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2647766" y="26956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3502573" y="27576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4312582"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2711462" y="275726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Q</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602794" y="0"/>
            <a:ext cx="1011086"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8</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9143312" y="26917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9201259" y="27493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6" name="TextBox 45">
            <a:extLst>
              <a:ext uri="{FF2B5EF4-FFF2-40B4-BE49-F238E27FC236}">
                <a16:creationId xmlns:a16="http://schemas.microsoft.com/office/drawing/2014/main" xmlns="" id="{035A5EE0-D7E7-9D6D-C5AD-DBF9849B75F2}"/>
              </a:ext>
            </a:extLst>
          </p:cNvPr>
          <p:cNvSpPr txBox="1"/>
          <p:nvPr/>
        </p:nvSpPr>
        <p:spPr>
          <a:xfrm>
            <a:off x="992038"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Với thế trận chiến tranh nhân dân được chuẩn bị sẵn sàng, quân và dân ta đã kịp thời đánh trả </a:t>
            </a:r>
            <a:r>
              <a:rPr lang="vi-VN" sz="2400" b="0" i="0" dirty="0">
                <a:solidFill>
                  <a:srgbClr val="FF0000"/>
                </a:solidFill>
                <a:effectLst/>
                <a:latin typeface="Arial" panose="020B0604020202020204" pitchFamily="34" charset="0"/>
                <a:cs typeface="Arial" panose="020B0604020202020204" pitchFamily="34" charset="0"/>
              </a:rPr>
              <a:t>quyết liệt</a:t>
            </a:r>
            <a:r>
              <a:rPr lang="vi-VN" sz="2400" b="0" i="0" dirty="0">
                <a:solidFill>
                  <a:srgbClr val="242021"/>
                </a:solidFill>
                <a:effectLst/>
                <a:latin typeface="Arial" panose="020B0604020202020204" pitchFamily="34" charset="0"/>
                <a:cs typeface="Arial" panose="020B0604020202020204" pitchFamily="34" charset="0"/>
              </a:rPr>
              <a:t>, ngăn chặn quân địch tiến sâu vào nội địa, giữ vững địa bàn chiến lược, đánh bại ý đồ của địch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1" name="image4.png">
            <a:extLst>
              <a:ext uri="{FF2B5EF4-FFF2-40B4-BE49-F238E27FC236}">
                <a16:creationId xmlns:a16="http://schemas.microsoft.com/office/drawing/2014/main" xmlns="" id="{88EA452E-864B-4A9F-2243-11A77107AC01}"/>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xmlns="" id="{32647D30-7815-5717-3328-1EE1F7D87078}"/>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xmlns="" id="{CBC063F6-281F-C594-C6B2-B6FCC0CAA4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7D227BE9-3592-1C58-5B28-4BDE427EB4E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06E53187-D07E-E45C-4FDC-C228B91BDD0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B1599552-3B3F-209B-7DFE-E3C83FE3313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95DF4DFB-82B1-E8A3-2C00-656BDEC7E8A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F011F9F2-6EF5-F184-3C07-392555405AB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ABE25650-8489-62A4-42F6-E021AEC5C5B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F49D9632-51B0-62D5-9FE7-4135D0C4927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A9B8A258-7FF8-E11D-C2D6-84A282A4421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D7BDD28C-9A9E-2B13-B0CB-C8209CBF3A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DD592691-E25C-4A02-82D3-1D66F04982E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A05D884A-6AE1-CA48-9435-CC78C1F789B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F74F24EB-5EF1-301E-FAE8-CE567F5222D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4" name="Oval 1033">
            <a:extLst>
              <a:ext uri="{FF2B5EF4-FFF2-40B4-BE49-F238E27FC236}">
                <a16:creationId xmlns:a16="http://schemas.microsoft.com/office/drawing/2014/main" xmlns="" id="{8E315659-F4F1-7212-2C55-3195E8949B8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5" name="Oval 1034">
            <a:extLst>
              <a:ext uri="{FF2B5EF4-FFF2-40B4-BE49-F238E27FC236}">
                <a16:creationId xmlns:a16="http://schemas.microsoft.com/office/drawing/2014/main" xmlns="" id="{1A3A689B-17FF-A306-13C7-C8C21984C1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7" name="Oval 1036">
            <a:extLst>
              <a:ext uri="{FF2B5EF4-FFF2-40B4-BE49-F238E27FC236}">
                <a16:creationId xmlns:a16="http://schemas.microsoft.com/office/drawing/2014/main" xmlns="" id="{7C1A0BEB-FB42-2A01-4F09-E16610DC21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8" name="Oval 1037">
            <a:extLst>
              <a:ext uri="{FF2B5EF4-FFF2-40B4-BE49-F238E27FC236}">
                <a16:creationId xmlns:a16="http://schemas.microsoft.com/office/drawing/2014/main" xmlns="" id="{0BF50C30-D5F0-4CF4-EE06-95DD8B9AB32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19CC8536-1E2B-D7B7-6B52-CF4995AF66F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2" name="Arrow: Left 67">
            <a:hlinkClick r:id="rId9" action="ppaction://hlinksldjump"/>
            <a:extLst>
              <a:ext uri="{FF2B5EF4-FFF2-40B4-BE49-F238E27FC236}">
                <a16:creationId xmlns:a16="http://schemas.microsoft.com/office/drawing/2014/main" xmlns="" id="{C3B760CB-0700-71DA-918C-5892BD067A7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648317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31"/>
                                        </p:tgtEl>
                                        <p:attrNameLst>
                                          <p:attrName>style.visibility</p:attrName>
                                        </p:attrNameLst>
                                      </p:cBhvr>
                                      <p:to>
                                        <p:strVal val="visible"/>
                                      </p:to>
                                    </p:set>
                                    <p:animEffect transition="in" filter="fade">
                                      <p:cBhvr>
                                        <p:cTn id="28" dur="500"/>
                                        <p:tgtEl>
                                          <p:spTgt spid="10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824" fill="hold"/>
                                        <p:tgtEl>
                                          <p:spTgt spid="15"/>
                                        </p:tgtEl>
                                      </p:cBhvr>
                                    </p:cmd>
                                  </p:childTnLst>
                                </p:cTn>
                              </p:par>
                            </p:childTnLst>
                          </p:cTn>
                        </p:par>
                      </p:childTnLst>
                    </p:cTn>
                  </p:par>
                </p:childTnLst>
              </p:cTn>
              <p:nextCondLst>
                <p:cond evt="onClick" delay="0">
                  <p:tgtEl>
                    <p:spTgt spid="48"/>
                  </p:tgtEl>
                </p:cond>
              </p:nextCondLst>
            </p:seq>
            <p:video>
              <p:cMediaNode vol="8000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60" grpId="0" animBg="1"/>
      <p:bldP spid="1031" grpId="0" animBg="1"/>
      <p:bldP spid="1032" grpId="0" animBg="1"/>
      <p:bldP spid="1033" grpId="0" animBg="1"/>
      <p:bldP spid="13" grpId="0" animBg="1"/>
      <p:bldP spid="46" grpId="0" animBg="1"/>
      <p:bldP spid="6" grpId="0" animBg="1"/>
      <p:bldP spid="7" grpId="0" animBg="1"/>
      <p:bldP spid="8" grpId="0" animBg="1"/>
      <p:bldP spid="9" grpId="0" animBg="1"/>
      <p:bldP spid="10" grpId="0" animBg="1"/>
      <p:bldP spid="63" grpId="0" animBg="1"/>
      <p:bldP spid="1024" grpId="0" animBg="1"/>
      <p:bldP spid="1025" grpId="0" animBg="1"/>
      <p:bldP spid="1026" grpId="0" animBg="1"/>
      <p:bldP spid="1027" grpId="0" animBg="1"/>
      <p:bldP spid="1034" grpId="0" animBg="1"/>
      <p:bldP spid="1035" grpId="0" animBg="1"/>
      <p:bldP spid="1037" grpId="0" animBg="1"/>
      <p:bldP spid="1038" grpId="0" animBg="1"/>
      <p:bldP spid="10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811110" y="835698"/>
            <a:ext cx="8712758" cy="84645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16988" y="1015195"/>
            <a:ext cx="7703389" cy="461665"/>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Phía</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địch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vi-VN" sz="2400" b="1" dirty="0">
                <a:latin typeface="Times New Roman" panose="02020603050405020304" pitchFamily="18" charset="0"/>
                <a:ea typeface="Calibri" panose="020F0502020204030204" pitchFamily="34" charset="0"/>
                <a:cs typeface="Times New Roman" panose="02020603050405020304" pitchFamily="18" charset="0"/>
              </a:rPr>
              <a:t>t</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rong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51602" y="17191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5113414" y="226034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5924443"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5184067" y="232194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P</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5995444"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9142540" y="226069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29" name="Rectangle 1028">
            <a:extLst>
              <a:ext uri="{FF2B5EF4-FFF2-40B4-BE49-F238E27FC236}">
                <a16:creationId xmlns:a16="http://schemas.microsoft.com/office/drawing/2014/main" xmlns="" id="{4B93B329-6403-B501-7457-75AB7C8A2C76}"/>
              </a:ext>
            </a:extLst>
          </p:cNvPr>
          <p:cNvSpPr/>
          <p:nvPr/>
        </p:nvSpPr>
        <p:spPr>
          <a:xfrm>
            <a:off x="2718653" y="22643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8349334"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9204141" y="232229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1032" name="Rectangle 1031">
            <a:extLst>
              <a:ext uri="{FF2B5EF4-FFF2-40B4-BE49-F238E27FC236}">
                <a16:creationId xmlns:a16="http://schemas.microsoft.com/office/drawing/2014/main" xmlns="" id="{702274D1-158E-89BE-5DA6-4F72AA7ACAF5}"/>
              </a:ext>
            </a:extLst>
          </p:cNvPr>
          <p:cNvSpPr/>
          <p:nvPr/>
        </p:nvSpPr>
        <p:spPr>
          <a:xfrm>
            <a:off x="277660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841303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595892" y="0"/>
            <a:ext cx="1089580" cy="77810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9</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6730131" y="22603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7535819" y="226034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6788078" y="23179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Ư</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7606820" y="232194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Ơ</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61" name="Rectangle 60">
            <a:extLst>
              <a:ext uri="{FF2B5EF4-FFF2-40B4-BE49-F238E27FC236}">
                <a16:creationId xmlns:a16="http://schemas.microsoft.com/office/drawing/2014/main" xmlns="" id="{7D455811-2FE7-60A5-7FE9-D9CDC620E6FA}"/>
              </a:ext>
            </a:extLst>
          </p:cNvPr>
          <p:cNvSpPr/>
          <p:nvPr/>
        </p:nvSpPr>
        <p:spPr>
          <a:xfrm>
            <a:off x="3526662" y="226147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62" name="Rectangle 61">
            <a:extLst>
              <a:ext uri="{FF2B5EF4-FFF2-40B4-BE49-F238E27FC236}">
                <a16:creationId xmlns:a16="http://schemas.microsoft.com/office/drawing/2014/main" xmlns="" id="{BDC73546-2F96-F737-FEC9-CED1D6361029}"/>
              </a:ext>
            </a:extLst>
          </p:cNvPr>
          <p:cNvSpPr/>
          <p:nvPr/>
        </p:nvSpPr>
        <p:spPr>
          <a:xfrm>
            <a:off x="3584609" y="2319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63" name="Rectangle 62">
            <a:extLst>
              <a:ext uri="{FF2B5EF4-FFF2-40B4-BE49-F238E27FC236}">
                <a16:creationId xmlns:a16="http://schemas.microsoft.com/office/drawing/2014/main" xmlns="" id="{8CEA11DC-4CC3-F63E-B719-1C697A2FBDC7}"/>
              </a:ext>
            </a:extLst>
          </p:cNvPr>
          <p:cNvSpPr/>
          <p:nvPr/>
        </p:nvSpPr>
        <p:spPr>
          <a:xfrm>
            <a:off x="4326033" y="22585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24" name="Rectangle 1023">
            <a:extLst>
              <a:ext uri="{FF2B5EF4-FFF2-40B4-BE49-F238E27FC236}">
                <a16:creationId xmlns:a16="http://schemas.microsoft.com/office/drawing/2014/main" xmlns="" id="{96F6558B-0DDA-4702-D4E1-E3235F0BDDBA}"/>
              </a:ext>
            </a:extLst>
          </p:cNvPr>
          <p:cNvSpPr/>
          <p:nvPr/>
        </p:nvSpPr>
        <p:spPr>
          <a:xfrm>
            <a:off x="4383980" y="23161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I</a:t>
            </a:r>
          </a:p>
        </p:txBody>
      </p:sp>
      <p:sp>
        <p:nvSpPr>
          <p:cNvPr id="1025" name="TextBox 1024">
            <a:extLst>
              <a:ext uri="{FF2B5EF4-FFF2-40B4-BE49-F238E27FC236}">
                <a16:creationId xmlns:a16="http://schemas.microsoft.com/office/drawing/2014/main" xmlns="" id="{0829AB89-261C-EB4D-9470-267DA67523E5}"/>
              </a:ext>
            </a:extLst>
          </p:cNvPr>
          <p:cNvSpPr txBox="1"/>
          <p:nvPr/>
        </p:nvSpPr>
        <p:spPr>
          <a:xfrm>
            <a:off x="1048108" y="3188305"/>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ngừng mọi hoạt động tiến công quân sự để </a:t>
            </a:r>
            <a:r>
              <a:rPr lang="vi-VN" sz="2400" b="0" i="0" dirty="0">
                <a:solidFill>
                  <a:srgbClr val="FF0000"/>
                </a:solidFill>
                <a:effectLst/>
                <a:latin typeface="Arial" panose="020B0604020202020204" pitchFamily="34" charset="0"/>
                <a:cs typeface="Arial" panose="020B0604020202020204" pitchFamily="34" charset="0"/>
              </a:rPr>
              <a:t>đối phương </a:t>
            </a:r>
            <a:r>
              <a:rPr lang="vi-VN" sz="2400" b="0" i="0" dirty="0">
                <a:solidFill>
                  <a:srgbClr val="242021"/>
                </a:solidFill>
                <a:effectLst/>
                <a:latin typeface="Arial" panose="020B0604020202020204" pitchFamily="34" charset="0"/>
                <a:cs typeface="Arial" panose="020B0604020202020204" pitchFamily="34" charset="0"/>
              </a:rPr>
              <a:t>rút toàn bộ lực lượng và phương tiện chiến tranh về nước. Đến ngày 18-3-1979, về cơ bản, Trung Quốc đã rút quân khỏi nước ta.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034" name="image4.png">
            <a:extLst>
              <a:ext uri="{FF2B5EF4-FFF2-40B4-BE49-F238E27FC236}">
                <a16:creationId xmlns:a16="http://schemas.microsoft.com/office/drawing/2014/main" xmlns="" id="{7A96FE5B-2619-0E02-80F7-01D4B1747E9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35" name="Group 11">
            <a:extLst>
              <a:ext uri="{FF2B5EF4-FFF2-40B4-BE49-F238E27FC236}">
                <a16:creationId xmlns:a16="http://schemas.microsoft.com/office/drawing/2014/main" xmlns="" id="{A1C0F8FA-5E7A-70EA-F1B8-A828BF689281}"/>
              </a:ext>
            </a:extLst>
          </p:cNvPr>
          <p:cNvGrpSpPr>
            <a:grpSpLocks/>
          </p:cNvGrpSpPr>
          <p:nvPr/>
        </p:nvGrpSpPr>
        <p:grpSpPr bwMode="auto">
          <a:xfrm>
            <a:off x="881673" y="169211"/>
            <a:ext cx="625171" cy="541918"/>
            <a:chOff x="0" y="0"/>
            <a:chExt cx="666" cy="559"/>
          </a:xfrm>
        </p:grpSpPr>
        <p:sp>
          <p:nvSpPr>
            <p:cNvPr id="1037" name="Freeform 12">
              <a:extLst>
                <a:ext uri="{FF2B5EF4-FFF2-40B4-BE49-F238E27FC236}">
                  <a16:creationId xmlns:a16="http://schemas.microsoft.com/office/drawing/2014/main" xmlns="" id="{DD2355CB-D98E-47B6-961F-7577B90E8BB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EA8D76CC-E17E-1489-2516-A514A0B46BC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652F3264-AEE6-A2AB-F744-23EB7DB0E5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9A435349-771C-6193-8C3A-7F7BCB5F819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69799FDB-0516-7EC4-8127-5980E23D565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C39DD407-A28E-75C4-0DC1-4A2EA902BB3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72CAF167-1B17-8CB9-C280-2EBB14BF511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CED1D310-72E1-E2A2-BC33-B577F406883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6" name="Oval 15">
            <a:extLst>
              <a:ext uri="{FF2B5EF4-FFF2-40B4-BE49-F238E27FC236}">
                <a16:creationId xmlns:a16="http://schemas.microsoft.com/office/drawing/2014/main" xmlns="" id="{D4BC9EE0-159A-3F36-5E0A-B943FCA8E1C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7" name="Oval 16">
            <a:extLst>
              <a:ext uri="{FF2B5EF4-FFF2-40B4-BE49-F238E27FC236}">
                <a16:creationId xmlns:a16="http://schemas.microsoft.com/office/drawing/2014/main" xmlns="" id="{3EEB014C-28AA-556D-1698-69BD7F8FF7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1" name="Oval 50">
            <a:extLst>
              <a:ext uri="{FF2B5EF4-FFF2-40B4-BE49-F238E27FC236}">
                <a16:creationId xmlns:a16="http://schemas.microsoft.com/office/drawing/2014/main" xmlns="" id="{007D8080-EFFB-F50C-3E12-1A87217C5E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4" name="Oval 53">
            <a:extLst>
              <a:ext uri="{FF2B5EF4-FFF2-40B4-BE49-F238E27FC236}">
                <a16:creationId xmlns:a16="http://schemas.microsoft.com/office/drawing/2014/main" xmlns="" id="{236EF8F8-FC25-698E-3197-B0CA0B0C32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55" name="Oval 54">
            <a:extLst>
              <a:ext uri="{FF2B5EF4-FFF2-40B4-BE49-F238E27FC236}">
                <a16:creationId xmlns:a16="http://schemas.microsoft.com/office/drawing/2014/main" xmlns="" id="{00B2DA3F-3C69-B81A-30C9-74DE6E3AFE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56" name="Oval 55">
            <a:extLst>
              <a:ext uri="{FF2B5EF4-FFF2-40B4-BE49-F238E27FC236}">
                <a16:creationId xmlns:a16="http://schemas.microsoft.com/office/drawing/2014/main" xmlns="" id="{17B99A4C-A075-11CE-09D6-B2F95A406B5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57" name="Oval 56">
            <a:extLst>
              <a:ext uri="{FF2B5EF4-FFF2-40B4-BE49-F238E27FC236}">
                <a16:creationId xmlns:a16="http://schemas.microsoft.com/office/drawing/2014/main" xmlns="" id="{8FFB5246-BF4B-83FB-ABF8-C86D1946AE8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60" name="Oval 59">
            <a:extLst>
              <a:ext uri="{FF2B5EF4-FFF2-40B4-BE49-F238E27FC236}">
                <a16:creationId xmlns:a16="http://schemas.microsoft.com/office/drawing/2014/main" xmlns="" id="{ECF1ABBF-F289-3F16-366A-E3FF301D873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6" name="Oval 1025">
            <a:extLst>
              <a:ext uri="{FF2B5EF4-FFF2-40B4-BE49-F238E27FC236}">
                <a16:creationId xmlns:a16="http://schemas.microsoft.com/office/drawing/2014/main" xmlns="" id="{F7D03652-367A-78ED-3ED0-E365E25C1A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9" name="Oval 1038">
            <a:extLst>
              <a:ext uri="{FF2B5EF4-FFF2-40B4-BE49-F238E27FC236}">
                <a16:creationId xmlns:a16="http://schemas.microsoft.com/office/drawing/2014/main" xmlns="" id="{1FB7FFBC-3B2C-8222-2B5F-D9B86C1AA84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8" name="Arrow: Left 67">
            <a:hlinkClick r:id="rId9" action="ppaction://hlinksldjump"/>
            <a:extLst>
              <a:ext uri="{FF2B5EF4-FFF2-40B4-BE49-F238E27FC236}">
                <a16:creationId xmlns:a16="http://schemas.microsoft.com/office/drawing/2014/main" xmlns="" id="{579461FC-BDB9-DC01-0943-C2166CA4D274}"/>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267436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1"/>
                                        </p:tgtEl>
                                        <p:attrNameLst>
                                          <p:attrName>style.visibility</p:attrName>
                                        </p:attrNameLst>
                                      </p:cBhvr>
                                      <p:to>
                                        <p:strVal val="visible"/>
                                      </p:to>
                                    </p:set>
                                    <p:animEffect transition="in" filter="fade">
                                      <p:cBhvr>
                                        <p:cTn id="10" dur="500"/>
                                        <p:tgtEl>
                                          <p:spTgt spid="10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7" fill="hold" display="0">
                  <p:stCondLst>
                    <p:cond delay="indefinite"/>
                  </p:stCondLst>
                  <p:endCondLst>
                    <p:cond evt="onStopAudio" delay="0">
                      <p:tgtEl>
                        <p:sldTgt/>
                      </p:tgtEl>
                    </p:cond>
                  </p:endCondLst>
                </p:cTn>
                <p:tgtEl>
                  <p:spTgt spid="1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59" grpId="0" animBg="1"/>
      <p:bldP spid="1031" grpId="0" animBg="1"/>
      <p:bldP spid="1032" grpId="0" animBg="1"/>
      <p:bldP spid="1033" grpId="0" animBg="1"/>
      <p:bldP spid="13" grpId="0" animBg="1"/>
      <p:bldP spid="14" grpId="0" animBg="1"/>
      <p:bldP spid="62" grpId="0" animBg="1"/>
      <p:bldP spid="1024" grpId="0" animBg="1"/>
      <p:bldP spid="1025" grpId="0" animBg="1"/>
      <p:bldP spid="6" grpId="0" animBg="1"/>
      <p:bldP spid="7" grpId="0" animBg="1"/>
      <p:bldP spid="8" grpId="0" animBg="1"/>
      <p:bldP spid="9" grpId="0" animBg="1"/>
      <p:bldP spid="10" grpId="0" animBg="1"/>
      <p:bldP spid="16" grpId="0" animBg="1"/>
      <p:bldP spid="17" grpId="0" animBg="1"/>
      <p:bldP spid="51" grpId="0" animBg="1"/>
      <p:bldP spid="54" grpId="0" animBg="1"/>
      <p:bldP spid="55" grpId="0" animBg="1"/>
      <p:bldP spid="56" grpId="0" animBg="1"/>
      <p:bldP spid="57" grpId="0" animBg="1"/>
      <p:bldP spid="60" grpId="0" animBg="1"/>
      <p:bldP spid="1026" grpId="0" animBg="1"/>
      <p:bldP spid="103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459496" y="982982"/>
            <a:ext cx="7263442" cy="8523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983089" y="1178345"/>
            <a:ext cx="6446808"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vi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22994" y="19356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5439859" y="253983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0" name="Rectangle 49">
            <a:extLst>
              <a:ext uri="{FF2B5EF4-FFF2-40B4-BE49-F238E27FC236}">
                <a16:creationId xmlns:a16="http://schemas.microsoft.com/office/drawing/2014/main" xmlns="" id="{938D76D6-BC0D-E1BA-D34A-99F9DFC23BB6}"/>
              </a:ext>
            </a:extLst>
          </p:cNvPr>
          <p:cNvSpPr/>
          <p:nvPr/>
        </p:nvSpPr>
        <p:spPr>
          <a:xfrm>
            <a:off x="6257552" y="25438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075245" y="254618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7904213" y="254618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5501460"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6" name="Rectangle 55">
            <a:extLst>
              <a:ext uri="{FF2B5EF4-FFF2-40B4-BE49-F238E27FC236}">
                <a16:creationId xmlns:a16="http://schemas.microsoft.com/office/drawing/2014/main" xmlns="" id="{67EC20DD-02FB-8151-877B-2D53AAEF884E}"/>
              </a:ext>
            </a:extLst>
          </p:cNvPr>
          <p:cNvSpPr/>
          <p:nvPr/>
        </p:nvSpPr>
        <p:spPr>
          <a:xfrm>
            <a:off x="6315499"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145898" y="260778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7975214" y="26077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471787" y="23606"/>
            <a:ext cx="1233577" cy="8909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10</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3828483" y="25438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4634171" y="25437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3886430" y="26014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4705172" y="260537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51" name="TextBox 50">
            <a:extLst>
              <a:ext uri="{FF2B5EF4-FFF2-40B4-BE49-F238E27FC236}">
                <a16:creationId xmlns:a16="http://schemas.microsoft.com/office/drawing/2014/main" xmlns="" id="{9B228E8C-7B22-772D-F952-0E051164582B}"/>
              </a:ext>
            </a:extLst>
          </p:cNvPr>
          <p:cNvSpPr txBox="1"/>
          <p:nvPr/>
        </p:nvSpPr>
        <p:spPr>
          <a:xfrm>
            <a:off x="1050421" y="3457366"/>
            <a:ext cx="10041147"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17-02-1979, chính quyền Trung Quốc huy động lực lượng lớn tiến công sang lãnh thổ Việt Nam; phối hợp bộ binh, xe tăng, xe bọc thép và pháo binh đánh chiếm một số thị xã, </a:t>
            </a:r>
            <a:r>
              <a:rPr lang="vi-VN" sz="2400" b="0" i="0" dirty="0">
                <a:solidFill>
                  <a:srgbClr val="FF0000"/>
                </a:solidFill>
                <a:effectLst/>
                <a:latin typeface="Arial" panose="020B0604020202020204" pitchFamily="34" charset="0"/>
                <a:cs typeface="Arial" panose="020B0604020202020204" pitchFamily="34" charset="0"/>
              </a:rPr>
              <a:t>tàn phá </a:t>
            </a:r>
            <a:r>
              <a:rPr lang="vi-VN" sz="2400" b="0" i="0" dirty="0">
                <a:solidFill>
                  <a:srgbClr val="242021"/>
                </a:solidFill>
                <a:effectLst/>
                <a:latin typeface="Arial" panose="020B0604020202020204" pitchFamily="34" charset="0"/>
                <a:cs typeface="Arial" panose="020B0604020202020204" pitchFamily="34" charset="0"/>
              </a:rPr>
              <a:t>cơ sở hạ tầng,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bệnh viện, trường học,... gây nhiều tổn thất</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về người và tài sản ở các tỉnh dọc biên giới phía Bắc nước ta, từ</a:t>
            </a:r>
            <a:r>
              <a:rPr lang="en-GB" sz="2400" dirty="0">
                <a:solidFill>
                  <a:srgbClr val="242021"/>
                </a:solidFill>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Quảng Ninh đến Lai Châu.</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7" name="image4.png">
            <a:extLst>
              <a:ext uri="{FF2B5EF4-FFF2-40B4-BE49-F238E27FC236}">
                <a16:creationId xmlns:a16="http://schemas.microsoft.com/office/drawing/2014/main" xmlns="" id="{A1CDCAA3-6FC0-7210-7133-262412EDABE9}"/>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60" name="Group 11">
            <a:extLst>
              <a:ext uri="{FF2B5EF4-FFF2-40B4-BE49-F238E27FC236}">
                <a16:creationId xmlns:a16="http://schemas.microsoft.com/office/drawing/2014/main" xmlns="" id="{4D950199-E781-FC55-3897-86981F1FFF7A}"/>
              </a:ext>
            </a:extLst>
          </p:cNvPr>
          <p:cNvGrpSpPr>
            <a:grpSpLocks/>
          </p:cNvGrpSpPr>
          <p:nvPr/>
        </p:nvGrpSpPr>
        <p:grpSpPr bwMode="auto">
          <a:xfrm>
            <a:off x="881673" y="169211"/>
            <a:ext cx="625171" cy="541918"/>
            <a:chOff x="0" y="0"/>
            <a:chExt cx="666" cy="559"/>
          </a:xfrm>
        </p:grpSpPr>
        <p:sp>
          <p:nvSpPr>
            <p:cNvPr id="61" name="Freeform 12">
              <a:extLst>
                <a:ext uri="{FF2B5EF4-FFF2-40B4-BE49-F238E27FC236}">
                  <a16:creationId xmlns:a16="http://schemas.microsoft.com/office/drawing/2014/main" xmlns="" id="{C78DAF56-62AC-FAE7-0003-D00766D1D6D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37AD5852-7F05-62FA-C431-30435A263F0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4F87D90A-67CB-AA12-2AEB-F20C3244D2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85CF4930-860C-1C47-95A6-FE21CB20E8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759DF539-06B6-5D5D-A839-4A02427507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E7CE1714-7892-FF3E-983E-2C67C2608E7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7EAFAD6-DE72-5CB6-EA16-747DD46B69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D660BAA-EE20-1F53-90CC-BBF31D53FE8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3" name="Oval 62">
            <a:extLst>
              <a:ext uri="{FF2B5EF4-FFF2-40B4-BE49-F238E27FC236}">
                <a16:creationId xmlns:a16="http://schemas.microsoft.com/office/drawing/2014/main" xmlns="" id="{F3E3D313-AA16-2AC5-04AC-3F1567C069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4" name="Oval 1023">
            <a:extLst>
              <a:ext uri="{FF2B5EF4-FFF2-40B4-BE49-F238E27FC236}">
                <a16:creationId xmlns:a16="http://schemas.microsoft.com/office/drawing/2014/main" xmlns="" id="{D7942D3B-A0E3-49DD-10C9-CDC49B30971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5" name="Oval 1024">
            <a:extLst>
              <a:ext uri="{FF2B5EF4-FFF2-40B4-BE49-F238E27FC236}">
                <a16:creationId xmlns:a16="http://schemas.microsoft.com/office/drawing/2014/main" xmlns="" id="{096E767E-12F5-975E-AEE6-86DF3075896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6" name="Oval 1025">
            <a:extLst>
              <a:ext uri="{FF2B5EF4-FFF2-40B4-BE49-F238E27FC236}">
                <a16:creationId xmlns:a16="http://schemas.microsoft.com/office/drawing/2014/main" xmlns="" id="{DE72A1E3-BBF7-BF1A-5C88-CD5A99ED86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7" name="Oval 1026">
            <a:extLst>
              <a:ext uri="{FF2B5EF4-FFF2-40B4-BE49-F238E27FC236}">
                <a16:creationId xmlns:a16="http://schemas.microsoft.com/office/drawing/2014/main" xmlns="" id="{4E9245BA-B411-920B-A487-8135B78FF9F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8" name="Oval 1027">
            <a:extLst>
              <a:ext uri="{FF2B5EF4-FFF2-40B4-BE49-F238E27FC236}">
                <a16:creationId xmlns:a16="http://schemas.microsoft.com/office/drawing/2014/main" xmlns="" id="{EFCAF297-1B75-F31A-488C-1EE079E696F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9" name="Oval 1028">
            <a:extLst>
              <a:ext uri="{FF2B5EF4-FFF2-40B4-BE49-F238E27FC236}">
                <a16:creationId xmlns:a16="http://schemas.microsoft.com/office/drawing/2014/main" xmlns="" id="{9642073F-EDCC-29CA-7E7D-F64AC555820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0" name="Oval 1029">
            <a:extLst>
              <a:ext uri="{FF2B5EF4-FFF2-40B4-BE49-F238E27FC236}">
                <a16:creationId xmlns:a16="http://schemas.microsoft.com/office/drawing/2014/main" xmlns="" id="{289F91F1-7481-E974-44ED-5BF2A207E1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1" name="Oval 1030">
            <a:extLst>
              <a:ext uri="{FF2B5EF4-FFF2-40B4-BE49-F238E27FC236}">
                <a16:creationId xmlns:a16="http://schemas.microsoft.com/office/drawing/2014/main" xmlns="" id="{4F77A10C-DA71-DD36-BB99-42BBE44EE52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2" name="Oval 1031">
            <a:extLst>
              <a:ext uri="{FF2B5EF4-FFF2-40B4-BE49-F238E27FC236}">
                <a16:creationId xmlns:a16="http://schemas.microsoft.com/office/drawing/2014/main" xmlns="" id="{953E8CA9-57D3-F37A-492F-066D5A2C644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5C2D56CC-C744-7CC7-302F-1428A424D83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372637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8" fill="hold" display="0">
                  <p:stCondLst>
                    <p:cond delay="indefinite"/>
                  </p:stCondLst>
                  <p:endCondLst>
                    <p:cond evt="onStopAudio" delay="0">
                      <p:tgtEl>
                        <p:sldTgt/>
                      </p:tgtEl>
                    </p:cond>
                  </p:endCondLst>
                </p:cTn>
                <p:tgtEl>
                  <p:spTgt spid="1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6" grpId="0" animBg="1"/>
      <p:bldP spid="58" grpId="0" animBg="1"/>
      <p:bldP spid="59" grpId="0" animBg="1"/>
      <p:bldP spid="13" grpId="0" animBg="1"/>
      <p:bldP spid="14" grpId="0" animBg="1"/>
      <p:bldP spid="51" grpId="0" animBg="1"/>
      <p:bldP spid="6" grpId="0" animBg="1"/>
      <p:bldP spid="7" grpId="0" animBg="1"/>
      <p:bldP spid="8" grpId="0" animBg="1"/>
      <p:bldP spid="9" grpId="0" animBg="1"/>
      <p:bldP spid="10" grpId="0" animBg="1"/>
      <p:bldP spid="63" grpId="0" animBg="1"/>
      <p:bldP spid="1024" grpId="0" animBg="1"/>
      <p:bldP spid="1025" grpId="0" animBg="1"/>
      <p:bldP spid="1026" grpId="0" animBg="1"/>
      <p:bldP spid="1027" grpId="0" animBg="1"/>
      <p:bldP spid="1028" grpId="0" animBg="1"/>
      <p:bldP spid="1029" grpId="0" animBg="1"/>
      <p:bldP spid="1030" grpId="0" animBg="1"/>
      <p:bldP spid="1031" grpId="0" animBg="1"/>
      <p:bldP spid="103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40943" y="943318"/>
            <a:ext cx="8524754" cy="8506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723376" y="1123322"/>
            <a:ext cx="6959887"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Cố</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tức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418475"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xmlns="" id="{3BD932CE-B13C-A117-FA45-A4039F50FA19}"/>
              </a:ext>
            </a:extLst>
          </p:cNvPr>
          <p:cNvSpPr/>
          <p:nvPr/>
        </p:nvSpPr>
        <p:spPr>
          <a:xfrm>
            <a:off x="9487281" y="2549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xmlns="" id="{EAADF832-9AF2-BD7D-1A63-803A9082FFBF}"/>
              </a:ext>
            </a:extLst>
          </p:cNvPr>
          <p:cNvSpPr/>
          <p:nvPr/>
        </p:nvSpPr>
        <p:spPr>
          <a:xfrm>
            <a:off x="7850125" y="254989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3" name="Rectangle 52">
            <a:extLst>
              <a:ext uri="{FF2B5EF4-FFF2-40B4-BE49-F238E27FC236}">
                <a16:creationId xmlns:a16="http://schemas.microsoft.com/office/drawing/2014/main" xmlns="" id="{28CA83EA-32C9-2FD8-7865-10963E75AA15}"/>
              </a:ext>
            </a:extLst>
          </p:cNvPr>
          <p:cNvSpPr/>
          <p:nvPr/>
        </p:nvSpPr>
        <p:spPr>
          <a:xfrm>
            <a:off x="3801792" y="25594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8669969" y="254989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xmlns="" id="{374B2023-FF37-9AE1-2CB0-DB27B6FB4EA4}"/>
              </a:ext>
            </a:extLst>
          </p:cNvPr>
          <p:cNvSpPr/>
          <p:nvPr/>
        </p:nvSpPr>
        <p:spPr>
          <a:xfrm>
            <a:off x="9548882" y="2611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920778" y="261148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Í</a:t>
            </a:r>
            <a:endParaRPr lang="en-US" sz="4000" b="1" dirty="0">
              <a:solidFill>
                <a:srgbClr val="FF0000"/>
              </a:solidFill>
              <a:latin typeface="UTM Avo" panose="02040603050506020204" pitchFamily="18" charset="0"/>
            </a:endParaRPr>
          </a:p>
        </p:txBody>
      </p:sp>
      <p:sp>
        <p:nvSpPr>
          <p:cNvPr id="59" name="Rectangle 58">
            <a:extLst>
              <a:ext uri="{FF2B5EF4-FFF2-40B4-BE49-F238E27FC236}">
                <a16:creationId xmlns:a16="http://schemas.microsoft.com/office/drawing/2014/main" xmlns="" id="{27449AFD-2492-CCC5-B1FE-6CFC46CDF5DE}"/>
              </a:ext>
            </a:extLst>
          </p:cNvPr>
          <p:cNvSpPr/>
          <p:nvPr/>
        </p:nvSpPr>
        <p:spPr>
          <a:xfrm>
            <a:off x="3872793" y="26210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8733665" y="261148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7036610" y="255576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6224354" y="25554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7098211" y="261736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6288050" y="26170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13833" y="0"/>
            <a:ext cx="1197517" cy="88856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11</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4605151" y="25554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5410839" y="255541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4663098" y="2624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5481840" y="261701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A02F9055-4F21-4FFF-4DFE-0FE8347C0531}"/>
              </a:ext>
            </a:extLst>
          </p:cNvPr>
          <p:cNvSpPr/>
          <p:nvPr/>
        </p:nvSpPr>
        <p:spPr>
          <a:xfrm>
            <a:off x="2176021" y="255859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9A9B7655-C11B-B517-98E4-54D601D3FCD5}"/>
              </a:ext>
            </a:extLst>
          </p:cNvPr>
          <p:cNvSpPr/>
          <p:nvPr/>
        </p:nvSpPr>
        <p:spPr>
          <a:xfrm>
            <a:off x="2247022" y="262019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K</a:t>
            </a:r>
          </a:p>
        </p:txBody>
      </p:sp>
      <p:sp>
        <p:nvSpPr>
          <p:cNvPr id="18" name="Rectangle 17">
            <a:extLst>
              <a:ext uri="{FF2B5EF4-FFF2-40B4-BE49-F238E27FC236}">
                <a16:creationId xmlns:a16="http://schemas.microsoft.com/office/drawing/2014/main" xmlns="" id="{57AC62CE-8488-F1CD-AE11-D599F2687031}"/>
              </a:ext>
            </a:extLst>
          </p:cNvPr>
          <p:cNvSpPr/>
          <p:nvPr/>
        </p:nvSpPr>
        <p:spPr>
          <a:xfrm>
            <a:off x="2979380" y="25546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9" name="Rectangle 18">
            <a:extLst>
              <a:ext uri="{FF2B5EF4-FFF2-40B4-BE49-F238E27FC236}">
                <a16:creationId xmlns:a16="http://schemas.microsoft.com/office/drawing/2014/main" xmlns="" id="{905B0632-C46E-8F1F-79ED-BE7E4E01F85F}"/>
              </a:ext>
            </a:extLst>
          </p:cNvPr>
          <p:cNvSpPr/>
          <p:nvPr/>
        </p:nvSpPr>
        <p:spPr>
          <a:xfrm>
            <a:off x="3037327" y="261224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1" name="TextBox 60">
            <a:extLst>
              <a:ext uri="{FF2B5EF4-FFF2-40B4-BE49-F238E27FC236}">
                <a16:creationId xmlns:a16="http://schemas.microsoft.com/office/drawing/2014/main" xmlns="" id="{354E3451-8972-26C5-231A-B224FCF76B97}"/>
              </a:ext>
            </a:extLst>
          </p:cNvPr>
          <p:cNvSpPr txBox="1"/>
          <p:nvPr/>
        </p:nvSpPr>
        <p:spPr>
          <a:xfrm>
            <a:off x="1591138" y="3622978"/>
            <a:ext cx="9009724"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solidFill>
                  <a:srgbClr val="00B050"/>
                </a:solidFill>
              </a:rPr>
              <a:t>“</a:t>
            </a:r>
            <a:r>
              <a:rPr lang="vi-VN" sz="2400" dirty="0"/>
              <a:t>Tuy nhiên, từ năm 1975 đến năm 1978, chính quyền Trung Quốc tăng cường các hoạt động quân sự, </a:t>
            </a:r>
            <a:r>
              <a:rPr lang="vi-VN" sz="2400" dirty="0">
                <a:solidFill>
                  <a:srgbClr val="FF0000"/>
                </a:solidFill>
              </a:rPr>
              <a:t>khiêu khích </a:t>
            </a:r>
            <a:r>
              <a:rPr lang="vi-VN" sz="2400" dirty="0"/>
              <a:t>vũ trang, xâm lấn đất đai vùng biên giới phía Bắc Việt Nam.</a:t>
            </a:r>
            <a:r>
              <a:rPr lang="en-GB" sz="2400" dirty="0"/>
              <a:t>”</a:t>
            </a:r>
            <a:endParaRPr lang="en-US" sz="2400" dirty="0"/>
          </a:p>
        </p:txBody>
      </p:sp>
      <p:pic>
        <p:nvPicPr>
          <p:cNvPr id="63" name="image4.png">
            <a:extLst>
              <a:ext uri="{FF2B5EF4-FFF2-40B4-BE49-F238E27FC236}">
                <a16:creationId xmlns:a16="http://schemas.microsoft.com/office/drawing/2014/main" xmlns="" id="{561C3BE0-5276-0B88-E6DB-53C7119163E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xmlns="" id="{0D905746-48BD-E9B7-521B-9A7522963D43}"/>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xmlns="" id="{AE33882F-5BA5-9ACF-B295-5EB398D36F1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19B769D5-2E74-3493-DB81-4F0C24AD452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2C25A3BA-BF82-6046-57B4-463B2BF2F12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49079343-68CF-D4A4-F79E-B347A9F9C5B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AB6E0707-B913-F1F3-E58B-320A4FF647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B6F2E83A-0804-E464-088F-C7102EA2FE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6B2566D-3F02-18E9-52CC-1C034585E5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3D01249D-2281-212E-7150-4A8FE9B66EF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26" name="Oval 1025">
            <a:extLst>
              <a:ext uri="{FF2B5EF4-FFF2-40B4-BE49-F238E27FC236}">
                <a16:creationId xmlns:a16="http://schemas.microsoft.com/office/drawing/2014/main" xmlns="" id="{6D188F09-01EA-289D-1CB4-7C71B710AE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29" name="Oval 1028">
            <a:extLst>
              <a:ext uri="{FF2B5EF4-FFF2-40B4-BE49-F238E27FC236}">
                <a16:creationId xmlns:a16="http://schemas.microsoft.com/office/drawing/2014/main" xmlns="" id="{1E71366B-3861-5AFC-D54D-CE33935ED24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32" name="Oval 1031">
            <a:extLst>
              <a:ext uri="{FF2B5EF4-FFF2-40B4-BE49-F238E27FC236}">
                <a16:creationId xmlns:a16="http://schemas.microsoft.com/office/drawing/2014/main" xmlns="" id="{6AC8E3F7-E79F-AB79-6464-D7DE3D2AC9A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34" name="Oval 1033">
            <a:extLst>
              <a:ext uri="{FF2B5EF4-FFF2-40B4-BE49-F238E27FC236}">
                <a16:creationId xmlns:a16="http://schemas.microsoft.com/office/drawing/2014/main" xmlns="" id="{93048FEC-A56D-62E5-1A59-2B589794ED8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35" name="Oval 1034">
            <a:extLst>
              <a:ext uri="{FF2B5EF4-FFF2-40B4-BE49-F238E27FC236}">
                <a16:creationId xmlns:a16="http://schemas.microsoft.com/office/drawing/2014/main" xmlns="" id="{BF0C95A7-8EA4-BF9A-FF23-BC2A0221E70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7" name="Oval 1036">
            <a:extLst>
              <a:ext uri="{FF2B5EF4-FFF2-40B4-BE49-F238E27FC236}">
                <a16:creationId xmlns:a16="http://schemas.microsoft.com/office/drawing/2014/main" xmlns="" id="{02F63332-0BE4-FC99-75DB-78559FD1AA2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8" name="Oval 1037">
            <a:extLst>
              <a:ext uri="{FF2B5EF4-FFF2-40B4-BE49-F238E27FC236}">
                <a16:creationId xmlns:a16="http://schemas.microsoft.com/office/drawing/2014/main" xmlns="" id="{8FEBA1C0-22F0-FDD3-0BE3-11597A4AA06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9" name="Oval 1038">
            <a:extLst>
              <a:ext uri="{FF2B5EF4-FFF2-40B4-BE49-F238E27FC236}">
                <a16:creationId xmlns:a16="http://schemas.microsoft.com/office/drawing/2014/main" xmlns="" id="{BFDD1A2C-2566-3EEF-5E5E-1DBCA9AABEE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40" name="Oval 1039">
            <a:extLst>
              <a:ext uri="{FF2B5EF4-FFF2-40B4-BE49-F238E27FC236}">
                <a16:creationId xmlns:a16="http://schemas.microsoft.com/office/drawing/2014/main" xmlns="" id="{2349B82F-CBCF-E43B-B9B5-62FF20523AE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41" name="Oval 1040">
            <a:extLst>
              <a:ext uri="{FF2B5EF4-FFF2-40B4-BE49-F238E27FC236}">
                <a16:creationId xmlns:a16="http://schemas.microsoft.com/office/drawing/2014/main" xmlns="" id="{55FE237A-94E4-B00A-34C7-3FEBB6D4AD1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0" name="Arrow: Left 67">
            <a:hlinkClick r:id="rId9" action="ppaction://hlinksldjump"/>
            <a:extLst>
              <a:ext uri="{FF2B5EF4-FFF2-40B4-BE49-F238E27FC236}">
                <a16:creationId xmlns:a16="http://schemas.microsoft.com/office/drawing/2014/main" xmlns="" id="{300C204A-5A46-20FB-617C-9DEB4146C0A0}"/>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176992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40" fill="hold" display="0">
                  <p:stCondLst>
                    <p:cond delay="indefinite"/>
                  </p:stCondLst>
                  <p:endCondLst>
                    <p:cond evt="onStopAudio" delay="0">
                      <p:tgtEl>
                        <p:sldTgt/>
                      </p:tgtEl>
                    </p:cond>
                  </p:endCondLst>
                </p:cTn>
                <p:tgtEl>
                  <p:spTgt spid="15"/>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10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103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103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104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104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5" grpId="0" animBg="1"/>
      <p:bldP spid="58" grpId="0" animBg="1"/>
      <p:bldP spid="59" grpId="0" animBg="1"/>
      <p:bldP spid="60" grpId="0" animBg="1"/>
      <p:bldP spid="1031" grpId="0" animBg="1"/>
      <p:bldP spid="1033" grpId="0" animBg="1"/>
      <p:bldP spid="13" grpId="0" animBg="1"/>
      <p:bldP spid="14" grpId="0" animBg="1"/>
      <p:bldP spid="17" grpId="0" animBg="1"/>
      <p:bldP spid="19" grpId="0" animBg="1"/>
      <p:bldP spid="61" grpId="0" animBg="1"/>
      <p:bldP spid="6" grpId="0" animBg="1"/>
      <p:bldP spid="7" grpId="0" animBg="1"/>
      <p:bldP spid="8" grpId="0" animBg="1"/>
      <p:bldP spid="9" grpId="0" animBg="1"/>
      <p:bldP spid="10" grpId="0" animBg="1"/>
      <p:bldP spid="1026" grpId="0" animBg="1"/>
      <p:bldP spid="1029" grpId="0" animBg="1"/>
      <p:bldP spid="1032" grpId="0" animBg="1"/>
      <p:bldP spid="1034" grpId="0" animBg="1"/>
      <p:bldP spid="1035" grpId="0" animBg="1"/>
      <p:bldP spid="1037" grpId="0" animBg="1"/>
      <p:bldP spid="1038" grpId="0" animBg="1"/>
      <p:bldP spid="1039" grpId="0" animBg="1"/>
      <p:bldP spid="1040" grpId="0" animBg="1"/>
      <p:bldP spid="104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803430" y="942136"/>
            <a:ext cx="8585140" cy="89324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60119" y="1157923"/>
            <a:ext cx="7668884"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ổn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34679" y="19090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4510100" y="249169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7785643" y="24874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4580753" y="255329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0" name="Rectangle 59">
            <a:extLst>
              <a:ext uri="{FF2B5EF4-FFF2-40B4-BE49-F238E27FC236}">
                <a16:creationId xmlns:a16="http://schemas.microsoft.com/office/drawing/2014/main" xmlns="" id="{1F017F13-725B-C7E0-72AC-D281CFC76CA8}"/>
              </a:ext>
            </a:extLst>
          </p:cNvPr>
          <p:cNvSpPr/>
          <p:nvPr/>
        </p:nvSpPr>
        <p:spPr>
          <a:xfrm>
            <a:off x="7849339" y="254901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6972037" y="249046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6153431" y="24901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7033638" y="25520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6217127" y="25517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405681" y="26803"/>
            <a:ext cx="1262538" cy="87034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12</a:t>
            </a:r>
          </a:p>
        </p:txBody>
      </p:sp>
      <p:sp>
        <p:nvSpPr>
          <p:cNvPr id="11" name="Rectangle 10">
            <a:extLst>
              <a:ext uri="{FF2B5EF4-FFF2-40B4-BE49-F238E27FC236}">
                <a16:creationId xmlns:a16="http://schemas.microsoft.com/office/drawing/2014/main" xmlns="" id="{AE7E5186-E467-6ACD-5314-931571239AB8}"/>
              </a:ext>
            </a:extLst>
          </p:cNvPr>
          <p:cNvSpPr/>
          <p:nvPr/>
        </p:nvSpPr>
        <p:spPr>
          <a:xfrm>
            <a:off x="3691348" y="249569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xmlns="" id="{CA5874CB-EFC5-632B-77EB-DFFA193382E1}"/>
              </a:ext>
            </a:extLst>
          </p:cNvPr>
          <p:cNvSpPr/>
          <p:nvPr/>
        </p:nvSpPr>
        <p:spPr>
          <a:xfrm>
            <a:off x="5334679" y="24901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D3F9C914-43F3-EB51-598E-51F7FA20171E}"/>
              </a:ext>
            </a:extLst>
          </p:cNvPr>
          <p:cNvSpPr/>
          <p:nvPr/>
        </p:nvSpPr>
        <p:spPr>
          <a:xfrm>
            <a:off x="3749295" y="2553290"/>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A</a:t>
            </a:r>
          </a:p>
        </p:txBody>
      </p:sp>
      <p:sp>
        <p:nvSpPr>
          <p:cNvPr id="14" name="Rectangle 13">
            <a:extLst>
              <a:ext uri="{FF2B5EF4-FFF2-40B4-BE49-F238E27FC236}">
                <a16:creationId xmlns:a16="http://schemas.microsoft.com/office/drawing/2014/main" xmlns="" id="{4A3E13BE-CFAA-4134-15C6-BA5D910FAD84}"/>
              </a:ext>
            </a:extLst>
          </p:cNvPr>
          <p:cNvSpPr/>
          <p:nvPr/>
        </p:nvSpPr>
        <p:spPr>
          <a:xfrm>
            <a:off x="5405680" y="255171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49" name="TextBox 48">
            <a:extLst>
              <a:ext uri="{FF2B5EF4-FFF2-40B4-BE49-F238E27FC236}">
                <a16:creationId xmlns:a16="http://schemas.microsoft.com/office/drawing/2014/main" xmlns="" id="{0F523399-888C-D436-8AB5-2712A5AF9E0D}"/>
              </a:ext>
            </a:extLst>
          </p:cNvPr>
          <p:cNvSpPr txBox="1"/>
          <p:nvPr/>
        </p:nvSpPr>
        <p:spPr>
          <a:xfrm>
            <a:off x="810883" y="3296548"/>
            <a:ext cx="10670876"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a:t>
            </a:r>
            <a:r>
              <a:rPr lang="vi-VN" sz="2400" b="1" i="0" dirty="0">
                <a:solidFill>
                  <a:srgbClr val="017F49"/>
                </a:solidFill>
                <a:effectLst/>
                <a:latin typeface="Arial" panose="020B0604020202020204" pitchFamily="34" charset="0"/>
                <a:cs typeface="Arial" panose="020B0604020202020204" pitchFamily="34" charset="0"/>
              </a:rPr>
              <a:t>3. Một số nét chính về nghệ thuật quân sự</a:t>
            </a:r>
          </a:p>
          <a:p>
            <a:pPr algn="just"/>
            <a:r>
              <a:rPr lang="vi-VN" sz="2400" b="0" i="0" spc="-90" dirty="0">
                <a:solidFill>
                  <a:srgbClr val="242021"/>
                </a:solidFill>
                <a:effectLst/>
                <a:latin typeface="Arial" panose="020B0604020202020204" pitchFamily="34" charset="0"/>
                <a:cs typeface="Arial" panose="020B0604020202020204" pitchFamily="34" charset="0"/>
              </a:rPr>
              <a:t>– Đánh giá đúng âm mưu, thủ đoạn của đối phương; chủ động chuẩn bị chiến trường, xây dựng thế trận, lãnh đạo, chỉ đạo và chỉ huy tác chiến, bảo đảm hậu cần, kĩ thuật, kết hợp kinh tế với quốc phòng, </a:t>
            </a:r>
            <a:r>
              <a:rPr lang="vi-VN" sz="2400" b="0" i="0" spc="-90" dirty="0">
                <a:solidFill>
                  <a:srgbClr val="FF0000"/>
                </a:solidFill>
                <a:effectLst/>
                <a:latin typeface="Arial" panose="020B0604020202020204" pitchFamily="34" charset="0"/>
                <a:cs typeface="Arial" panose="020B0604020202020204" pitchFamily="34" charset="0"/>
              </a:rPr>
              <a:t>an ninh </a:t>
            </a:r>
            <a:r>
              <a:rPr lang="vi-VN" sz="2400" b="0" i="0" spc="-90" dirty="0">
                <a:solidFill>
                  <a:srgbClr val="242021"/>
                </a:solidFill>
                <a:effectLst/>
                <a:latin typeface="Arial" panose="020B0604020202020204" pitchFamily="34" charset="0"/>
                <a:cs typeface="Arial" panose="020B0604020202020204" pitchFamily="34" charset="0"/>
              </a:rPr>
              <a:t>trong chiến tranh bảo vệ Tổ quốc</a:t>
            </a:r>
            <a:r>
              <a:rPr lang="en-GB" sz="2400" b="0" i="0" spc="-90" dirty="0">
                <a:solidFill>
                  <a:srgbClr val="242021"/>
                </a:solidFill>
                <a:effectLst/>
                <a:latin typeface="Arial" panose="020B0604020202020204" pitchFamily="34" charset="0"/>
                <a:cs typeface="Arial" panose="020B0604020202020204" pitchFamily="34" charset="0"/>
              </a:rPr>
              <a:t>.</a:t>
            </a:r>
          </a:p>
          <a:p>
            <a:pPr algn="just"/>
            <a:r>
              <a:rPr lang="vi-VN"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51" name="image4.png">
            <a:extLst>
              <a:ext uri="{FF2B5EF4-FFF2-40B4-BE49-F238E27FC236}">
                <a16:creationId xmlns:a16="http://schemas.microsoft.com/office/drawing/2014/main" xmlns="" id="{F8D52054-B0AE-DD27-E2AE-6082487E446D}"/>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3" name="Group 11">
            <a:extLst>
              <a:ext uri="{FF2B5EF4-FFF2-40B4-BE49-F238E27FC236}">
                <a16:creationId xmlns:a16="http://schemas.microsoft.com/office/drawing/2014/main" xmlns="" id="{E65584B5-701B-55D5-2201-3F45111941AF}"/>
              </a:ext>
            </a:extLst>
          </p:cNvPr>
          <p:cNvGrpSpPr>
            <a:grpSpLocks/>
          </p:cNvGrpSpPr>
          <p:nvPr/>
        </p:nvGrpSpPr>
        <p:grpSpPr bwMode="auto">
          <a:xfrm>
            <a:off x="881673" y="169211"/>
            <a:ext cx="625171" cy="541918"/>
            <a:chOff x="0" y="0"/>
            <a:chExt cx="666" cy="559"/>
          </a:xfrm>
        </p:grpSpPr>
        <p:sp>
          <p:nvSpPr>
            <p:cNvPr id="55" name="Freeform 12">
              <a:extLst>
                <a:ext uri="{FF2B5EF4-FFF2-40B4-BE49-F238E27FC236}">
                  <a16:creationId xmlns:a16="http://schemas.microsoft.com/office/drawing/2014/main" xmlns="" id="{09A689B2-2F6F-A845-9213-0DB5A9504A7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AF54EF61-B14B-5009-E687-E7B5FDE09EB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4A424C9F-B558-A509-3F3D-6310CA7CB6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2E2177D1-20CB-D230-5BCE-85378A70E57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4514DAF0-8CFA-81F8-CED9-D8566149B4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1E11976F-5BE7-BC9F-2E00-EB2364EEAF9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3985221C-8CC4-6414-5B6E-63C599565FE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022BB63E-8451-E059-AB29-16394DBD19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57" name="Oval 56">
            <a:extLst>
              <a:ext uri="{FF2B5EF4-FFF2-40B4-BE49-F238E27FC236}">
                <a16:creationId xmlns:a16="http://schemas.microsoft.com/office/drawing/2014/main" xmlns="" id="{4B63EA71-1ABA-9340-5E44-543844C680D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59" name="Oval 58">
            <a:extLst>
              <a:ext uri="{FF2B5EF4-FFF2-40B4-BE49-F238E27FC236}">
                <a16:creationId xmlns:a16="http://schemas.microsoft.com/office/drawing/2014/main" xmlns="" id="{DB8A254D-259D-53FC-6A89-EC6A7EB572E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1" name="Oval 60">
            <a:extLst>
              <a:ext uri="{FF2B5EF4-FFF2-40B4-BE49-F238E27FC236}">
                <a16:creationId xmlns:a16="http://schemas.microsoft.com/office/drawing/2014/main" xmlns="" id="{02FB83C6-36A5-7D24-782D-31A5BE540F9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62" name="Oval 61">
            <a:extLst>
              <a:ext uri="{FF2B5EF4-FFF2-40B4-BE49-F238E27FC236}">
                <a16:creationId xmlns:a16="http://schemas.microsoft.com/office/drawing/2014/main" xmlns="" id="{99A8B6CE-5364-08FC-9707-5C981E33257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3" name="Oval 62">
            <a:extLst>
              <a:ext uri="{FF2B5EF4-FFF2-40B4-BE49-F238E27FC236}">
                <a16:creationId xmlns:a16="http://schemas.microsoft.com/office/drawing/2014/main" xmlns="" id="{90EEAFA6-B5F0-C5C5-2A1C-71871EBEB1E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4" name="Oval 1023">
            <a:extLst>
              <a:ext uri="{FF2B5EF4-FFF2-40B4-BE49-F238E27FC236}">
                <a16:creationId xmlns:a16="http://schemas.microsoft.com/office/drawing/2014/main" xmlns="" id="{A932514B-7797-0D52-DBB6-A950F11E22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5" name="Oval 1024">
            <a:extLst>
              <a:ext uri="{FF2B5EF4-FFF2-40B4-BE49-F238E27FC236}">
                <a16:creationId xmlns:a16="http://schemas.microsoft.com/office/drawing/2014/main" xmlns="" id="{08B8EA9E-D17A-59DE-E11A-9B0C32B6DF1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6" name="Oval 1025">
            <a:extLst>
              <a:ext uri="{FF2B5EF4-FFF2-40B4-BE49-F238E27FC236}">
                <a16:creationId xmlns:a16="http://schemas.microsoft.com/office/drawing/2014/main" xmlns="" id="{C9068543-740F-4BB5-4556-A429053A60B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7" name="Oval 1026">
            <a:extLst>
              <a:ext uri="{FF2B5EF4-FFF2-40B4-BE49-F238E27FC236}">
                <a16:creationId xmlns:a16="http://schemas.microsoft.com/office/drawing/2014/main" xmlns="" id="{FC17CA27-9676-9298-59E3-5831C492E33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9" name="Oval 1028">
            <a:extLst>
              <a:ext uri="{FF2B5EF4-FFF2-40B4-BE49-F238E27FC236}">
                <a16:creationId xmlns:a16="http://schemas.microsoft.com/office/drawing/2014/main" xmlns="" id="{DD933722-45B0-0781-0C2E-CD85327E04D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FB592612-D7E0-AA51-C9E8-3F19CE0B0A7B}"/>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1198179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8" fill="hold" display="0">
                  <p:stCondLst>
                    <p:cond delay="indefinite"/>
                  </p:stCondLst>
                  <p:endCondLst>
                    <p:cond evt="onStopAudio" delay="0">
                      <p:tgtEl>
                        <p:sldTgt/>
                      </p:tgtEl>
                    </p:cond>
                  </p:endCondLst>
                </p:cTn>
                <p:tgtEl>
                  <p:spTgt spid="15"/>
                </p:tgtEl>
              </p:cMediaNode>
            </p:vide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60" grpId="0" animBg="1"/>
      <p:bldP spid="1031" grpId="0" animBg="1"/>
      <p:bldP spid="1033" grpId="0" animBg="1"/>
      <p:bldP spid="13" grpId="0" animBg="1"/>
      <p:bldP spid="14" grpId="0" animBg="1"/>
      <p:bldP spid="49" grpId="0" animBg="1"/>
      <p:bldP spid="6" grpId="0" animBg="1"/>
      <p:bldP spid="7" grpId="0" animBg="1"/>
      <p:bldP spid="8" grpId="0" animBg="1"/>
      <p:bldP spid="9" grpId="0" animBg="1"/>
      <p:bldP spid="10" grpId="0" animBg="1"/>
      <p:bldP spid="57" grpId="0" animBg="1"/>
      <p:bldP spid="59" grpId="0" animBg="1"/>
      <p:bldP spid="61" grpId="0" animBg="1"/>
      <p:bldP spid="62" grpId="0" animBg="1"/>
      <p:bldP spid="63" grpId="0" animBg="1"/>
      <p:bldP spid="1024" grpId="0" animBg="1"/>
      <p:bldP spid="1025" grpId="0" animBg="1"/>
      <p:bldP spid="1026" grpId="0" animBg="1"/>
      <p:bldP spid="1027" grpId="0" animBg="1"/>
      <p:bldP spid="10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14FBD686-54E0-43DF-B456-94AB01AE9591}"/>
              </a:ext>
            </a:extLst>
          </p:cNvPr>
          <p:cNvPicPr>
            <a:picLocks noChangeAspect="1"/>
          </p:cNvPicPr>
          <p:nvPr/>
        </p:nvPicPr>
        <p:blipFill>
          <a:blip r:embed="rId4"/>
          <a:stretch>
            <a:fillRect/>
          </a:stretch>
        </p:blipFill>
        <p:spPr>
          <a:xfrm>
            <a:off x="2377440" y="233989"/>
            <a:ext cx="9697048" cy="6393234"/>
          </a:xfrm>
          <a:prstGeom prst="rect">
            <a:avLst/>
          </a:prstGeom>
        </p:spPr>
      </p:pic>
      <p:sp>
        <p:nvSpPr>
          <p:cNvPr id="8" name="TextBox 7">
            <a:extLst>
              <a:ext uri="{FF2B5EF4-FFF2-40B4-BE49-F238E27FC236}">
                <a16:creationId xmlns:a16="http://schemas.microsoft.com/office/drawing/2014/main" xmlns="" id="{D6A17305-4A71-42FC-AF6C-8804E58EA351}"/>
              </a:ext>
            </a:extLst>
          </p:cNvPr>
          <p:cNvSpPr txBox="1"/>
          <p:nvPr/>
        </p:nvSpPr>
        <p:spPr>
          <a:xfrm>
            <a:off x="117512" y="4041900"/>
            <a:ext cx="2198968" cy="2585323"/>
          </a:xfrm>
          <a:prstGeom prst="rect">
            <a:avLst/>
          </a:prstGeom>
          <a:noFill/>
        </p:spPr>
        <p:txBody>
          <a:bodyPr wrap="square">
            <a:spAutoFit/>
          </a:bodyPr>
          <a:lstStyle/>
          <a:p>
            <a:pPr algn="r"/>
            <a:r>
              <a:rPr lang="vi-VN" dirty="0"/>
              <a:t>Nghĩa trang Liệt sĩ quốc gia Vị Xuyên (Hà Giang) là nơi an nghỉ của gần </a:t>
            </a:r>
            <a:r>
              <a:rPr lang="en-US" dirty="0"/>
              <a:t>            </a:t>
            </a:r>
            <a:r>
              <a:rPr lang="vi-VN" dirty="0">
                <a:solidFill>
                  <a:srgbClr val="00A23A"/>
                </a:solidFill>
              </a:rPr>
              <a:t>2 000 </a:t>
            </a:r>
            <a:r>
              <a:rPr lang="vi-VN" dirty="0"/>
              <a:t>liệt sĩ và mộ liệt sĩ tập thể trong cuộc chiến đấu bảo vệ biên giới phía Bắc của Tổ quốc.</a:t>
            </a:r>
            <a:endParaRPr lang="en-US" dirty="0"/>
          </a:p>
        </p:txBody>
      </p:sp>
    </p:spTree>
    <p:extLst>
      <p:ext uri="{BB962C8B-B14F-4D97-AF65-F5344CB8AC3E}">
        <p14:creationId xmlns:p14="http://schemas.microsoft.com/office/powerpoint/2010/main" xmlns="" val="10046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42228" y="915613"/>
            <a:ext cx="835899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74145" y="1162556"/>
            <a:ext cx="7573993" cy="461665"/>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đựng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nhọc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a:t>
            </a:r>
            <a:r>
              <a:rPr lang="vi-VN" sz="2400" b="1" dirty="0">
                <a:latin typeface="Times New Roman" panose="02020603050405020304" pitchFamily="18" charset="0"/>
                <a:ea typeface="Calibri" panose="020F0502020204030204" pitchFamily="34" charset="0"/>
                <a:cs typeface="Times New Roman" panose="02020603050405020304" pitchFamily="18" charset="0"/>
              </a:rPr>
              <a:t>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38226" y="202574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7446636" y="26345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xmlns="" id="{68176C22-46A3-7B59-5460-E338C1A26C4C}"/>
              </a:ext>
            </a:extLst>
          </p:cNvPr>
          <p:cNvSpPr/>
          <p:nvPr/>
        </p:nvSpPr>
        <p:spPr>
          <a:xfrm>
            <a:off x="6622057" y="263347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517289" y="26961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Ỉ</a:t>
            </a:r>
          </a:p>
        </p:txBody>
      </p:sp>
      <p:sp>
        <p:nvSpPr>
          <p:cNvPr id="60" name="Rectangle 59">
            <a:extLst>
              <a:ext uri="{FF2B5EF4-FFF2-40B4-BE49-F238E27FC236}">
                <a16:creationId xmlns:a16="http://schemas.microsoft.com/office/drawing/2014/main" xmlns="" id="{1F017F13-725B-C7E0-72AC-D281CFC76CA8}"/>
              </a:ext>
            </a:extLst>
          </p:cNvPr>
          <p:cNvSpPr/>
          <p:nvPr/>
        </p:nvSpPr>
        <p:spPr>
          <a:xfrm>
            <a:off x="6685753" y="269506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5797478" y="263334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4985222" y="2632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5859079" y="269494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5048918" y="269459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Ề</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27974" y="17626"/>
            <a:ext cx="1266337" cy="85401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13</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1" name="Rectangle 10">
            <a:extLst>
              <a:ext uri="{FF2B5EF4-FFF2-40B4-BE49-F238E27FC236}">
                <a16:creationId xmlns:a16="http://schemas.microsoft.com/office/drawing/2014/main" xmlns="" id="{4ECDBBA8-5F3E-3400-F320-E17F2C93AC2C}"/>
              </a:ext>
            </a:extLst>
          </p:cNvPr>
          <p:cNvSpPr/>
          <p:nvPr/>
        </p:nvSpPr>
        <p:spPr>
          <a:xfrm>
            <a:off x="4166805" y="263299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FA60F1D4-959F-0D61-E882-C38987CD223C}"/>
              </a:ext>
            </a:extLst>
          </p:cNvPr>
          <p:cNvSpPr/>
          <p:nvPr/>
        </p:nvSpPr>
        <p:spPr>
          <a:xfrm>
            <a:off x="4230501" y="269459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B</a:t>
            </a:r>
          </a:p>
        </p:txBody>
      </p:sp>
      <p:sp>
        <p:nvSpPr>
          <p:cNvPr id="49" name="TextBox 48">
            <a:extLst>
              <a:ext uri="{FF2B5EF4-FFF2-40B4-BE49-F238E27FC236}">
                <a16:creationId xmlns:a16="http://schemas.microsoft.com/office/drawing/2014/main" xmlns="" id="{6F638716-8DC3-1E2A-2CA0-FEAF12326C48}"/>
              </a:ext>
            </a:extLst>
          </p:cNvPr>
          <p:cNvSpPr txBox="1"/>
          <p:nvPr/>
        </p:nvSpPr>
        <p:spPr>
          <a:xfrm>
            <a:off x="1337095" y="3622978"/>
            <a:ext cx="9402792"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Cuộc chiến đấu bảo vệ biên giới phía Bắc của Tổ quốc là cuộc chiến đấu tự vệ</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chính nghĩa, khẳng định ý chí, sức mạnh </a:t>
            </a:r>
            <a:r>
              <a:rPr lang="vi-VN" sz="2400" b="0" i="0" dirty="0">
                <a:solidFill>
                  <a:srgbClr val="FF0000"/>
                </a:solidFill>
                <a:effectLst/>
                <a:latin typeface="Arial" panose="020B0604020202020204" pitchFamily="34" charset="0"/>
                <a:cs typeface="Arial" panose="020B0604020202020204" pitchFamily="34" charset="0"/>
              </a:rPr>
              <a:t>bền bỉ </a:t>
            </a:r>
            <a:r>
              <a:rPr lang="vi-VN" sz="2400" b="0" i="0" dirty="0">
                <a:solidFill>
                  <a:srgbClr val="242021"/>
                </a:solidFill>
                <a:effectLst/>
                <a:latin typeface="Arial" panose="020B0604020202020204" pitchFamily="34" charset="0"/>
                <a:cs typeface="Arial" panose="020B0604020202020204" pitchFamily="34" charset="0"/>
              </a:rPr>
              <a:t>của nhân dân Việt Nam quyết tâm vượt qua mọi khó khăn, thử thách bảo vệ chủ quyền, lãnh thổ thiêng liêng của Tổ quốc</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51" name="image4.png">
            <a:extLst>
              <a:ext uri="{FF2B5EF4-FFF2-40B4-BE49-F238E27FC236}">
                <a16:creationId xmlns:a16="http://schemas.microsoft.com/office/drawing/2014/main" xmlns="" id="{1B18A35E-7A34-7B41-4DE5-1A68E4FB3050}"/>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3" name="Group 11">
            <a:extLst>
              <a:ext uri="{FF2B5EF4-FFF2-40B4-BE49-F238E27FC236}">
                <a16:creationId xmlns:a16="http://schemas.microsoft.com/office/drawing/2014/main" xmlns="" id="{3E2A0FEE-BB6A-1E48-EE94-575F9A1F1B45}"/>
              </a:ext>
            </a:extLst>
          </p:cNvPr>
          <p:cNvGrpSpPr>
            <a:grpSpLocks/>
          </p:cNvGrpSpPr>
          <p:nvPr/>
        </p:nvGrpSpPr>
        <p:grpSpPr bwMode="auto">
          <a:xfrm>
            <a:off x="881673" y="169211"/>
            <a:ext cx="625171" cy="541918"/>
            <a:chOff x="0" y="0"/>
            <a:chExt cx="666" cy="559"/>
          </a:xfrm>
        </p:grpSpPr>
        <p:sp>
          <p:nvSpPr>
            <p:cNvPr id="55" name="Freeform 12">
              <a:extLst>
                <a:ext uri="{FF2B5EF4-FFF2-40B4-BE49-F238E27FC236}">
                  <a16:creationId xmlns:a16="http://schemas.microsoft.com/office/drawing/2014/main" xmlns="" id="{3A47CCF3-8970-BAEF-1112-E90AE4B38CC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68FA163E-4ADF-AE8C-A8EE-871E84133B8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5070BD9D-1D7C-DCEA-B196-BF02D71308B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3BDBC744-126B-234E-8EE2-3488BA07D36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7F4C47E4-4255-1D49-87A6-7ACA911CF85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143241AB-15C4-EA9F-CD7C-2F5EC04591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81A499F3-D0FF-9AFD-A994-B5DEE5C0BC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B605F805-EED3-E26B-D8DA-7E9D5C10B0D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2" name="Oval 11">
            <a:extLst>
              <a:ext uri="{FF2B5EF4-FFF2-40B4-BE49-F238E27FC236}">
                <a16:creationId xmlns:a16="http://schemas.microsoft.com/office/drawing/2014/main" xmlns="" id="{170F183D-959B-3FF9-287D-6B1CF2DABA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xmlns="" id="{7C8CDF48-1E6A-72A9-05C0-241AE24E6C6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57" name="Oval 56">
            <a:extLst>
              <a:ext uri="{FF2B5EF4-FFF2-40B4-BE49-F238E27FC236}">
                <a16:creationId xmlns:a16="http://schemas.microsoft.com/office/drawing/2014/main" xmlns="" id="{3C3D55D6-8AD6-6E4E-DBBB-86BDF4851C4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59" name="Oval 58">
            <a:extLst>
              <a:ext uri="{FF2B5EF4-FFF2-40B4-BE49-F238E27FC236}">
                <a16:creationId xmlns:a16="http://schemas.microsoft.com/office/drawing/2014/main" xmlns="" id="{DC0B8EBD-7D65-1ED7-E334-113B566F1C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61" name="Oval 60">
            <a:extLst>
              <a:ext uri="{FF2B5EF4-FFF2-40B4-BE49-F238E27FC236}">
                <a16:creationId xmlns:a16="http://schemas.microsoft.com/office/drawing/2014/main" xmlns="" id="{65ABF67D-F81C-8752-A2F7-176BCEA52A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62" name="Oval 61">
            <a:extLst>
              <a:ext uri="{FF2B5EF4-FFF2-40B4-BE49-F238E27FC236}">
                <a16:creationId xmlns:a16="http://schemas.microsoft.com/office/drawing/2014/main" xmlns="" id="{62FA6E3D-5C95-3D93-E97C-1B016FA3328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63" name="Oval 62">
            <a:extLst>
              <a:ext uri="{FF2B5EF4-FFF2-40B4-BE49-F238E27FC236}">
                <a16:creationId xmlns:a16="http://schemas.microsoft.com/office/drawing/2014/main" xmlns="" id="{6986F719-1547-85B7-046E-84B2D2C4D74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4" name="Oval 1023">
            <a:extLst>
              <a:ext uri="{FF2B5EF4-FFF2-40B4-BE49-F238E27FC236}">
                <a16:creationId xmlns:a16="http://schemas.microsoft.com/office/drawing/2014/main" xmlns="" id="{A6C77FBE-8F5C-935A-AFA4-83989ADE8A8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25" name="Oval 1024">
            <a:extLst>
              <a:ext uri="{FF2B5EF4-FFF2-40B4-BE49-F238E27FC236}">
                <a16:creationId xmlns:a16="http://schemas.microsoft.com/office/drawing/2014/main" xmlns="" id="{1778FD5B-9D92-1377-9C86-13FEF8F38B4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26" name="Oval 1025">
            <a:extLst>
              <a:ext uri="{FF2B5EF4-FFF2-40B4-BE49-F238E27FC236}">
                <a16:creationId xmlns:a16="http://schemas.microsoft.com/office/drawing/2014/main" xmlns="" id="{B77FB446-AB6B-353E-DD01-2202E6071B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6" name="Arrow: Left 67">
            <a:hlinkClick r:id="rId9" action="ppaction://hlinksldjump"/>
            <a:extLst>
              <a:ext uri="{FF2B5EF4-FFF2-40B4-BE49-F238E27FC236}">
                <a16:creationId xmlns:a16="http://schemas.microsoft.com/office/drawing/2014/main" xmlns="" id="{484E73E0-B961-60AA-26EA-838470E276B1}"/>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239259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3"/>
                                        </p:tgtEl>
                                        <p:attrNameLst>
                                          <p:attrName>style.visibility</p:attrName>
                                        </p:attrNameLst>
                                      </p:cBhvr>
                                      <p:to>
                                        <p:strVal val="visible"/>
                                      </p:to>
                                    </p:set>
                                    <p:animEffect transition="in" filter="fade">
                                      <p:cBhvr>
                                        <p:cTn id="13" dur="500"/>
                                        <p:tgtEl>
                                          <p:spTgt spid="10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25" fill="hold" display="0">
                  <p:stCondLst>
                    <p:cond delay="indefinite"/>
                  </p:stCondLst>
                  <p:endCondLst>
                    <p:cond evt="onStopAudio" delay="0">
                      <p:tgtEl>
                        <p:sldTgt/>
                      </p:tgtEl>
                    </p:cond>
                  </p:endCondLst>
                </p:cTn>
                <p:tgtEl>
                  <p:spTgt spid="1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demgiay.wav"/>
                                        </p:tgtEl>
                                      </p:cMediaNode>
                                    </p:audio>
                                  </p:sub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demgiay.wav"/>
                                        </p:tgtEl>
                                      </p:cMediaNode>
                                    </p:audio>
                                  </p:sub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60" grpId="0" animBg="1"/>
      <p:bldP spid="1031" grpId="0" animBg="1"/>
      <p:bldP spid="1033" grpId="0" animBg="1"/>
      <p:bldP spid="13" grpId="0" animBg="1"/>
      <p:bldP spid="49" grpId="0" animBg="1"/>
      <p:bldP spid="6" grpId="0" animBg="1"/>
      <p:bldP spid="7" grpId="0" animBg="1"/>
      <p:bldP spid="8" grpId="0" animBg="1"/>
      <p:bldP spid="9" grpId="0" animBg="1"/>
      <p:bldP spid="10" grpId="0" animBg="1"/>
      <p:bldP spid="12" grpId="0" animBg="1"/>
      <p:bldP spid="14" grpId="0" animBg="1"/>
      <p:bldP spid="57" grpId="0" animBg="1"/>
      <p:bldP spid="59" grpId="0" animBg="1"/>
      <p:bldP spid="61" grpId="0" animBg="1"/>
      <p:bldP spid="62" grpId="0" animBg="1"/>
      <p:bldP spid="63" grpId="0" animBg="1"/>
      <p:bldP spid="1024" grpId="0" animBg="1"/>
      <p:bldP spid="1025" grpId="0" animBg="1"/>
      <p:bldP spid="102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2099822" y="988475"/>
            <a:ext cx="8434685" cy="116817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594447" y="1135913"/>
            <a:ext cx="7445437" cy="830997"/>
          </a:xfrm>
          <a:prstGeom prst="rect">
            <a:avLst/>
          </a:prstGeom>
          <a:noFill/>
        </p:spPr>
        <p:txBody>
          <a:bodyPr wrap="square" rtlCol="0">
            <a:spAutoFit/>
          </a:bodyPr>
          <a:lstStyle/>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533664" y="227162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xmlns="" id="{EAADF832-9AF2-BD7D-1A63-803A9082FFBF}"/>
              </a:ext>
            </a:extLst>
          </p:cNvPr>
          <p:cNvSpPr/>
          <p:nvPr/>
        </p:nvSpPr>
        <p:spPr>
          <a:xfrm>
            <a:off x="7537412" y="286896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xmlns="" id="{C1C08036-D90F-A019-49A3-FCA9E0CD5BC8}"/>
              </a:ext>
            </a:extLst>
          </p:cNvPr>
          <p:cNvSpPr/>
          <p:nvPr/>
        </p:nvSpPr>
        <p:spPr>
          <a:xfrm>
            <a:off x="7608065" y="293056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Ắ</a:t>
            </a:r>
            <a:endParaRPr lang="en-US" sz="4000" b="1" dirty="0">
              <a:solidFill>
                <a:srgbClr val="FF0000"/>
              </a:solidFill>
              <a:latin typeface="UTM Avo" panose="02040603050506020204" pitchFamily="18" charset="0"/>
            </a:endParaRPr>
          </a:p>
        </p:txBody>
      </p:sp>
      <p:sp>
        <p:nvSpPr>
          <p:cNvPr id="1028" name="Rectangle 1027">
            <a:extLst>
              <a:ext uri="{FF2B5EF4-FFF2-40B4-BE49-F238E27FC236}">
                <a16:creationId xmlns:a16="http://schemas.microsoft.com/office/drawing/2014/main" xmlns="" id="{0FD93FDE-B660-4608-0E37-674140509675}"/>
              </a:ext>
            </a:extLst>
          </p:cNvPr>
          <p:cNvSpPr/>
          <p:nvPr/>
        </p:nvSpPr>
        <p:spPr>
          <a:xfrm>
            <a:off x="8357436" y="28698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030" name="Rectangle 1029">
            <a:extLst>
              <a:ext uri="{FF2B5EF4-FFF2-40B4-BE49-F238E27FC236}">
                <a16:creationId xmlns:a16="http://schemas.microsoft.com/office/drawing/2014/main" xmlns="" id="{94CEE9FD-173D-6B17-1281-AB210894B33E}"/>
              </a:ext>
            </a:extLst>
          </p:cNvPr>
          <p:cNvSpPr/>
          <p:nvPr/>
        </p:nvSpPr>
        <p:spPr>
          <a:xfrm>
            <a:off x="6730077"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31" name="Rectangle 1030">
            <a:extLst>
              <a:ext uri="{FF2B5EF4-FFF2-40B4-BE49-F238E27FC236}">
                <a16:creationId xmlns:a16="http://schemas.microsoft.com/office/drawing/2014/main" xmlns="" id="{67E6A6EC-7A6F-B1C6-7DBF-FBAFBA6EBCF0}"/>
              </a:ext>
            </a:extLst>
          </p:cNvPr>
          <p:cNvSpPr/>
          <p:nvPr/>
        </p:nvSpPr>
        <p:spPr>
          <a:xfrm>
            <a:off x="8419037" y="293144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3" name="Rectangle 1032">
            <a:extLst>
              <a:ext uri="{FF2B5EF4-FFF2-40B4-BE49-F238E27FC236}">
                <a16:creationId xmlns:a16="http://schemas.microsoft.com/office/drawing/2014/main" xmlns="" id="{2FC7B557-C215-460B-8BE0-A9F03367D2DF}"/>
              </a:ext>
            </a:extLst>
          </p:cNvPr>
          <p:cNvSpPr/>
          <p:nvPr/>
        </p:nvSpPr>
        <p:spPr>
          <a:xfrm>
            <a:off x="6793773"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xmlns="" id="{2787A4A9-43D1-C6DD-7B6F-93118C6F43A7}"/>
              </a:ext>
            </a:extLst>
          </p:cNvPr>
          <p:cNvSpPr/>
          <p:nvPr/>
        </p:nvSpPr>
        <p:spPr>
          <a:xfrm>
            <a:off x="5595189" y="25026"/>
            <a:ext cx="1249454" cy="89880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14</a:t>
            </a:r>
          </a:p>
        </p:txBody>
      </p:sp>
      <p:sp>
        <p:nvSpPr>
          <p:cNvPr id="12" name="Rectangle 11">
            <a:extLst>
              <a:ext uri="{FF2B5EF4-FFF2-40B4-BE49-F238E27FC236}">
                <a16:creationId xmlns:a16="http://schemas.microsoft.com/office/drawing/2014/main" xmlns="" id="{CA5874CB-EFC5-632B-77EB-DFFA193382E1}"/>
              </a:ext>
            </a:extLst>
          </p:cNvPr>
          <p:cNvSpPr/>
          <p:nvPr/>
        </p:nvSpPr>
        <p:spPr>
          <a:xfrm>
            <a:off x="5916562"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4" name="Rectangle 13">
            <a:extLst>
              <a:ext uri="{FF2B5EF4-FFF2-40B4-BE49-F238E27FC236}">
                <a16:creationId xmlns:a16="http://schemas.microsoft.com/office/drawing/2014/main" xmlns="" id="{4A3E13BE-CFAA-4134-15C6-BA5D910FAD84}"/>
              </a:ext>
            </a:extLst>
          </p:cNvPr>
          <p:cNvSpPr/>
          <p:nvPr/>
        </p:nvSpPr>
        <p:spPr>
          <a:xfrm>
            <a:off x="5987563"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F26E05D7-976A-B0A3-DCDA-60E19986199B}"/>
              </a:ext>
            </a:extLst>
          </p:cNvPr>
          <p:cNvSpPr/>
          <p:nvPr/>
        </p:nvSpPr>
        <p:spPr>
          <a:xfrm>
            <a:off x="5103047" y="286777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7" name="Rectangle 16">
            <a:extLst>
              <a:ext uri="{FF2B5EF4-FFF2-40B4-BE49-F238E27FC236}">
                <a16:creationId xmlns:a16="http://schemas.microsoft.com/office/drawing/2014/main" xmlns="" id="{C6450316-6111-CF18-5B5D-E6635E9A98A2}"/>
              </a:ext>
            </a:extLst>
          </p:cNvPr>
          <p:cNvSpPr/>
          <p:nvPr/>
        </p:nvSpPr>
        <p:spPr>
          <a:xfrm>
            <a:off x="4284441" y="28674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8" name="Rectangle 17">
            <a:extLst>
              <a:ext uri="{FF2B5EF4-FFF2-40B4-BE49-F238E27FC236}">
                <a16:creationId xmlns:a16="http://schemas.microsoft.com/office/drawing/2014/main" xmlns="" id="{85B4B1C4-8712-C9AB-97F3-46E3884C6AE0}"/>
              </a:ext>
            </a:extLst>
          </p:cNvPr>
          <p:cNvSpPr/>
          <p:nvPr/>
        </p:nvSpPr>
        <p:spPr>
          <a:xfrm>
            <a:off x="5164648" y="292936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9" name="Rectangle 18">
            <a:extLst>
              <a:ext uri="{FF2B5EF4-FFF2-40B4-BE49-F238E27FC236}">
                <a16:creationId xmlns:a16="http://schemas.microsoft.com/office/drawing/2014/main" xmlns="" id="{7143131F-84FB-6F41-E6C9-FFB4C8A3C05F}"/>
              </a:ext>
            </a:extLst>
          </p:cNvPr>
          <p:cNvSpPr/>
          <p:nvPr/>
        </p:nvSpPr>
        <p:spPr>
          <a:xfrm>
            <a:off x="4348137" y="29290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Ú</a:t>
            </a:r>
            <a:endParaRPr lang="en-US" sz="4000" b="1" dirty="0">
              <a:solidFill>
                <a:schemeClr val="tx1"/>
              </a:solidFill>
              <a:latin typeface="UTM Avo" panose="02040603050506020204" pitchFamily="18" charset="0"/>
            </a:endParaRPr>
          </a:p>
        </p:txBody>
      </p:sp>
      <p:sp>
        <p:nvSpPr>
          <p:cNvPr id="11" name="Rectangle 10">
            <a:extLst>
              <a:ext uri="{FF2B5EF4-FFF2-40B4-BE49-F238E27FC236}">
                <a16:creationId xmlns:a16="http://schemas.microsoft.com/office/drawing/2014/main" xmlns="" id="{E79521DF-22C5-036C-63A3-8A208864544B}"/>
              </a:ext>
            </a:extLst>
          </p:cNvPr>
          <p:cNvSpPr/>
          <p:nvPr/>
        </p:nvSpPr>
        <p:spPr>
          <a:xfrm>
            <a:off x="3477699" y="286741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xmlns="" id="{1C19E72E-4160-D28A-F7AB-7330F4A4D612}"/>
              </a:ext>
            </a:extLst>
          </p:cNvPr>
          <p:cNvSpPr/>
          <p:nvPr/>
        </p:nvSpPr>
        <p:spPr>
          <a:xfrm>
            <a:off x="3541395" y="292901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Đ</a:t>
            </a:r>
          </a:p>
        </p:txBody>
      </p:sp>
      <p:sp>
        <p:nvSpPr>
          <p:cNvPr id="54" name="TextBox 53">
            <a:extLst>
              <a:ext uri="{FF2B5EF4-FFF2-40B4-BE49-F238E27FC236}">
                <a16:creationId xmlns:a16="http://schemas.microsoft.com/office/drawing/2014/main" xmlns="" id="{FE3F2216-786D-660C-2EFD-EB2D78E41003}"/>
              </a:ext>
            </a:extLst>
          </p:cNvPr>
          <p:cNvSpPr txBox="1"/>
          <p:nvPr/>
        </p:nvSpPr>
        <p:spPr>
          <a:xfrm>
            <a:off x="1389124" y="3731859"/>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Thắng lợi của cuộc chiến đấu bảo vệ biên giới phía Bắc của Tổ quốc là thắng lợi của </a:t>
            </a:r>
            <a:r>
              <a:rPr lang="vi-VN" sz="2400" b="0" i="0" dirty="0">
                <a:effectLst/>
                <a:latin typeface="Arial" panose="020B0604020202020204" pitchFamily="34" charset="0"/>
                <a:cs typeface="Arial" panose="020B0604020202020204" pitchFamily="34" charset="0"/>
              </a:rPr>
              <a:t>đường lối </a:t>
            </a:r>
            <a:r>
              <a:rPr lang="vi-VN" sz="2400" b="0" i="0" dirty="0">
                <a:solidFill>
                  <a:srgbClr val="242021"/>
                </a:solidFill>
                <a:effectLst/>
                <a:latin typeface="Arial" panose="020B0604020202020204" pitchFamily="34" charset="0"/>
                <a:cs typeface="Arial" panose="020B0604020202020204" pitchFamily="34" charset="0"/>
              </a:rPr>
              <a:t>chính trị, quân sự </a:t>
            </a:r>
            <a:r>
              <a:rPr lang="vi-VN" sz="2400" b="0" i="0" dirty="0">
                <a:solidFill>
                  <a:srgbClr val="FF0000"/>
                </a:solidFill>
                <a:effectLst/>
                <a:latin typeface="Arial" panose="020B0604020202020204" pitchFamily="34" charset="0"/>
                <a:cs typeface="Arial" panose="020B0604020202020204" pitchFamily="34" charset="0"/>
              </a:rPr>
              <a:t>đúng đắn </a:t>
            </a:r>
            <a:r>
              <a:rPr lang="vi-VN" sz="2400" b="0" i="0" dirty="0">
                <a:solidFill>
                  <a:srgbClr val="242021"/>
                </a:solidFill>
                <a:effectLst/>
                <a:latin typeface="Arial" panose="020B0604020202020204" pitchFamily="34" charset="0"/>
                <a:cs typeface="Arial" panose="020B0604020202020204" pitchFamily="34" charset="0"/>
              </a:rPr>
              <a:t>của Đảng Cộng sản Việt Nam; sự lãnh đạo, chỉ đạo sáng suốt của Bộ Chính trị và Quân uỷ Trung ương</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56" name="image4.png">
            <a:extLst>
              <a:ext uri="{FF2B5EF4-FFF2-40B4-BE49-F238E27FC236}">
                <a16:creationId xmlns:a16="http://schemas.microsoft.com/office/drawing/2014/main" xmlns="" id="{60539788-A818-A1D5-CF40-7BF0FBF902F3}"/>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57" name="Group 11">
            <a:extLst>
              <a:ext uri="{FF2B5EF4-FFF2-40B4-BE49-F238E27FC236}">
                <a16:creationId xmlns:a16="http://schemas.microsoft.com/office/drawing/2014/main" xmlns="" id="{000A1052-A516-D832-A885-D9AC8F14BF48}"/>
              </a:ext>
            </a:extLst>
          </p:cNvPr>
          <p:cNvGrpSpPr>
            <a:grpSpLocks/>
          </p:cNvGrpSpPr>
          <p:nvPr/>
        </p:nvGrpSpPr>
        <p:grpSpPr bwMode="auto">
          <a:xfrm>
            <a:off x="881673" y="169211"/>
            <a:ext cx="625171" cy="541918"/>
            <a:chOff x="0" y="0"/>
            <a:chExt cx="666" cy="559"/>
          </a:xfrm>
        </p:grpSpPr>
        <p:sp>
          <p:nvSpPr>
            <p:cNvPr id="59" name="Freeform 12">
              <a:extLst>
                <a:ext uri="{FF2B5EF4-FFF2-40B4-BE49-F238E27FC236}">
                  <a16:creationId xmlns:a16="http://schemas.microsoft.com/office/drawing/2014/main" xmlns="" id="{791243C1-34FA-5754-4AC5-CB88D4A72FB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94E0B54B-8B70-F9C0-870F-51F37E40D2E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CD692FB9-0CE8-B5F9-CE88-16C20D85169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81A6DCC1-0ECC-4D47-F3C3-D689E81A10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A84529A6-F58B-F536-695C-68E236FB15C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8499443D-C0F9-6637-8D22-6F6B162476E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57C64268-342C-1B43-051E-1979423DA14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D36C9F65-B2F7-1F46-5BEC-933E45A64A7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61" name="Oval 60">
            <a:extLst>
              <a:ext uri="{FF2B5EF4-FFF2-40B4-BE49-F238E27FC236}">
                <a16:creationId xmlns:a16="http://schemas.microsoft.com/office/drawing/2014/main" xmlns="" id="{C6336ECB-CFD0-2C70-0CD1-2F341B970D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62" name="Oval 61">
            <a:extLst>
              <a:ext uri="{FF2B5EF4-FFF2-40B4-BE49-F238E27FC236}">
                <a16:creationId xmlns:a16="http://schemas.microsoft.com/office/drawing/2014/main" xmlns="" id="{F81610CE-9158-E744-4A68-8AC506A4ACB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63" name="Oval 62">
            <a:extLst>
              <a:ext uri="{FF2B5EF4-FFF2-40B4-BE49-F238E27FC236}">
                <a16:creationId xmlns:a16="http://schemas.microsoft.com/office/drawing/2014/main" xmlns="" id="{71893B5C-3E23-ABE3-A324-420B95F865D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4" name="Oval 1023">
            <a:extLst>
              <a:ext uri="{FF2B5EF4-FFF2-40B4-BE49-F238E27FC236}">
                <a16:creationId xmlns:a16="http://schemas.microsoft.com/office/drawing/2014/main" xmlns="" id="{4F4E363F-6482-BFD2-0AF9-D3C0332BB61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5" name="Oval 1024">
            <a:extLst>
              <a:ext uri="{FF2B5EF4-FFF2-40B4-BE49-F238E27FC236}">
                <a16:creationId xmlns:a16="http://schemas.microsoft.com/office/drawing/2014/main" xmlns="" id="{1B997B16-7088-F093-7051-ED6CCFA6D5F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26" name="Oval 1025">
            <a:extLst>
              <a:ext uri="{FF2B5EF4-FFF2-40B4-BE49-F238E27FC236}">
                <a16:creationId xmlns:a16="http://schemas.microsoft.com/office/drawing/2014/main" xmlns="" id="{3A07D9D8-22EA-C0AF-CC89-A5973A006DB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27" name="Oval 1026">
            <a:extLst>
              <a:ext uri="{FF2B5EF4-FFF2-40B4-BE49-F238E27FC236}">
                <a16:creationId xmlns:a16="http://schemas.microsoft.com/office/drawing/2014/main" xmlns="" id="{2C0AF199-D2BD-1A0C-78EE-890C42C6563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29" name="Oval 1028">
            <a:extLst>
              <a:ext uri="{FF2B5EF4-FFF2-40B4-BE49-F238E27FC236}">
                <a16:creationId xmlns:a16="http://schemas.microsoft.com/office/drawing/2014/main" xmlns="" id="{A3CEE4E2-B0A6-D5F0-1A02-D9082A3399B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2" name="Oval 1031">
            <a:extLst>
              <a:ext uri="{FF2B5EF4-FFF2-40B4-BE49-F238E27FC236}">
                <a16:creationId xmlns:a16="http://schemas.microsoft.com/office/drawing/2014/main" xmlns="" id="{F9D84436-EB1D-BDF9-0D07-EF3ACF55606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88AF0622-4F8F-D65E-8342-EBC98FD8165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0" name="Arrow: Left 67">
            <a:hlinkClick r:id="rId9" action="ppaction://hlinksldjump"/>
            <a:extLst>
              <a:ext uri="{FF2B5EF4-FFF2-40B4-BE49-F238E27FC236}">
                <a16:creationId xmlns:a16="http://schemas.microsoft.com/office/drawing/2014/main" xmlns="" id="{152A30A4-7EF7-9B9A-A7BF-94A37AA9C578}"/>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1431074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5"/>
                                        </p:tgtEl>
                                      </p:cBhvr>
                                    </p:cmd>
                                  </p:childTnLst>
                                </p:cTn>
                              </p:par>
                            </p:childTnLst>
                          </p:cTn>
                        </p:par>
                      </p:childTnLst>
                    </p:cTn>
                  </p:par>
                </p:childTnLst>
              </p:cTn>
              <p:nextCondLst>
                <p:cond evt="onClick" delay="0">
                  <p:tgtEl>
                    <p:spTgt spid="48"/>
                  </p:tgtEl>
                </p:cond>
              </p:nextCondLst>
            </p:seq>
            <p:video>
              <p:cMediaNode vol="80000" numSld="999" showWhenStopped="0">
                <p:cTn id="31" fill="hold" display="0">
                  <p:stCondLst>
                    <p:cond delay="indefinite"/>
                  </p:stCondLst>
                  <p:endCondLst>
                    <p:cond evt="onStopAudio" delay="0">
                      <p:tgtEl>
                        <p:sldTgt/>
                      </p:tgtEl>
                    </p:cond>
                  </p:endCondLst>
                </p:cTn>
                <p:tgtEl>
                  <p:spTgt spid="1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10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10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10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58" grpId="0" animBg="1"/>
      <p:bldP spid="1031" grpId="0" animBg="1"/>
      <p:bldP spid="1033" grpId="0" animBg="1"/>
      <p:bldP spid="14" grpId="0" animBg="1"/>
      <p:bldP spid="18" grpId="0" animBg="1"/>
      <p:bldP spid="19" grpId="0" animBg="1"/>
      <p:bldP spid="13" grpId="0" animBg="1"/>
      <p:bldP spid="54" grpId="0" animBg="1"/>
      <p:bldP spid="6" grpId="0" animBg="1"/>
      <p:bldP spid="7" grpId="0" animBg="1"/>
      <p:bldP spid="8" grpId="0" animBg="1"/>
      <p:bldP spid="9" grpId="0" animBg="1"/>
      <p:bldP spid="10" grpId="0" animBg="1"/>
      <p:bldP spid="61" grpId="0" animBg="1"/>
      <p:bldP spid="62" grpId="0" animBg="1"/>
      <p:bldP spid="63" grpId="0" animBg="1"/>
      <p:bldP spid="1024" grpId="0" animBg="1"/>
      <p:bldP spid="1025" grpId="0" animBg="1"/>
      <p:bldP spid="1026" grpId="0" animBg="1"/>
      <p:bldP spid="1027" grpId="0" animBg="1"/>
      <p:bldP spid="1029" grpId="0" animBg="1"/>
      <p:bldP spid="1032" grpId="0" animBg="1"/>
      <p:bldP spid="10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A551DF3-EB90-2886-2894-0E986C130C3C}"/>
              </a:ext>
            </a:extLst>
          </p:cNvPr>
          <p:cNvSpPr/>
          <p:nvPr/>
        </p:nvSpPr>
        <p:spPr>
          <a:xfrm>
            <a:off x="1992702" y="804256"/>
            <a:ext cx="8376250" cy="103111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3326AA9-4071-3960-CB9D-B6FD94E286EB}"/>
              </a:ext>
            </a:extLst>
          </p:cNvPr>
          <p:cNvSpPr txBox="1"/>
          <p:nvPr/>
        </p:nvSpPr>
        <p:spPr>
          <a:xfrm>
            <a:off x="2295285" y="900918"/>
            <a:ext cx="7737896" cy="830997"/>
          </a:xfrm>
          <a:prstGeom prst="rect">
            <a:avLst/>
          </a:prstGeom>
          <a:noFill/>
        </p:spPr>
        <p:txBody>
          <a:bodyPr wrap="square" rtlCol="0">
            <a:spAutoFit/>
          </a:bodyPr>
          <a:lstStyle/>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chủ</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yếu</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chỗ</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vững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chắc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p>
          <a:p>
            <a:pPr algn="ctr"/>
            <a:r>
              <a:rPr lang="en-GB" sz="2400" b="1" dirty="0" err="1">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bộ</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phận</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xung</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quanh</a:t>
            </a:r>
            <a:r>
              <a:rPr lang="en-GB" sz="2400" b="1" dirty="0">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latin typeface="Times New Roman" panose="02020603050405020304" pitchFamily="18" charset="0"/>
                <a:ea typeface="Calibri" panose="020F0502020204030204" pitchFamily="34" charset="0"/>
                <a:cs typeface="Times New Roman" panose="02020603050405020304" pitchFamily="18" charset="0"/>
              </a:rPr>
              <a:t>nó</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3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xmlns="" id="{1B400735-186D-02C6-7F5F-89B8D63CA20A}"/>
              </a:ext>
            </a:extLst>
          </p:cNvPr>
          <p:cNvSpPr/>
          <p:nvPr/>
        </p:nvSpPr>
        <p:spPr>
          <a:xfrm>
            <a:off x="5380733" y="190536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1036" name="Oval 1035">
            <a:extLst>
              <a:ext uri="{FF2B5EF4-FFF2-40B4-BE49-F238E27FC236}">
                <a16:creationId xmlns:a16="http://schemas.microsoft.com/office/drawing/2014/main" xmlns="" id="{2787A4A9-43D1-C6DD-7B6F-93118C6F43A7}"/>
              </a:ext>
            </a:extLst>
          </p:cNvPr>
          <p:cNvSpPr/>
          <p:nvPr/>
        </p:nvSpPr>
        <p:spPr>
          <a:xfrm>
            <a:off x="5409325" y="0"/>
            <a:ext cx="1327906" cy="75222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rPr>
              <a:t>15</a:t>
            </a:r>
          </a:p>
        </p:txBody>
      </p:sp>
      <p:pic>
        <p:nvPicPr>
          <p:cNvPr id="15" name="y2mate.com - Congratulations clapping and cheering video of applause sound effects with fireworks">
            <a:hlinkClick r:id="" action="ppaction://media"/>
            <a:extLst>
              <a:ext uri="{FF2B5EF4-FFF2-40B4-BE49-F238E27FC236}">
                <a16:creationId xmlns:a16="http://schemas.microsoft.com/office/drawing/2014/main" xmlns="" id="{E238F398-D36B-1014-2A4C-DE4FDB48AA37}"/>
              </a:ext>
            </a:extLst>
          </p:cNvPr>
          <p:cNvPicPr>
            <a:picLocks noChangeAspect="1"/>
          </p:cNvPicPr>
          <p:nvPr>
            <a:videoFile r:link="rId1"/>
            <p:extLst>
              <p:ext uri="{DAA4B4D4-6D71-4841-9C94-3DE7FCFB9230}">
                <p14:media xmlns:p14="http://schemas.microsoft.com/office/powerpoint/2010/main" xmlns="" r:embed="rId5">
                  <p14:trim end="3620.8125"/>
                </p14:media>
              </p:ext>
            </p:extLst>
          </p:nvPr>
        </p:nvPicPr>
        <p:blipFill>
          <a:blip r:embed="rId6" cstate="print"/>
          <a:stretch>
            <a:fillRect/>
          </a:stretch>
        </p:blipFill>
        <p:spPr>
          <a:xfrm>
            <a:off x="-774926" y="5872388"/>
            <a:ext cx="609600" cy="609600"/>
          </a:xfrm>
          <a:prstGeom prst="rect">
            <a:avLst/>
          </a:prstGeom>
        </p:spPr>
      </p:pic>
      <p:sp>
        <p:nvSpPr>
          <p:cNvPr id="16" name="Rectangle 15">
            <a:extLst>
              <a:ext uri="{FF2B5EF4-FFF2-40B4-BE49-F238E27FC236}">
                <a16:creationId xmlns:a16="http://schemas.microsoft.com/office/drawing/2014/main" xmlns="" id="{D2457F5C-42A8-D166-3589-F4208887ACC7}"/>
              </a:ext>
            </a:extLst>
          </p:cNvPr>
          <p:cNvSpPr/>
          <p:nvPr/>
        </p:nvSpPr>
        <p:spPr>
          <a:xfrm>
            <a:off x="6608905" y="250741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7" name="Rectangle 16">
            <a:extLst>
              <a:ext uri="{FF2B5EF4-FFF2-40B4-BE49-F238E27FC236}">
                <a16:creationId xmlns:a16="http://schemas.microsoft.com/office/drawing/2014/main" xmlns="" id="{788EE319-7C41-8CCE-4D00-E4A9A200D1D0}"/>
              </a:ext>
            </a:extLst>
          </p:cNvPr>
          <p:cNvSpPr/>
          <p:nvPr/>
        </p:nvSpPr>
        <p:spPr>
          <a:xfrm>
            <a:off x="6679558" y="2569012"/>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C</a:t>
            </a:r>
            <a:endParaRPr lang="en-US" sz="4000" b="1" dirty="0">
              <a:solidFill>
                <a:srgbClr val="FF0000"/>
              </a:solidFill>
              <a:latin typeface="UTM Avo" panose="02040603050506020204" pitchFamily="18" charset="0"/>
            </a:endParaRPr>
          </a:p>
        </p:txBody>
      </p:sp>
      <p:sp>
        <p:nvSpPr>
          <p:cNvPr id="18" name="Rectangle 17">
            <a:extLst>
              <a:ext uri="{FF2B5EF4-FFF2-40B4-BE49-F238E27FC236}">
                <a16:creationId xmlns:a16="http://schemas.microsoft.com/office/drawing/2014/main" xmlns="" id="{1D3769EC-BE1E-28D1-E017-4A28EAC1784D}"/>
              </a:ext>
            </a:extLst>
          </p:cNvPr>
          <p:cNvSpPr/>
          <p:nvPr/>
        </p:nvSpPr>
        <p:spPr>
          <a:xfrm>
            <a:off x="7428929" y="2508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19" name="Rectangle 18">
            <a:extLst>
              <a:ext uri="{FF2B5EF4-FFF2-40B4-BE49-F238E27FC236}">
                <a16:creationId xmlns:a16="http://schemas.microsoft.com/office/drawing/2014/main" xmlns="" id="{F927F14D-4C5E-967C-EF25-FA4356F71E18}"/>
              </a:ext>
            </a:extLst>
          </p:cNvPr>
          <p:cNvSpPr/>
          <p:nvPr/>
        </p:nvSpPr>
        <p:spPr>
          <a:xfrm>
            <a:off x="5824456"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0" name="Rectangle 19">
            <a:extLst>
              <a:ext uri="{FF2B5EF4-FFF2-40B4-BE49-F238E27FC236}">
                <a16:creationId xmlns:a16="http://schemas.microsoft.com/office/drawing/2014/main" xmlns="" id="{A07353B7-13C2-C461-A05D-78225B6F5B8D}"/>
              </a:ext>
            </a:extLst>
          </p:cNvPr>
          <p:cNvSpPr/>
          <p:nvPr/>
        </p:nvSpPr>
        <p:spPr>
          <a:xfrm>
            <a:off x="7490530" y="256989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Ố</a:t>
            </a:r>
          </a:p>
        </p:txBody>
      </p:sp>
      <p:sp>
        <p:nvSpPr>
          <p:cNvPr id="21" name="Rectangle 20">
            <a:extLst>
              <a:ext uri="{FF2B5EF4-FFF2-40B4-BE49-F238E27FC236}">
                <a16:creationId xmlns:a16="http://schemas.microsoft.com/office/drawing/2014/main" xmlns="" id="{5F606D0B-6DE6-0185-EBA0-BA29ADE7B2F1}"/>
              </a:ext>
            </a:extLst>
          </p:cNvPr>
          <p:cNvSpPr/>
          <p:nvPr/>
        </p:nvSpPr>
        <p:spPr>
          <a:xfrm>
            <a:off x="5888152"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G</a:t>
            </a:r>
          </a:p>
        </p:txBody>
      </p:sp>
      <p:sp>
        <p:nvSpPr>
          <p:cNvPr id="22" name="Rectangle 21">
            <a:extLst>
              <a:ext uri="{FF2B5EF4-FFF2-40B4-BE49-F238E27FC236}">
                <a16:creationId xmlns:a16="http://schemas.microsoft.com/office/drawing/2014/main" xmlns="" id="{A97DA713-BA72-32F7-9628-AD9BA1EA958B}"/>
              </a:ext>
            </a:extLst>
          </p:cNvPr>
          <p:cNvSpPr/>
          <p:nvPr/>
        </p:nvSpPr>
        <p:spPr>
          <a:xfrm>
            <a:off x="5010941"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3" name="Rectangle 22">
            <a:extLst>
              <a:ext uri="{FF2B5EF4-FFF2-40B4-BE49-F238E27FC236}">
                <a16:creationId xmlns:a16="http://schemas.microsoft.com/office/drawing/2014/main" xmlns="" id="{19CD4EF4-1B90-7228-C97C-EB34DEE3E6C6}"/>
              </a:ext>
            </a:extLst>
          </p:cNvPr>
          <p:cNvSpPr/>
          <p:nvPr/>
        </p:nvSpPr>
        <p:spPr>
          <a:xfrm>
            <a:off x="5081942"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4" name="Rectangle 23">
            <a:extLst>
              <a:ext uri="{FF2B5EF4-FFF2-40B4-BE49-F238E27FC236}">
                <a16:creationId xmlns:a16="http://schemas.microsoft.com/office/drawing/2014/main" xmlns="" id="{9ACB2416-1C04-C226-66CD-0DE0ADBA15BD}"/>
              </a:ext>
            </a:extLst>
          </p:cNvPr>
          <p:cNvSpPr/>
          <p:nvPr/>
        </p:nvSpPr>
        <p:spPr>
          <a:xfrm>
            <a:off x="4197426" y="2505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25" name="Rectangle 24">
            <a:extLst>
              <a:ext uri="{FF2B5EF4-FFF2-40B4-BE49-F238E27FC236}">
                <a16:creationId xmlns:a16="http://schemas.microsoft.com/office/drawing/2014/main" xmlns="" id="{6BC37CD3-3BB5-89BC-C050-01309E753150}"/>
              </a:ext>
            </a:extLst>
          </p:cNvPr>
          <p:cNvSpPr/>
          <p:nvPr/>
        </p:nvSpPr>
        <p:spPr>
          <a:xfrm>
            <a:off x="3378820" y="25051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6" name="Rectangle 25">
            <a:extLst>
              <a:ext uri="{FF2B5EF4-FFF2-40B4-BE49-F238E27FC236}">
                <a16:creationId xmlns:a16="http://schemas.microsoft.com/office/drawing/2014/main" xmlns="" id="{C3ECAA7C-13E5-C731-759D-E06FB9449CEF}"/>
              </a:ext>
            </a:extLst>
          </p:cNvPr>
          <p:cNvSpPr/>
          <p:nvPr/>
        </p:nvSpPr>
        <p:spPr>
          <a:xfrm>
            <a:off x="4259027" y="25670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Ò</a:t>
            </a:r>
          </a:p>
        </p:txBody>
      </p:sp>
      <p:sp>
        <p:nvSpPr>
          <p:cNvPr id="27" name="Rectangle 26">
            <a:extLst>
              <a:ext uri="{FF2B5EF4-FFF2-40B4-BE49-F238E27FC236}">
                <a16:creationId xmlns:a16="http://schemas.microsoft.com/office/drawing/2014/main" xmlns="" id="{8E642085-A8D3-9AC0-9AAD-9E9F5C3D4D39}"/>
              </a:ext>
            </a:extLst>
          </p:cNvPr>
          <p:cNvSpPr/>
          <p:nvPr/>
        </p:nvSpPr>
        <p:spPr>
          <a:xfrm>
            <a:off x="3442516" y="2566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N</a:t>
            </a:r>
          </a:p>
        </p:txBody>
      </p:sp>
      <p:sp>
        <p:nvSpPr>
          <p:cNvPr id="28" name="Rectangle 27">
            <a:extLst>
              <a:ext uri="{FF2B5EF4-FFF2-40B4-BE49-F238E27FC236}">
                <a16:creationId xmlns:a16="http://schemas.microsoft.com/office/drawing/2014/main" xmlns="" id="{BFD072DA-080C-F5B0-608C-47903D2B70A6}"/>
              </a:ext>
            </a:extLst>
          </p:cNvPr>
          <p:cNvSpPr/>
          <p:nvPr/>
        </p:nvSpPr>
        <p:spPr>
          <a:xfrm>
            <a:off x="8248244" y="25051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29" name="Rectangle 28">
            <a:extLst>
              <a:ext uri="{FF2B5EF4-FFF2-40B4-BE49-F238E27FC236}">
                <a16:creationId xmlns:a16="http://schemas.microsoft.com/office/drawing/2014/main" xmlns="" id="{F5A397E9-203C-4CEF-006E-5DDBA55AF080}"/>
              </a:ext>
            </a:extLst>
          </p:cNvPr>
          <p:cNvSpPr/>
          <p:nvPr/>
        </p:nvSpPr>
        <p:spPr>
          <a:xfrm>
            <a:off x="8311940" y="256671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UTM Avo" panose="02040603050506020204" pitchFamily="18" charset="0"/>
              </a:rPr>
              <a:t>T</a:t>
            </a:r>
          </a:p>
        </p:txBody>
      </p:sp>
      <p:sp>
        <p:nvSpPr>
          <p:cNvPr id="61" name="TextBox 60">
            <a:extLst>
              <a:ext uri="{FF2B5EF4-FFF2-40B4-BE49-F238E27FC236}">
                <a16:creationId xmlns:a16="http://schemas.microsoft.com/office/drawing/2014/main" xmlns="" id="{2C8D95F8-F9A1-B2B1-D02B-0A51722D8BAA}"/>
              </a:ext>
            </a:extLst>
          </p:cNvPr>
          <p:cNvSpPr txBox="1"/>
          <p:nvPr/>
        </p:nvSpPr>
        <p:spPr>
          <a:xfrm>
            <a:off x="712339" y="3476613"/>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a:t>
            </a:r>
            <a:r>
              <a:rPr lang="vi-VN" sz="2400" b="0" i="0" dirty="0">
                <a:solidFill>
                  <a:srgbClr val="FF0000"/>
                </a:solidFill>
                <a:effectLst/>
                <a:latin typeface="Arial" panose="020B0604020202020204" pitchFamily="34" charset="0"/>
                <a:cs typeface="Arial" panose="020B0604020202020204" pitchFamily="34" charset="0"/>
              </a:rPr>
              <a:t>nòng cốt</a:t>
            </a:r>
            <a:r>
              <a:rPr lang="vi-VN" sz="2400" b="0" i="0" dirty="0">
                <a:solidFill>
                  <a:srgbClr val="242021"/>
                </a:solidFill>
                <a:effectLst/>
                <a:latin typeface="Arial" panose="020B0604020202020204" pitchFamily="34" charset="0"/>
                <a:cs typeface="Arial" panose="020B0604020202020204" pitchFamily="34" charset="0"/>
              </a:rPr>
              <a: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63" name="image4.png">
            <a:extLst>
              <a:ext uri="{FF2B5EF4-FFF2-40B4-BE49-F238E27FC236}">
                <a16:creationId xmlns:a16="http://schemas.microsoft.com/office/drawing/2014/main" xmlns="" id="{FB8DC324-8BBD-2B1D-D8F3-C8FDE01643E5}"/>
              </a:ext>
            </a:extLst>
          </p:cNvPr>
          <p:cNvPicPr>
            <a:picLocks noChangeAspect="1"/>
          </p:cNvPicPr>
          <p:nvPr/>
        </p:nvPicPr>
        <p:blipFill>
          <a:blip r:embed="rId7" cstate="print"/>
          <a:stretch>
            <a:fillRect/>
          </a:stretch>
        </p:blipFill>
        <p:spPr>
          <a:xfrm>
            <a:off x="172469" y="91793"/>
            <a:ext cx="625171" cy="612210"/>
          </a:xfrm>
          <a:prstGeom prst="rect">
            <a:avLst/>
          </a:prstGeom>
        </p:spPr>
      </p:pic>
      <p:grpSp>
        <p:nvGrpSpPr>
          <p:cNvPr id="1024" name="Group 11">
            <a:extLst>
              <a:ext uri="{FF2B5EF4-FFF2-40B4-BE49-F238E27FC236}">
                <a16:creationId xmlns:a16="http://schemas.microsoft.com/office/drawing/2014/main" xmlns="" id="{6E412F32-2AC6-9655-7BFA-4B44E8F6E623}"/>
              </a:ext>
            </a:extLst>
          </p:cNvPr>
          <p:cNvGrpSpPr>
            <a:grpSpLocks/>
          </p:cNvGrpSpPr>
          <p:nvPr/>
        </p:nvGrpSpPr>
        <p:grpSpPr bwMode="auto">
          <a:xfrm>
            <a:off x="881673" y="169211"/>
            <a:ext cx="625171" cy="541918"/>
            <a:chOff x="0" y="0"/>
            <a:chExt cx="666" cy="559"/>
          </a:xfrm>
        </p:grpSpPr>
        <p:sp>
          <p:nvSpPr>
            <p:cNvPr id="1025" name="Freeform 12">
              <a:extLst>
                <a:ext uri="{FF2B5EF4-FFF2-40B4-BE49-F238E27FC236}">
                  <a16:creationId xmlns:a16="http://schemas.microsoft.com/office/drawing/2014/main" xmlns="" id="{44D6ABE0-1A01-4F0A-5E6D-0E02B19F226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 name="Picture 3" descr="A blue and white alarm clock with bells&#10;&#10;Description automatically generated">
            <a:extLst>
              <a:ext uri="{FF2B5EF4-FFF2-40B4-BE49-F238E27FC236}">
                <a16:creationId xmlns:a16="http://schemas.microsoft.com/office/drawing/2014/main" xmlns="" id="{A13984F1-18C8-FE92-20F2-447FDB66921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40785" y="171170"/>
            <a:ext cx="2114699" cy="1031659"/>
          </a:xfrm>
          <a:prstGeom prst="rect">
            <a:avLst/>
          </a:prstGeom>
        </p:spPr>
      </p:pic>
      <p:sp>
        <p:nvSpPr>
          <p:cNvPr id="5" name="Oval 4">
            <a:extLst>
              <a:ext uri="{FF2B5EF4-FFF2-40B4-BE49-F238E27FC236}">
                <a16:creationId xmlns:a16="http://schemas.microsoft.com/office/drawing/2014/main" xmlns="" id="{30081546-352E-D718-B707-7BAB4D7EF9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6" name="Oval 5">
            <a:extLst>
              <a:ext uri="{FF2B5EF4-FFF2-40B4-BE49-F238E27FC236}">
                <a16:creationId xmlns:a16="http://schemas.microsoft.com/office/drawing/2014/main" xmlns="" id="{04A4E94A-41C0-BBB6-4B33-FACE63DCEE8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7" name="Oval 6">
            <a:extLst>
              <a:ext uri="{FF2B5EF4-FFF2-40B4-BE49-F238E27FC236}">
                <a16:creationId xmlns:a16="http://schemas.microsoft.com/office/drawing/2014/main" xmlns="" id="{571ADEFD-AB9B-F1E8-7B99-358EB030F0A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8" name="Oval 7">
            <a:extLst>
              <a:ext uri="{FF2B5EF4-FFF2-40B4-BE49-F238E27FC236}">
                <a16:creationId xmlns:a16="http://schemas.microsoft.com/office/drawing/2014/main" xmlns="" id="{3116493A-4B80-BC9F-129D-F8EACA8A361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9" name="Oval 8">
            <a:extLst>
              <a:ext uri="{FF2B5EF4-FFF2-40B4-BE49-F238E27FC236}">
                <a16:creationId xmlns:a16="http://schemas.microsoft.com/office/drawing/2014/main" xmlns="" id="{43C2DAE1-E2F3-762D-C737-35A89A5A6C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 name="Oval 9">
            <a:extLst>
              <a:ext uri="{FF2B5EF4-FFF2-40B4-BE49-F238E27FC236}">
                <a16:creationId xmlns:a16="http://schemas.microsoft.com/office/drawing/2014/main" xmlns="" id="{6A115DD3-7BB2-15B3-0675-44A7C881B28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30" name="Oval 29">
            <a:extLst>
              <a:ext uri="{FF2B5EF4-FFF2-40B4-BE49-F238E27FC236}">
                <a16:creationId xmlns:a16="http://schemas.microsoft.com/office/drawing/2014/main" xmlns="" id="{FD7B816A-FA94-F83F-945C-D1AD89FDA2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31" name="Oval 30">
            <a:extLst>
              <a:ext uri="{FF2B5EF4-FFF2-40B4-BE49-F238E27FC236}">
                <a16:creationId xmlns:a16="http://schemas.microsoft.com/office/drawing/2014/main" xmlns="" id="{B08F9E80-DD30-2C43-83B5-2D3302E7AF0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26" name="Oval 1025">
            <a:extLst>
              <a:ext uri="{FF2B5EF4-FFF2-40B4-BE49-F238E27FC236}">
                <a16:creationId xmlns:a16="http://schemas.microsoft.com/office/drawing/2014/main" xmlns="" id="{D2027B47-5734-A04F-F83F-FF3FE64B4AD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28" name="Oval 1027">
            <a:extLst>
              <a:ext uri="{FF2B5EF4-FFF2-40B4-BE49-F238E27FC236}">
                <a16:creationId xmlns:a16="http://schemas.microsoft.com/office/drawing/2014/main" xmlns="" id="{DA96DE8F-4163-1111-50C8-D4FB6664434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29" name="Oval 1028">
            <a:extLst>
              <a:ext uri="{FF2B5EF4-FFF2-40B4-BE49-F238E27FC236}">
                <a16:creationId xmlns:a16="http://schemas.microsoft.com/office/drawing/2014/main" xmlns="" id="{51605A72-9029-D945-0DA3-D75F90654CA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30" name="Oval 1029">
            <a:extLst>
              <a:ext uri="{FF2B5EF4-FFF2-40B4-BE49-F238E27FC236}">
                <a16:creationId xmlns:a16="http://schemas.microsoft.com/office/drawing/2014/main" xmlns="" id="{AA9EED8A-F5CB-9EFE-4450-D3FC00EFB3F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31" name="Oval 1030">
            <a:extLst>
              <a:ext uri="{FF2B5EF4-FFF2-40B4-BE49-F238E27FC236}">
                <a16:creationId xmlns:a16="http://schemas.microsoft.com/office/drawing/2014/main" xmlns="" id="{3060FAEE-BBB8-7A5B-6E43-36FF6778AC6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32" name="Oval 1031">
            <a:extLst>
              <a:ext uri="{FF2B5EF4-FFF2-40B4-BE49-F238E27FC236}">
                <a16:creationId xmlns:a16="http://schemas.microsoft.com/office/drawing/2014/main" xmlns="" id="{B9E989FB-1A48-20B1-3846-1B257E81FF3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3" name="Oval 1032">
            <a:extLst>
              <a:ext uri="{FF2B5EF4-FFF2-40B4-BE49-F238E27FC236}">
                <a16:creationId xmlns:a16="http://schemas.microsoft.com/office/drawing/2014/main" xmlns="" id="{AB90CCDA-1822-1A3A-0832-C11D6B7CD17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4" name="Oval 1033">
            <a:extLst>
              <a:ext uri="{FF2B5EF4-FFF2-40B4-BE49-F238E27FC236}">
                <a16:creationId xmlns:a16="http://schemas.microsoft.com/office/drawing/2014/main" xmlns="" id="{FD8583F4-B8F6-A188-7277-13A2E1988D5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 name="Arrow: Left 67">
            <a:hlinkClick r:id="rId9" action="ppaction://hlinksldjump"/>
            <a:extLst>
              <a:ext uri="{FF2B5EF4-FFF2-40B4-BE49-F238E27FC236}">
                <a16:creationId xmlns:a16="http://schemas.microsoft.com/office/drawing/2014/main" xmlns="" id="{8304B5FF-A17C-E247-2F33-037CC179EC23}"/>
              </a:ext>
            </a:extLst>
          </p:cNvPr>
          <p:cNvSpPr/>
          <p:nvPr/>
        </p:nvSpPr>
        <p:spPr>
          <a:xfrm>
            <a:off x="71205" y="5948211"/>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Tree>
    <p:extLst>
      <p:ext uri="{BB962C8B-B14F-4D97-AF65-F5344CB8AC3E}">
        <p14:creationId xmlns:p14="http://schemas.microsoft.com/office/powerpoint/2010/main" xmlns="" val="142029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video>
              <p:cMediaNode vol="80000" numSld="999" showWhenStopped="0">
                <p:cTn id="30" fill="hold" display="0">
                  <p:stCondLst>
                    <p:cond delay="indefinite"/>
                  </p:stCondLst>
                  <p:endCondLst>
                    <p:cond evt="onStopAudio" delay="0">
                      <p:tgtEl>
                        <p:sldTgt/>
                      </p:tgtEl>
                    </p:cond>
                  </p:endCondLst>
                </p:cTn>
                <p:tgtEl>
                  <p:spTgt spid="15"/>
                </p:tgtEl>
              </p:cMediaNode>
            </p:video>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999"/>
                                          </p:stCondLst>
                                        </p:cTn>
                                        <p:tgtEl>
                                          <p:spTgt spid="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5000"/>
                            </p:stCondLst>
                            <p:childTnLst>
                              <p:par>
                                <p:cTn id="49" presetID="1" presetClass="entr" presetSubtype="0" fill="hold" grpId="0" nodeType="afterEffect">
                                  <p:stCondLst>
                                    <p:cond delay="0"/>
                                  </p:stCondLst>
                                  <p:childTnLst>
                                    <p:set>
                                      <p:cBhvr>
                                        <p:cTn id="5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6000"/>
                            </p:stCondLst>
                            <p:childTnLst>
                              <p:par>
                                <p:cTn id="52" presetID="1" presetClass="entr" presetSubtype="0" fill="hold" grpId="0" nodeType="afterEffect">
                                  <p:stCondLst>
                                    <p:cond delay="0"/>
                                  </p:stCondLst>
                                  <p:childTnLst>
                                    <p:set>
                                      <p:cBhvr>
                                        <p:cTn id="5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7000"/>
                            </p:stCondLst>
                            <p:childTnLst>
                              <p:par>
                                <p:cTn id="55" presetID="1" presetClass="entr" presetSubtype="0" fill="hold" grpId="0" nodeType="afterEffect">
                                  <p:stCondLst>
                                    <p:cond delay="0"/>
                                  </p:stCondLst>
                                  <p:childTnLst>
                                    <p:set>
                                      <p:cBhvr>
                                        <p:cTn id="56" dur="1" fill="hold">
                                          <p:stCondLst>
                                            <p:cond delay="999"/>
                                          </p:stCondLst>
                                        </p:cTn>
                                        <p:tgtEl>
                                          <p:spTgt spid="102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8000"/>
                            </p:stCondLst>
                            <p:childTnLst>
                              <p:par>
                                <p:cTn id="58" presetID="1" presetClass="entr" presetSubtype="0" fill="hold" grpId="0" nodeType="afterEffect">
                                  <p:stCondLst>
                                    <p:cond delay="0"/>
                                  </p:stCondLst>
                                  <p:childTnLst>
                                    <p:set>
                                      <p:cBhvr>
                                        <p:cTn id="59" dur="1" fill="hold">
                                          <p:stCondLst>
                                            <p:cond delay="999"/>
                                          </p:stCondLst>
                                        </p:cTn>
                                        <p:tgtEl>
                                          <p:spTgt spid="102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demgiay.wav"/>
                                        </p:tgtEl>
                                      </p:cMediaNode>
                                    </p:audio>
                                  </p:subTnLst>
                                </p:cTn>
                              </p:par>
                            </p:childTnLst>
                          </p:cTn>
                        </p:par>
                        <p:par>
                          <p:cTn id="60" fill="hold">
                            <p:stCondLst>
                              <p:cond delay="9000"/>
                            </p:stCondLst>
                            <p:childTnLst>
                              <p:par>
                                <p:cTn id="61" presetID="1" presetClass="entr" presetSubtype="0" fill="hold" grpId="0" nodeType="afterEffect">
                                  <p:stCondLst>
                                    <p:cond delay="0"/>
                                  </p:stCondLst>
                                  <p:childTnLst>
                                    <p:set>
                                      <p:cBhvr>
                                        <p:cTn id="62" dur="1" fill="hold">
                                          <p:stCondLst>
                                            <p:cond delay="999"/>
                                          </p:stCondLst>
                                        </p:cTn>
                                        <p:tgtEl>
                                          <p:spTgt spid="10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demgiay.wav"/>
                                        </p:tgtEl>
                                      </p:cMediaNode>
                                    </p:audio>
                                  </p:subTnLst>
                                </p:cTn>
                              </p:par>
                            </p:childTnLst>
                          </p:cTn>
                        </p:par>
                        <p:par>
                          <p:cTn id="63" fill="hold">
                            <p:stCondLst>
                              <p:cond delay="10000"/>
                            </p:stCondLst>
                            <p:childTnLst>
                              <p:par>
                                <p:cTn id="64" presetID="1" presetClass="entr" presetSubtype="0" fill="hold" grpId="0" nodeType="afterEffect">
                                  <p:stCondLst>
                                    <p:cond delay="0"/>
                                  </p:stCondLst>
                                  <p:childTnLst>
                                    <p:set>
                                      <p:cBhvr>
                                        <p:cTn id="65" dur="1" fill="hold">
                                          <p:stCondLst>
                                            <p:cond delay="999"/>
                                          </p:stCondLst>
                                        </p:cTn>
                                        <p:tgtEl>
                                          <p:spTgt spid="103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demgiay.wav"/>
                                        </p:tgtEl>
                                      </p:cMediaNode>
                                    </p:audio>
                                  </p:subTnLst>
                                </p:cTn>
                              </p:par>
                            </p:childTnLst>
                          </p:cTn>
                        </p:par>
                        <p:par>
                          <p:cTn id="66" fill="hold">
                            <p:stCondLst>
                              <p:cond delay="11000"/>
                            </p:stCondLst>
                            <p:childTnLst>
                              <p:par>
                                <p:cTn id="67" presetID="1" presetClass="entr" presetSubtype="0" fill="hold" grpId="0" nodeType="afterEffect">
                                  <p:stCondLst>
                                    <p:cond delay="0"/>
                                  </p:stCondLst>
                                  <p:childTnLst>
                                    <p:set>
                                      <p:cBhvr>
                                        <p:cTn id="68" dur="1" fill="hold">
                                          <p:stCondLst>
                                            <p:cond delay="999"/>
                                          </p:stCondLst>
                                        </p:cTn>
                                        <p:tgtEl>
                                          <p:spTgt spid="103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demgiay.wav"/>
                                        </p:tgtEl>
                                      </p:cMediaNode>
                                    </p:audio>
                                  </p:subTnLst>
                                </p:cTn>
                              </p:par>
                            </p:childTnLst>
                          </p:cTn>
                        </p:par>
                        <p:par>
                          <p:cTn id="69" fill="hold">
                            <p:stCondLst>
                              <p:cond delay="12000"/>
                            </p:stCondLst>
                            <p:childTnLst>
                              <p:par>
                                <p:cTn id="70" presetID="1" presetClass="entr" presetSubtype="0" fill="hold" grpId="0" nodeType="afterEffect">
                                  <p:stCondLst>
                                    <p:cond delay="0"/>
                                  </p:stCondLst>
                                  <p:childTnLst>
                                    <p:set>
                                      <p:cBhvr>
                                        <p:cTn id="71" dur="1" fill="hold">
                                          <p:stCondLst>
                                            <p:cond delay="999"/>
                                          </p:stCondLst>
                                        </p:cTn>
                                        <p:tgtEl>
                                          <p:spTgt spid="103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demgiay.wav"/>
                                        </p:tgtEl>
                                      </p:cMediaNode>
                                    </p:audio>
                                  </p:subTnLst>
                                </p:cTn>
                              </p:par>
                            </p:childTnLst>
                          </p:cTn>
                        </p:par>
                        <p:par>
                          <p:cTn id="72" fill="hold">
                            <p:stCondLst>
                              <p:cond delay="13000"/>
                            </p:stCondLst>
                            <p:childTnLst>
                              <p:par>
                                <p:cTn id="73" presetID="1" presetClass="entr" presetSubtype="0" fill="hold" grpId="0" nodeType="afterEffect">
                                  <p:stCondLst>
                                    <p:cond delay="0"/>
                                  </p:stCondLst>
                                  <p:childTnLst>
                                    <p:set>
                                      <p:cBhvr>
                                        <p:cTn id="74" dur="1" fill="hold">
                                          <p:stCondLst>
                                            <p:cond delay="999"/>
                                          </p:stCondLst>
                                        </p:cTn>
                                        <p:tgtEl>
                                          <p:spTgt spid="103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demgiay.wav"/>
                                        </p:tgtEl>
                                      </p:cMediaNode>
                                    </p:audio>
                                  </p:subTnLst>
                                </p:cTn>
                              </p:par>
                            </p:childTnLst>
                          </p:cTn>
                        </p:par>
                        <p:par>
                          <p:cTn id="75" fill="hold">
                            <p:stCondLst>
                              <p:cond delay="14000"/>
                            </p:stCondLst>
                            <p:childTnLst>
                              <p:par>
                                <p:cTn id="76" presetID="1" presetClass="entr" presetSubtype="0" fill="hold" grpId="0" nodeType="afterEffect">
                                  <p:stCondLst>
                                    <p:cond delay="0"/>
                                  </p:stCondLst>
                                  <p:childTnLst>
                                    <p:set>
                                      <p:cBhvr>
                                        <p:cTn id="77" dur="1" fill="hold">
                                          <p:stCondLst>
                                            <p:cond delay="999"/>
                                          </p:stCondLst>
                                        </p:cTn>
                                        <p:tgtEl>
                                          <p:spTgt spid="103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5"/>
                  </p:tgtEl>
                </p:cond>
              </p:nextCondLst>
            </p:seq>
          </p:childTnLst>
        </p:cTn>
      </p:par>
    </p:tnLst>
    <p:bldLst>
      <p:bldP spid="17" grpId="0" animBg="1"/>
      <p:bldP spid="20" grpId="0" animBg="1"/>
      <p:bldP spid="21" grpId="0" animBg="1"/>
      <p:bldP spid="23" grpId="0" animBg="1"/>
      <p:bldP spid="26" grpId="0" animBg="1"/>
      <p:bldP spid="27" grpId="0" animBg="1"/>
      <p:bldP spid="29" grpId="0" animBg="1"/>
      <p:bldP spid="61" grpId="0" animBg="1"/>
      <p:bldP spid="6" grpId="0" animBg="1"/>
      <p:bldP spid="7" grpId="0" animBg="1"/>
      <p:bldP spid="8" grpId="0" animBg="1"/>
      <p:bldP spid="9" grpId="0" animBg="1"/>
      <p:bldP spid="10" grpId="0" animBg="1"/>
      <p:bldP spid="30" grpId="0" animBg="1"/>
      <p:bldP spid="31" grpId="0" animBg="1"/>
      <p:bldP spid="1026" grpId="0" animBg="1"/>
      <p:bldP spid="1028" grpId="0" animBg="1"/>
      <p:bldP spid="1029" grpId="0" animBg="1"/>
      <p:bldP spid="1030" grpId="0" animBg="1"/>
      <p:bldP spid="1031" grpId="0" animBg="1"/>
      <p:bldP spid="1032" grpId="0" animBg="1"/>
      <p:bldP spid="1033" grpId="0" animBg="1"/>
      <p:bldP spid="103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xmlns="" id="{21AC61E2-BF84-4172-A128-FD5E4EB82D02}"/>
              </a:ext>
            </a:extLst>
          </p:cNvPr>
          <p:cNvSpPr txBox="1"/>
          <p:nvPr/>
        </p:nvSpPr>
        <p:spPr>
          <a:xfrm>
            <a:off x="117512" y="982176"/>
            <a:ext cx="3111720" cy="5632311"/>
          </a:xfrm>
          <a:prstGeom prst="rect">
            <a:avLst/>
          </a:prstGeom>
          <a:noFill/>
          <a:ln>
            <a:solidFill>
              <a:srgbClr val="00B050"/>
            </a:solidFill>
          </a:ln>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r>
              <a:rPr lang="vi-VN" sz="2400" i="1" dirty="0">
                <a:solidFill>
                  <a:srgbClr val="FF0000"/>
                </a:solidFill>
                <a:latin typeface="Times New Roman" panose="02020603050405020304" pitchFamily="18" charset="0"/>
                <a:cs typeface="Times New Roman" panose="02020603050405020304" pitchFamily="18" charset="0"/>
              </a:rPr>
              <a:t>“Cuộc chiến đấu bảo vệ biên giới phía Bắc của Tổ quốc tiếp tục thể hiện truyền thống văn hoá nhân đạo, vì hoà bình, vì tình hữu nghị lâu đời của Việt Nam – Trung Quốc và các nước có chung đường biên giới với Việt Nam, vì sự ổn định trong khu vực và trên thế giới.”</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49C494F-14BF-4AB9-B605-3151B9B9641B}"/>
              </a:ext>
            </a:extLst>
          </p:cNvPr>
          <p:cNvSpPr txBox="1"/>
          <p:nvPr/>
        </p:nvSpPr>
        <p:spPr>
          <a:xfrm>
            <a:off x="6314577" y="208120"/>
            <a:ext cx="3734198" cy="461665"/>
          </a:xfrm>
          <a:prstGeom prst="rect">
            <a:avLst/>
          </a:prstGeom>
          <a:noFill/>
          <a:ln>
            <a:noFill/>
          </a:ln>
        </p:spPr>
        <p:txBody>
          <a:bodyPr wrap="square">
            <a:spAutoFit/>
          </a:bodyPr>
          <a:lstStyle/>
          <a:p>
            <a:pPr algn="just"/>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F19541F5-0748-4356-B461-C6943BAB3B72}"/>
              </a:ext>
            </a:extLst>
          </p:cNvPr>
          <p:cNvPicPr>
            <a:picLocks noChangeAspect="1"/>
          </p:cNvPicPr>
          <p:nvPr/>
        </p:nvPicPr>
        <p:blipFill>
          <a:blip r:embed="rId4"/>
          <a:stretch>
            <a:fillRect/>
          </a:stretch>
        </p:blipFill>
        <p:spPr>
          <a:xfrm>
            <a:off x="3361618" y="982175"/>
            <a:ext cx="8544833" cy="5632311"/>
          </a:xfrm>
          <a:prstGeom prst="rect">
            <a:avLst/>
          </a:prstGeom>
          <a:ln>
            <a:solidFill>
              <a:srgbClr val="00B050"/>
            </a:solidFill>
          </a:ln>
        </p:spPr>
      </p:pic>
    </p:spTree>
    <p:extLst>
      <p:ext uri="{BB962C8B-B14F-4D97-AF65-F5344CB8AC3E}">
        <p14:creationId xmlns:p14="http://schemas.microsoft.com/office/powerpoint/2010/main" xmlns="" val="26633110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xmlns=""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“CHIẾC NÓN KÌ DIỆU” </a:t>
            </a:r>
          </a:p>
        </p:txBody>
      </p:sp>
      <p:sp>
        <p:nvSpPr>
          <p:cNvPr id="7" name="TextBox 6">
            <a:extLst>
              <a:ext uri="{FF2B5EF4-FFF2-40B4-BE49-F238E27FC236}">
                <a16:creationId xmlns:a16="http://schemas.microsoft.com/office/drawing/2014/main" xmlns="" id="{24FC99A4-0D89-CE83-B34C-1C0A7F702AEA}"/>
              </a:ext>
            </a:extLst>
          </p:cNvPr>
          <p:cNvSpPr txBox="1"/>
          <p:nvPr/>
        </p:nvSpPr>
        <p:spPr>
          <a:xfrm>
            <a:off x="1193791" y="6360775"/>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x-none" sz="2000" b="1" dirty="0"/>
          </a:p>
        </p:txBody>
      </p:sp>
      <p:sp>
        <p:nvSpPr>
          <p:cNvPr id="10" name="TextBox 9">
            <a:extLst>
              <a:ext uri="{FF2B5EF4-FFF2-40B4-BE49-F238E27FC236}">
                <a16:creationId xmlns:a16="http://schemas.microsoft.com/office/drawing/2014/main" xmlns=""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vi-VN" sz="2400" dirty="0">
                <a:solidFill>
                  <a:srgbClr val="00A23A"/>
                </a:solidFill>
                <a:effectLst/>
                <a:latin typeface="TimesNewRomanPSMT"/>
              </a:rPr>
              <a:t>1</a:t>
            </a:r>
            <a:r>
              <a:rPr lang="en-US" sz="2400" dirty="0">
                <a:solidFill>
                  <a:srgbClr val="00A23A"/>
                </a:solidFill>
                <a:effectLst/>
                <a:latin typeface="TimesNewRomanPSMT"/>
              </a:rPr>
              <a:t>5</a:t>
            </a:r>
            <a:r>
              <a:rPr lang="vi-VN" sz="2400" dirty="0">
                <a:effectLst/>
                <a:latin typeface="TimesNewRomanPSMT"/>
              </a:rPr>
              <a:t> 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a:t>
            </a:r>
            <a:r>
              <a:rPr lang="vi-VN" sz="2400" dirty="0">
                <a:solidFill>
                  <a:srgbClr val="00A23A"/>
                </a:solidFill>
                <a:effectLst/>
                <a:latin typeface="TimesNewRomanPSMT"/>
              </a:rPr>
              <a:t>I Bài </a:t>
            </a:r>
            <a:r>
              <a:rPr lang="en-GB" sz="2400" dirty="0">
                <a:solidFill>
                  <a:srgbClr val="00A23A"/>
                </a:solidFill>
                <a:effectLst/>
                <a:latin typeface="TimesNewRomanPSMT"/>
              </a:rPr>
              <a:t>1</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xmlns="" id="{1AA0A3F2-57E9-4865-80F9-984A6B639A0E}"/>
              </a:ext>
            </a:extLst>
          </p:cNvPr>
          <p:cNvSpPr txBox="1"/>
          <p:nvPr/>
        </p:nvSpPr>
        <p:spPr>
          <a:xfrm>
            <a:off x="4577479" y="6360775"/>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x-none" sz="2000" b="1" dirty="0"/>
          </a:p>
        </p:txBody>
      </p:sp>
      <p:sp>
        <p:nvSpPr>
          <p:cNvPr id="14" name="TextBox 13">
            <a:extLst>
              <a:ext uri="{FF2B5EF4-FFF2-40B4-BE49-F238E27FC236}">
                <a16:creationId xmlns:a16="http://schemas.microsoft.com/office/drawing/2014/main" xmlns=""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15</a:t>
            </a:r>
            <a:r>
              <a:rPr lang="vi-VN" sz="2200" dirty="0">
                <a:solidFill>
                  <a:srgbClr val="00B050"/>
                </a:solidFill>
                <a:latin typeface="TimesNewRomanPSMT"/>
              </a:rPr>
              <a:t> tương ứng với </a:t>
            </a:r>
            <a:r>
              <a:rPr lang="en-US" sz="2200" dirty="0">
                <a:solidFill>
                  <a:srgbClr val="00B050"/>
                </a:solidFill>
                <a:latin typeface="TimesNewRomanPSMT"/>
              </a:rPr>
              <a:t>15</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3" name="Picture 2">
            <a:extLst>
              <a:ext uri="{FF2B5EF4-FFF2-40B4-BE49-F238E27FC236}">
                <a16:creationId xmlns:a16="http://schemas.microsoft.com/office/drawing/2014/main" xmlns="" id="{640256ED-46BF-4FEF-9F38-D24EF315727C}"/>
              </a:ext>
            </a:extLst>
          </p:cNvPr>
          <p:cNvPicPr>
            <a:picLocks noChangeAspect="1"/>
          </p:cNvPicPr>
          <p:nvPr/>
        </p:nvPicPr>
        <p:blipFill>
          <a:blip r:embed="rId4"/>
          <a:stretch>
            <a:fillRect/>
          </a:stretch>
        </p:blipFill>
        <p:spPr>
          <a:xfrm>
            <a:off x="4244741" y="2416659"/>
            <a:ext cx="3497179" cy="3873237"/>
          </a:xfrm>
          <a:prstGeom prst="rect">
            <a:avLst/>
          </a:prstGeom>
          <a:ln>
            <a:solidFill>
              <a:srgbClr val="00B050"/>
            </a:solidFill>
          </a:ln>
        </p:spPr>
      </p:pic>
      <p:pic>
        <p:nvPicPr>
          <p:cNvPr id="15" name="Picture 14">
            <a:extLst>
              <a:ext uri="{FF2B5EF4-FFF2-40B4-BE49-F238E27FC236}">
                <a16:creationId xmlns:a16="http://schemas.microsoft.com/office/drawing/2014/main" xmlns="" id="{D34691CE-E5FE-4CA2-9A8F-62AC38F9FF86}"/>
              </a:ext>
            </a:extLst>
          </p:cNvPr>
          <p:cNvPicPr>
            <a:picLocks noChangeAspect="1"/>
          </p:cNvPicPr>
          <p:nvPr/>
        </p:nvPicPr>
        <p:blipFill>
          <a:blip r:embed="rId5"/>
          <a:stretch>
            <a:fillRect/>
          </a:stretch>
        </p:blipFill>
        <p:spPr>
          <a:xfrm>
            <a:off x="117512" y="2416659"/>
            <a:ext cx="3862305" cy="3873237"/>
          </a:xfrm>
          <a:prstGeom prst="rect">
            <a:avLst/>
          </a:prstGeom>
          <a:ln>
            <a:solidFill>
              <a:srgbClr val="00B050"/>
            </a:solidFill>
          </a:ln>
        </p:spPr>
      </p:pic>
    </p:spTree>
    <p:extLst>
      <p:ext uri="{BB962C8B-B14F-4D97-AF65-F5344CB8AC3E}">
        <p14:creationId xmlns:p14="http://schemas.microsoft.com/office/powerpoint/2010/main" xmlns="" val="34298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000"/>
                                        <p:tgtEl>
                                          <p:spTgt spid="3"/>
                                        </p:tgtEl>
                                      </p:cBhvr>
                                    </p:animEffect>
                                    <p:anim calcmode="lin" valueType="num">
                                      <p:cBhvr>
                                        <p:cTn id="53" dur="2000" fill="hold"/>
                                        <p:tgtEl>
                                          <p:spTgt spid="3"/>
                                        </p:tgtEl>
                                        <p:attrNameLst>
                                          <p:attrName>ppt_w</p:attrName>
                                        </p:attrNameLst>
                                      </p:cBhvr>
                                      <p:tavLst>
                                        <p:tav tm="0" fmla="#ppt_w*sin(2.5*pi*$)">
                                          <p:val>
                                            <p:fltVal val="0"/>
                                          </p:val>
                                        </p:tav>
                                        <p:tav tm="100000">
                                          <p:val>
                                            <p:fltVal val="1"/>
                                          </p:val>
                                        </p:tav>
                                      </p:tavLst>
                                    </p:anim>
                                    <p:anim calcmode="lin" valueType="num">
                                      <p:cBhvr>
                                        <p:cTn id="54" dur="2000" fill="hold"/>
                                        <p:tgtEl>
                                          <p:spTgt spid="3"/>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000"/>
                                        <p:tgtEl>
                                          <p:spTgt spid="11"/>
                                        </p:tgtEl>
                                      </p:cBhvr>
                                    </p:animEffect>
                                    <p:anim calcmode="lin" valueType="num">
                                      <p:cBhvr>
                                        <p:cTn id="58" dur="2000" fill="hold"/>
                                        <p:tgtEl>
                                          <p:spTgt spid="11"/>
                                        </p:tgtEl>
                                        <p:attrNameLst>
                                          <p:attrName>ppt_w</p:attrName>
                                        </p:attrNameLst>
                                      </p:cBhvr>
                                      <p:tavLst>
                                        <p:tav tm="0" fmla="#ppt_w*sin(2.5*pi*$)">
                                          <p:val>
                                            <p:fltVal val="0"/>
                                          </p:val>
                                        </p:tav>
                                        <p:tav tm="100000">
                                          <p:val>
                                            <p:fltVal val="1"/>
                                          </p:val>
                                        </p:tav>
                                      </p:tavLst>
                                    </p:anim>
                                    <p:anim calcmode="lin" valueType="num">
                                      <p:cBhvr>
                                        <p:cTn id="59" dur="2000" fill="hold"/>
                                        <p:tgtEl>
                                          <p:spTgt spid="11"/>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anim calcmode="lin" valueType="num">
                                      <p:cBhvr>
                                        <p:cTn id="63" dur="2000" fill="hold"/>
                                        <p:tgtEl>
                                          <p:spTgt spid="14"/>
                                        </p:tgtEl>
                                        <p:attrNameLst>
                                          <p:attrName>ppt_w</p:attrName>
                                        </p:attrNameLst>
                                      </p:cBhvr>
                                      <p:tavLst>
                                        <p:tav tm="0" fmla="#ppt_w*sin(2.5*pi*$)">
                                          <p:val>
                                            <p:fltVal val="0"/>
                                          </p:val>
                                        </p:tav>
                                        <p:tav tm="100000">
                                          <p:val>
                                            <p:fltVal val="1"/>
                                          </p:val>
                                        </p:tav>
                                      </p:tavLst>
                                    </p:anim>
                                    <p:anim calcmode="lin" valueType="num">
                                      <p:cBhvr>
                                        <p:cTn id="6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xmlns="" id="{1BB20096-3D50-E4B3-BAC7-A3767F9B20E5}"/>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giây/1 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xmlns="" val="23912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xmlns=""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xmlns=""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3"/>
          </a:graphicData>
        </a:graphic>
      </p:graphicFrame>
      <p:sp>
        <p:nvSpPr>
          <p:cNvPr id="20" name="Freeform: Shape 19">
            <a:extLst>
              <a:ext uri="{FF2B5EF4-FFF2-40B4-BE49-F238E27FC236}">
                <a16:creationId xmlns:a16="http://schemas.microsoft.com/office/drawing/2014/main" xmlns=""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xmlns=""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xmlns=""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xmlns=""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xmlns=""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xmlns=""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xmlns=""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xmlns=""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xmlns=""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xmlns=""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xmlns=""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xmlns=""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xmlns=""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xmlns=""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xmlns="" id="{6DC2A584-E81B-4E0C-436D-369683FF4A3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76300" y="6248400"/>
            <a:ext cx="609600" cy="609600"/>
          </a:xfrm>
          <a:prstGeom prst="rect">
            <a:avLst/>
          </a:prstGeom>
        </p:spPr>
      </p:pic>
      <p:grpSp>
        <p:nvGrpSpPr>
          <p:cNvPr id="56" name="Group 55">
            <a:extLst>
              <a:ext uri="{FF2B5EF4-FFF2-40B4-BE49-F238E27FC236}">
                <a16:creationId xmlns:a16="http://schemas.microsoft.com/office/drawing/2014/main" xmlns="" id="{CBC621DF-F9CE-F43B-A62E-E5D91EEE8486}"/>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xmlns=""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xmlns=""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xmlns="" id="{B99049AC-7C13-A4E3-0928-F6EB5C403BEA}"/>
                  </a:ext>
                </a:extLst>
              </p:cNvPr>
              <p:cNvSpPr txBox="1"/>
              <p:nvPr/>
            </p:nvSpPr>
            <p:spPr>
              <a:xfrm rot="6083812">
                <a:off x="5988000" y="197682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xmlns="" id="{8154E400-92E8-2B5D-9595-0F09D9450B4C}"/>
                  </a:ext>
                </a:extLst>
              </p:cNvPr>
              <p:cNvSpPr txBox="1"/>
              <p:nvPr/>
            </p:nvSpPr>
            <p:spPr>
              <a:xfrm rot="7595632">
                <a:off x="6445167" y="218147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xmlns="" id="{666A1BED-7835-74C1-58F0-7A953EC6BFDF}"/>
                  </a:ext>
                </a:extLst>
              </p:cNvPr>
              <p:cNvSpPr txBox="1"/>
              <p:nvPr/>
            </p:nvSpPr>
            <p:spPr>
              <a:xfrm rot="9105184">
                <a:off x="6774725" y="2558740"/>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xmlns="" id="{9E38D5F1-A910-B96B-18A8-757CDB1981E7}"/>
                  </a:ext>
                </a:extLst>
              </p:cNvPr>
              <p:cNvSpPr txBox="1"/>
              <p:nvPr/>
            </p:nvSpPr>
            <p:spPr>
              <a:xfrm rot="10510346">
                <a:off x="6923298" y="30334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xmlns="" id="{EA5E40D9-8B5C-C2ED-63EC-F341FBB35016}"/>
                  </a:ext>
                </a:extLst>
              </p:cNvPr>
              <p:cNvSpPr txBox="1"/>
              <p:nvPr/>
            </p:nvSpPr>
            <p:spPr>
              <a:xfrm rot="12150708">
                <a:off x="6859318" y="35391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xmlns="" id="{B7BC9E9E-DDE2-F3C7-7B57-73D8963E169B}"/>
                  </a:ext>
                </a:extLst>
              </p:cNvPr>
              <p:cNvSpPr txBox="1"/>
              <p:nvPr/>
            </p:nvSpPr>
            <p:spPr>
              <a:xfrm rot="13608361">
                <a:off x="6597465" y="395781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xmlns="" id="{1C869436-B81E-7FF1-BE3C-08FCC4AA6F8D}"/>
                  </a:ext>
                </a:extLst>
              </p:cNvPr>
              <p:cNvSpPr txBox="1"/>
              <p:nvPr/>
            </p:nvSpPr>
            <p:spPr>
              <a:xfrm rot="14645891">
                <a:off x="6184044" y="4226278"/>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xmlns="" id="{157EA531-22D3-778B-E36E-D79D7490CDD1}"/>
                  </a:ext>
                </a:extLst>
              </p:cNvPr>
              <p:cNvSpPr txBox="1"/>
              <p:nvPr/>
            </p:nvSpPr>
            <p:spPr>
              <a:xfrm rot="16200000">
                <a:off x="5736172" y="431364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xmlns="" id="{245ACD87-66D4-CE58-85C8-3AC6B59B46F2}"/>
                  </a:ext>
                </a:extLst>
              </p:cNvPr>
              <p:cNvSpPr txBox="1"/>
              <p:nvPr/>
            </p:nvSpPr>
            <p:spPr>
              <a:xfrm rot="17756202">
                <a:off x="5236716" y="4199501"/>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xmlns="" id="{8DD11B3B-BF76-BD02-FAE1-DC1FDA03E3DE}"/>
                  </a:ext>
                </a:extLst>
              </p:cNvPr>
              <p:cNvSpPr txBox="1"/>
              <p:nvPr/>
            </p:nvSpPr>
            <p:spPr>
              <a:xfrm rot="18984792">
                <a:off x="4763314" y="3958417"/>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xmlns="" id="{C7C60674-10B2-1648-992B-B4E10E580198}"/>
                  </a:ext>
                </a:extLst>
              </p:cNvPr>
              <p:cNvSpPr txBox="1"/>
              <p:nvPr/>
            </p:nvSpPr>
            <p:spPr>
              <a:xfrm rot="20418421">
                <a:off x="4511550" y="3523049"/>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xmlns="" id="{9E38B2A3-EC83-F126-3104-983541CAE94D}"/>
                  </a:ext>
                </a:extLst>
              </p:cNvPr>
              <p:cNvSpPr txBox="1"/>
              <p:nvPr/>
            </p:nvSpPr>
            <p:spPr>
              <a:xfrm rot="240989">
                <a:off x="4447789" y="3027214"/>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xmlns="" id="{6E6547D4-DA68-EDDB-2E88-E998FDA71011}"/>
                  </a:ext>
                </a:extLst>
              </p:cNvPr>
              <p:cNvSpPr txBox="1"/>
              <p:nvPr/>
            </p:nvSpPr>
            <p:spPr>
              <a:xfrm rot="1751947">
                <a:off x="4604443" y="2528112"/>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xmlns="" id="{3A4059CB-D914-0C60-E97A-EAA936D38AD8}"/>
                  </a:ext>
                </a:extLst>
              </p:cNvPr>
              <p:cNvSpPr txBox="1"/>
              <p:nvPr/>
            </p:nvSpPr>
            <p:spPr>
              <a:xfrm rot="3031278">
                <a:off x="4956229" y="214526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hlinkClick r:id="rId21" action="ppaction://hlinksldjump"/>
                <a:extLst>
                  <a:ext uri="{FF2B5EF4-FFF2-40B4-BE49-F238E27FC236}">
                    <a16:creationId xmlns:a16="http://schemas.microsoft.com/office/drawing/2014/main" xmlns="" id="{61157A84-A824-ADC4-2D74-BE072B91D2BA}"/>
                  </a:ext>
                </a:extLst>
              </p:cNvPr>
              <p:cNvSpPr txBox="1"/>
              <p:nvPr/>
            </p:nvSpPr>
            <p:spPr>
              <a:xfrm rot="4514771">
                <a:off x="5420694" y="1929005"/>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Isosceles Triangle 17">
              <a:hlinkClick r:id="rId7" action="ppaction://hlinksldjump"/>
              <a:extLst>
                <a:ext uri="{FF2B5EF4-FFF2-40B4-BE49-F238E27FC236}">
                  <a16:creationId xmlns:a16="http://schemas.microsoft.com/office/drawing/2014/main" xmlns="" id="{14ED094E-AC7A-CFAE-35B8-B66C0C93C068}"/>
                </a:ext>
              </a:extLst>
            </p:cNvPr>
            <p:cNvSpPr/>
            <p:nvPr/>
          </p:nvSpPr>
          <p:spPr>
            <a:xfrm rot="11563991">
              <a:off x="5957345" y="153181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hlinkClick r:id="rId8" action="ppaction://hlinksldjump"/>
              <a:extLst>
                <a:ext uri="{FF2B5EF4-FFF2-40B4-BE49-F238E27FC236}">
                  <a16:creationId xmlns:a16="http://schemas.microsoft.com/office/drawing/2014/main" xmlns="" id="{3CD0E2CB-D484-95BB-4547-6B8AF20B9FA8}"/>
                </a:ext>
              </a:extLst>
            </p:cNvPr>
            <p:cNvSpPr/>
            <p:nvPr/>
          </p:nvSpPr>
          <p:spPr>
            <a:xfrm rot="12935113">
              <a:off x="6312064" y="17449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hlinkClick r:id="rId9" action="ppaction://hlinksldjump"/>
              <a:extLst>
                <a:ext uri="{FF2B5EF4-FFF2-40B4-BE49-F238E27FC236}">
                  <a16:creationId xmlns:a16="http://schemas.microsoft.com/office/drawing/2014/main" xmlns="" id="{8AE16328-B1D4-4EC7-1508-1CBD97C0570C}"/>
                </a:ext>
              </a:extLst>
            </p:cNvPr>
            <p:cNvSpPr/>
            <p:nvPr/>
          </p:nvSpPr>
          <p:spPr>
            <a:xfrm rot="14410717">
              <a:off x="6601731" y="2042784"/>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hlinkClick r:id="rId10" action="ppaction://hlinksldjump"/>
              <a:extLst>
                <a:ext uri="{FF2B5EF4-FFF2-40B4-BE49-F238E27FC236}">
                  <a16:creationId xmlns:a16="http://schemas.microsoft.com/office/drawing/2014/main" xmlns="" id="{87919ECE-6A6C-48D9-8822-B492F5E633E3}"/>
                </a:ext>
              </a:extLst>
            </p:cNvPr>
            <p:cNvSpPr/>
            <p:nvPr/>
          </p:nvSpPr>
          <p:spPr>
            <a:xfrm rot="15857689">
              <a:off x="6700296" y="2444795"/>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hlinkClick r:id="rId11" action="ppaction://hlinksldjump"/>
              <a:extLst>
                <a:ext uri="{FF2B5EF4-FFF2-40B4-BE49-F238E27FC236}">
                  <a16:creationId xmlns:a16="http://schemas.microsoft.com/office/drawing/2014/main" xmlns="" id="{1084573A-F616-156A-EA7A-EE3ED4ACD5A6}"/>
                </a:ext>
              </a:extLst>
            </p:cNvPr>
            <p:cNvSpPr/>
            <p:nvPr/>
          </p:nvSpPr>
          <p:spPr>
            <a:xfrm rot="17272350">
              <a:off x="6680076" y="283358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hlinkClick r:id="rId12" action="ppaction://hlinksldjump"/>
              <a:extLst>
                <a:ext uri="{FF2B5EF4-FFF2-40B4-BE49-F238E27FC236}">
                  <a16:creationId xmlns:a16="http://schemas.microsoft.com/office/drawing/2014/main" xmlns="" id="{C736ACD1-8A10-5C6F-E08A-67AD001FAEC6}"/>
                </a:ext>
              </a:extLst>
            </p:cNvPr>
            <p:cNvSpPr/>
            <p:nvPr/>
          </p:nvSpPr>
          <p:spPr>
            <a:xfrm rot="18675847">
              <a:off x="6473044" y="3154921"/>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hlinkClick r:id="rId13" action="ppaction://hlinksldjump"/>
              <a:extLst>
                <a:ext uri="{FF2B5EF4-FFF2-40B4-BE49-F238E27FC236}">
                  <a16:creationId xmlns:a16="http://schemas.microsoft.com/office/drawing/2014/main" xmlns="" id="{F8694022-87C8-0E13-9163-2435025E89F5}"/>
                </a:ext>
              </a:extLst>
            </p:cNvPr>
            <p:cNvSpPr/>
            <p:nvPr/>
          </p:nvSpPr>
          <p:spPr>
            <a:xfrm rot="20126748">
              <a:off x="6144429" y="341925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hlinkClick r:id="rId20" action="ppaction://hlinksldjump"/>
              <a:extLst>
                <a:ext uri="{FF2B5EF4-FFF2-40B4-BE49-F238E27FC236}">
                  <a16:creationId xmlns:a16="http://schemas.microsoft.com/office/drawing/2014/main" xmlns="" id="{D50CC5E4-804A-EFDC-CF4E-53D63327004C}"/>
                </a:ext>
              </a:extLst>
            </p:cNvPr>
            <p:cNvSpPr/>
            <p:nvPr/>
          </p:nvSpPr>
          <p:spPr>
            <a:xfrm rot="8647215">
              <a:off x="5206528" y="179771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hlinkClick r:id="rId16" action="ppaction://hlinksldjump"/>
              <a:extLst>
                <a:ext uri="{FF2B5EF4-FFF2-40B4-BE49-F238E27FC236}">
                  <a16:creationId xmlns:a16="http://schemas.microsoft.com/office/drawing/2014/main" xmlns="" id="{D0D75E2D-C366-9B35-CAA3-D8855A151C34}"/>
                </a:ext>
              </a:extLst>
            </p:cNvPr>
            <p:cNvSpPr/>
            <p:nvPr/>
          </p:nvSpPr>
          <p:spPr>
            <a:xfrm rot="2857243">
              <a:off x="5027104" y="3181538"/>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hlinkClick r:id="rId15" action="ppaction://hlinksldjump"/>
              <a:extLst>
                <a:ext uri="{FF2B5EF4-FFF2-40B4-BE49-F238E27FC236}">
                  <a16:creationId xmlns:a16="http://schemas.microsoft.com/office/drawing/2014/main" xmlns="" id="{0EB22A55-72C4-8F6B-88A2-9669B9AF981F}"/>
                </a:ext>
              </a:extLst>
            </p:cNvPr>
            <p:cNvSpPr/>
            <p:nvPr/>
          </p:nvSpPr>
          <p:spPr>
            <a:xfrm rot="1416555">
              <a:off x="5350905" y="344356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hlinkClick r:id="rId14" action="ppaction://hlinksldjump"/>
              <a:extLst>
                <a:ext uri="{FF2B5EF4-FFF2-40B4-BE49-F238E27FC236}">
                  <a16:creationId xmlns:a16="http://schemas.microsoft.com/office/drawing/2014/main" xmlns="" id="{49FD631A-96ED-FA19-9C62-DF94A90A321F}"/>
                </a:ext>
              </a:extLst>
            </p:cNvPr>
            <p:cNvSpPr/>
            <p:nvPr/>
          </p:nvSpPr>
          <p:spPr>
            <a:xfrm>
              <a:off x="5748310" y="3515839"/>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hlinkClick r:id="rId17" action="ppaction://hlinksldjump"/>
              <a:extLst>
                <a:ext uri="{FF2B5EF4-FFF2-40B4-BE49-F238E27FC236}">
                  <a16:creationId xmlns:a16="http://schemas.microsoft.com/office/drawing/2014/main" xmlns="" id="{7EF1A05C-82A7-4C8C-3EC2-1F018BE3E60E}"/>
                </a:ext>
              </a:extLst>
            </p:cNvPr>
            <p:cNvSpPr/>
            <p:nvPr/>
          </p:nvSpPr>
          <p:spPr>
            <a:xfrm rot="4236676">
              <a:off x="4808046" y="284693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hlinkClick r:id="rId18" action="ppaction://hlinksldjump"/>
              <a:extLst>
                <a:ext uri="{FF2B5EF4-FFF2-40B4-BE49-F238E27FC236}">
                  <a16:creationId xmlns:a16="http://schemas.microsoft.com/office/drawing/2014/main" xmlns="" id="{C64E9E22-9276-D5FD-0C97-A3941135FE04}"/>
                </a:ext>
              </a:extLst>
            </p:cNvPr>
            <p:cNvSpPr/>
            <p:nvPr/>
          </p:nvSpPr>
          <p:spPr>
            <a:xfrm rot="5763103">
              <a:off x="4786466" y="2424966"/>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hlinkClick r:id="rId19" action="ppaction://hlinksldjump"/>
              <a:extLst>
                <a:ext uri="{FF2B5EF4-FFF2-40B4-BE49-F238E27FC236}">
                  <a16:creationId xmlns:a16="http://schemas.microsoft.com/office/drawing/2014/main" xmlns="" id="{6DD94878-55D9-9E92-2DDA-0F9882E360E3}"/>
                </a:ext>
              </a:extLst>
            </p:cNvPr>
            <p:cNvSpPr/>
            <p:nvPr/>
          </p:nvSpPr>
          <p:spPr>
            <a:xfrm rot="7178622">
              <a:off x="4924855" y="2069892"/>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hlinkClick r:id="rId21" action="ppaction://hlinksldjump"/>
              <a:extLst>
                <a:ext uri="{FF2B5EF4-FFF2-40B4-BE49-F238E27FC236}">
                  <a16:creationId xmlns:a16="http://schemas.microsoft.com/office/drawing/2014/main" xmlns="" id="{593E2D96-D2B9-0633-1C66-600B00FB5E16}"/>
                </a:ext>
              </a:extLst>
            </p:cNvPr>
            <p:cNvSpPr/>
            <p:nvPr/>
          </p:nvSpPr>
          <p:spPr>
            <a:xfrm rot="10076273">
              <a:off x="5553609" y="1612893"/>
              <a:ext cx="676769" cy="1610296"/>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xmlns=""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xmlns="" id="{AE4FEE0B-8FF1-46EF-B66B-A5095396BCBE}"/>
              </a:ext>
            </a:extLst>
          </p:cNvPr>
          <p:cNvSpPr txBox="1"/>
          <p:nvPr/>
        </p:nvSpPr>
        <p:spPr>
          <a:xfrm>
            <a:off x="8742348" y="6056191"/>
            <a:ext cx="3364329" cy="738664"/>
          </a:xfrm>
          <a:prstGeom prst="rect">
            <a:avLst/>
          </a:prstGeom>
          <a:noFill/>
          <a:ln>
            <a:solidFill>
              <a:schemeClr val="accent6">
                <a:shade val="15000"/>
              </a:schemeClr>
            </a:solidFill>
          </a:ln>
        </p:spPr>
        <p:txBody>
          <a:bodyPr wrap="square">
            <a:spAutoFit/>
          </a:bodyPr>
          <a:lstStyle/>
          <a:p>
            <a:pPr algn="ctr"/>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án</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của</a:t>
            </a:r>
            <a:r>
              <a:rPr lang="en-US" sz="1400" dirty="0">
                <a:solidFill>
                  <a:srgbClr val="FF0000"/>
                </a:solidFill>
                <a:latin typeface="Arial" panose="020B0604020202020204" pitchFamily="34" charset="0"/>
                <a:cs typeface="Arial" panose="020B0604020202020204" pitchFamily="34" charset="0"/>
              </a:rPr>
              <a:t> 15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thông điệp của từ khoá</a:t>
            </a:r>
            <a:endParaRPr lang="en-US" sz="1400" dirty="0">
              <a:solidFill>
                <a:srgbClr val="FF0000"/>
              </a:solidFill>
              <a:latin typeface="Arial" panose="020B0604020202020204" pitchFamily="34" charset="0"/>
              <a:cs typeface="Arial" panose="020B0604020202020204" pitchFamily="34" charset="0"/>
            </a:endParaRPr>
          </a:p>
        </p:txBody>
      </p:sp>
      <p:pic>
        <p:nvPicPr>
          <p:cNvPr id="60" name="Graphic 59" descr="Right pointing backhand index with solid fill">
            <a:hlinkClick r:id="rId22" action="ppaction://hlinksldjump"/>
            <a:extLst>
              <a:ext uri="{FF2B5EF4-FFF2-40B4-BE49-F238E27FC236}">
                <a16:creationId xmlns:a16="http://schemas.microsoft.com/office/drawing/2014/main" xmlns="" id="{38A5434D-DD87-4302-86B6-CD982EB25418}"/>
              </a:ext>
            </a:extLst>
          </p:cNvPr>
          <p:cNvPicPr>
            <a:picLocks noChangeAspect="1"/>
          </p:cNvPicPr>
          <p:nvPr/>
        </p:nvPicPr>
        <p:blipFill>
          <a:blip r:embed="rId23" cstate="print">
            <a:extLst>
              <a:ext uri="{28A0092B-C50C-407E-A947-70E740481C1C}">
                <a14:useLocalDpi xmlns:a14="http://schemas.microsoft.com/office/drawing/2010/main" xmlns="" val="0"/>
              </a:ext>
              <a:ext uri="{96DAC541-7B7A-43D3-8B79-37D633B846F1}">
                <asvg:svgBlip xmlns:asvg="http://schemas.microsoft.com/office/drawing/2016/SVG/main" xmlns="" r:embed="rId24"/>
              </a:ext>
            </a:extLst>
          </a:blip>
          <a:stretch>
            <a:fillRect/>
          </a:stretch>
        </p:blipFill>
        <p:spPr>
          <a:xfrm>
            <a:off x="10003196" y="6073276"/>
            <a:ext cx="264869" cy="264869"/>
          </a:xfrm>
          <a:prstGeom prst="rect">
            <a:avLst/>
          </a:prstGeom>
        </p:spPr>
      </p:pic>
      <p:pic>
        <p:nvPicPr>
          <p:cNvPr id="62" name="image4.png">
            <a:extLst>
              <a:ext uri="{FF2B5EF4-FFF2-40B4-BE49-F238E27FC236}">
                <a16:creationId xmlns:a16="http://schemas.microsoft.com/office/drawing/2014/main" xmlns="" id="{07AB65F8-5C3B-4E09-8064-AABE129B720F}"/>
              </a:ext>
            </a:extLst>
          </p:cNvPr>
          <p:cNvPicPr>
            <a:picLocks noChangeAspect="1"/>
          </p:cNvPicPr>
          <p:nvPr/>
        </p:nvPicPr>
        <p:blipFill>
          <a:blip r:embed="rId25" cstate="print"/>
          <a:stretch>
            <a:fillRect/>
          </a:stretch>
        </p:blipFill>
        <p:spPr>
          <a:xfrm>
            <a:off x="117512" y="88077"/>
            <a:ext cx="625171" cy="612210"/>
          </a:xfrm>
          <a:prstGeom prst="rect">
            <a:avLst/>
          </a:prstGeom>
        </p:spPr>
      </p:pic>
      <p:grpSp>
        <p:nvGrpSpPr>
          <p:cNvPr id="63" name="Group 11">
            <a:extLst>
              <a:ext uri="{FF2B5EF4-FFF2-40B4-BE49-F238E27FC236}">
                <a16:creationId xmlns:a16="http://schemas.microsoft.com/office/drawing/2014/main" xmlns="" id="{F8633070-2BFC-423A-8F81-828EA7ADB26D}"/>
              </a:ext>
            </a:extLst>
          </p:cNvPr>
          <p:cNvGrpSpPr>
            <a:grpSpLocks/>
          </p:cNvGrpSpPr>
          <p:nvPr/>
        </p:nvGrpSpPr>
        <p:grpSpPr bwMode="auto">
          <a:xfrm>
            <a:off x="806095" y="158369"/>
            <a:ext cx="625171" cy="541918"/>
            <a:chOff x="0" y="0"/>
            <a:chExt cx="666" cy="559"/>
          </a:xfrm>
        </p:grpSpPr>
        <p:sp>
          <p:nvSpPr>
            <p:cNvPr id="64" name="Freeform 12">
              <a:extLst>
                <a:ext uri="{FF2B5EF4-FFF2-40B4-BE49-F238E27FC236}">
                  <a16:creationId xmlns:a16="http://schemas.microsoft.com/office/drawing/2014/main" xmlns="" id="{1EBF3CE6-CEC8-4596-8604-D3FCA5C76E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4450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56"/>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56"/>
                                        </p:tgtEl>
                                        <p:attrNameLst>
                                          <p:attrName>r</p:attrName>
                                        </p:attrNameLst>
                                      </p:cBhvr>
                                    </p:animRot>
                                  </p:childTnLst>
                                </p:cTn>
                              </p:par>
                            </p:childTnLst>
                          </p:cTn>
                        </p:par>
                      </p:childTnLst>
                    </p:cTn>
                  </p:par>
                </p:childTnLst>
              </p:cTn>
              <p:nextCondLst>
                <p:cond evt="onClick" delay="0">
                  <p:tgtEl>
                    <p:spTgt spid="4"/>
                  </p:tgtEl>
                </p:cond>
              </p:nextCondLst>
            </p:seq>
            <p:video>
              <p:cMediaNode showWhenStopped="0">
                <p:cTn id="44" repeatCount="indefinite" fill="hold" display="0">
                  <p:stCondLst>
                    <p:cond delay="indefinite"/>
                  </p:stCondLst>
                  <p:endCondLst>
                    <p:cond evt="onStopAudio" delay="0">
                      <p:tgtEl>
                        <p:sldTgt/>
                      </p:tgtEl>
                    </p:cond>
                  </p:endCondLst>
                </p:cTn>
                <p:tgtEl>
                  <p:spTgt spid="16"/>
                </p:tgtEl>
              </p:cMediaNode>
            </p:vide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15038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061074"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Hiểu và ghi nhớ công ơn của người khác đối với mình.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A colorful kite with a black background&#10;&#10;Description automatically generated">
            <a:extLst>
              <a:ext uri="{FF2B5EF4-FFF2-40B4-BE49-F238E27FC236}">
                <a16:creationId xmlns:a16="http://schemas.microsoft.com/office/drawing/2014/main" xmlns="" id="{F9CC8F82-0812-7971-967E-FB0F2D0B4A95}"/>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600" y="63500"/>
            <a:ext cx="596900" cy="596900"/>
          </a:xfrm>
          <a:prstGeom prst="rect">
            <a:avLst/>
          </a:prstGeom>
        </p:spPr>
      </p:pic>
      <p:sp>
        <p:nvSpPr>
          <p:cNvPr id="15" name="Đáp án B">
            <a:extLst>
              <a:ext uri="{FF2B5EF4-FFF2-40B4-BE49-F238E27FC236}">
                <a16:creationId xmlns:a16="http://schemas.microsoft.com/office/drawing/2014/main" xmlns="" id="{B504175A-062C-3F1D-4DEA-BCD56D2C9EB0}"/>
              </a:ext>
            </a:extLst>
          </p:cNvPr>
          <p:cNvSpPr/>
          <p:nvPr/>
        </p:nvSpPr>
        <p:spPr>
          <a:xfrm>
            <a:off x="4787675" y="180113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B</a:t>
            </a:r>
            <a:r>
              <a:rPr lang="en-GB" sz="3600" b="1">
                <a:solidFill>
                  <a:schemeClr val="tx1"/>
                </a:solidFill>
                <a:latin typeface="Times New Roman" panose="02020603050405020304" pitchFamily="18" charset="0"/>
                <a:cs typeface="Times New Roman" panose="02020603050405020304" pitchFamily="18" charset="0"/>
              </a:rPr>
              <a:t>IẾT ƠN</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pic>
        <p:nvPicPr>
          <p:cNvPr id="1033" name="Picture 1032" descr="A red and black logo&#10;&#10;Description automatically generated">
            <a:extLst>
              <a:ext uri="{FF2B5EF4-FFF2-40B4-BE49-F238E27FC236}">
                <a16:creationId xmlns:a16="http://schemas.microsoft.com/office/drawing/2014/main" xmlns="" id="{1C3B1D2D-9AFF-140B-B5BE-12E65C9BE97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00100" y="0"/>
            <a:ext cx="778102" cy="778102"/>
          </a:xfrm>
          <a:prstGeom prst="rect">
            <a:avLst/>
          </a:prstGeom>
        </p:spPr>
      </p:pic>
      <p:sp>
        <p:nvSpPr>
          <p:cNvPr id="1034" name="Arrow: Left 1033">
            <a:hlinkClick r:id="rId10" action="ppaction://hlinksldjump"/>
            <a:extLst>
              <a:ext uri="{FF2B5EF4-FFF2-40B4-BE49-F238E27FC236}">
                <a16:creationId xmlns:a16="http://schemas.microsoft.com/office/drawing/2014/main" xmlns="" id="{F3098572-B3D3-3843-A466-C4655CA7C2E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xmlns="" id="{3E2EB007-5E5C-0AF4-0C53-196539B9935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xmlns="" id="{2D3EDA39-3525-F8F6-E2C3-C3979EFBA57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93D146F8-176A-570E-2F67-074DB7D88B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xmlns="" id="{5BA704F8-C249-C8F6-58D5-3ACD89ED6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xmlns="" id="{6A995D6A-2F26-96D3-6219-ACAE49B6A7E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xmlns="" id="{5B32315E-EDC9-429A-A069-736EADA675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xmlns="" id="{524584B7-5889-87AC-500A-5BD6DA4D848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xmlns="" id="{0743E9D0-4278-6E4E-6AE4-8B0BD7AC49A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xmlns="" id="{FC548438-755C-D246-2FBC-C28750133D1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xmlns="" id="{7CE78269-085D-9211-EB67-6BEF073E76A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xmlns="" id="{5DA0D449-97BB-AA8C-BCCB-F736959EEBB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xmlns="" id="{694D0F26-DDCE-EFD6-E25E-4967044ADC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xmlns="" id="{585C6D9E-6AC5-842F-C2D1-8266C24AFD3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xmlns="" id="{6BC00C10-1750-DC0D-0DCC-598D7C93B40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xmlns="" id="{D7BE126B-7E39-08E9-5ECB-78316FBAD44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xmlns="" id="{1E1A22E9-917A-BA08-6A4B-98F598F4AC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xmlns="" id="{E3A09F84-A707-D422-40A5-2142DC50836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xmlns="" id="{6DE9D46A-1B9E-E982-7C64-39CB6D70FEC9}"/>
              </a:ext>
            </a:extLst>
          </p:cNvPr>
          <p:cNvSpPr txBox="1"/>
          <p:nvPr/>
        </p:nvSpPr>
        <p:spPr>
          <a:xfrm>
            <a:off x="1829310" y="3531494"/>
            <a:ext cx="8533380"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t>“</a:t>
            </a:r>
            <a:r>
              <a:rPr lang="vi-VN" sz="2400" dirty="0"/>
              <a:t>Việt Nam luôn </a:t>
            </a:r>
            <a:r>
              <a:rPr lang="vi-VN" sz="2400" dirty="0">
                <a:solidFill>
                  <a:srgbClr val="FF0000"/>
                </a:solidFill>
              </a:rPr>
              <a:t>biết ơn </a:t>
            </a:r>
            <a:r>
              <a:rPr lang="vi-VN" sz="2400" dirty="0"/>
              <a:t>sự giúp đỡ quý báu của Chính phủ và nhân dân Trung Quốc trong hai cuộc kháng chiến chống thực dân Pháp và đế quốc Mỹ.</a:t>
            </a:r>
            <a:r>
              <a:rPr lang="en-GB" sz="2400" dirty="0"/>
              <a:t>”</a:t>
            </a:r>
            <a:endParaRPr lang="en-US" sz="2400" dirty="0"/>
          </a:p>
        </p:txBody>
      </p:sp>
    </p:spTree>
    <p:extLst>
      <p:ext uri="{BB962C8B-B14F-4D97-AF65-F5344CB8AC3E}">
        <p14:creationId xmlns:p14="http://schemas.microsoft.com/office/powerpoint/2010/main" xmlns="" val="403773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23629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172695" y="221116"/>
            <a:ext cx="8597900"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Gần nhau, về quan hệ tinh thần, tình cảm (nói khái quát).</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99296" y="1887042"/>
            <a:ext cx="5144698" cy="1358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GẦN GŨ</a:t>
            </a:r>
            <a:r>
              <a:rPr lang="en-GB" sz="3200" b="1">
                <a:solidFill>
                  <a:srgbClr val="FF0000"/>
                </a:solidFill>
                <a:latin typeface="Times New Roman" panose="02020603050405020304" pitchFamily="18" charset="0"/>
                <a:cs typeface="Times New Roman" panose="02020603050405020304" pitchFamily="18" charset="0"/>
              </a:rPr>
              <a:t>I</a:t>
            </a:r>
            <a:r>
              <a:rPr lang="en-GB" sz="3200" b="1">
                <a:solidFill>
                  <a:schemeClr val="tx1"/>
                </a:solidFill>
                <a:latin typeface="Times New Roman" panose="02020603050405020304" pitchFamily="18" charset="0"/>
                <a:cs typeface="Times New Roman" panose="02020603050405020304" pitchFamily="18" charset="0"/>
              </a:rPr>
              <a:t> </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CE1810BF-6DC9-7AAD-9532-50374F38163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4" name="Picture 3" descr="A blue and white alarm clock with bells&#10;&#10;Description automatically generated">
            <a:extLst>
              <a:ext uri="{FF2B5EF4-FFF2-40B4-BE49-F238E27FC236}">
                <a16:creationId xmlns:a16="http://schemas.microsoft.com/office/drawing/2014/main" xmlns="" id="{FC839085-5040-5F01-8614-01444B2854E4}"/>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6" name="Oval 5">
            <a:extLst>
              <a:ext uri="{FF2B5EF4-FFF2-40B4-BE49-F238E27FC236}">
                <a16:creationId xmlns:a16="http://schemas.microsoft.com/office/drawing/2014/main" xmlns="" id="{7CFC84D8-BAEA-731F-11C2-09EBA3DCC5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7" name="Oval 6">
            <a:extLst>
              <a:ext uri="{FF2B5EF4-FFF2-40B4-BE49-F238E27FC236}">
                <a16:creationId xmlns:a16="http://schemas.microsoft.com/office/drawing/2014/main" xmlns="" id="{589D5CFC-B3B1-F7C4-BCAC-7761C6BFB0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9" name="Oval 8">
            <a:extLst>
              <a:ext uri="{FF2B5EF4-FFF2-40B4-BE49-F238E27FC236}">
                <a16:creationId xmlns:a16="http://schemas.microsoft.com/office/drawing/2014/main" xmlns="" id="{7907C12C-6857-AEF7-4898-1A63D1245F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 name="Oval 9">
            <a:extLst>
              <a:ext uri="{FF2B5EF4-FFF2-40B4-BE49-F238E27FC236}">
                <a16:creationId xmlns:a16="http://schemas.microsoft.com/office/drawing/2014/main" xmlns="" id="{8E93E217-3492-A0E2-E890-082B7EC1A36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 name="Oval 10">
            <a:extLst>
              <a:ext uri="{FF2B5EF4-FFF2-40B4-BE49-F238E27FC236}">
                <a16:creationId xmlns:a16="http://schemas.microsoft.com/office/drawing/2014/main" xmlns="" id="{92FB5F48-D295-3DA1-89FA-BBBA0CA3F9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2" name="Oval 11">
            <a:extLst>
              <a:ext uri="{FF2B5EF4-FFF2-40B4-BE49-F238E27FC236}">
                <a16:creationId xmlns:a16="http://schemas.microsoft.com/office/drawing/2014/main" xmlns="" id="{B8F0C3E4-CE32-14FD-4542-33D6907CDA8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3" name="Oval 12">
            <a:extLst>
              <a:ext uri="{FF2B5EF4-FFF2-40B4-BE49-F238E27FC236}">
                <a16:creationId xmlns:a16="http://schemas.microsoft.com/office/drawing/2014/main" xmlns="" id="{1529BB12-DA4F-CC31-EEB7-D410968C081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4" name="Oval 13">
            <a:extLst>
              <a:ext uri="{FF2B5EF4-FFF2-40B4-BE49-F238E27FC236}">
                <a16:creationId xmlns:a16="http://schemas.microsoft.com/office/drawing/2014/main" xmlns="" id="{67500634-8A46-0BB7-9FB3-7466D6CA515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6" name="Oval 15">
            <a:extLst>
              <a:ext uri="{FF2B5EF4-FFF2-40B4-BE49-F238E27FC236}">
                <a16:creationId xmlns:a16="http://schemas.microsoft.com/office/drawing/2014/main" xmlns="" id="{39D4614A-0962-F0F5-BB46-5475A2728DB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7" name="Oval 16">
            <a:extLst>
              <a:ext uri="{FF2B5EF4-FFF2-40B4-BE49-F238E27FC236}">
                <a16:creationId xmlns:a16="http://schemas.microsoft.com/office/drawing/2014/main" xmlns="" id="{32EB0038-00CD-2957-D4BC-23AD5CC15D5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8" name="Oval 17">
            <a:extLst>
              <a:ext uri="{FF2B5EF4-FFF2-40B4-BE49-F238E27FC236}">
                <a16:creationId xmlns:a16="http://schemas.microsoft.com/office/drawing/2014/main" xmlns="" id="{EEF187E2-4341-E8C1-20E5-FB201AEEA18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9" name="Oval 18">
            <a:extLst>
              <a:ext uri="{FF2B5EF4-FFF2-40B4-BE49-F238E27FC236}">
                <a16:creationId xmlns:a16="http://schemas.microsoft.com/office/drawing/2014/main" xmlns="" id="{FC32F8BB-5B40-1D09-0932-8A7F4C99C85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20" name="Oval 19">
            <a:extLst>
              <a:ext uri="{FF2B5EF4-FFF2-40B4-BE49-F238E27FC236}">
                <a16:creationId xmlns:a16="http://schemas.microsoft.com/office/drawing/2014/main" xmlns="" id="{2FF99AC2-3FCB-6FD0-F146-3CF8214FD7C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21" name="Oval 20">
            <a:extLst>
              <a:ext uri="{FF2B5EF4-FFF2-40B4-BE49-F238E27FC236}">
                <a16:creationId xmlns:a16="http://schemas.microsoft.com/office/drawing/2014/main" xmlns="" id="{9273A078-0CB0-A049-2381-41ED28BC9FA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22" name="Oval 21">
            <a:extLst>
              <a:ext uri="{FF2B5EF4-FFF2-40B4-BE49-F238E27FC236}">
                <a16:creationId xmlns:a16="http://schemas.microsoft.com/office/drawing/2014/main" xmlns="" id="{5197DD9E-BFAC-6D74-1D51-D1F1AA125F6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xmlns="" id="{D6C41914-222A-9312-F39F-E21D3CE924F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24" name="TextBox 23">
            <a:extLst>
              <a:ext uri="{FF2B5EF4-FFF2-40B4-BE49-F238E27FC236}">
                <a16:creationId xmlns:a16="http://schemas.microsoft.com/office/drawing/2014/main" xmlns="" id="{A203BAB1-B8D0-C45F-4616-FFC7FF4E1E82}"/>
              </a:ext>
            </a:extLst>
          </p:cNvPr>
          <p:cNvSpPr txBox="1"/>
          <p:nvPr/>
        </p:nvSpPr>
        <p:spPr>
          <a:xfrm>
            <a:off x="1591138" y="3762231"/>
            <a:ext cx="900972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Việt Nam – Trung Quốc là hai nước láng giềng </a:t>
            </a:r>
            <a:r>
              <a:rPr lang="vi-VN" sz="2400" b="0" i="0" dirty="0">
                <a:solidFill>
                  <a:srgbClr val="FF0000"/>
                </a:solidFill>
                <a:effectLst/>
                <a:latin typeface="Arial" panose="020B0604020202020204" pitchFamily="34" charset="0"/>
                <a:cs typeface="Arial" panose="020B0604020202020204" pitchFamily="34" charset="0"/>
              </a:rPr>
              <a:t>gần gũi </a:t>
            </a:r>
            <a:r>
              <a:rPr lang="vi-VN" sz="2400" b="0" i="0" dirty="0">
                <a:solidFill>
                  <a:srgbClr val="242021"/>
                </a:solidFill>
                <a:effectLst/>
                <a:latin typeface="Arial" panose="020B0604020202020204" pitchFamily="34" charset="0"/>
                <a:cs typeface="Arial" panose="020B0604020202020204" pitchFamily="34" charset="0"/>
              </a:rPr>
              <a:t>và có mối quan hệ truyền thống hữu nghị, hợp tác từ lâu đời</a:t>
            </a:r>
            <a:r>
              <a:rPr lang="vi-VN"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817CCCB9-3E5E-4A6F-9BF3-15B7703F305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11E1B8E2-322F-47F6-830E-84E1358A8B2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A687E30-8569-4CFA-8EBD-9E290B0E969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27382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6"/>
                  </p:tgtEl>
                </p:cond>
              </p:nextCondLst>
            </p:seq>
          </p:childTnLst>
        </p:cTn>
      </p:par>
    </p:tnLst>
    <p:bldLst>
      <p:bldP spid="15" grpId="0" animBg="1"/>
      <p:bldP spid="7"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207945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172695" y="275009"/>
            <a:ext cx="8597900"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cs typeface="Times New Roman" panose="02020603050405020304" pitchFamily="18" charset="0"/>
              </a:rPr>
              <a:t>Có khả năng giữ vững ý chí, tinh thần, </a:t>
            </a:r>
          </a:p>
          <a:p>
            <a:pPr algn="ctr"/>
            <a:r>
              <a:rPr lang="en-GB" sz="2400" b="1">
                <a:solidFill>
                  <a:schemeClr val="tx1"/>
                </a:solidFill>
                <a:latin typeface="Times New Roman" panose="02020603050405020304" pitchFamily="18" charset="0"/>
                <a:cs typeface="Times New Roman" panose="02020603050405020304" pitchFamily="18" charset="0"/>
              </a:rPr>
              <a:t>không khuất phục trước khó khăn, nguy hiểm.</a:t>
            </a:r>
            <a:endParaRPr lang="vi-VN" sz="115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899296" y="1847107"/>
            <a:ext cx="5144698" cy="11250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N CƯỜNG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2CA217C0-3576-7B27-7390-1A110DD57C7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C719C0C-CEC7-D694-EEC9-961AC4B378E6}"/>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0A62ABA7-DAC9-2CBC-9617-0AF4E99945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FAB5A2A-2BA8-3139-C570-EE456334324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37CB7C71-BE53-76CE-FBDE-005BB60C52F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5D62132B-D8CA-EC6D-B0CC-874D860C793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51C7D8BF-3A90-22A1-150A-63F3FC802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9036E596-D59B-1C93-A796-41EF8B1CAFA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5AC87586-DF29-A6FC-4C68-7223611617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74CC44B3-A2F7-EE0A-5611-85C3AABDD60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C53FA337-A83C-D692-2A91-E7613E5662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D4115A3-8D25-C7AC-42C4-2BCC264E66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8E88BEA-275A-C435-A8B0-D0767152F72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742D63A2-63BE-C863-4773-967448E61E3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42B740FD-4C27-CD32-53FD-A1BD1011F2A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7EB17838-51E2-9988-E6B5-16B455D38D5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CBD6F6DE-557A-68CE-3C9D-D1D87BC1EDD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7D83F67F-A262-5EC3-AA57-68EEC7990EB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88187B3-F30C-B1A7-05DE-C17BE6245A5D}"/>
              </a:ext>
            </a:extLst>
          </p:cNvPr>
          <p:cNvSpPr txBox="1"/>
          <p:nvPr/>
        </p:nvSpPr>
        <p:spPr>
          <a:xfrm>
            <a:off x="501770" y="3357742"/>
            <a:ext cx="11188459"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marL="342900" indent="-342900" algn="just">
              <a:buFontTx/>
              <a:buChar char="-"/>
            </a:pPr>
            <a:r>
              <a:rPr lang="vi-VN" sz="2400" b="0" i="0" dirty="0">
                <a:solidFill>
                  <a:srgbClr val="242021"/>
                </a:solidFill>
                <a:effectLst/>
                <a:latin typeface="Arial" panose="020B0604020202020204" pitchFamily="34" charset="0"/>
                <a:cs typeface="Arial" panose="020B0604020202020204" pitchFamily="34" charset="0"/>
              </a:rPr>
              <a:t>Phòng ngự </a:t>
            </a:r>
            <a:r>
              <a:rPr lang="vi-VN" sz="2400" b="0" i="0" dirty="0">
                <a:solidFill>
                  <a:srgbClr val="FF0000"/>
                </a:solidFill>
                <a:effectLst/>
                <a:latin typeface="Arial" panose="020B0604020202020204" pitchFamily="34" charset="0"/>
                <a:cs typeface="Arial" panose="020B0604020202020204" pitchFamily="34" charset="0"/>
              </a:rPr>
              <a:t>kiên cường</a:t>
            </a:r>
            <a:r>
              <a:rPr lang="vi-VN" sz="2400" b="0" i="0" dirty="0">
                <a:solidFill>
                  <a:srgbClr val="242021"/>
                </a:solidFill>
                <a:effectLst/>
                <a:latin typeface="Arial" panose="020B0604020202020204" pitchFamily="34" charset="0"/>
                <a:cs typeface="Arial" panose="020B0604020202020204" pitchFamily="34" charset="0"/>
              </a:rPr>
              <a:t>, kết hợp phản công, tiến công linh hoạt với nhiều hình thức chiến thuật; kết hợp đánh tiêu hao, tiêu diệt, bẻ gãy các đợt tiến công của địch; kết hợp đấu tranh quân sự, chính trị, ngoại giao buộc địch phải rút quân</a:t>
            </a:r>
            <a:r>
              <a:rPr lang="en-GB" sz="2400" b="0" i="0" dirty="0">
                <a:solidFill>
                  <a:srgbClr val="242021"/>
                </a:solidFill>
                <a:effectLst/>
                <a:latin typeface="Arial" panose="020B0604020202020204" pitchFamily="34" charset="0"/>
                <a:cs typeface="Arial" panose="020B0604020202020204" pitchFamily="34" charset="0"/>
              </a:rPr>
              <a:t>.</a:t>
            </a:r>
          </a:p>
          <a:p>
            <a:pPr marL="342900" indent="-342900" algn="just">
              <a:buFontTx/>
              <a:buChar char="-"/>
            </a:pP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CF66139A-28B5-4FC3-9D51-3A55A9D7743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CE715ADB-0EB8-43DC-968D-548479C3955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719DC3A0-23BE-4D2B-B14E-E8B3339002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13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xmlns=""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xmlns=""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xmlns=""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xmlns="" id="{3D8CB7DE-2A57-4844-AF18-072646ABF73A}"/>
              </a:ext>
            </a:extLst>
          </p:cNvPr>
          <p:cNvPicPr>
            <a:picLocks noChangeAspect="1"/>
          </p:cNvPicPr>
          <p:nvPr/>
        </p:nvPicPr>
        <p:blipFill>
          <a:blip r:embed="rId4"/>
          <a:stretch>
            <a:fillRect/>
          </a:stretch>
        </p:blipFill>
        <p:spPr>
          <a:xfrm>
            <a:off x="2489965" y="264162"/>
            <a:ext cx="9519155" cy="6329676"/>
          </a:xfrm>
          <a:prstGeom prst="rect">
            <a:avLst/>
          </a:prstGeom>
        </p:spPr>
      </p:pic>
      <p:sp>
        <p:nvSpPr>
          <p:cNvPr id="8" name="TextBox 7">
            <a:extLst>
              <a:ext uri="{FF2B5EF4-FFF2-40B4-BE49-F238E27FC236}">
                <a16:creationId xmlns:a16="http://schemas.microsoft.com/office/drawing/2014/main" xmlns="" id="{AE3A49A9-321D-413E-936C-B28B967397FF}"/>
              </a:ext>
            </a:extLst>
          </p:cNvPr>
          <p:cNvSpPr txBox="1"/>
          <p:nvPr/>
        </p:nvSpPr>
        <p:spPr>
          <a:xfrm>
            <a:off x="182880" y="3177518"/>
            <a:ext cx="2124891" cy="3416320"/>
          </a:xfrm>
          <a:prstGeom prst="rect">
            <a:avLst/>
          </a:prstGeom>
          <a:noFill/>
        </p:spPr>
        <p:txBody>
          <a:bodyPr wrap="square">
            <a:spAutoFit/>
          </a:bodyPr>
          <a:lstStyle/>
          <a:p>
            <a:pPr algn="r"/>
            <a:r>
              <a:rPr lang="vi-VN" dirty="0"/>
              <a:t>Khu Tưởng niệm Chiến sĩ Gạc Ma (Khánh Hoà) là biểu tượng tri ân </a:t>
            </a:r>
            <a:r>
              <a:rPr lang="vi-VN" dirty="0">
                <a:solidFill>
                  <a:srgbClr val="00A23A"/>
                </a:solidFill>
              </a:rPr>
              <a:t>64</a:t>
            </a:r>
            <a:r>
              <a:rPr lang="vi-VN" dirty="0"/>
              <a:t> cán bộ, chiến sĩ Hải quân nhân dân Việt Nam hi sinh trong cuộc chiến đấu ở đá Gạc Ma thuộc quần đảo Trường Sa ngày </a:t>
            </a:r>
            <a:r>
              <a:rPr lang="vi-VN" dirty="0">
                <a:solidFill>
                  <a:srgbClr val="00A23A"/>
                </a:solidFill>
              </a:rPr>
              <a:t>14-3-1988.</a:t>
            </a:r>
            <a:r>
              <a:rPr lang="vi-VN" dirty="0"/>
              <a:t> </a:t>
            </a:r>
            <a:endParaRPr lang="en-US" dirty="0"/>
          </a:p>
        </p:txBody>
      </p:sp>
    </p:spTree>
    <p:extLst>
      <p:ext uri="{BB962C8B-B14F-4D97-AF65-F5344CB8AC3E}">
        <p14:creationId xmlns:p14="http://schemas.microsoft.com/office/powerpoint/2010/main" xmlns="" val="39955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3474" y="209603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3016250" y="206201"/>
            <a:ext cx="8597900"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Bao gồm nhiều thành phần có quan hệ chặt chẽ với nhau,</a:t>
            </a:r>
          </a:p>
          <a:p>
            <a:pPr algn="ct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làm thành một chỉnh thể</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42851" y="1815325"/>
            <a:ext cx="5144698" cy="122181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TỔ</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HỢP</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B282ADF0-76DF-C827-1F55-EBE7CE88D81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E72A291-C840-D0C8-CE6D-E0172B66A15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BADD379-780C-677B-96DA-E4F86FE05A9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E57486C-B93C-FDDD-121D-8EDDE7AD41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6899E71D-3805-4E84-F5E0-0107F1C6962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22713129-8D09-C1FE-2DC5-4F9756ED902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122744A8-42D7-3782-5996-557235E8F86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F762993-F39B-7C3B-AC06-6C1BF776232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26E32339-DFB5-C17E-F557-9238B4C4FE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9316844A-CBBA-1E2F-58D4-A980645A781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AB9AD1D0-BCA6-7132-075D-F70CF5A883E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21591427-CEAB-A9C5-8C80-FF1768828BC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2AFEB52F-36C2-D68E-87E1-DE378FCA675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001CA56-D62B-5C85-0C5A-EE11ECD0A3C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AEB6EFF-F0EB-2A77-E3D6-D797F54B128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61C6A7AF-C065-E1E6-BF8A-77BA35F7056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BB4771D-024B-4CAC-71F5-46666D6E1F6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68EEA722-A507-08C7-9A52-FCBDB53D309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963F807F-35B8-A1E9-63CC-F96C542FB14B}"/>
              </a:ext>
            </a:extLst>
          </p:cNvPr>
          <p:cNvSpPr txBox="1"/>
          <p:nvPr/>
        </p:nvSpPr>
        <p:spPr>
          <a:xfrm>
            <a:off x="644106" y="3335245"/>
            <a:ext cx="10903788"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“3. </a:t>
            </a:r>
            <a:r>
              <a:rPr lang="en-GB" sz="2400" b="1" i="0" dirty="0" err="1">
                <a:solidFill>
                  <a:srgbClr val="017F49"/>
                </a:solidFill>
                <a:effectLst/>
                <a:latin typeface="Arial" panose="020B0604020202020204" pitchFamily="34" charset="0"/>
                <a:cs typeface="Arial" panose="020B0604020202020204" pitchFamily="34" charset="0"/>
              </a:rPr>
              <a:t>Một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số</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nét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chính</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về</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nghệ</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thuật</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quân</a:t>
            </a:r>
            <a:r>
              <a:rPr lang="en-GB" sz="2400" b="1" i="0" dirty="0">
                <a:solidFill>
                  <a:srgbClr val="017F49"/>
                </a:solidFill>
                <a:effectLst/>
                <a:latin typeface="Arial" panose="020B0604020202020204" pitchFamily="34" charset="0"/>
                <a:cs typeface="Arial" panose="020B0604020202020204" pitchFamily="34" charset="0"/>
              </a:rPr>
              <a:t> </a:t>
            </a:r>
            <a:r>
              <a:rPr lang="en-GB" sz="2400" b="1" i="0" dirty="0" err="1">
                <a:solidFill>
                  <a:srgbClr val="017F49"/>
                </a:solidFill>
                <a:effectLst/>
                <a:latin typeface="Arial" panose="020B0604020202020204" pitchFamily="34" charset="0"/>
                <a:cs typeface="Arial" panose="020B0604020202020204" pitchFamily="34" charset="0"/>
              </a:rPr>
              <a:t>sự</a:t>
            </a:r>
            <a:endParaRPr lang="en-GB" sz="2400" b="1" i="0" dirty="0">
              <a:solidFill>
                <a:srgbClr val="017F49"/>
              </a:solidFill>
              <a:effectLst/>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Phát huy sức mạnh </a:t>
            </a:r>
            <a:r>
              <a:rPr lang="vi-VN" sz="2400" b="0" i="0" dirty="0">
                <a:solidFill>
                  <a:srgbClr val="FF0000"/>
                </a:solidFill>
                <a:effectLst/>
                <a:latin typeface="Arial" panose="020B0604020202020204" pitchFamily="34" charset="0"/>
                <a:cs typeface="Arial" panose="020B0604020202020204" pitchFamily="34" charset="0"/>
              </a:rPr>
              <a:t>tổng hợp </a:t>
            </a:r>
            <a:r>
              <a:rPr lang="vi-VN" sz="2400" b="0" i="0" dirty="0">
                <a:solidFill>
                  <a:srgbClr val="242021"/>
                </a:solidFill>
                <a:effectLst/>
                <a:latin typeface="Arial" panose="020B0604020202020204" pitchFamily="34" charset="0"/>
                <a:cs typeface="Arial" panose="020B0604020202020204" pitchFamily="34" charset="0"/>
              </a:rPr>
              <a:t>của chiến tranh nhân dân; toàn dân đánh giặc, lấy lực lượng vũ trang nhân dân làm nòng cốt; động viên tinh thần và lực lượng cả nước ra tiền tuyến; kết hợp sức mạnh dân tộc với sức mạnh thời đại.</a:t>
            </a:r>
            <a:endParaRPr lang="en-GB" sz="2400" dirty="0">
              <a:solidFill>
                <a:srgbClr val="242021"/>
              </a:solidFill>
              <a:latin typeface="Arial" panose="020B0604020202020204" pitchFamily="34" charset="0"/>
              <a:cs typeface="Arial" panose="020B0604020202020204" pitchFamily="34" charset="0"/>
            </a:endParaRPr>
          </a:p>
          <a:p>
            <a:pPr algn="just"/>
            <a:r>
              <a:rPr lang="en-GB" sz="2400" b="0" i="0" dirty="0">
                <a:solidFill>
                  <a:srgbClr val="24202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350078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8081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876889" y="229947"/>
            <a:ext cx="8597900"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 lực lượng vũ trang sang trạng thái thời chiến.</a:t>
            </a:r>
            <a:endParaRPr lang="vi-VN" sz="16600" b="1" dirty="0">
              <a:solidFill>
                <a:schemeClr val="tx1"/>
              </a:solidFill>
              <a:latin typeface="Times New Roman" panose="02020603050405020304" pitchFamily="18" charset="0"/>
              <a:ea typeface="Times" panose="020B0500000000000000" pitchFamily="34" charset="-93"/>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603490" y="1590167"/>
            <a:ext cx="5144698"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ĐỘN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 VIÊN</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CB6A9304-3335-F220-5640-E473B39678D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6EA9259-47DD-7929-68AF-95E31E80DE2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5DBE67E7-8FBF-A981-3D56-DD688F3FB23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17E35119-C474-771C-8DA2-C81DBEB23EF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E59443F5-38BA-B773-569B-B443D8420E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065D2F54-3238-BB88-C72C-87B46B7A117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63A2F3A3-DBAE-7BA8-0437-E01E16D8CBF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47FC770-C506-EA0C-AD76-DAC65C9AA50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1329B2BA-5C4B-BCA3-F57C-F8CF7BFDDD5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7FF26918-0BE2-6C77-2653-61590A822F4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BD6A069B-BEFC-E43A-B7C2-A061B56611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F293907-D810-AE76-BAC4-4960B37C950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EBB41F68-62B8-6736-75A6-9389230E906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51261613-3D9D-9164-D675-9CA61388D7D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592D9A4-45A3-74F6-1E6A-ACFD805C2C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9AE1D0ED-1C23-3D54-908F-DB7BCD27A8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453025FC-18EA-04C4-AD2C-FD77D9024D7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5E153308-441F-F76F-19AF-DC1B56745EA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8799D47A-01FB-C00A-9259-E170C1E6A437}"/>
              </a:ext>
            </a:extLst>
          </p:cNvPr>
          <p:cNvSpPr txBox="1"/>
          <p:nvPr/>
        </p:nvSpPr>
        <p:spPr>
          <a:xfrm>
            <a:off x="1265208" y="3725224"/>
            <a:ext cx="9661584" cy="1200329"/>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05-3-1979, Chủ tịch nước Cộng hoà xã hội chủ nghĩa Việt Nam công bố Lệnh Tổng </a:t>
            </a:r>
            <a:r>
              <a:rPr lang="vi-VN" sz="2400" b="0" i="0" dirty="0">
                <a:solidFill>
                  <a:srgbClr val="FF0000"/>
                </a:solidFill>
                <a:effectLst/>
                <a:latin typeface="Arial" panose="020B0604020202020204" pitchFamily="34" charset="0"/>
                <a:cs typeface="Arial" panose="020B0604020202020204" pitchFamily="34" charset="0"/>
              </a:rPr>
              <a:t>động viên </a:t>
            </a:r>
            <a:r>
              <a:rPr lang="vi-VN" sz="2400" b="0" i="0" dirty="0">
                <a:solidFill>
                  <a:srgbClr val="242021"/>
                </a:solidFill>
                <a:effectLst/>
                <a:latin typeface="Arial" panose="020B0604020202020204" pitchFamily="34" charset="0"/>
                <a:cs typeface="Arial" panose="020B0604020202020204" pitchFamily="34" charset="0"/>
              </a:rPr>
              <a:t>trong cả nước để bảo vệ Tổ quốc</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EAE30192-7D4A-41C3-9515-418B692B070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C819FF7-8F54-49B5-BAD2-C46B4637C9EC}"/>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0835C59A-D94D-4454-B451-AB5D6D00307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9933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76882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75009"/>
            <a:ext cx="8597900"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 hiểu biết c</a:t>
            </a:r>
            <a:r>
              <a:rPr lang="en-GB"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ó được do tiếp xúc với thực tế, do từng trải</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66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609137"/>
            <a:ext cx="5144698" cy="97976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KINH NGH</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1C5698CF-F720-B909-36ED-35135B7DE3DB}"/>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A297EA70-CE1B-C38A-5FDF-674BF68CE2F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B866B5F5-D4E3-E81D-1E65-C593F237F7B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BCC87D69-E193-7AAA-3F79-221EAC4B10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D63454E3-7D88-942D-7F8E-77D66ACBE70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7B3F40EF-C95C-D2CE-CDA7-B21FFCBEE66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9EE491DD-46BE-5EB8-37B6-7CCDA63B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FF6E3B36-DBB9-C87E-E31E-72EBB20D64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7D913E06-A6A3-95A2-1AF8-1C9A17FB3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D0FDF034-33BA-2F3B-30FC-2E18E9A8952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7826121E-CAAF-028A-EDA4-6B4F2325142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87295AAD-13C6-80DE-88EC-56AF7DB98A4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8341A9BF-2579-8BD4-7C50-38931438254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CE8C4D19-8DF3-9491-690E-8B1C6E449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F24D13ED-20B9-5819-6107-13BECABDEB3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647B5323-D3C2-EC65-B25A-1E8C84AAE0C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482DEE8-815A-4E21-90E2-4FFD85A58A25}"/>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30AB092-B668-A9E1-E813-07A95FFC55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AF1A8B1-1EFD-034F-952C-48E17FE152B9}"/>
              </a:ext>
            </a:extLst>
          </p:cNvPr>
          <p:cNvSpPr txBox="1"/>
          <p:nvPr/>
        </p:nvSpPr>
        <p:spPr>
          <a:xfrm>
            <a:off x="1265208" y="3457157"/>
            <a:ext cx="9661584"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en-GB" sz="2400" b="0" i="0" dirty="0" err="1">
                <a:solidFill>
                  <a:srgbClr val="242021"/>
                </a:solidFill>
                <a:effectLst/>
                <a:latin typeface="Arial" panose="020B0604020202020204" pitchFamily="34" charset="0"/>
                <a:cs typeface="Arial" panose="020B0604020202020204" pitchFamily="34" charset="0"/>
              </a:rPr>
              <a:t>Thắng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lợi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chiến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đấu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biên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giới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phía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Bắc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viết</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tiếp</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trang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sử</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hào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hùng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chống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giặc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ngoại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xâm</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của</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dân</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tộc</a:t>
            </a:r>
            <a:r>
              <a:rPr lang="en-GB" sz="2400" b="0" i="0" dirty="0">
                <a:solidFill>
                  <a:srgbClr val="242021"/>
                </a:solidFill>
                <a:effectLst/>
                <a:latin typeface="Arial" panose="020B0604020202020204" pitchFamily="34" charset="0"/>
                <a:cs typeface="Arial" panose="020B0604020202020204" pitchFamily="34" charset="0"/>
              </a:rPr>
              <a:t> ta, </a:t>
            </a:r>
            <a:r>
              <a:rPr lang="en-GB" sz="2400" b="0" i="0" dirty="0" err="1">
                <a:solidFill>
                  <a:srgbClr val="242021"/>
                </a:solidFill>
                <a:effectLst/>
                <a:latin typeface="Arial" panose="020B0604020202020204" pitchFamily="34" charset="0"/>
                <a:cs typeface="Arial" panose="020B0604020202020204" pitchFamily="34" charset="0"/>
              </a:rPr>
              <a:t>đồng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thời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để</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lại</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nhiều</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kinh</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FF0000"/>
                </a:solidFill>
                <a:effectLst/>
                <a:latin typeface="Arial" panose="020B0604020202020204" pitchFamily="34" charset="0"/>
                <a:cs typeface="Arial" panose="020B0604020202020204" pitchFamily="34" charset="0"/>
              </a:rPr>
              <a:t>nghiệm</a:t>
            </a:r>
            <a:r>
              <a:rPr lang="en-GB" sz="2400" b="0" i="0" dirty="0">
                <a:solidFill>
                  <a:srgbClr val="FF0000"/>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quý</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giá</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trong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công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cuộc</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xây</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dựng</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và</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bảo</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vệ</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Tổ</a:t>
            </a:r>
            <a:r>
              <a:rPr lang="en-GB" sz="2400" b="0" i="0" dirty="0">
                <a:solidFill>
                  <a:srgbClr val="242021"/>
                </a:solidFill>
                <a:effectLst/>
                <a:latin typeface="Arial" panose="020B0604020202020204" pitchFamily="34" charset="0"/>
                <a:cs typeface="Arial" panose="020B0604020202020204" pitchFamily="34" charset="0"/>
              </a:rPr>
              <a:t> </a:t>
            </a:r>
            <a:r>
              <a:rPr lang="en-GB" sz="2400" b="0" i="0" dirty="0" err="1">
                <a:solidFill>
                  <a:srgbClr val="242021"/>
                </a:solidFill>
                <a:effectLst/>
                <a:latin typeface="Arial" panose="020B0604020202020204" pitchFamily="34" charset="0"/>
                <a:cs typeface="Arial" panose="020B0604020202020204" pitchFamily="34" charset="0"/>
              </a:rPr>
              <a:t>quốc</a:t>
            </a:r>
            <a:r>
              <a:rPr lang="en-GB" sz="2400" dirty="0">
                <a:solidFill>
                  <a:srgbClr val="242021"/>
                </a:solidFill>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6B29575C-79E6-43DE-BB85-62A95338C68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F061904-1669-4FC2-B9D0-F5D97C892A1B}"/>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4C17042-EADE-4426-8100-063FB7FF4AB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4408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04964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40259" y="275009"/>
            <a:ext cx="9120047" cy="135890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Tổng thể nói chung những gì tồn tại; thường dùng để chỉ tổng quát những sự vật vật chất và hiện tượng tồn tại bên ngoài và độc lập với ý thức, nói trong mối quan hệ với nhận thức của con người.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27933" y="1908919"/>
            <a:ext cx="5144698" cy="94185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THẾ GI</a:t>
            </a:r>
            <a:r>
              <a:rPr lang="en-US" sz="3200" b="1">
                <a:solidFill>
                  <a:srgbClr val="FF0000"/>
                </a:solidFill>
                <a:latin typeface="Times New Roman" panose="02020603050405020304" pitchFamily="18" charset="0"/>
                <a:cs typeface="Times New Roman" panose="02020603050405020304" pitchFamily="18" charset="0"/>
              </a:rPr>
              <a:t>Ớ</a:t>
            </a:r>
            <a:r>
              <a:rPr lang="en-US" sz="3200" b="1">
                <a:solidFill>
                  <a:schemeClr val="tx1"/>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FA50DF77-EEA1-2F46-0248-2AAC1CC9FFB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35EE3A2-9FC4-5215-4872-E0AD362FA263}"/>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984E52D0-5B2F-4384-FBE4-729088CA46D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D3485ABB-3E22-A825-617B-0581632721A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48C953CA-24FE-5F4C-A5E1-8FEF95657C6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6BD7508A-5E16-3935-10FF-E974E34573F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5CDD605B-859C-50D0-825B-FC018542B84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B9EF4400-036E-7E25-9F3D-5A1722FDD9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A22965C7-D861-BE09-24B8-A206ABC02C0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FA5E12D4-863B-FC75-8AE9-33243990EA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6BAC9BD9-1FD1-283A-E681-5C1F3581F2A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914B8C8D-598C-EDAD-7A34-5C09B0226D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3F32CC3B-75E1-67BD-280F-0C321FECCAE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048D4214-06A5-35A7-8877-9699391F630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6727428A-C338-A6EF-2DDF-CDA0D45964D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284140B-8FE3-34CE-F0D1-285B30C289C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F660D446-98C0-4F64-B41A-44C81E8C056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B0C17EF7-27D6-ABB8-E9E7-F97B14B23BA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BC1983B-EB04-08AB-22AE-7A3CA9EC325B}"/>
              </a:ext>
            </a:extLst>
          </p:cNvPr>
          <p:cNvSpPr txBox="1"/>
          <p:nvPr/>
        </p:nvSpPr>
        <p:spPr>
          <a:xfrm>
            <a:off x="1075427" y="3753364"/>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Bị tổn thất nặng nề và trước sự lên án mạnh mẽ của dư luận tiến bộ trên </a:t>
            </a:r>
            <a:r>
              <a:rPr lang="vi-VN" sz="2400" b="0" i="0" dirty="0">
                <a:solidFill>
                  <a:srgbClr val="FF0000"/>
                </a:solidFill>
                <a:effectLst/>
                <a:latin typeface="Arial" panose="020B0604020202020204" pitchFamily="34" charset="0"/>
                <a:cs typeface="Arial" panose="020B0604020202020204" pitchFamily="34" charset="0"/>
              </a:rPr>
              <a:t>thế giới </a:t>
            </a:r>
            <a:r>
              <a:rPr lang="vi-VN" sz="2400" b="0" i="0" dirty="0">
                <a:solidFill>
                  <a:srgbClr val="242021"/>
                </a:solidFill>
                <a:effectLst/>
                <a:latin typeface="Arial" panose="020B0604020202020204" pitchFamily="34" charset="0"/>
                <a:cs typeface="Arial" panose="020B0604020202020204" pitchFamily="34" charset="0"/>
              </a:rPr>
              <a:t>cũng như trong nước, ngày 05-3-1979, chính quyền Trung Quốc tuyên bố rút quân khỏi lãnh thổ Việt Nam.</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D693F02E-CBB0-4003-B1B2-3809C4EE2A62}"/>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8E7512D2-2F24-47C5-82A2-5C778589A6C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29588407-A604-4C14-8875-6A15F749B1D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8349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15754"/>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9712" y="173744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989356" y="213504"/>
            <a:ext cx="8597900"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Hết sức mạnh mẽ, tỏ ra kiên quyết đến cùng trong hoạt động đấu tranh, chống đối.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15957" y="1546384"/>
            <a:ext cx="5144698" cy="104252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QUYẾT L</a:t>
            </a:r>
            <a:r>
              <a:rPr lang="en-US" sz="3200" b="1">
                <a:solidFill>
                  <a:srgbClr val="FF0000"/>
                </a:solidFill>
                <a:latin typeface="Times New Roman" panose="02020603050405020304" pitchFamily="18" charset="0"/>
                <a:cs typeface="Times New Roman" panose="02020603050405020304" pitchFamily="18" charset="0"/>
              </a:rPr>
              <a:t>I</a:t>
            </a:r>
            <a:r>
              <a:rPr lang="en-US" sz="3200" b="1">
                <a:solidFill>
                  <a:schemeClr val="tx1"/>
                </a:solidFill>
                <a:latin typeface="Times New Roman" panose="02020603050405020304" pitchFamily="18" charset="0"/>
                <a:cs typeface="Times New Roman" panose="02020603050405020304" pitchFamily="18" charset="0"/>
              </a:rPr>
              <a:t>ỆT</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C37A666F-1C35-A517-5C51-DC457CEC1AF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8201CFCD-89B0-ACFB-DCF0-CA4EEDAEE88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6A0C3711-0FA7-7AC4-4CF8-B52D02064A7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88E43818-829E-E296-BCA6-B7FA5B7549C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1B275703-61CA-A68B-5563-BB648BF5EB9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E6FBEB5B-E414-6B48-D6FE-5AB1B7DFFFE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A73E5619-31A4-CEEA-92B8-06AD0ADC111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7B87A471-5A91-BD09-A5C1-2DFEADD9C42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04CD877B-CBBE-8B4F-02A0-15AE2642B13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573F959A-854E-2309-142E-ADF3AF00D2A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14D107D-AAA8-95D0-1232-4B8248EC2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FD273CA4-5F9E-63B6-433B-CC60FF54100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EF3211F6-9715-A0E4-E349-B110C84DE7C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32F92B3-A5B3-F9A8-7BE9-D61B44F7C86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C517420A-5128-15F1-7187-5DB9922EAE9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0EA0174-AB32-6233-8EF0-F4FF4854313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749EA8FA-F8E0-F6B0-C406-D499A102825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40BD076F-DECF-7E7F-CAF1-B950FE54A5A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6E886709-A6C9-0F46-39C7-073CE6B09104}"/>
              </a:ext>
            </a:extLst>
          </p:cNvPr>
          <p:cNvSpPr txBox="1"/>
          <p:nvPr/>
        </p:nvSpPr>
        <p:spPr>
          <a:xfrm>
            <a:off x="2030763" y="3163596"/>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Với thế trận chiến tranh nhân dân được chuẩn bị sẵn sàng, quân và dân ta đã kịp thời đánh trả </a:t>
            </a:r>
            <a:r>
              <a:rPr lang="vi-VN" sz="2400" b="0" i="0" dirty="0">
                <a:solidFill>
                  <a:srgbClr val="FF0000"/>
                </a:solidFill>
                <a:effectLst/>
                <a:latin typeface="Arial" panose="020B0604020202020204" pitchFamily="34" charset="0"/>
                <a:cs typeface="Arial" panose="020B0604020202020204" pitchFamily="34" charset="0"/>
              </a:rPr>
              <a:t>quyết liệt</a:t>
            </a:r>
            <a:r>
              <a:rPr lang="vi-VN" sz="2400" b="0" i="0" dirty="0">
                <a:solidFill>
                  <a:srgbClr val="242021"/>
                </a:solidFill>
                <a:effectLst/>
                <a:latin typeface="Arial" panose="020B0604020202020204" pitchFamily="34" charset="0"/>
                <a:cs typeface="Arial" panose="020B0604020202020204" pitchFamily="34" charset="0"/>
              </a:rPr>
              <a:t>, ngăn chặn quân địch tiến sâu vào nội địa, giữ vững địa bàn chiến lược, đánh bại ý đồ của địch</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C178547C-7E69-4F36-B4CB-3AF43F8B073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7B2B44DD-88AE-4F6E-AFF6-8A44B03FA844}"/>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D55E9ABF-B462-42FC-AAED-DC9439E26BB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1123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960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148840" y="221116"/>
            <a:ext cx="9326880"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Phía</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đối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địch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chiến</a:t>
            </a:r>
            <a:r>
              <a:rPr lang="en-GB"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86317" y="1681587"/>
            <a:ext cx="5144698"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ĐỐI</a:t>
            </a:r>
            <a:r>
              <a:rPr lang="en-US" sz="3200" b="1">
                <a:solidFill>
                  <a:srgbClr val="FF0000"/>
                </a:solidFill>
                <a:latin typeface="Times New Roman" panose="02020603050405020304" pitchFamily="18" charset="0"/>
                <a:cs typeface="Times New Roman" panose="02020603050405020304" pitchFamily="18" charset="0"/>
              </a:rPr>
              <a:t> P</a:t>
            </a:r>
            <a:r>
              <a:rPr lang="en-US" sz="3200" b="1">
                <a:solidFill>
                  <a:schemeClr val="tx1"/>
                </a:solidFill>
                <a:latin typeface="Times New Roman" panose="02020603050405020304" pitchFamily="18" charset="0"/>
                <a:cs typeface="Times New Roman" panose="02020603050405020304" pitchFamily="18" charset="0"/>
              </a:rPr>
              <a:t>HƯƠNG</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8F3E3510-7D3F-5B66-A367-B1B2A5C6F9A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CC2B246C-16AE-979C-C5E8-44368B96A489}"/>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C89E35BD-6BED-6343-9875-8E14DE8254A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21494FEB-353C-3A3F-6B79-9273485323E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97D9CF04-DF84-E89A-F32D-4E2B837A212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7E1CD553-323D-50C0-5CE0-202318C9E3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CB70BEDB-59CB-65E1-2E39-56C2BA22B6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CA8935D4-BD69-C022-9511-ABC9256EA71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5342CEE3-887A-A593-9E77-AE9B258F64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11B272D3-C646-A597-8B05-8EF389C0A03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6A01DB1D-1E65-7F7C-5F5A-982C27CB249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DD45951-F475-4B32-E931-A3D33829B34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A7475E9B-60BE-544E-CB3E-7ECF3CA0FD7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4DF4FFE6-99AE-E772-2443-4503172008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D1A031F1-BBFB-B27A-E7E1-D6203E467C9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E81AFDA2-1A5F-E4FB-FCCB-706ECA37AC7F}"/>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2F7776AC-F525-97CD-C38D-775BEE525673}"/>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5E9B72DE-F918-94A7-6A7E-6B9B40005D78}"/>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7FE4DA82-F4D6-48BF-740F-D87ADEB00391}"/>
              </a:ext>
            </a:extLst>
          </p:cNvPr>
          <p:cNvSpPr txBox="1"/>
          <p:nvPr/>
        </p:nvSpPr>
        <p:spPr>
          <a:xfrm>
            <a:off x="1791706" y="3142058"/>
            <a:ext cx="10041147"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Ta ngừng mọi hoạt động tiến công quân sự để </a:t>
            </a:r>
            <a:r>
              <a:rPr lang="vi-VN" sz="2400" b="0" i="0" dirty="0">
                <a:solidFill>
                  <a:srgbClr val="FF0000"/>
                </a:solidFill>
                <a:effectLst/>
                <a:latin typeface="Arial" panose="020B0604020202020204" pitchFamily="34" charset="0"/>
                <a:cs typeface="Arial" panose="020B0604020202020204" pitchFamily="34" charset="0"/>
              </a:rPr>
              <a:t>đối phương </a:t>
            </a:r>
            <a:r>
              <a:rPr lang="vi-VN" sz="2400" b="0" i="0" dirty="0">
                <a:solidFill>
                  <a:srgbClr val="242021"/>
                </a:solidFill>
                <a:effectLst/>
                <a:latin typeface="Arial" panose="020B0604020202020204" pitchFamily="34" charset="0"/>
                <a:cs typeface="Arial" panose="020B0604020202020204" pitchFamily="34" charset="0"/>
              </a:rPr>
              <a:t>rút toàn bộ lực lượng và phương tiện chiến tranh về nước. Đến ngày 18-3-1979, về cơ bản, Trung Quốc đã rút quân khỏi nước ta.</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3CBA7A43-9928-4C60-A40B-B64A0F02CCB6}"/>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F478CE3B-5443-435C-96B8-60F8C0CFD3A0}"/>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F8815CE8-CF17-48C4-B9F5-96D8D04E34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1144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1880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18674" y="247877"/>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 hoại nặng nề trên phạm vi rộng.</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51317" y="168085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TÀN P</a:t>
            </a:r>
            <a:r>
              <a:rPr lang="en-GB" sz="3200" b="1">
                <a:solidFill>
                  <a:srgbClr val="FF0000"/>
                </a:solidFill>
                <a:latin typeface="Times New Roman" panose="02020603050405020304" pitchFamily="18" charset="0"/>
                <a:cs typeface="Times New Roman" panose="02020603050405020304" pitchFamily="18" charset="0"/>
              </a:rPr>
              <a:t>H</a:t>
            </a:r>
            <a:r>
              <a:rPr lang="en-GB" sz="3200" b="1">
                <a:solidFill>
                  <a:schemeClr val="tx1"/>
                </a:solidFill>
                <a:latin typeface="Times New Roman" panose="02020603050405020304" pitchFamily="18" charset="0"/>
                <a:cs typeface="Times New Roman" panose="02020603050405020304" pitchFamily="18" charset="0"/>
              </a:rPr>
              <a:t>Á</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5001698D-ED0B-20E9-4022-EFCF3FB8F49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66E02A56-5287-3144-F8CF-07243C8750B5}"/>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0CB284B7-80C1-16D5-B076-2327C674BAE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6C585F6F-7284-7D43-032D-C496AC4BD14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DC14F1E3-8074-2DA3-1ABE-1435A9B28EB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104C67E1-B58A-E9AB-7755-30DD36A231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C0A896CD-734A-8A2F-0BFF-FB198DFF035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3E953A2-AB97-949A-EABD-818D8A16C0B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1D48B8F6-A201-E09B-EE42-B2F01BF61E6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2E8E963E-BB43-7BCD-C3D9-71B278E40BC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9A369037-950D-9B1D-C941-A6B374FBE13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5575304D-0F82-45C7-AD2E-0999D3BD550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8C66AA89-8F1F-3584-5B69-FBE9CB01CEDC}"/>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FAE5FA6F-FE7A-4FD1-0231-E207B51AF68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0276BCD2-2E8E-7313-1BD2-6F931C08C8AA}"/>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21B67165-C039-9F29-AC2F-A7777A65C4F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293BB2C4-42DC-B093-3C87-798B6DA0E18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A53D2367-9801-57B7-8383-14CB41ED15B0}"/>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BAEE517D-E090-9E64-0EF6-5B53473F1BD7}"/>
              </a:ext>
            </a:extLst>
          </p:cNvPr>
          <p:cNvSpPr txBox="1"/>
          <p:nvPr/>
        </p:nvSpPr>
        <p:spPr>
          <a:xfrm>
            <a:off x="1075427" y="3457366"/>
            <a:ext cx="10041147"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 </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Ngày 17-02-1979, chính quyền Trung Quốc huy động lực lượng lớn tiến công sang lãnh thổ Việt Nam; phối hợp bộ binh, xe tăng, xe bọc thép và pháo binh đánh chiếm một số thị xã, </a:t>
            </a:r>
            <a:r>
              <a:rPr lang="vi-VN" sz="2400" b="0" i="0" dirty="0">
                <a:solidFill>
                  <a:srgbClr val="FF0000"/>
                </a:solidFill>
                <a:effectLst/>
                <a:latin typeface="Arial" panose="020B0604020202020204" pitchFamily="34" charset="0"/>
                <a:cs typeface="Arial" panose="020B0604020202020204" pitchFamily="34" charset="0"/>
              </a:rPr>
              <a:t>tàn phá </a:t>
            </a:r>
            <a:r>
              <a:rPr lang="vi-VN" sz="2400" b="0" i="0" dirty="0">
                <a:solidFill>
                  <a:srgbClr val="242021"/>
                </a:solidFill>
                <a:effectLst/>
                <a:latin typeface="Arial" panose="020B0604020202020204" pitchFamily="34" charset="0"/>
                <a:cs typeface="Arial" panose="020B0604020202020204" pitchFamily="34" charset="0"/>
              </a:rPr>
              <a:t>cơ sở hạ tầng,</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bệnh viện, trường học,... gây nhiều tổn thất</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về người và tài sản ở các tỉnh dọc biên giới phía Bắc nước ta, từ</a:t>
            </a:r>
            <a:r>
              <a:rPr lang="en-GB" sz="2400" dirty="0">
                <a:solidFill>
                  <a:srgbClr val="242021"/>
                </a:solidFill>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Quảng Ninh đến Lai Châu.</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29" name="image4.png">
            <a:extLst>
              <a:ext uri="{FF2B5EF4-FFF2-40B4-BE49-F238E27FC236}">
                <a16:creationId xmlns:a16="http://schemas.microsoft.com/office/drawing/2014/main" xmlns="" id="{638D5E2A-DB22-41E3-9B84-C73D326E1665}"/>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2C0BEF84-1945-484B-8A34-FC1E40AB1BE5}"/>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8D4C6274-837A-4BA3-868C-2EE461813C0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363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1701" y="176433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794000" y="220712"/>
            <a:ext cx="8597900"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Cố tình làm cho tức giận mà làm việc gì đó.</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520601" y="1585544"/>
            <a:ext cx="5144698" cy="10604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KHIÊU KH</a:t>
            </a:r>
            <a:r>
              <a:rPr lang="en-GB" sz="3200" b="1">
                <a:solidFill>
                  <a:srgbClr val="FF0000"/>
                </a:solidFill>
                <a:latin typeface="Times New Roman" panose="02020603050405020304" pitchFamily="18" charset="0"/>
                <a:cs typeface="Times New Roman" panose="02020603050405020304" pitchFamily="18" charset="0"/>
              </a:rPr>
              <a:t>Í</a:t>
            </a:r>
            <a:r>
              <a:rPr lang="en-GB" sz="3200" b="1">
                <a:solidFill>
                  <a:schemeClr val="tx1"/>
                </a:solidFill>
                <a:latin typeface="Times New Roman" panose="02020603050405020304" pitchFamily="18" charset="0"/>
                <a:cs typeface="Times New Roman" panose="02020603050405020304" pitchFamily="18" charset="0"/>
              </a:rPr>
              <a:t>CH</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55EB35CE-FC05-3DBD-6284-B419B2B77CD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63F29890-16A4-1221-8881-65FD60E10A61}"/>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DDC338AC-29E6-A0C2-25A7-FCF22768085E}"/>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41028D17-A5F0-7087-64FA-47AB06CBB4F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9C8D0452-BD29-DB64-1CD5-0620AF7886A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E94E555E-211A-50C0-DEAE-6B137A9E3930}"/>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874DD6E0-1DE0-EF48-9D3A-6F89FA1A013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B816D194-F758-7CBA-C928-41E3595F363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04979D76-E23E-43B6-935C-10E51BB5CDC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C1803575-8620-6ED8-E799-F6F17221D3A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4D8628D3-5142-B67B-E2E6-3D9AE95098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60DC2A5D-5FEC-9B93-1FC2-78570DEB1FD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F26666A-D9D5-0076-3ED3-4A51B26FDE4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9E1BE84A-59A4-9076-3163-684C23CE3EE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ECC2F334-D7D0-77A8-E7C8-357EBF64C2D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B4512FEA-1B73-4A1E-10DF-026D8B08363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903BCB07-F8C1-96E4-5061-AE045460DDA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EE4C74BF-5ED9-8D69-0D59-6ADF3547F4B7}"/>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527218C1-83A6-BEAE-9C49-B919431EB159}"/>
              </a:ext>
            </a:extLst>
          </p:cNvPr>
          <p:cNvSpPr txBox="1"/>
          <p:nvPr/>
        </p:nvSpPr>
        <p:spPr>
          <a:xfrm>
            <a:off x="2494108" y="3460419"/>
            <a:ext cx="9009724" cy="1569660"/>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dirty="0">
                <a:solidFill>
                  <a:srgbClr val="00B050"/>
                </a:solidFill>
              </a:rPr>
              <a:t>“</a:t>
            </a:r>
            <a:r>
              <a:rPr lang="vi-VN" sz="2400" dirty="0"/>
              <a:t>Tuy nhiên, từ năm 1975 đến năm 1978, chính quyền Trung Quốc tăng cường các hoạt động quân sự, </a:t>
            </a:r>
            <a:r>
              <a:rPr lang="vi-VN" sz="2400" dirty="0">
                <a:solidFill>
                  <a:srgbClr val="FF0000"/>
                </a:solidFill>
              </a:rPr>
              <a:t>khiêu khích </a:t>
            </a:r>
            <a:r>
              <a:rPr lang="vi-VN" sz="2400" dirty="0"/>
              <a:t>vũ trang, xâm lấn đất đai vùng biên giới phía Bắc Việt Nam.</a:t>
            </a:r>
            <a:r>
              <a:rPr lang="en-GB" sz="2400" dirty="0"/>
              <a:t>”</a:t>
            </a:r>
            <a:endParaRPr lang="en-US" sz="2400" dirty="0"/>
          </a:p>
        </p:txBody>
      </p:sp>
      <p:pic>
        <p:nvPicPr>
          <p:cNvPr id="29" name="image4.png">
            <a:extLst>
              <a:ext uri="{FF2B5EF4-FFF2-40B4-BE49-F238E27FC236}">
                <a16:creationId xmlns:a16="http://schemas.microsoft.com/office/drawing/2014/main" xmlns="" id="{B0B2A190-827B-4A8D-9F70-EA3672952A89}"/>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5A1B0965-2AB2-4DEB-BBD1-B89D89DE7E71}"/>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743861B3-923A-456F-86A6-A794B4BC193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8740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9712" y="173082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964534" y="270289"/>
            <a:ext cx="8647545" cy="101562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Yên ổn về mặt chính trị, về trật tự xã hội.</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715957" y="1556204"/>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N NINH</a:t>
            </a: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85F678D1-F83B-F33A-BD78-FAA5590D0997}"/>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1C6D0D59-ACC8-915C-A4B6-1F175E86BB7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F14C4B5D-0F99-8E48-3ABA-179351CF7833}"/>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B85FAEFA-480C-D89E-16AA-6DE355C2D60A}"/>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1D4534AC-F833-2707-07B2-E41F60B0017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97C1ADB0-D833-6958-A43C-620D514AD369}"/>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6BD9105C-98A0-72E1-C3D9-FF6F90E0B0D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AF33E5A9-A846-4D06-3DE5-96FEF994298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3A1056C6-F06D-DFD3-1E95-EF160D0A0775}"/>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5AE1B48F-392A-A3BC-5334-52CA7673CAED}"/>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14024018-509E-B394-B051-F591707F751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7E3710C2-0415-7A81-C0D2-A444D9C5F29C}"/>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C712905A-9B82-8F3E-0613-E5474675D5A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6DF8AA84-0924-F0B9-5FE9-DBB37B752BB6}"/>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E79AA4E7-0031-D78D-CDA0-ADB594A5FC9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3DE73091-219F-608F-9106-3DA4C78F92C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5F585721-816A-76D1-842C-35FEE264FED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0FCB1AB7-7E7E-0DFD-C0D2-B74CEF917729}"/>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33C75664-C1BC-A2A1-68AB-492290BDE461}"/>
              </a:ext>
            </a:extLst>
          </p:cNvPr>
          <p:cNvSpPr txBox="1"/>
          <p:nvPr/>
        </p:nvSpPr>
        <p:spPr>
          <a:xfrm>
            <a:off x="810883" y="3296548"/>
            <a:ext cx="10670876" cy="2308324"/>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1" i="0" dirty="0">
                <a:solidFill>
                  <a:srgbClr val="017F49"/>
                </a:solidFill>
                <a:effectLst/>
                <a:latin typeface="Arial" panose="020B0604020202020204" pitchFamily="34" charset="0"/>
                <a:cs typeface="Arial" panose="020B0604020202020204" pitchFamily="34" charset="0"/>
              </a:rPr>
              <a:t>“</a:t>
            </a:r>
            <a:r>
              <a:rPr lang="vi-VN" sz="2400" b="1" i="0" dirty="0">
                <a:solidFill>
                  <a:srgbClr val="017F49"/>
                </a:solidFill>
                <a:effectLst/>
                <a:latin typeface="Arial" panose="020B0604020202020204" pitchFamily="34" charset="0"/>
                <a:cs typeface="Arial" panose="020B0604020202020204" pitchFamily="34" charset="0"/>
              </a:rPr>
              <a:t>3. Một số nét chính về nghệ thuật quân sự</a:t>
            </a:r>
          </a:p>
          <a:p>
            <a:pPr algn="just"/>
            <a:r>
              <a:rPr lang="vi-VN" sz="2400" b="0" i="0" spc="-90" dirty="0">
                <a:solidFill>
                  <a:srgbClr val="242021"/>
                </a:solidFill>
                <a:effectLst/>
                <a:latin typeface="Arial" panose="020B0604020202020204" pitchFamily="34" charset="0"/>
                <a:cs typeface="Arial" panose="020B0604020202020204" pitchFamily="34" charset="0"/>
              </a:rPr>
              <a:t>– Đánh giá đúng âm mưu, thủ đoạn của đối phương; chủ động chuẩn bị chiến trường, xây dựng thế trận, lãnh đạo, chỉ đạo và chỉ huy tác chiến, bảo đảm hậu cần, kĩ thuật, kết hợp kinh tế với quốc phòng, </a:t>
            </a:r>
            <a:r>
              <a:rPr lang="vi-VN" sz="2400" b="0" i="0" spc="-90" dirty="0">
                <a:solidFill>
                  <a:srgbClr val="FF0000"/>
                </a:solidFill>
                <a:effectLst/>
                <a:latin typeface="Arial" panose="020B0604020202020204" pitchFamily="34" charset="0"/>
                <a:cs typeface="Arial" panose="020B0604020202020204" pitchFamily="34" charset="0"/>
              </a:rPr>
              <a:t>an ninh </a:t>
            </a:r>
            <a:r>
              <a:rPr lang="vi-VN" sz="2400" b="0" i="0" spc="-90" dirty="0">
                <a:solidFill>
                  <a:srgbClr val="242021"/>
                </a:solidFill>
                <a:effectLst/>
                <a:latin typeface="Arial" panose="020B0604020202020204" pitchFamily="34" charset="0"/>
                <a:cs typeface="Arial" panose="020B0604020202020204" pitchFamily="34" charset="0"/>
              </a:rPr>
              <a:t>trong chiến tranh bảo vệ Tổ quốc</a:t>
            </a:r>
            <a:r>
              <a:rPr lang="en-GB" sz="2400" b="0" i="0" spc="-90" dirty="0">
                <a:solidFill>
                  <a:srgbClr val="242021"/>
                </a:solidFill>
                <a:effectLst/>
                <a:latin typeface="Arial" panose="020B0604020202020204" pitchFamily="34" charset="0"/>
                <a:cs typeface="Arial" panose="020B0604020202020204" pitchFamily="34" charset="0"/>
              </a:rPr>
              <a:t>.</a:t>
            </a:r>
          </a:p>
          <a:p>
            <a:pPr algn="just"/>
            <a:r>
              <a:rPr lang="vi-VN"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67518B48-123B-4852-9C33-31A228BB2F5C}"/>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C8FF4BD6-ADA7-4720-94DA-29B6EA4E9B73}"/>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5151C46E-3D83-4948-8963-951BE926541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259630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xmlns="" id="{E529CBAB-EFAD-2B30-C0F4-337C40E11B0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Arrow: Pentagon 1">
            <a:extLst>
              <a:ext uri="{FF2B5EF4-FFF2-40B4-BE49-F238E27FC236}">
                <a16:creationId xmlns:a16="http://schemas.microsoft.com/office/drawing/2014/main" xmlns="" id="{1E1FD7A0-528C-C17C-6CCC-89638C788754}"/>
              </a:ext>
            </a:extLst>
          </p:cNvPr>
          <p:cNvSpPr/>
          <p:nvPr/>
        </p:nvSpPr>
        <p:spPr>
          <a:xfrm>
            <a:off x="0" y="204155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xmlns="" id="{C0E39E7C-A34E-61C3-2486-9751EDD1EF78}"/>
              </a:ext>
            </a:extLst>
          </p:cNvPr>
          <p:cNvSpPr/>
          <p:nvPr/>
        </p:nvSpPr>
        <p:spPr>
          <a:xfrm>
            <a:off x="2522682" y="361950"/>
            <a:ext cx="886921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Chịu đựng nặng nhọc, khoá khăn được lâu dài.</a:t>
            </a:r>
            <a:endParaRPr lang="vi-VN" sz="5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6" action="ppaction://hlinksldjump"/>
            <a:extLst>
              <a:ext uri="{FF2B5EF4-FFF2-40B4-BE49-F238E27FC236}">
                <a16:creationId xmlns:a16="http://schemas.microsoft.com/office/drawing/2014/main" xmlns=""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xmlns="" id="{B504175A-062C-3F1D-4DEA-BCD56D2C9EB0}"/>
              </a:ext>
            </a:extLst>
          </p:cNvPr>
          <p:cNvSpPr/>
          <p:nvPr/>
        </p:nvSpPr>
        <p:spPr>
          <a:xfrm>
            <a:off x="4384942" y="1809992"/>
            <a:ext cx="5144698" cy="112352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BỀN </a:t>
            </a:r>
            <a:r>
              <a:rPr lang="en-GB" sz="3200" b="1">
                <a:solidFill>
                  <a:srgbClr val="FF0000"/>
                </a:solidFill>
                <a:latin typeface="Times New Roman" panose="02020603050405020304" pitchFamily="18" charset="0"/>
                <a:cs typeface="Times New Roman" panose="02020603050405020304" pitchFamily="18" charset="0"/>
              </a:rPr>
              <a:t>B</a:t>
            </a:r>
            <a:r>
              <a:rPr lang="en-GB" sz="3200" b="1">
                <a:solidFill>
                  <a:schemeClr val="tx1"/>
                </a:solidFill>
                <a:latin typeface="Times New Roman" panose="02020603050405020304" pitchFamily="18" charset="0"/>
                <a:cs typeface="Times New Roman" panose="02020603050405020304" pitchFamily="18" charset="0"/>
              </a:rPr>
              <a:t>Ỉ</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xmlns="" id="{3D7B9E6C-B92F-3059-CC6E-353A7823DB44}"/>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02257" y="5927228"/>
            <a:ext cx="609600" cy="609600"/>
          </a:xfrm>
          <a:prstGeom prst="rect">
            <a:avLst/>
          </a:prstGeom>
        </p:spPr>
      </p:pic>
      <p:sp>
        <p:nvSpPr>
          <p:cNvPr id="1034" name="Arrow: Left 1033">
            <a:hlinkClick r:id="rId6" action="ppaction://hlinksldjump"/>
            <a:extLst>
              <a:ext uri="{FF2B5EF4-FFF2-40B4-BE49-F238E27FC236}">
                <a16:creationId xmlns:a16="http://schemas.microsoft.com/office/drawing/2014/main" xmlns="" id="{A1B47F39-192F-92AE-1B54-9D385C50D49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52" name="Picture 1051" descr="A blue and white alarm clock with bells&#10;&#10;Description automatically generated">
            <a:extLst>
              <a:ext uri="{FF2B5EF4-FFF2-40B4-BE49-F238E27FC236}">
                <a16:creationId xmlns:a16="http://schemas.microsoft.com/office/drawing/2014/main" xmlns="" id="{D3A78A53-4636-A36B-8FAE-06D9A85F6B0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077301" y="5826341"/>
            <a:ext cx="2114699" cy="1031659"/>
          </a:xfrm>
          <a:prstGeom prst="rect">
            <a:avLst/>
          </a:prstGeom>
        </p:spPr>
      </p:pic>
      <p:sp>
        <p:nvSpPr>
          <p:cNvPr id="1053" name="Oval 1052">
            <a:extLst>
              <a:ext uri="{FF2B5EF4-FFF2-40B4-BE49-F238E27FC236}">
                <a16:creationId xmlns:a16="http://schemas.microsoft.com/office/drawing/2014/main" xmlns="" id="{7414E6C7-EA5D-50D3-E971-913EAFCF159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54" name="Oval 1053">
            <a:extLst>
              <a:ext uri="{FF2B5EF4-FFF2-40B4-BE49-F238E27FC236}">
                <a16:creationId xmlns:a16="http://schemas.microsoft.com/office/drawing/2014/main" xmlns="" id="{57A01759-A592-4995-AAEA-5D51B4F3EC42}"/>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55" name="Oval 1054">
            <a:extLst>
              <a:ext uri="{FF2B5EF4-FFF2-40B4-BE49-F238E27FC236}">
                <a16:creationId xmlns:a16="http://schemas.microsoft.com/office/drawing/2014/main" xmlns="" id="{49A0E13D-B3C2-0505-A012-E6816330ABE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56" name="Oval 1055">
            <a:extLst>
              <a:ext uri="{FF2B5EF4-FFF2-40B4-BE49-F238E27FC236}">
                <a16:creationId xmlns:a16="http://schemas.microsoft.com/office/drawing/2014/main" xmlns="" id="{FB0EDFEE-26C9-55D3-9C7B-4494E0209876}"/>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57" name="Oval 1056">
            <a:extLst>
              <a:ext uri="{FF2B5EF4-FFF2-40B4-BE49-F238E27FC236}">
                <a16:creationId xmlns:a16="http://schemas.microsoft.com/office/drawing/2014/main" xmlns="" id="{9426607C-2651-C2A1-A99A-4716E51A5958}"/>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58" name="Oval 1057">
            <a:extLst>
              <a:ext uri="{FF2B5EF4-FFF2-40B4-BE49-F238E27FC236}">
                <a16:creationId xmlns:a16="http://schemas.microsoft.com/office/drawing/2014/main" xmlns="" id="{286BD7CF-4348-9236-557D-7B631C48E137}"/>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59" name="Oval 1058">
            <a:extLst>
              <a:ext uri="{FF2B5EF4-FFF2-40B4-BE49-F238E27FC236}">
                <a16:creationId xmlns:a16="http://schemas.microsoft.com/office/drawing/2014/main" xmlns="" id="{217C00FC-D655-0D33-03A6-C42DA73EEE94}"/>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60" name="Oval 1059">
            <a:extLst>
              <a:ext uri="{FF2B5EF4-FFF2-40B4-BE49-F238E27FC236}">
                <a16:creationId xmlns:a16="http://schemas.microsoft.com/office/drawing/2014/main" xmlns="" id="{0E6239A3-39E9-8A72-5343-9818C1C6ADE1}"/>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61" name="Oval 1060">
            <a:extLst>
              <a:ext uri="{FF2B5EF4-FFF2-40B4-BE49-F238E27FC236}">
                <a16:creationId xmlns:a16="http://schemas.microsoft.com/office/drawing/2014/main" xmlns="" id="{8ED3EA8C-5BA8-8FCA-F5F0-AE0E69C3C53F}"/>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62" name="Oval 1061">
            <a:extLst>
              <a:ext uri="{FF2B5EF4-FFF2-40B4-BE49-F238E27FC236}">
                <a16:creationId xmlns:a16="http://schemas.microsoft.com/office/drawing/2014/main" xmlns="" id="{D395229B-E175-E100-CEE5-7DBBA9CD245B}"/>
              </a:ext>
            </a:extLst>
          </p:cNvPr>
          <p:cNvSpPr/>
          <p:nvPr/>
        </p:nvSpPr>
        <p:spPr>
          <a:xfrm>
            <a:off x="10659907"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63" name="Oval 1062">
            <a:extLst>
              <a:ext uri="{FF2B5EF4-FFF2-40B4-BE49-F238E27FC236}">
                <a16:creationId xmlns:a16="http://schemas.microsoft.com/office/drawing/2014/main" xmlns="" id="{7B3BBC99-1F09-6A44-2AB2-15527ABB481E}"/>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64" name="Oval 1063">
            <a:extLst>
              <a:ext uri="{FF2B5EF4-FFF2-40B4-BE49-F238E27FC236}">
                <a16:creationId xmlns:a16="http://schemas.microsoft.com/office/drawing/2014/main" xmlns="" id="{A33A9F48-97F0-7A90-AA7B-88163DC56324}"/>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65" name="Oval 1064">
            <a:extLst>
              <a:ext uri="{FF2B5EF4-FFF2-40B4-BE49-F238E27FC236}">
                <a16:creationId xmlns:a16="http://schemas.microsoft.com/office/drawing/2014/main" xmlns="" id="{9CAE6E0F-E47A-6C13-F554-0DA3762251B2}"/>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66" name="Oval 1065">
            <a:extLst>
              <a:ext uri="{FF2B5EF4-FFF2-40B4-BE49-F238E27FC236}">
                <a16:creationId xmlns:a16="http://schemas.microsoft.com/office/drawing/2014/main" xmlns="" id="{24EBAD37-D70B-FF10-A12B-672910481BC1}"/>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67" name="Oval 1066">
            <a:extLst>
              <a:ext uri="{FF2B5EF4-FFF2-40B4-BE49-F238E27FC236}">
                <a16:creationId xmlns:a16="http://schemas.microsoft.com/office/drawing/2014/main" xmlns="" id="{6866A80E-78F1-68CE-9A71-63EEBB5CC6ED}"/>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68" name="Oval 1067">
            <a:extLst>
              <a:ext uri="{FF2B5EF4-FFF2-40B4-BE49-F238E27FC236}">
                <a16:creationId xmlns:a16="http://schemas.microsoft.com/office/drawing/2014/main" xmlns="" id="{B39DAD02-9632-7BB9-A4B2-D6D36F2DDD0B}"/>
              </a:ext>
            </a:extLst>
          </p:cNvPr>
          <p:cNvSpPr/>
          <p:nvPr/>
        </p:nvSpPr>
        <p:spPr>
          <a:xfrm>
            <a:off x="10659907"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69" name="TextBox 1068">
            <a:extLst>
              <a:ext uri="{FF2B5EF4-FFF2-40B4-BE49-F238E27FC236}">
                <a16:creationId xmlns:a16="http://schemas.microsoft.com/office/drawing/2014/main" xmlns="" id="{D1D8D06E-91EB-3015-5BB6-DA8E7E4EECDE}"/>
              </a:ext>
            </a:extLst>
          </p:cNvPr>
          <p:cNvSpPr txBox="1"/>
          <p:nvPr/>
        </p:nvSpPr>
        <p:spPr>
          <a:xfrm>
            <a:off x="2218738" y="3429000"/>
            <a:ext cx="9402792" cy="1938992"/>
          </a:xfrm>
          <a:prstGeom prst="rect">
            <a:avLst/>
          </a:prstGeom>
          <a:solidFill>
            <a:schemeClr val="accent4">
              <a:lumMod val="20000"/>
              <a:lumOff val="80000"/>
            </a:schemeClr>
          </a:solidFill>
        </p:spPr>
        <p:txBody>
          <a:bodyPr wrap="square">
            <a:spAutoFit/>
          </a:bodyPr>
          <a:lstStyle/>
          <a:p>
            <a:pPr algn="just"/>
            <a:r>
              <a:rPr lang="vi-VN" sz="2400" dirty="0">
                <a:solidFill>
                  <a:srgbClr val="00B050"/>
                </a:solidFill>
              </a:rPr>
              <a:t>Mục II Bài 1 SGK:</a:t>
            </a:r>
            <a:endParaRPr lang="en-GB" sz="2400" dirty="0">
              <a:solidFill>
                <a:srgbClr val="00B050"/>
              </a:solidFill>
            </a:endParaRPr>
          </a:p>
          <a:p>
            <a:pPr algn="just"/>
            <a:r>
              <a:rPr lang="en-GB" sz="2400" b="0" i="0" dirty="0">
                <a:solidFill>
                  <a:srgbClr val="242021"/>
                </a:solidFill>
                <a:effectLst/>
                <a:latin typeface="Arial" panose="020B0604020202020204" pitchFamily="34" charset="0"/>
                <a:cs typeface="Arial" panose="020B0604020202020204" pitchFamily="34" charset="0"/>
              </a:rPr>
              <a:t>“</a:t>
            </a:r>
            <a:r>
              <a:rPr lang="vi-VN" sz="2400" b="0" i="0" dirty="0">
                <a:solidFill>
                  <a:srgbClr val="242021"/>
                </a:solidFill>
                <a:effectLst/>
                <a:latin typeface="Arial" panose="020B0604020202020204" pitchFamily="34" charset="0"/>
                <a:cs typeface="Arial" panose="020B0604020202020204" pitchFamily="34" charset="0"/>
              </a:rPr>
              <a:t>Cuộc chiến đấu bảo vệ biên giới phía Bắc của Tổ quốc là cuộc chiến đấu tự vệ</a:t>
            </a:r>
            <a:r>
              <a:rPr lang="en-GB" sz="2400" b="0" i="0" dirty="0">
                <a:solidFill>
                  <a:srgbClr val="242021"/>
                </a:solidFill>
                <a:effectLst/>
                <a:latin typeface="Arial" panose="020B0604020202020204" pitchFamily="34" charset="0"/>
                <a:cs typeface="Arial" panose="020B0604020202020204" pitchFamily="34" charset="0"/>
              </a:rPr>
              <a:t> </a:t>
            </a:r>
            <a:r>
              <a:rPr lang="vi-VN" sz="2400" b="0" i="0" dirty="0">
                <a:solidFill>
                  <a:srgbClr val="242021"/>
                </a:solidFill>
                <a:effectLst/>
                <a:latin typeface="Arial" panose="020B0604020202020204" pitchFamily="34" charset="0"/>
                <a:cs typeface="Arial" panose="020B0604020202020204" pitchFamily="34" charset="0"/>
              </a:rPr>
              <a:t>chính nghĩa, khẳng định ý chí, sức mạnh </a:t>
            </a:r>
            <a:r>
              <a:rPr lang="vi-VN" sz="2400" b="0" i="0" dirty="0">
                <a:solidFill>
                  <a:srgbClr val="FF0000"/>
                </a:solidFill>
                <a:effectLst/>
                <a:latin typeface="Arial" panose="020B0604020202020204" pitchFamily="34" charset="0"/>
                <a:cs typeface="Arial" panose="020B0604020202020204" pitchFamily="34" charset="0"/>
              </a:rPr>
              <a:t>bền bỉ </a:t>
            </a:r>
            <a:r>
              <a:rPr lang="vi-VN" sz="2400" b="0" i="0" dirty="0">
                <a:solidFill>
                  <a:srgbClr val="242021"/>
                </a:solidFill>
                <a:effectLst/>
                <a:latin typeface="Arial" panose="020B0604020202020204" pitchFamily="34" charset="0"/>
                <a:cs typeface="Arial" panose="020B0604020202020204" pitchFamily="34" charset="0"/>
              </a:rPr>
              <a:t>của nhân dân Việt Nam quyết tâm vượt qua mọi khó khăn, thử thách bảo vệ chủ quyền, lãnh thổ thiêng liêng của Tổ quốc</a:t>
            </a:r>
            <a:r>
              <a:rPr lang="en-GB" sz="2400" b="0" i="0" dirty="0">
                <a:solidFill>
                  <a:srgbClr val="242021"/>
                </a:solidFill>
                <a:effectLst/>
                <a:latin typeface="Arial" panose="020B0604020202020204" pitchFamily="34" charset="0"/>
                <a:cs typeface="Arial" panose="020B0604020202020204" pitchFamily="34" charset="0"/>
              </a:rPr>
              <a:t>.”</a:t>
            </a:r>
            <a:r>
              <a:rPr lang="vi-VN"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pic>
        <p:nvPicPr>
          <p:cNvPr id="29" name="image4.png">
            <a:extLst>
              <a:ext uri="{FF2B5EF4-FFF2-40B4-BE49-F238E27FC236}">
                <a16:creationId xmlns:a16="http://schemas.microsoft.com/office/drawing/2014/main" xmlns="" id="{02636087-2166-48D1-AB94-0816CED6978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30" name="Group 11">
            <a:extLst>
              <a:ext uri="{FF2B5EF4-FFF2-40B4-BE49-F238E27FC236}">
                <a16:creationId xmlns:a16="http://schemas.microsoft.com/office/drawing/2014/main" xmlns="" id="{EA5D1772-1FFD-45EE-8458-DB0AD64725EF}"/>
              </a:ext>
            </a:extLst>
          </p:cNvPr>
          <p:cNvGrpSpPr>
            <a:grpSpLocks/>
          </p:cNvGrpSpPr>
          <p:nvPr/>
        </p:nvGrpSpPr>
        <p:grpSpPr bwMode="auto">
          <a:xfrm>
            <a:off x="806095" y="167994"/>
            <a:ext cx="625171" cy="541918"/>
            <a:chOff x="0" y="0"/>
            <a:chExt cx="666" cy="559"/>
          </a:xfrm>
        </p:grpSpPr>
        <p:sp>
          <p:nvSpPr>
            <p:cNvPr id="31" name="Freeform 12">
              <a:extLst>
                <a:ext uri="{FF2B5EF4-FFF2-40B4-BE49-F238E27FC236}">
                  <a16:creationId xmlns:a16="http://schemas.microsoft.com/office/drawing/2014/main" xmlns="" id="{CE5B38BE-B4B1-4D5D-A8C1-B6D07CE2B94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xmlns="" val="31749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endCondLst>
                    <p:cond evt="onStopAudio" delay="0">
                      <p:tgtEl>
                        <p:sldTgt/>
                      </p:tgtEl>
                    </p:cond>
                  </p:endCondLst>
                </p:cTn>
                <p:tgtEl>
                  <p:spTgt spid="27"/>
                </p:tgtEl>
              </p:cMediaNode>
            </p:video>
            <p:seq concurrent="1" nextAc="seek">
              <p:cTn id="13" restart="whenNotActive" fill="hold" evtFilter="cancelBubble" nodeType="interactiveSeq">
                <p:stCondLst>
                  <p:cond evt="onClick" delay="0">
                    <p:tgtEl>
                      <p:spTgt spid="10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54"/>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5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56"/>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5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5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6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6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6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0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06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06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06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hetgio.wav"/>
                                        </p:tgtEl>
                                      </p:cMediaNode>
                                    </p:audio>
                                  </p:subTnLst>
                                </p:cTn>
                              </p:par>
                            </p:childTnLst>
                          </p:cTn>
                        </p:par>
                      </p:childTnLst>
                    </p:cTn>
                  </p:par>
                </p:childTnLst>
              </p:cTn>
              <p:nextCondLst>
                <p:cond evt="onClick" delay="0">
                  <p:tgtEl>
                    <p:spTgt spid="1053"/>
                  </p:tgtEl>
                </p:cond>
              </p:nextCondLst>
            </p:seq>
          </p:childTnLst>
        </p:cTn>
      </p:par>
    </p:tnLst>
    <p:bldLst>
      <p:bldP spid="15"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19704</TotalTime>
  <Words>17730</Words>
  <Application>Microsoft Macintosh PowerPoint</Application>
  <PresentationFormat>Custom</PresentationFormat>
  <Paragraphs>2792</Paragraphs>
  <Slides>161</Slides>
  <Notes>69</Notes>
  <HiddenSlides>0</HiddenSlides>
  <MMClips>92</MMClips>
  <ScaleCrop>false</ScaleCrop>
  <HeadingPairs>
    <vt:vector size="4" baseType="variant">
      <vt:variant>
        <vt:lpstr>Theme</vt:lpstr>
      </vt:variant>
      <vt:variant>
        <vt:i4>1</vt:i4>
      </vt:variant>
      <vt:variant>
        <vt:lpstr>Slide Titles</vt:lpstr>
      </vt:variant>
      <vt:variant>
        <vt:i4>161</vt:i4>
      </vt:variant>
    </vt:vector>
  </HeadingPairs>
  <TitlesOfParts>
    <vt:vector size="16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Sỹ Tới</dc:creator>
  <cp:lastModifiedBy>PC</cp:lastModifiedBy>
  <cp:revision>293</cp:revision>
  <dcterms:created xsi:type="dcterms:W3CDTF">2023-09-25T01:06:46Z</dcterms:created>
  <dcterms:modified xsi:type="dcterms:W3CDTF">2024-12-30T02:51:02Z</dcterms:modified>
</cp:coreProperties>
</file>