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6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929" y="1266067"/>
            <a:ext cx="8596668" cy="3880773"/>
          </a:xfrm>
        </p:spPr>
        <p:txBody>
          <a:bodyPr>
            <a:normAutofit/>
          </a:bodyPr>
          <a:lstStyle/>
          <a:p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NHÌN HÌNH ĐOÁN VẬT</a:t>
            </a:r>
          </a:p>
          <a:p>
            <a:pPr marL="0" indent="0">
              <a:buNone/>
            </a:pPr>
            <a:r>
              <a:rPr lang="vi-VN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 lệ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Lớp chia </a:t>
            </a:r>
            <a:r>
              <a:rPr lang="vi-V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bàn 1 nhóm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nhìn hình họa tiết đoán và ghi tên </a:t>
            </a:r>
            <a:r>
              <a:rPr lang="vi-V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họa tiết vào giấy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nào ghi nhanh và đúng được khen thưởng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b="1" dirty="0"/>
          </a:p>
          <a:p>
            <a:pPr marL="0" indent="0">
              <a:buNone/>
            </a:pPr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7205425" cy="1320800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3246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áy bay Vietnam Airlines suýt đụng máy bay khác ở Quảng Châu? - Tuổi Trẻ  Onlin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62" y="362607"/>
            <a:ext cx="3626070" cy="149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ownload logo vector Kinh Đô miễn phí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30" y="362607"/>
            <a:ext cx="1957389" cy="1497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úi xách Prada mùa này có gì mới? - Giáo dục Việt Na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767" y="2002221"/>
            <a:ext cx="2270234" cy="1892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Áo thun Hoa trắng Casual | Áo thun nữ, Chân váy, Quần á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30" y="2002222"/>
            <a:ext cx="1822887" cy="197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Bát đĩa cao cấp Bát Tràng đĩa tròn hồng vàng P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249" y="4115439"/>
            <a:ext cx="2050752" cy="2269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Sứ Sambo: Bát ăn cơm cao 11,5cm - Sản xuất tại Hàn Quốc.-Công Ty Cổ Phần  Thái Dương Gi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30" y="4115439"/>
            <a:ext cx="1731946" cy="22695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045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033" y="2568804"/>
            <a:ext cx="9283095" cy="3880773"/>
          </a:xfrm>
        </p:spPr>
        <p:txBody>
          <a:bodyPr>
            <a:normAutofit/>
          </a:bodyPr>
          <a:lstStyle/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 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 TIẾT TRANG TRÍ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6" y="1033671"/>
            <a:ext cx="8424916" cy="5007692"/>
          </a:xfrm>
        </p:spPr>
        <p:txBody>
          <a:bodyPr>
            <a:normAutofit/>
          </a:bodyPr>
          <a:lstStyle/>
          <a:p>
            <a:r>
              <a:rPr lang="vi-V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TÌM HIỂU:</a:t>
            </a:r>
          </a:p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22.178 tấm ảnh về bông hoa đào, kích thước lớn tuyệt đẹp cho in ấn thiết kế  - Mua bán hình ảnh shutterstock giá rẻ chỉ từ 3.000 đ trong 2 phú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3" y="1788321"/>
            <a:ext cx="2760566" cy="2117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8" name="Picture 7" descr="Du lịch Nhật Bản ngắm hoa Anh Đào ở Osak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481" y="1747156"/>
            <a:ext cx="2593262" cy="2159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i.pinimg.com/564x/e7/2f/5a/e72f5a42aec72bc359d715a7edd3429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011" y="767416"/>
            <a:ext cx="2520067" cy="3138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9682843" y="3858864"/>
            <a:ext cx="48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3</a:t>
            </a:r>
            <a:endParaRPr lang="vi-VN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2334" y="3118757"/>
            <a:ext cx="39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1</a:t>
            </a:r>
            <a:endParaRPr lang="vi-V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42308" y="6519015"/>
            <a:ext cx="43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2</a:t>
            </a:r>
          </a:p>
        </p:txBody>
      </p:sp>
      <p:pic>
        <p:nvPicPr>
          <p:cNvPr id="16" name="Picture 15" descr="Đáng kinh ngạc với những loài chim đẹp nhất thế giới | Gấu Và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329" y="4282062"/>
            <a:ext cx="2808514" cy="229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25" y="4106535"/>
            <a:ext cx="2536883" cy="253688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1719" y="4136983"/>
            <a:ext cx="2506435" cy="250643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0911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443" y="1332064"/>
            <a:ext cx="1690309" cy="254426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 descr="ẢNH: Đồng hoa hướng dương tuyệt đẹp ở ngoại thành Hà Nộ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37" y="1348071"/>
            <a:ext cx="3069771" cy="254426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886451" y="1461589"/>
            <a:ext cx="422936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-Họa </a:t>
            </a:r>
            <a:r>
              <a:rPr lang="vi-VN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trang trí thường là hình gì</a:t>
            </a:r>
            <a:r>
              <a:rPr lang="vi-VN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-Cấu </a:t>
            </a:r>
            <a:r>
              <a:rPr lang="vi-VN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trúc, đường nét họa tiết như thế nào</a:t>
            </a:r>
            <a:r>
              <a:rPr lang="vi-VN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-Họa </a:t>
            </a:r>
            <a:r>
              <a:rPr lang="vi-VN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trang trí khác gì so với hình thật?</a:t>
            </a:r>
          </a:p>
          <a:p>
            <a:endParaRPr lang="vi-VN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14" name="TextBox 13"/>
          <p:cNvSpPr txBox="1"/>
          <p:nvPr/>
        </p:nvSpPr>
        <p:spPr>
          <a:xfrm>
            <a:off x="1775469" y="3892340"/>
            <a:ext cx="47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4</a:t>
            </a:r>
            <a:endParaRPr lang="vi-VN" dirty="0"/>
          </a:p>
        </p:txBody>
      </p:sp>
      <p:sp>
        <p:nvSpPr>
          <p:cNvPr id="15" name="TextBox 14"/>
          <p:cNvSpPr txBox="1"/>
          <p:nvPr/>
        </p:nvSpPr>
        <p:spPr>
          <a:xfrm>
            <a:off x="2002361" y="6546726"/>
            <a:ext cx="48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5</a:t>
            </a:r>
            <a:endParaRPr lang="vi-VN" dirty="0"/>
          </a:p>
        </p:txBody>
      </p:sp>
      <p:sp>
        <p:nvSpPr>
          <p:cNvPr id="16" name="TextBox 15"/>
          <p:cNvSpPr txBox="1"/>
          <p:nvPr/>
        </p:nvSpPr>
        <p:spPr>
          <a:xfrm>
            <a:off x="5898434" y="727144"/>
            <a:ext cx="41238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 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trang trí rất đa dạng và phong </a:t>
            </a:r>
            <a:r>
              <a:rPr lang="vi-VN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phú, 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là hình hoa lá, chim thú, mây nước, </a:t>
            </a:r>
            <a:r>
              <a:rPr lang="vi-VN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buFontTx/>
              <a:buChar char="-"/>
            </a:pP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 tiết trang trí thường được vẽ đơn giản, cách điệu</a:t>
            </a:r>
            <a:r>
              <a:rPr lang="vi-VN" sz="3200" b="1" i="1" dirty="0" smtClean="0">
                <a:solidFill>
                  <a:srgbClr val="7030A0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 tiết thường có cấu trúc đăng đối về hình mảng, đường nét, …</a:t>
            </a:r>
            <a:endParaRPr lang="vi-VN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4" y="4243362"/>
            <a:ext cx="2422663" cy="24226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150" y="4366627"/>
            <a:ext cx="3080006" cy="21761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1257" y="727144"/>
            <a:ext cx="24021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TÌM HIỂU:</a:t>
            </a:r>
          </a:p>
          <a:p>
            <a:endParaRPr lang="vi-V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7973" y="590784"/>
            <a:ext cx="4145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TÌM HIỂU</a:t>
            </a: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CÁCH THỰC HIỆN:</a:t>
            </a:r>
            <a:r>
              <a:rPr lang="vi-VN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6065" y="5917964"/>
            <a:ext cx="4177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Bước 3: Cách điệu</a:t>
            </a:r>
            <a:endParaRPr lang="vi-VN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Ý NGHĨA HOA SEN trong đời sống văn hóa Việt Na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7" y="1668002"/>
            <a:ext cx="3036045" cy="198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MyPC\Documents\20210407_13210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7" y="4110884"/>
            <a:ext cx="3023812" cy="1807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4329124"/>
            <a:ext cx="27829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Bước 1: Tìm ý tưởng ( vẽ </a:t>
            </a:r>
            <a:r>
              <a:rPr lang="vi-VN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</a:p>
          <a:p>
            <a:r>
              <a:rPr lang="vi-VN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mẫu)</a:t>
            </a:r>
          </a:p>
          <a:p>
            <a:endParaRPr lang="vi-VN" dirty="0"/>
          </a:p>
        </p:txBody>
      </p:sp>
      <p:sp>
        <p:nvSpPr>
          <p:cNvPr id="3" name="TextBox 2"/>
          <p:cNvSpPr txBox="1"/>
          <p:nvPr/>
        </p:nvSpPr>
        <p:spPr>
          <a:xfrm>
            <a:off x="6146065" y="3563053"/>
            <a:ext cx="35503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Bước 2: Đơn giản</a:t>
            </a:r>
          </a:p>
          <a:p>
            <a:endParaRPr lang="vi-VN" dirty="0"/>
          </a:p>
        </p:txBody>
      </p:sp>
      <p:pic>
        <p:nvPicPr>
          <p:cNvPr id="9" name="Picture 8" descr="C:\Users\MyPC\Documents\20210407_13201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517" y="1710798"/>
            <a:ext cx="2775938" cy="1941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MyPC\Documents\20210407_13200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03" y="4174435"/>
            <a:ext cx="2753851" cy="17435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77334" y="1959035"/>
            <a:ext cx="2623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(Hình mẫu)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4678" y="1052059"/>
            <a:ext cx="590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bước tạo họa tiết trang trí</a:t>
            </a:r>
            <a:endParaRPr lang="vi-VN" sz="32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1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033670"/>
          </a:xfrm>
        </p:spPr>
        <p:txBody>
          <a:bodyPr/>
          <a:lstStyle/>
          <a:p>
            <a:r>
              <a:rPr lang="vi-VN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 HỌA TIẾT TRANG TRÍ</a:t>
            </a:r>
            <a:endParaRPr lang="vi-VN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00050" y="788988"/>
            <a:ext cx="8596313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TÌM HIỂU</a:t>
            </a: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CÁCH THỰC HIỆN: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3386" y="1994446"/>
            <a:ext cx="6792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một mẫu có thể tạo ra nhiều họa tiết khác nhau không?</a:t>
            </a:r>
            <a:endParaRPr lang="vi-VN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41" y="1994446"/>
            <a:ext cx="8165059" cy="478733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7626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7334" y="2792186"/>
            <a:ext cx="8009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tập: </a:t>
            </a:r>
            <a:r>
              <a:rPr lang="vi-VN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 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 mẫu hoa hoặc lá, sau đó vẽ đơn giản và cách điệu thành họa tiết trang trí</a:t>
            </a:r>
            <a:endParaRPr lang="vi-VN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7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05" y="886960"/>
            <a:ext cx="8596668" cy="2411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THỰC HÀNH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NHẬN XÉT: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18557" y="37392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2130577" y="3347357"/>
            <a:ext cx="8858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?Nhận xét bài của bạn về:</a:t>
            </a:r>
          </a:p>
          <a:p>
            <a:r>
              <a:rPr lang="vi-VN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dáng</a:t>
            </a:r>
            <a:endParaRPr lang="vi-VN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Đường nét</a:t>
            </a:r>
            <a:endParaRPr lang="vi-VN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Cấu </a:t>
            </a:r>
            <a:r>
              <a:rPr lang="vi-VN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</a:p>
          <a:p>
            <a:r>
              <a:rPr lang="vi-VN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Màu sắc </a:t>
            </a:r>
            <a:r>
              <a:rPr lang="vi-VN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họa tiết</a:t>
            </a:r>
            <a:endParaRPr lang="vi-VN" sz="32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1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033670"/>
          </a:xfrm>
        </p:spPr>
        <p:txBody>
          <a:bodyPr/>
          <a:lstStyle/>
          <a:p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 </a:t>
            </a:r>
            <a:r>
              <a:rPr lang="vi-VN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vi-VN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 TIẾT TRANG TRÍ</a:t>
            </a:r>
            <a:endParaRPr lang="vi-VN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3" y="755878"/>
            <a:ext cx="9283095" cy="5987822"/>
          </a:xfrm>
        </p:spPr>
        <p:txBody>
          <a:bodyPr>
            <a:normAutofit fontScale="55000" lnSpcReduction="20000"/>
          </a:bodyPr>
          <a:lstStyle/>
          <a:p>
            <a:r>
              <a:rPr lang="vi-VN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TÌM </a:t>
            </a:r>
            <a:r>
              <a:rPr lang="vi-VN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HIỂU:</a:t>
            </a:r>
          </a:p>
          <a:p>
            <a:pPr marL="457200" indent="-457200">
              <a:buFontTx/>
              <a:buChar char="-"/>
            </a:pPr>
            <a:r>
              <a:rPr lang="vi-VN" sz="51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 tiết trang trí rất đa dạng và phong phú thường là hình hoa lá, chim thú, mây nước, …</a:t>
            </a:r>
          </a:p>
          <a:p>
            <a:pPr marL="457200" indent="-457200">
              <a:buFontTx/>
              <a:buChar char="-"/>
            </a:pPr>
            <a:r>
              <a:rPr lang="vi-VN" sz="51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 tiết trang trí thường được vẽ đơn giản, cách điệu</a:t>
            </a:r>
            <a:r>
              <a:rPr lang="vi-VN" sz="5100" b="1" i="1" dirty="0">
                <a:solidFill>
                  <a:srgbClr val="7030A0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vi-VN" sz="51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 tiết thường có cấu trúc đăng đối về hình mảng, đường nét, </a:t>
            </a:r>
            <a:r>
              <a:rPr lang="vi-VN" sz="51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CÁCH THỰC HIỆN</a:t>
            </a:r>
            <a:r>
              <a:rPr lang="vi-VN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5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Bước 1: Tìm ý tưởng</a:t>
            </a:r>
          </a:p>
          <a:p>
            <a:r>
              <a:rPr lang="vi-VN" sz="5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Bước 2: Đơn giản</a:t>
            </a:r>
          </a:p>
          <a:p>
            <a:r>
              <a:rPr lang="vi-VN" sz="5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Bước 3: Cách </a:t>
            </a:r>
            <a:r>
              <a:rPr lang="vi-VN" sz="5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endParaRPr lang="vi-VN" sz="51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THỰC HÀNH</a:t>
            </a:r>
            <a:r>
              <a:rPr lang="vi-VN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NHẬN XÉT:</a:t>
            </a:r>
            <a:endParaRPr lang="vi-VN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6875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456</TotalTime>
  <Words>381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Tahoma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TẠO HỌA TIẾT TRANG TRÍ</vt:lpstr>
      <vt:lpstr>PowerPoint Presentation</vt:lpstr>
      <vt:lpstr>PowerPoint Presentation</vt:lpstr>
      <vt:lpstr>SÁNG TẠO HỌA TIẾT TRANG TRÍ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VỀ DỰ TIẾT HỌC HÔM NAY</dc:title>
  <dc:creator>MyPC</dc:creator>
  <cp:lastModifiedBy>QUYEN</cp:lastModifiedBy>
  <cp:revision>34</cp:revision>
  <dcterms:created xsi:type="dcterms:W3CDTF">2021-04-06T15:48:49Z</dcterms:created>
  <dcterms:modified xsi:type="dcterms:W3CDTF">2023-10-26T01:01:06Z</dcterms:modified>
</cp:coreProperties>
</file>