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sldIdLst>
    <p:sldId id="258" r:id="rId3"/>
    <p:sldId id="259" r:id="rId4"/>
    <p:sldId id="260" r:id="rId5"/>
    <p:sldId id="298" r:id="rId6"/>
    <p:sldId id="299" r:id="rId7"/>
    <p:sldId id="301" r:id="rId8"/>
    <p:sldId id="262" r:id="rId9"/>
    <p:sldId id="305" r:id="rId10"/>
    <p:sldId id="307" r:id="rId11"/>
    <p:sldId id="312" r:id="rId12"/>
    <p:sldId id="314" r:id="rId13"/>
    <p:sldId id="316" r:id="rId14"/>
    <p:sldId id="317" r:id="rId15"/>
    <p:sldId id="318" r:id="rId16"/>
    <p:sldId id="319" r:id="rId17"/>
    <p:sldId id="320" r:id="rId18"/>
    <p:sldId id="321" r:id="rId19"/>
    <p:sldId id="3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76" autoAdjust="0"/>
    <p:restoredTop sz="94660"/>
  </p:normalViewPr>
  <p:slideViewPr>
    <p:cSldViewPr snapToGrid="0">
      <p:cViewPr varScale="1">
        <p:scale>
          <a:sx n="86" d="100"/>
          <a:sy n="86" d="100"/>
        </p:scale>
        <p:origin x="81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846C4-EAE4-4EC2-89D3-87E639FFF577}"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EA937-3EDF-492C-970C-CA3755463ED1}" type="slidenum">
              <a:rPr lang="en-US" smtClean="0"/>
              <a:t>‹#›</a:t>
            </a:fld>
            <a:endParaRPr lang="en-US"/>
          </a:p>
        </p:txBody>
      </p:sp>
    </p:spTree>
    <p:extLst>
      <p:ext uri="{BB962C8B-B14F-4D97-AF65-F5344CB8AC3E}">
        <p14:creationId xmlns:p14="http://schemas.microsoft.com/office/powerpoint/2010/main" val="3392013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83662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52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39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5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877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312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252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431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88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93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05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908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61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19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614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02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60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FA79A2-3062-4FA2-B0D7-A6271C63D4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C7377-7E74-4430-B4A1-7102F4D4F7A5}" type="slidenum">
              <a:rPr lang="en-US" smtClean="0"/>
              <a:t>‹#›</a:t>
            </a:fld>
            <a:endParaRPr lang="en-US"/>
          </a:p>
        </p:txBody>
      </p:sp>
    </p:spTree>
    <p:extLst>
      <p:ext uri="{BB962C8B-B14F-4D97-AF65-F5344CB8AC3E}">
        <p14:creationId xmlns:p14="http://schemas.microsoft.com/office/powerpoint/2010/main" val="369976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FA79A2-3062-4FA2-B0D7-A6271C63D4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C7377-7E74-4430-B4A1-7102F4D4F7A5}" type="slidenum">
              <a:rPr lang="en-US" smtClean="0"/>
              <a:t>‹#›</a:t>
            </a:fld>
            <a:endParaRPr lang="en-US"/>
          </a:p>
        </p:txBody>
      </p:sp>
    </p:spTree>
    <p:extLst>
      <p:ext uri="{BB962C8B-B14F-4D97-AF65-F5344CB8AC3E}">
        <p14:creationId xmlns:p14="http://schemas.microsoft.com/office/powerpoint/2010/main" val="3802039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FA79A2-3062-4FA2-B0D7-A6271C63D4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C7377-7E74-4430-B4A1-7102F4D4F7A5}" type="slidenum">
              <a:rPr lang="en-US" smtClean="0"/>
              <a:t>‹#›</a:t>
            </a:fld>
            <a:endParaRPr lang="en-US"/>
          </a:p>
        </p:txBody>
      </p:sp>
    </p:spTree>
    <p:extLst>
      <p:ext uri="{BB962C8B-B14F-4D97-AF65-F5344CB8AC3E}">
        <p14:creationId xmlns:p14="http://schemas.microsoft.com/office/powerpoint/2010/main" val="1932383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
        <p:cNvGrpSpPr/>
        <p:nvPr/>
      </p:nvGrpSpPr>
      <p:grpSpPr>
        <a:xfrm>
          <a:off x="0" y="0"/>
          <a:ext cx="0" cy="0"/>
          <a:chOff x="0" y="0"/>
          <a:chExt cx="0" cy="0"/>
        </a:xfrm>
      </p:grpSpPr>
      <p:pic>
        <p:nvPicPr>
          <p:cNvPr id="2" name="Picture 1">
            <a:extLst>
              <a:ext uri="{FF2B5EF4-FFF2-40B4-BE49-F238E27FC236}">
                <a16:creationId xmlns:a16="http://schemas.microsoft.com/office/drawing/2014/main" id="{17855C21-6581-4E82-AD84-1FE9EFDC7E72}"/>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2774"/>
                    </a14:imgEffect>
                  </a14:imgLayer>
                </a14:imgProps>
              </a:ext>
              <a:ext uri="{28A0092B-C50C-407E-A947-70E740481C1C}">
                <a14:useLocalDpi xmlns:a14="http://schemas.microsoft.com/office/drawing/2010/main" val="0"/>
              </a:ext>
            </a:extLst>
          </a:blip>
          <a:stretch>
            <a:fillRect/>
          </a:stretch>
        </p:blipFill>
        <p:spPr>
          <a:xfrm rot="16200000" flipV="1">
            <a:off x="-2896210" y="3280304"/>
            <a:ext cx="6386573" cy="768822"/>
          </a:xfrm>
          <a:prstGeom prst="rect">
            <a:avLst/>
          </a:prstGeom>
        </p:spPr>
      </p:pic>
    </p:spTree>
    <p:extLst>
      <p:ext uri="{BB962C8B-B14F-4D97-AF65-F5344CB8AC3E}">
        <p14:creationId xmlns:p14="http://schemas.microsoft.com/office/powerpoint/2010/main" val="2675790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Ref idx="1001">
        <a:schemeClr val="bg1"/>
      </p:bgRef>
    </p:bg>
    <p:spTree>
      <p:nvGrpSpPr>
        <p:cNvPr id="1" name="Shape 10"/>
        <p:cNvGrpSpPr/>
        <p:nvPr/>
      </p:nvGrpSpPr>
      <p:grpSpPr>
        <a:xfrm>
          <a:off x="0" y="0"/>
          <a:ext cx="0" cy="0"/>
          <a:chOff x="0" y="0"/>
          <a:chExt cx="0" cy="0"/>
        </a:xfrm>
      </p:grpSpPr>
      <p:pic>
        <p:nvPicPr>
          <p:cNvPr id="2" name="Picture 1">
            <a:extLst>
              <a:ext uri="{FF2B5EF4-FFF2-40B4-BE49-F238E27FC236}">
                <a16:creationId xmlns:a16="http://schemas.microsoft.com/office/drawing/2014/main" id="{17855C21-6581-4E82-AD84-1FE9EFDC7E72}"/>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2774"/>
                    </a14:imgEffect>
                  </a14:imgLayer>
                </a14:imgProps>
              </a:ext>
              <a:ext uri="{28A0092B-C50C-407E-A947-70E740481C1C}">
                <a14:useLocalDpi xmlns:a14="http://schemas.microsoft.com/office/drawing/2010/main" val="0"/>
              </a:ext>
            </a:extLst>
          </a:blip>
          <a:stretch>
            <a:fillRect/>
          </a:stretch>
        </p:blipFill>
        <p:spPr>
          <a:xfrm rot="16200000" flipV="1">
            <a:off x="-2896210" y="3280304"/>
            <a:ext cx="6386573" cy="768822"/>
          </a:xfrm>
          <a:prstGeom prst="rect">
            <a:avLst/>
          </a:prstGeom>
        </p:spPr>
      </p:pic>
    </p:spTree>
    <p:extLst>
      <p:ext uri="{BB962C8B-B14F-4D97-AF65-F5344CB8AC3E}">
        <p14:creationId xmlns:p14="http://schemas.microsoft.com/office/powerpoint/2010/main" val="7282433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0">
                <a:solidFill>
                  <a:schemeClr val="dk1"/>
                </a:solidFill>
                <a:latin typeface="Calibri"/>
                <a:ea typeface="Calibri"/>
                <a:cs typeface="Calibri"/>
                <a:sym typeface="Calibri"/>
              </a:defRPr>
            </a:lvl1pPr>
            <a:lvl2pPr marR="0" lvl="1"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45;p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0">
                <a:solidFill>
                  <a:schemeClr val="dk1"/>
                </a:solidFill>
                <a:latin typeface="Calibri"/>
                <a:ea typeface="Calibri"/>
                <a:cs typeface="Calibri"/>
                <a:sym typeface="Calibri"/>
              </a:defRPr>
            </a:lvl1pPr>
            <a:lvl2pPr marR="0" lvl="1"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46;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150">
                <a:solidFill>
                  <a:schemeClr val="dk1"/>
                </a:solidFill>
                <a:latin typeface="Calibri"/>
                <a:ea typeface="Calibri"/>
                <a:cs typeface="Calibri"/>
                <a:sym typeface="Calibri"/>
              </a:defRPr>
            </a:lvl1pPr>
            <a:lvl2pPr marL="0" marR="0" lvl="1" indent="0" algn="l" rtl="0">
              <a:spcBef>
                <a:spcPts val="0"/>
              </a:spcBef>
              <a:buNone/>
              <a:defRPr sz="2150">
                <a:solidFill>
                  <a:schemeClr val="dk1"/>
                </a:solidFill>
                <a:latin typeface="Calibri"/>
                <a:ea typeface="Calibri"/>
                <a:cs typeface="Calibri"/>
                <a:sym typeface="Calibri"/>
              </a:defRPr>
            </a:lvl2pPr>
            <a:lvl3pPr marL="0" marR="0" lvl="2" indent="0" algn="l" rtl="0">
              <a:spcBef>
                <a:spcPts val="0"/>
              </a:spcBef>
              <a:buNone/>
              <a:defRPr sz="2150">
                <a:solidFill>
                  <a:schemeClr val="dk1"/>
                </a:solidFill>
                <a:latin typeface="Calibri"/>
                <a:ea typeface="Calibri"/>
                <a:cs typeface="Calibri"/>
                <a:sym typeface="Calibri"/>
              </a:defRPr>
            </a:lvl3pPr>
            <a:lvl4pPr marL="0" marR="0" lvl="3" indent="0" algn="l" rtl="0">
              <a:spcBef>
                <a:spcPts val="0"/>
              </a:spcBef>
              <a:buNone/>
              <a:defRPr sz="2150">
                <a:solidFill>
                  <a:schemeClr val="dk1"/>
                </a:solidFill>
                <a:latin typeface="Calibri"/>
                <a:ea typeface="Calibri"/>
                <a:cs typeface="Calibri"/>
                <a:sym typeface="Calibri"/>
              </a:defRPr>
            </a:lvl4pPr>
            <a:lvl5pPr marL="0" marR="0" lvl="4" indent="0" algn="l" rtl="0">
              <a:spcBef>
                <a:spcPts val="0"/>
              </a:spcBef>
              <a:buNone/>
              <a:defRPr sz="2150">
                <a:solidFill>
                  <a:schemeClr val="dk1"/>
                </a:solidFill>
                <a:latin typeface="Calibri"/>
                <a:ea typeface="Calibri"/>
                <a:cs typeface="Calibri"/>
                <a:sym typeface="Calibri"/>
              </a:defRPr>
            </a:lvl5pPr>
            <a:lvl6pPr marL="0" marR="0" lvl="5" indent="0" algn="l" rtl="0">
              <a:spcBef>
                <a:spcPts val="0"/>
              </a:spcBef>
              <a:buNone/>
              <a:defRPr sz="2150">
                <a:solidFill>
                  <a:schemeClr val="dk1"/>
                </a:solidFill>
                <a:latin typeface="Calibri"/>
                <a:ea typeface="Calibri"/>
                <a:cs typeface="Calibri"/>
                <a:sym typeface="Calibri"/>
              </a:defRPr>
            </a:lvl6pPr>
            <a:lvl7pPr marL="0" marR="0" lvl="6" indent="0" algn="l" rtl="0">
              <a:spcBef>
                <a:spcPts val="0"/>
              </a:spcBef>
              <a:buNone/>
              <a:defRPr sz="2150">
                <a:solidFill>
                  <a:schemeClr val="dk1"/>
                </a:solidFill>
                <a:latin typeface="Calibri"/>
                <a:ea typeface="Calibri"/>
                <a:cs typeface="Calibri"/>
                <a:sym typeface="Calibri"/>
              </a:defRPr>
            </a:lvl7pPr>
            <a:lvl8pPr marL="0" marR="0" lvl="7" indent="0" algn="l" rtl="0">
              <a:spcBef>
                <a:spcPts val="0"/>
              </a:spcBef>
              <a:buNone/>
              <a:defRPr sz="2150">
                <a:solidFill>
                  <a:schemeClr val="dk1"/>
                </a:solidFill>
                <a:latin typeface="Calibri"/>
                <a:ea typeface="Calibri"/>
                <a:cs typeface="Calibri"/>
                <a:sym typeface="Calibri"/>
              </a:defRPr>
            </a:lvl8pPr>
            <a:lvl9pPr marL="0" marR="0" lvl="8" indent="0" algn="l" rtl="0">
              <a:spcBef>
                <a:spcPts val="0"/>
              </a:spcBef>
              <a:buNone/>
              <a:defRPr sz="215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2150" b="0" i="0" u="none" strike="noStrike" kern="120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61923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900"/>
            </a:lvl2pPr>
            <a:lvl3pPr lvl="2">
              <a:spcBef>
                <a:spcPts val="0"/>
              </a:spcBef>
              <a:spcAft>
                <a:spcPts val="0"/>
              </a:spcAft>
              <a:buSzPts val="1400"/>
              <a:buNone/>
              <a:defRPr sz="900"/>
            </a:lvl3pPr>
            <a:lvl4pPr lvl="3">
              <a:spcBef>
                <a:spcPts val="0"/>
              </a:spcBef>
              <a:spcAft>
                <a:spcPts val="0"/>
              </a:spcAft>
              <a:buSzPts val="1400"/>
              <a:buNone/>
              <a:defRPr sz="900"/>
            </a:lvl4pPr>
            <a:lvl5pPr lvl="4">
              <a:spcBef>
                <a:spcPts val="0"/>
              </a:spcBef>
              <a:spcAft>
                <a:spcPts val="0"/>
              </a:spcAft>
              <a:buSzPts val="1400"/>
              <a:buNone/>
              <a:defRPr sz="900"/>
            </a:lvl5pPr>
            <a:lvl6pPr lvl="5">
              <a:spcBef>
                <a:spcPts val="0"/>
              </a:spcBef>
              <a:spcAft>
                <a:spcPts val="0"/>
              </a:spcAft>
              <a:buSzPts val="1400"/>
              <a:buNone/>
              <a:defRPr sz="900"/>
            </a:lvl6pPr>
            <a:lvl7pPr lvl="6">
              <a:spcBef>
                <a:spcPts val="0"/>
              </a:spcBef>
              <a:spcAft>
                <a:spcPts val="0"/>
              </a:spcAft>
              <a:buSzPts val="1400"/>
              <a:buNone/>
              <a:defRPr sz="900"/>
            </a:lvl7pPr>
            <a:lvl8pPr lvl="7">
              <a:spcBef>
                <a:spcPts val="0"/>
              </a:spcBef>
              <a:spcAft>
                <a:spcPts val="0"/>
              </a:spcAft>
              <a:buSzPts val="1400"/>
              <a:buNone/>
              <a:defRPr sz="900"/>
            </a:lvl8pPr>
            <a:lvl9pPr lvl="8">
              <a:spcBef>
                <a:spcPts val="0"/>
              </a:spcBef>
              <a:spcAft>
                <a:spcPts val="0"/>
              </a:spcAft>
              <a:buSzPts val="1400"/>
              <a:buNone/>
              <a:defRPr sz="900"/>
            </a:lvl9pPr>
          </a:lstStyle>
          <a:p>
            <a:endParaRPr/>
          </a:p>
        </p:txBody>
      </p:sp>
      <p:sp>
        <p:nvSpPr>
          <p:cNvPr id="49" name="Google Shape;49;p9"/>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Autofit/>
          </a:bodyPr>
          <a:lstStyle>
            <a:lvl1pPr marL="228600" marR="0" lvl="0" indent="-317500" algn="l" rtl="0">
              <a:lnSpc>
                <a:spcPct val="90000"/>
              </a:lnSpc>
              <a:spcBef>
                <a:spcPts val="1000"/>
              </a:spcBef>
              <a:spcAft>
                <a:spcPts val="0"/>
              </a:spcAft>
              <a:buClr>
                <a:schemeClr val="dk1"/>
              </a:buClr>
              <a:buSzPts val="6400"/>
              <a:buFont typeface="Arial"/>
              <a:buChar char="•"/>
              <a:defRPr sz="3200" b="0" i="0" u="none" strike="noStrike" cap="none">
                <a:solidFill>
                  <a:schemeClr val="dk1"/>
                </a:solidFill>
                <a:latin typeface="Calibri"/>
                <a:ea typeface="Calibri"/>
                <a:cs typeface="Calibri"/>
                <a:sym typeface="Calibri"/>
              </a:defRPr>
            </a:lvl1pPr>
            <a:lvl2pPr marL="457200" marR="0" lvl="1" indent="-292100" algn="l" rtl="0">
              <a:lnSpc>
                <a:spcPct val="90000"/>
              </a:lnSpc>
              <a:spcBef>
                <a:spcPts val="500"/>
              </a:spcBef>
              <a:spcAft>
                <a:spcPts val="0"/>
              </a:spcAft>
              <a:buClr>
                <a:schemeClr val="dk1"/>
              </a:buClr>
              <a:buSzPts val="5600"/>
              <a:buFont typeface="Arial"/>
              <a:buChar char="•"/>
              <a:defRPr sz="2800" b="0" i="0" u="none" strike="noStrike" cap="none">
                <a:solidFill>
                  <a:schemeClr val="dk1"/>
                </a:solidFill>
                <a:latin typeface="Calibri"/>
                <a:ea typeface="Calibri"/>
                <a:cs typeface="Calibri"/>
                <a:sym typeface="Calibri"/>
              </a:defRPr>
            </a:lvl2pPr>
            <a:lvl3pPr marL="685800" marR="0" lvl="2" indent="-266700" algn="l" rtl="0">
              <a:lnSpc>
                <a:spcPct val="90000"/>
              </a:lnSpc>
              <a:spcBef>
                <a:spcPts val="500"/>
              </a:spcBef>
              <a:spcAft>
                <a:spcPts val="0"/>
              </a:spcAft>
              <a:buClr>
                <a:schemeClr val="dk1"/>
              </a:buClr>
              <a:buSzPts val="4800"/>
              <a:buFont typeface="Arial"/>
              <a:buChar char="•"/>
              <a:defRPr sz="2400" b="0" i="0" u="none" strike="noStrike" cap="none">
                <a:solidFill>
                  <a:schemeClr val="dk1"/>
                </a:solidFill>
                <a:latin typeface="Calibri"/>
                <a:ea typeface="Calibri"/>
                <a:cs typeface="Calibri"/>
                <a:sym typeface="Calibri"/>
              </a:defRPr>
            </a:lvl3pPr>
            <a:lvl4pPr marL="914400" marR="0" lvl="3" indent="-241300"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Calibri"/>
                <a:ea typeface="Calibri"/>
                <a:cs typeface="Calibri"/>
                <a:sym typeface="Calibri"/>
              </a:defRPr>
            </a:lvl4pPr>
            <a:lvl5pPr marL="1143000" marR="0" lvl="4" indent="-241300"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Calibri"/>
                <a:ea typeface="Calibri"/>
                <a:cs typeface="Calibri"/>
                <a:sym typeface="Calibri"/>
              </a:defRPr>
            </a:lvl5pPr>
            <a:lvl6pPr marL="1371600" marR="0" lvl="5" indent="-241300"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Calibri"/>
                <a:ea typeface="Calibri"/>
                <a:cs typeface="Calibri"/>
                <a:sym typeface="Calibri"/>
              </a:defRPr>
            </a:lvl6pPr>
            <a:lvl7pPr marL="1600200" marR="0" lvl="6" indent="-241300"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Calibri"/>
                <a:ea typeface="Calibri"/>
                <a:cs typeface="Calibri"/>
                <a:sym typeface="Calibri"/>
              </a:defRPr>
            </a:lvl7pPr>
            <a:lvl8pPr marL="1828800" marR="0" lvl="7" indent="-241300"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Calibri"/>
                <a:ea typeface="Calibri"/>
                <a:cs typeface="Calibri"/>
                <a:sym typeface="Calibri"/>
              </a:defRPr>
            </a:lvl8pPr>
            <a:lvl9pPr marL="2057400" marR="0" lvl="8" indent="-241300"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2"/>
          </p:nvPr>
        </p:nvSpPr>
        <p:spPr>
          <a:xfrm>
            <a:off x="839789" y="2057400"/>
            <a:ext cx="3932237" cy="3811588"/>
          </a:xfrm>
          <a:prstGeom prst="rect">
            <a:avLst/>
          </a:prstGeom>
          <a:noFill/>
          <a:ln>
            <a:noFill/>
          </a:ln>
        </p:spPr>
        <p:txBody>
          <a:bodyPr spcFirstLastPara="1" wrap="square" lIns="91425" tIns="45700" rIns="91425" bIns="45700" anchor="t" anchorCtr="0">
            <a:noAutofit/>
          </a:bodyPr>
          <a:lstStyle>
            <a:lvl1pPr marL="228600" marR="0" lvl="0" indent="-114300" algn="l" rtl="0">
              <a:lnSpc>
                <a:spcPct val="90000"/>
              </a:lnSpc>
              <a:spcBef>
                <a:spcPts val="1000"/>
              </a:spcBef>
              <a:spcAft>
                <a:spcPts val="0"/>
              </a:spcAft>
              <a:buClr>
                <a:schemeClr val="dk1"/>
              </a:buClr>
              <a:buSzPts val="3200"/>
              <a:buFont typeface="Arial"/>
              <a:buNone/>
              <a:defRPr sz="1600" b="0" i="0" u="none" strike="noStrike" cap="none">
                <a:solidFill>
                  <a:schemeClr val="dk1"/>
                </a:solidFill>
                <a:latin typeface="Calibri"/>
                <a:ea typeface="Calibri"/>
                <a:cs typeface="Calibri"/>
                <a:sym typeface="Calibri"/>
              </a:defRPr>
            </a:lvl1pPr>
            <a:lvl2pPr marL="457200" marR="0" lvl="1" indent="-114300" algn="l" rtl="0">
              <a:lnSpc>
                <a:spcPct val="90000"/>
              </a:lnSpc>
              <a:spcBef>
                <a:spcPts val="500"/>
              </a:spcBef>
              <a:spcAft>
                <a:spcPts val="0"/>
              </a:spcAft>
              <a:buClr>
                <a:schemeClr val="dk1"/>
              </a:buClr>
              <a:buSzPts val="2800"/>
              <a:buFont typeface="Arial"/>
              <a:buNone/>
              <a:defRPr sz="1400" b="0" i="0" u="none" strike="noStrike" cap="none">
                <a:solidFill>
                  <a:schemeClr val="dk1"/>
                </a:solidFill>
                <a:latin typeface="Calibri"/>
                <a:ea typeface="Calibri"/>
                <a:cs typeface="Calibri"/>
                <a:sym typeface="Calibri"/>
              </a:defRPr>
            </a:lvl2pPr>
            <a:lvl3pPr marL="685800" marR="0" lvl="2" indent="-114300" algn="l" rtl="0">
              <a:lnSpc>
                <a:spcPct val="90000"/>
              </a:lnSpc>
              <a:spcBef>
                <a:spcPts val="500"/>
              </a:spcBef>
              <a:spcAft>
                <a:spcPts val="0"/>
              </a:spcAft>
              <a:buClr>
                <a:schemeClr val="dk1"/>
              </a:buClr>
              <a:buSzPts val="2400"/>
              <a:buFont typeface="Arial"/>
              <a:buNone/>
              <a:defRPr sz="1200" b="0" i="0" u="none" strike="noStrike" cap="none">
                <a:solidFill>
                  <a:schemeClr val="dk1"/>
                </a:solidFill>
                <a:latin typeface="Calibri"/>
                <a:ea typeface="Calibri"/>
                <a:cs typeface="Calibri"/>
                <a:sym typeface="Calibri"/>
              </a:defRPr>
            </a:lvl3pPr>
            <a:lvl4pPr marL="914400" marR="0" lvl="3" indent="-114300" algn="l" rtl="0">
              <a:lnSpc>
                <a:spcPct val="90000"/>
              </a:lnSpc>
              <a:spcBef>
                <a:spcPts val="500"/>
              </a:spcBef>
              <a:spcAft>
                <a:spcPts val="0"/>
              </a:spcAft>
              <a:buClr>
                <a:schemeClr val="dk1"/>
              </a:buClr>
              <a:buSzPts val="2000"/>
              <a:buFont typeface="Arial"/>
              <a:buNone/>
              <a:defRPr sz="1000" b="0" i="0" u="none" strike="noStrike" cap="none">
                <a:solidFill>
                  <a:schemeClr val="dk1"/>
                </a:solidFill>
                <a:latin typeface="Calibri"/>
                <a:ea typeface="Calibri"/>
                <a:cs typeface="Calibri"/>
                <a:sym typeface="Calibri"/>
              </a:defRPr>
            </a:lvl4pPr>
            <a:lvl5pPr marL="1143000" marR="0" lvl="4" indent="-114300" algn="l" rtl="0">
              <a:lnSpc>
                <a:spcPct val="90000"/>
              </a:lnSpc>
              <a:spcBef>
                <a:spcPts val="500"/>
              </a:spcBef>
              <a:spcAft>
                <a:spcPts val="0"/>
              </a:spcAft>
              <a:buClr>
                <a:schemeClr val="dk1"/>
              </a:buClr>
              <a:buSzPts val="2000"/>
              <a:buFont typeface="Arial"/>
              <a:buNone/>
              <a:defRPr sz="1000" b="0" i="0" u="none" strike="noStrike" cap="none">
                <a:solidFill>
                  <a:schemeClr val="dk1"/>
                </a:solidFill>
                <a:latin typeface="Calibri"/>
                <a:ea typeface="Calibri"/>
                <a:cs typeface="Calibri"/>
                <a:sym typeface="Calibri"/>
              </a:defRPr>
            </a:lvl5pPr>
            <a:lvl6pPr marL="1371600" marR="0" lvl="5" indent="-114300" algn="l" rtl="0">
              <a:lnSpc>
                <a:spcPct val="90000"/>
              </a:lnSpc>
              <a:spcBef>
                <a:spcPts val="500"/>
              </a:spcBef>
              <a:spcAft>
                <a:spcPts val="0"/>
              </a:spcAft>
              <a:buClr>
                <a:schemeClr val="dk1"/>
              </a:buClr>
              <a:buSzPts val="2000"/>
              <a:buFont typeface="Arial"/>
              <a:buNone/>
              <a:defRPr sz="1000" b="0" i="0" u="none" strike="noStrike" cap="none">
                <a:solidFill>
                  <a:schemeClr val="dk1"/>
                </a:solidFill>
                <a:latin typeface="Calibri"/>
                <a:ea typeface="Calibri"/>
                <a:cs typeface="Calibri"/>
                <a:sym typeface="Calibri"/>
              </a:defRPr>
            </a:lvl6pPr>
            <a:lvl7pPr marL="1600200" marR="0" lvl="6" indent="-114300" algn="l" rtl="0">
              <a:lnSpc>
                <a:spcPct val="90000"/>
              </a:lnSpc>
              <a:spcBef>
                <a:spcPts val="500"/>
              </a:spcBef>
              <a:spcAft>
                <a:spcPts val="0"/>
              </a:spcAft>
              <a:buClr>
                <a:schemeClr val="dk1"/>
              </a:buClr>
              <a:buSzPts val="2000"/>
              <a:buFont typeface="Arial"/>
              <a:buNone/>
              <a:defRPr sz="1000" b="0" i="0" u="none" strike="noStrike" cap="none">
                <a:solidFill>
                  <a:schemeClr val="dk1"/>
                </a:solidFill>
                <a:latin typeface="Calibri"/>
                <a:ea typeface="Calibri"/>
                <a:cs typeface="Calibri"/>
                <a:sym typeface="Calibri"/>
              </a:defRPr>
            </a:lvl7pPr>
            <a:lvl8pPr marL="1828800" marR="0" lvl="7" indent="-114300" algn="l" rtl="0">
              <a:lnSpc>
                <a:spcPct val="90000"/>
              </a:lnSpc>
              <a:spcBef>
                <a:spcPts val="500"/>
              </a:spcBef>
              <a:spcAft>
                <a:spcPts val="0"/>
              </a:spcAft>
              <a:buClr>
                <a:schemeClr val="dk1"/>
              </a:buClr>
              <a:buSzPts val="2000"/>
              <a:buFont typeface="Arial"/>
              <a:buNone/>
              <a:defRPr sz="1000" b="0" i="0" u="none" strike="noStrike" cap="none">
                <a:solidFill>
                  <a:schemeClr val="dk1"/>
                </a:solidFill>
                <a:latin typeface="Calibri"/>
                <a:ea typeface="Calibri"/>
                <a:cs typeface="Calibri"/>
                <a:sym typeface="Calibri"/>
              </a:defRPr>
            </a:lvl8pPr>
            <a:lvl9pPr marL="2057400" marR="0" lvl="8" indent="-114300" algn="l" rtl="0">
              <a:lnSpc>
                <a:spcPct val="90000"/>
              </a:lnSpc>
              <a:spcBef>
                <a:spcPts val="500"/>
              </a:spcBef>
              <a:spcAft>
                <a:spcPts val="0"/>
              </a:spcAft>
              <a:buClr>
                <a:schemeClr val="dk1"/>
              </a:buClr>
              <a:buSzPts val="2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0">
                <a:solidFill>
                  <a:schemeClr val="dk1"/>
                </a:solidFill>
                <a:latin typeface="Calibri"/>
                <a:ea typeface="Calibri"/>
                <a:cs typeface="Calibri"/>
                <a:sym typeface="Calibri"/>
              </a:defRPr>
            </a:lvl1pPr>
            <a:lvl2pPr marR="0" lvl="1"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52;p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0">
                <a:solidFill>
                  <a:schemeClr val="dk1"/>
                </a:solidFill>
                <a:latin typeface="Calibri"/>
                <a:ea typeface="Calibri"/>
                <a:cs typeface="Calibri"/>
                <a:sym typeface="Calibri"/>
              </a:defRPr>
            </a:lvl1pPr>
            <a:lvl2pPr marR="0" lvl="1"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53;p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150">
                <a:solidFill>
                  <a:schemeClr val="dk1"/>
                </a:solidFill>
                <a:latin typeface="Calibri"/>
                <a:ea typeface="Calibri"/>
                <a:cs typeface="Calibri"/>
                <a:sym typeface="Calibri"/>
              </a:defRPr>
            </a:lvl1pPr>
            <a:lvl2pPr marL="0" marR="0" lvl="1" indent="0" algn="l" rtl="0">
              <a:spcBef>
                <a:spcPts val="0"/>
              </a:spcBef>
              <a:buNone/>
              <a:defRPr sz="2150">
                <a:solidFill>
                  <a:schemeClr val="dk1"/>
                </a:solidFill>
                <a:latin typeface="Calibri"/>
                <a:ea typeface="Calibri"/>
                <a:cs typeface="Calibri"/>
                <a:sym typeface="Calibri"/>
              </a:defRPr>
            </a:lvl2pPr>
            <a:lvl3pPr marL="0" marR="0" lvl="2" indent="0" algn="l" rtl="0">
              <a:spcBef>
                <a:spcPts val="0"/>
              </a:spcBef>
              <a:buNone/>
              <a:defRPr sz="2150">
                <a:solidFill>
                  <a:schemeClr val="dk1"/>
                </a:solidFill>
                <a:latin typeface="Calibri"/>
                <a:ea typeface="Calibri"/>
                <a:cs typeface="Calibri"/>
                <a:sym typeface="Calibri"/>
              </a:defRPr>
            </a:lvl3pPr>
            <a:lvl4pPr marL="0" marR="0" lvl="3" indent="0" algn="l" rtl="0">
              <a:spcBef>
                <a:spcPts val="0"/>
              </a:spcBef>
              <a:buNone/>
              <a:defRPr sz="2150">
                <a:solidFill>
                  <a:schemeClr val="dk1"/>
                </a:solidFill>
                <a:latin typeface="Calibri"/>
                <a:ea typeface="Calibri"/>
                <a:cs typeface="Calibri"/>
                <a:sym typeface="Calibri"/>
              </a:defRPr>
            </a:lvl4pPr>
            <a:lvl5pPr marL="0" marR="0" lvl="4" indent="0" algn="l" rtl="0">
              <a:spcBef>
                <a:spcPts val="0"/>
              </a:spcBef>
              <a:buNone/>
              <a:defRPr sz="2150">
                <a:solidFill>
                  <a:schemeClr val="dk1"/>
                </a:solidFill>
                <a:latin typeface="Calibri"/>
                <a:ea typeface="Calibri"/>
                <a:cs typeface="Calibri"/>
                <a:sym typeface="Calibri"/>
              </a:defRPr>
            </a:lvl5pPr>
            <a:lvl6pPr marL="0" marR="0" lvl="5" indent="0" algn="l" rtl="0">
              <a:spcBef>
                <a:spcPts val="0"/>
              </a:spcBef>
              <a:buNone/>
              <a:defRPr sz="2150">
                <a:solidFill>
                  <a:schemeClr val="dk1"/>
                </a:solidFill>
                <a:latin typeface="Calibri"/>
                <a:ea typeface="Calibri"/>
                <a:cs typeface="Calibri"/>
                <a:sym typeface="Calibri"/>
              </a:defRPr>
            </a:lvl6pPr>
            <a:lvl7pPr marL="0" marR="0" lvl="6" indent="0" algn="l" rtl="0">
              <a:spcBef>
                <a:spcPts val="0"/>
              </a:spcBef>
              <a:buNone/>
              <a:defRPr sz="2150">
                <a:solidFill>
                  <a:schemeClr val="dk1"/>
                </a:solidFill>
                <a:latin typeface="Calibri"/>
                <a:ea typeface="Calibri"/>
                <a:cs typeface="Calibri"/>
                <a:sym typeface="Calibri"/>
              </a:defRPr>
            </a:lvl7pPr>
            <a:lvl8pPr marL="0" marR="0" lvl="7" indent="0" algn="l" rtl="0">
              <a:spcBef>
                <a:spcPts val="0"/>
              </a:spcBef>
              <a:buNone/>
              <a:defRPr sz="2150">
                <a:solidFill>
                  <a:schemeClr val="dk1"/>
                </a:solidFill>
                <a:latin typeface="Calibri"/>
                <a:ea typeface="Calibri"/>
                <a:cs typeface="Calibri"/>
                <a:sym typeface="Calibri"/>
              </a:defRPr>
            </a:lvl8pPr>
            <a:lvl9pPr marL="0" marR="0" lvl="8" indent="0" algn="l" rtl="0">
              <a:spcBef>
                <a:spcPts val="0"/>
              </a:spcBef>
              <a:buNone/>
              <a:defRPr sz="215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2150" b="0" i="0" u="none" strike="noStrike" kern="120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76093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900"/>
            </a:lvl2pPr>
            <a:lvl3pPr lvl="2">
              <a:spcBef>
                <a:spcPts val="0"/>
              </a:spcBef>
              <a:spcAft>
                <a:spcPts val="0"/>
              </a:spcAft>
              <a:buSzPts val="1400"/>
              <a:buNone/>
              <a:defRPr sz="900"/>
            </a:lvl3pPr>
            <a:lvl4pPr lvl="3">
              <a:spcBef>
                <a:spcPts val="0"/>
              </a:spcBef>
              <a:spcAft>
                <a:spcPts val="0"/>
              </a:spcAft>
              <a:buSzPts val="1400"/>
              <a:buNone/>
              <a:defRPr sz="900"/>
            </a:lvl4pPr>
            <a:lvl5pPr lvl="4">
              <a:spcBef>
                <a:spcPts val="0"/>
              </a:spcBef>
              <a:spcAft>
                <a:spcPts val="0"/>
              </a:spcAft>
              <a:buSzPts val="1400"/>
              <a:buNone/>
              <a:defRPr sz="900"/>
            </a:lvl5pPr>
            <a:lvl6pPr lvl="5">
              <a:spcBef>
                <a:spcPts val="0"/>
              </a:spcBef>
              <a:spcAft>
                <a:spcPts val="0"/>
              </a:spcAft>
              <a:buSzPts val="1400"/>
              <a:buNone/>
              <a:defRPr sz="900"/>
            </a:lvl6pPr>
            <a:lvl7pPr lvl="6">
              <a:spcBef>
                <a:spcPts val="0"/>
              </a:spcBef>
              <a:spcAft>
                <a:spcPts val="0"/>
              </a:spcAft>
              <a:buSzPts val="1400"/>
              <a:buNone/>
              <a:defRPr sz="900"/>
            </a:lvl7pPr>
            <a:lvl8pPr lvl="7">
              <a:spcBef>
                <a:spcPts val="0"/>
              </a:spcBef>
              <a:spcAft>
                <a:spcPts val="0"/>
              </a:spcAft>
              <a:buSzPts val="1400"/>
              <a:buNone/>
              <a:defRPr sz="900"/>
            </a:lvl8pPr>
            <a:lvl9pPr lvl="8">
              <a:spcBef>
                <a:spcPts val="0"/>
              </a:spcBef>
              <a:spcAft>
                <a:spcPts val="0"/>
              </a:spcAft>
              <a:buSzPts val="1400"/>
              <a:buNone/>
              <a:defRPr sz="900"/>
            </a:lvl9pPr>
          </a:lstStyle>
          <a:p>
            <a:endParaRPr/>
          </a:p>
        </p:txBody>
      </p:sp>
      <p:sp>
        <p:nvSpPr>
          <p:cNvPr id="56" name="Google Shape;56;p10"/>
          <p:cNvSpPr>
            <a:spLocks noGrp="1"/>
          </p:cNvSpPr>
          <p:nvPr>
            <p:ph type="pic" idx="2"/>
          </p:nvPr>
        </p:nvSpPr>
        <p:spPr>
          <a:xfrm>
            <a:off x="5183188" y="987426"/>
            <a:ext cx="6172200" cy="4873625"/>
          </a:xfrm>
          <a:prstGeom prst="rect">
            <a:avLst/>
          </a:prstGeom>
          <a:noFill/>
          <a:ln>
            <a:noFill/>
          </a:ln>
        </p:spPr>
      </p:sp>
      <p:sp>
        <p:nvSpPr>
          <p:cNvPr id="57" name="Google Shape;57;p10"/>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Autofit/>
          </a:bodyPr>
          <a:lstStyle>
            <a:lvl1pPr marL="228600" marR="0" lvl="0" indent="-114300" algn="l" rtl="0">
              <a:lnSpc>
                <a:spcPct val="90000"/>
              </a:lnSpc>
              <a:spcBef>
                <a:spcPts val="1000"/>
              </a:spcBef>
              <a:spcAft>
                <a:spcPts val="0"/>
              </a:spcAft>
              <a:buClr>
                <a:schemeClr val="dk1"/>
              </a:buClr>
              <a:buSzPts val="3200"/>
              <a:buFont typeface="Arial"/>
              <a:buNone/>
              <a:defRPr sz="1600" b="0" i="0" u="none" strike="noStrike" cap="none">
                <a:solidFill>
                  <a:schemeClr val="dk1"/>
                </a:solidFill>
                <a:latin typeface="Calibri"/>
                <a:ea typeface="Calibri"/>
                <a:cs typeface="Calibri"/>
                <a:sym typeface="Calibri"/>
              </a:defRPr>
            </a:lvl1pPr>
            <a:lvl2pPr marL="457200" marR="0" lvl="1" indent="-114300" algn="l" rtl="0">
              <a:lnSpc>
                <a:spcPct val="90000"/>
              </a:lnSpc>
              <a:spcBef>
                <a:spcPts val="500"/>
              </a:spcBef>
              <a:spcAft>
                <a:spcPts val="0"/>
              </a:spcAft>
              <a:buClr>
                <a:schemeClr val="dk1"/>
              </a:buClr>
              <a:buSzPts val="2800"/>
              <a:buFont typeface="Arial"/>
              <a:buNone/>
              <a:defRPr sz="1400" b="0" i="0" u="none" strike="noStrike" cap="none">
                <a:solidFill>
                  <a:schemeClr val="dk1"/>
                </a:solidFill>
                <a:latin typeface="Calibri"/>
                <a:ea typeface="Calibri"/>
                <a:cs typeface="Calibri"/>
                <a:sym typeface="Calibri"/>
              </a:defRPr>
            </a:lvl2pPr>
            <a:lvl3pPr marL="685800" marR="0" lvl="2" indent="-114300" algn="l" rtl="0">
              <a:lnSpc>
                <a:spcPct val="90000"/>
              </a:lnSpc>
              <a:spcBef>
                <a:spcPts val="500"/>
              </a:spcBef>
              <a:spcAft>
                <a:spcPts val="0"/>
              </a:spcAft>
              <a:buClr>
                <a:schemeClr val="dk1"/>
              </a:buClr>
              <a:buSzPts val="2400"/>
              <a:buFont typeface="Arial"/>
              <a:buNone/>
              <a:defRPr sz="1200" b="0" i="0" u="none" strike="noStrike" cap="none">
                <a:solidFill>
                  <a:schemeClr val="dk1"/>
                </a:solidFill>
                <a:latin typeface="Calibri"/>
                <a:ea typeface="Calibri"/>
                <a:cs typeface="Calibri"/>
                <a:sym typeface="Calibri"/>
              </a:defRPr>
            </a:lvl3pPr>
            <a:lvl4pPr marL="914400" marR="0" lvl="3" indent="-114300" algn="l" rtl="0">
              <a:lnSpc>
                <a:spcPct val="90000"/>
              </a:lnSpc>
              <a:spcBef>
                <a:spcPts val="500"/>
              </a:spcBef>
              <a:spcAft>
                <a:spcPts val="0"/>
              </a:spcAft>
              <a:buClr>
                <a:schemeClr val="dk1"/>
              </a:buClr>
              <a:buSzPts val="2000"/>
              <a:buFont typeface="Arial"/>
              <a:buNone/>
              <a:defRPr sz="1000" b="0" i="0" u="none" strike="noStrike" cap="none">
                <a:solidFill>
                  <a:schemeClr val="dk1"/>
                </a:solidFill>
                <a:latin typeface="Calibri"/>
                <a:ea typeface="Calibri"/>
                <a:cs typeface="Calibri"/>
                <a:sym typeface="Calibri"/>
              </a:defRPr>
            </a:lvl4pPr>
            <a:lvl5pPr marL="1143000" marR="0" lvl="4" indent="-114300" algn="l" rtl="0">
              <a:lnSpc>
                <a:spcPct val="90000"/>
              </a:lnSpc>
              <a:spcBef>
                <a:spcPts val="500"/>
              </a:spcBef>
              <a:spcAft>
                <a:spcPts val="0"/>
              </a:spcAft>
              <a:buClr>
                <a:schemeClr val="dk1"/>
              </a:buClr>
              <a:buSzPts val="2000"/>
              <a:buFont typeface="Arial"/>
              <a:buNone/>
              <a:defRPr sz="1000" b="0" i="0" u="none" strike="noStrike" cap="none">
                <a:solidFill>
                  <a:schemeClr val="dk1"/>
                </a:solidFill>
                <a:latin typeface="Calibri"/>
                <a:ea typeface="Calibri"/>
                <a:cs typeface="Calibri"/>
                <a:sym typeface="Calibri"/>
              </a:defRPr>
            </a:lvl5pPr>
            <a:lvl6pPr marL="1371600" marR="0" lvl="5" indent="-114300" algn="l" rtl="0">
              <a:lnSpc>
                <a:spcPct val="90000"/>
              </a:lnSpc>
              <a:spcBef>
                <a:spcPts val="500"/>
              </a:spcBef>
              <a:spcAft>
                <a:spcPts val="0"/>
              </a:spcAft>
              <a:buClr>
                <a:schemeClr val="dk1"/>
              </a:buClr>
              <a:buSzPts val="2000"/>
              <a:buFont typeface="Arial"/>
              <a:buNone/>
              <a:defRPr sz="1000" b="0" i="0" u="none" strike="noStrike" cap="none">
                <a:solidFill>
                  <a:schemeClr val="dk1"/>
                </a:solidFill>
                <a:latin typeface="Calibri"/>
                <a:ea typeface="Calibri"/>
                <a:cs typeface="Calibri"/>
                <a:sym typeface="Calibri"/>
              </a:defRPr>
            </a:lvl6pPr>
            <a:lvl7pPr marL="1600200" marR="0" lvl="6" indent="-114300" algn="l" rtl="0">
              <a:lnSpc>
                <a:spcPct val="90000"/>
              </a:lnSpc>
              <a:spcBef>
                <a:spcPts val="500"/>
              </a:spcBef>
              <a:spcAft>
                <a:spcPts val="0"/>
              </a:spcAft>
              <a:buClr>
                <a:schemeClr val="dk1"/>
              </a:buClr>
              <a:buSzPts val="2000"/>
              <a:buFont typeface="Arial"/>
              <a:buNone/>
              <a:defRPr sz="1000" b="0" i="0" u="none" strike="noStrike" cap="none">
                <a:solidFill>
                  <a:schemeClr val="dk1"/>
                </a:solidFill>
                <a:latin typeface="Calibri"/>
                <a:ea typeface="Calibri"/>
                <a:cs typeface="Calibri"/>
                <a:sym typeface="Calibri"/>
              </a:defRPr>
            </a:lvl7pPr>
            <a:lvl8pPr marL="1828800" marR="0" lvl="7" indent="-114300" algn="l" rtl="0">
              <a:lnSpc>
                <a:spcPct val="90000"/>
              </a:lnSpc>
              <a:spcBef>
                <a:spcPts val="500"/>
              </a:spcBef>
              <a:spcAft>
                <a:spcPts val="0"/>
              </a:spcAft>
              <a:buClr>
                <a:schemeClr val="dk1"/>
              </a:buClr>
              <a:buSzPts val="2000"/>
              <a:buFont typeface="Arial"/>
              <a:buNone/>
              <a:defRPr sz="1000" b="0" i="0" u="none" strike="noStrike" cap="none">
                <a:solidFill>
                  <a:schemeClr val="dk1"/>
                </a:solidFill>
                <a:latin typeface="Calibri"/>
                <a:ea typeface="Calibri"/>
                <a:cs typeface="Calibri"/>
                <a:sym typeface="Calibri"/>
              </a:defRPr>
            </a:lvl8pPr>
            <a:lvl9pPr marL="2057400" marR="0" lvl="8" indent="-114300" algn="l" rtl="0">
              <a:lnSpc>
                <a:spcPct val="90000"/>
              </a:lnSpc>
              <a:spcBef>
                <a:spcPts val="500"/>
              </a:spcBef>
              <a:spcAft>
                <a:spcPts val="0"/>
              </a:spcAft>
              <a:buClr>
                <a:schemeClr val="dk1"/>
              </a:buClr>
              <a:buSzPts val="2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0">
                <a:solidFill>
                  <a:schemeClr val="dk1"/>
                </a:solidFill>
                <a:latin typeface="Calibri"/>
                <a:ea typeface="Calibri"/>
                <a:cs typeface="Calibri"/>
                <a:sym typeface="Calibri"/>
              </a:defRPr>
            </a:lvl1pPr>
            <a:lvl2pPr marR="0" lvl="1"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9" name="Google Shape;59;p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0">
                <a:solidFill>
                  <a:schemeClr val="dk1"/>
                </a:solidFill>
                <a:latin typeface="Calibri"/>
                <a:ea typeface="Calibri"/>
                <a:cs typeface="Calibri"/>
                <a:sym typeface="Calibri"/>
              </a:defRPr>
            </a:lvl1pPr>
            <a:lvl2pPr marR="0" lvl="1"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60;p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150">
                <a:solidFill>
                  <a:schemeClr val="dk1"/>
                </a:solidFill>
                <a:latin typeface="Calibri"/>
                <a:ea typeface="Calibri"/>
                <a:cs typeface="Calibri"/>
                <a:sym typeface="Calibri"/>
              </a:defRPr>
            </a:lvl1pPr>
            <a:lvl2pPr marL="0" marR="0" lvl="1" indent="0" algn="l" rtl="0">
              <a:spcBef>
                <a:spcPts val="0"/>
              </a:spcBef>
              <a:buNone/>
              <a:defRPr sz="2150">
                <a:solidFill>
                  <a:schemeClr val="dk1"/>
                </a:solidFill>
                <a:latin typeface="Calibri"/>
                <a:ea typeface="Calibri"/>
                <a:cs typeface="Calibri"/>
                <a:sym typeface="Calibri"/>
              </a:defRPr>
            </a:lvl2pPr>
            <a:lvl3pPr marL="0" marR="0" lvl="2" indent="0" algn="l" rtl="0">
              <a:spcBef>
                <a:spcPts val="0"/>
              </a:spcBef>
              <a:buNone/>
              <a:defRPr sz="2150">
                <a:solidFill>
                  <a:schemeClr val="dk1"/>
                </a:solidFill>
                <a:latin typeface="Calibri"/>
                <a:ea typeface="Calibri"/>
                <a:cs typeface="Calibri"/>
                <a:sym typeface="Calibri"/>
              </a:defRPr>
            </a:lvl3pPr>
            <a:lvl4pPr marL="0" marR="0" lvl="3" indent="0" algn="l" rtl="0">
              <a:spcBef>
                <a:spcPts val="0"/>
              </a:spcBef>
              <a:buNone/>
              <a:defRPr sz="2150">
                <a:solidFill>
                  <a:schemeClr val="dk1"/>
                </a:solidFill>
                <a:latin typeface="Calibri"/>
                <a:ea typeface="Calibri"/>
                <a:cs typeface="Calibri"/>
                <a:sym typeface="Calibri"/>
              </a:defRPr>
            </a:lvl4pPr>
            <a:lvl5pPr marL="0" marR="0" lvl="4" indent="0" algn="l" rtl="0">
              <a:spcBef>
                <a:spcPts val="0"/>
              </a:spcBef>
              <a:buNone/>
              <a:defRPr sz="2150">
                <a:solidFill>
                  <a:schemeClr val="dk1"/>
                </a:solidFill>
                <a:latin typeface="Calibri"/>
                <a:ea typeface="Calibri"/>
                <a:cs typeface="Calibri"/>
                <a:sym typeface="Calibri"/>
              </a:defRPr>
            </a:lvl5pPr>
            <a:lvl6pPr marL="0" marR="0" lvl="5" indent="0" algn="l" rtl="0">
              <a:spcBef>
                <a:spcPts val="0"/>
              </a:spcBef>
              <a:buNone/>
              <a:defRPr sz="2150">
                <a:solidFill>
                  <a:schemeClr val="dk1"/>
                </a:solidFill>
                <a:latin typeface="Calibri"/>
                <a:ea typeface="Calibri"/>
                <a:cs typeface="Calibri"/>
                <a:sym typeface="Calibri"/>
              </a:defRPr>
            </a:lvl6pPr>
            <a:lvl7pPr marL="0" marR="0" lvl="6" indent="0" algn="l" rtl="0">
              <a:spcBef>
                <a:spcPts val="0"/>
              </a:spcBef>
              <a:buNone/>
              <a:defRPr sz="2150">
                <a:solidFill>
                  <a:schemeClr val="dk1"/>
                </a:solidFill>
                <a:latin typeface="Calibri"/>
                <a:ea typeface="Calibri"/>
                <a:cs typeface="Calibri"/>
                <a:sym typeface="Calibri"/>
              </a:defRPr>
            </a:lvl7pPr>
            <a:lvl8pPr marL="0" marR="0" lvl="7" indent="0" algn="l" rtl="0">
              <a:spcBef>
                <a:spcPts val="0"/>
              </a:spcBef>
              <a:buNone/>
              <a:defRPr sz="2150">
                <a:solidFill>
                  <a:schemeClr val="dk1"/>
                </a:solidFill>
                <a:latin typeface="Calibri"/>
                <a:ea typeface="Calibri"/>
                <a:cs typeface="Calibri"/>
                <a:sym typeface="Calibri"/>
              </a:defRPr>
            </a:lvl8pPr>
            <a:lvl9pPr marL="0" marR="0" lvl="8" indent="0" algn="l" rtl="0">
              <a:spcBef>
                <a:spcPts val="0"/>
              </a:spcBef>
              <a:buNone/>
              <a:defRPr sz="215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2150" b="0" i="0" u="none" strike="noStrike" kern="120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50514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900"/>
            </a:lvl2pPr>
            <a:lvl3pPr lvl="2">
              <a:spcBef>
                <a:spcPts val="0"/>
              </a:spcBef>
              <a:spcAft>
                <a:spcPts val="0"/>
              </a:spcAft>
              <a:buSzPts val="1400"/>
              <a:buNone/>
              <a:defRPr sz="900"/>
            </a:lvl3pPr>
            <a:lvl4pPr lvl="3">
              <a:spcBef>
                <a:spcPts val="0"/>
              </a:spcBef>
              <a:spcAft>
                <a:spcPts val="0"/>
              </a:spcAft>
              <a:buSzPts val="1400"/>
              <a:buNone/>
              <a:defRPr sz="900"/>
            </a:lvl4pPr>
            <a:lvl5pPr lvl="4">
              <a:spcBef>
                <a:spcPts val="0"/>
              </a:spcBef>
              <a:spcAft>
                <a:spcPts val="0"/>
              </a:spcAft>
              <a:buSzPts val="1400"/>
              <a:buNone/>
              <a:defRPr sz="900"/>
            </a:lvl5pPr>
            <a:lvl6pPr lvl="5">
              <a:spcBef>
                <a:spcPts val="0"/>
              </a:spcBef>
              <a:spcAft>
                <a:spcPts val="0"/>
              </a:spcAft>
              <a:buSzPts val="1400"/>
              <a:buNone/>
              <a:defRPr sz="900"/>
            </a:lvl6pPr>
            <a:lvl7pPr lvl="6">
              <a:spcBef>
                <a:spcPts val="0"/>
              </a:spcBef>
              <a:spcAft>
                <a:spcPts val="0"/>
              </a:spcAft>
              <a:buSzPts val="1400"/>
              <a:buNone/>
              <a:defRPr sz="900"/>
            </a:lvl7pPr>
            <a:lvl8pPr lvl="7">
              <a:spcBef>
                <a:spcPts val="0"/>
              </a:spcBef>
              <a:spcAft>
                <a:spcPts val="0"/>
              </a:spcAft>
              <a:buSzPts val="1400"/>
              <a:buNone/>
              <a:defRPr sz="900"/>
            </a:lvl8pPr>
            <a:lvl9pPr lvl="8">
              <a:spcBef>
                <a:spcPts val="0"/>
              </a:spcBef>
              <a:spcAft>
                <a:spcPts val="0"/>
              </a:spcAft>
              <a:buSzPts val="1400"/>
              <a:buNone/>
              <a:defRPr sz="900"/>
            </a:lvl9pPr>
          </a:lstStyle>
          <a:p>
            <a:endParaRPr/>
          </a:p>
        </p:txBody>
      </p:sp>
      <p:sp>
        <p:nvSpPr>
          <p:cNvPr id="63" name="Google Shape;63;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228600" marR="0" lvl="0" indent="-292100" algn="l" rtl="0">
              <a:lnSpc>
                <a:spcPct val="90000"/>
              </a:lnSpc>
              <a:spcBef>
                <a:spcPts val="1000"/>
              </a:spcBef>
              <a:spcAft>
                <a:spcPts val="0"/>
              </a:spcAft>
              <a:buClr>
                <a:schemeClr val="dk1"/>
              </a:buClr>
              <a:buSzPts val="5600"/>
              <a:buFont typeface="Arial"/>
              <a:buChar char="•"/>
              <a:defRPr sz="2800" b="0" i="0" u="none" strike="noStrike" cap="none">
                <a:solidFill>
                  <a:schemeClr val="dk1"/>
                </a:solidFill>
                <a:latin typeface="Calibri"/>
                <a:ea typeface="Calibri"/>
                <a:cs typeface="Calibri"/>
                <a:sym typeface="Calibri"/>
              </a:defRPr>
            </a:lvl1pPr>
            <a:lvl2pPr marL="457200" marR="0" lvl="1" indent="-266700" algn="l" rtl="0">
              <a:lnSpc>
                <a:spcPct val="90000"/>
              </a:lnSpc>
              <a:spcBef>
                <a:spcPts val="500"/>
              </a:spcBef>
              <a:spcAft>
                <a:spcPts val="0"/>
              </a:spcAft>
              <a:buClr>
                <a:schemeClr val="dk1"/>
              </a:buClr>
              <a:buSzPts val="4800"/>
              <a:buFont typeface="Arial"/>
              <a:buChar char="•"/>
              <a:defRPr sz="2400" b="0" i="0" u="none" strike="noStrike" cap="none">
                <a:solidFill>
                  <a:schemeClr val="dk1"/>
                </a:solidFill>
                <a:latin typeface="Calibri"/>
                <a:ea typeface="Calibri"/>
                <a:cs typeface="Calibri"/>
                <a:sym typeface="Calibri"/>
              </a:defRPr>
            </a:lvl2pPr>
            <a:lvl3pPr marL="685800" marR="0" lvl="2" indent="-241300"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Calibri"/>
                <a:ea typeface="Calibri"/>
                <a:cs typeface="Calibri"/>
                <a:sym typeface="Calibri"/>
              </a:defRPr>
            </a:lvl3pPr>
            <a:lvl4pPr marL="914400" marR="0" lvl="3"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Calibri"/>
                <a:ea typeface="Calibri"/>
                <a:cs typeface="Calibri"/>
                <a:sym typeface="Calibri"/>
              </a:defRPr>
            </a:lvl4pPr>
            <a:lvl5pPr marL="1143000" marR="0" lvl="4"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Calibri"/>
                <a:ea typeface="Calibri"/>
                <a:cs typeface="Calibri"/>
                <a:sym typeface="Calibri"/>
              </a:defRPr>
            </a:lvl5pPr>
            <a:lvl6pPr marL="1371600" marR="0" lvl="5"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Calibri"/>
                <a:ea typeface="Calibri"/>
                <a:cs typeface="Calibri"/>
                <a:sym typeface="Calibri"/>
              </a:defRPr>
            </a:lvl6pPr>
            <a:lvl7pPr marL="1600200" marR="0" lvl="6"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Calibri"/>
                <a:ea typeface="Calibri"/>
                <a:cs typeface="Calibri"/>
                <a:sym typeface="Calibri"/>
              </a:defRPr>
            </a:lvl7pPr>
            <a:lvl8pPr marL="1828800" marR="0" lvl="7"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Calibri"/>
                <a:ea typeface="Calibri"/>
                <a:cs typeface="Calibri"/>
                <a:sym typeface="Calibri"/>
              </a:defRPr>
            </a:lvl8pPr>
            <a:lvl9pPr marL="2057400" marR="0" lvl="8"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0">
                <a:solidFill>
                  <a:schemeClr val="dk1"/>
                </a:solidFill>
                <a:latin typeface="Calibri"/>
                <a:ea typeface="Calibri"/>
                <a:cs typeface="Calibri"/>
                <a:sym typeface="Calibri"/>
              </a:defRPr>
            </a:lvl1pPr>
            <a:lvl2pPr marR="0" lvl="1"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5" name="Google Shape;65;p1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0">
                <a:solidFill>
                  <a:schemeClr val="dk1"/>
                </a:solidFill>
                <a:latin typeface="Calibri"/>
                <a:ea typeface="Calibri"/>
                <a:cs typeface="Calibri"/>
                <a:sym typeface="Calibri"/>
              </a:defRPr>
            </a:lvl1pPr>
            <a:lvl2pPr marR="0" lvl="1"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66;p1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150">
                <a:solidFill>
                  <a:schemeClr val="dk1"/>
                </a:solidFill>
                <a:latin typeface="Calibri"/>
                <a:ea typeface="Calibri"/>
                <a:cs typeface="Calibri"/>
                <a:sym typeface="Calibri"/>
              </a:defRPr>
            </a:lvl1pPr>
            <a:lvl2pPr marL="0" marR="0" lvl="1" indent="0" algn="l" rtl="0">
              <a:spcBef>
                <a:spcPts val="0"/>
              </a:spcBef>
              <a:buNone/>
              <a:defRPr sz="2150">
                <a:solidFill>
                  <a:schemeClr val="dk1"/>
                </a:solidFill>
                <a:latin typeface="Calibri"/>
                <a:ea typeface="Calibri"/>
                <a:cs typeface="Calibri"/>
                <a:sym typeface="Calibri"/>
              </a:defRPr>
            </a:lvl2pPr>
            <a:lvl3pPr marL="0" marR="0" lvl="2" indent="0" algn="l" rtl="0">
              <a:spcBef>
                <a:spcPts val="0"/>
              </a:spcBef>
              <a:buNone/>
              <a:defRPr sz="2150">
                <a:solidFill>
                  <a:schemeClr val="dk1"/>
                </a:solidFill>
                <a:latin typeface="Calibri"/>
                <a:ea typeface="Calibri"/>
                <a:cs typeface="Calibri"/>
                <a:sym typeface="Calibri"/>
              </a:defRPr>
            </a:lvl3pPr>
            <a:lvl4pPr marL="0" marR="0" lvl="3" indent="0" algn="l" rtl="0">
              <a:spcBef>
                <a:spcPts val="0"/>
              </a:spcBef>
              <a:buNone/>
              <a:defRPr sz="2150">
                <a:solidFill>
                  <a:schemeClr val="dk1"/>
                </a:solidFill>
                <a:latin typeface="Calibri"/>
                <a:ea typeface="Calibri"/>
                <a:cs typeface="Calibri"/>
                <a:sym typeface="Calibri"/>
              </a:defRPr>
            </a:lvl4pPr>
            <a:lvl5pPr marL="0" marR="0" lvl="4" indent="0" algn="l" rtl="0">
              <a:spcBef>
                <a:spcPts val="0"/>
              </a:spcBef>
              <a:buNone/>
              <a:defRPr sz="2150">
                <a:solidFill>
                  <a:schemeClr val="dk1"/>
                </a:solidFill>
                <a:latin typeface="Calibri"/>
                <a:ea typeface="Calibri"/>
                <a:cs typeface="Calibri"/>
                <a:sym typeface="Calibri"/>
              </a:defRPr>
            </a:lvl5pPr>
            <a:lvl6pPr marL="0" marR="0" lvl="5" indent="0" algn="l" rtl="0">
              <a:spcBef>
                <a:spcPts val="0"/>
              </a:spcBef>
              <a:buNone/>
              <a:defRPr sz="2150">
                <a:solidFill>
                  <a:schemeClr val="dk1"/>
                </a:solidFill>
                <a:latin typeface="Calibri"/>
                <a:ea typeface="Calibri"/>
                <a:cs typeface="Calibri"/>
                <a:sym typeface="Calibri"/>
              </a:defRPr>
            </a:lvl6pPr>
            <a:lvl7pPr marL="0" marR="0" lvl="6" indent="0" algn="l" rtl="0">
              <a:spcBef>
                <a:spcPts val="0"/>
              </a:spcBef>
              <a:buNone/>
              <a:defRPr sz="2150">
                <a:solidFill>
                  <a:schemeClr val="dk1"/>
                </a:solidFill>
                <a:latin typeface="Calibri"/>
                <a:ea typeface="Calibri"/>
                <a:cs typeface="Calibri"/>
                <a:sym typeface="Calibri"/>
              </a:defRPr>
            </a:lvl7pPr>
            <a:lvl8pPr marL="0" marR="0" lvl="7" indent="0" algn="l" rtl="0">
              <a:spcBef>
                <a:spcPts val="0"/>
              </a:spcBef>
              <a:buNone/>
              <a:defRPr sz="2150">
                <a:solidFill>
                  <a:schemeClr val="dk1"/>
                </a:solidFill>
                <a:latin typeface="Calibri"/>
                <a:ea typeface="Calibri"/>
                <a:cs typeface="Calibri"/>
                <a:sym typeface="Calibri"/>
              </a:defRPr>
            </a:lvl8pPr>
            <a:lvl9pPr marL="0" marR="0" lvl="8" indent="0" algn="l" rtl="0">
              <a:spcBef>
                <a:spcPts val="0"/>
              </a:spcBef>
              <a:buNone/>
              <a:defRPr sz="215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2150" b="0" i="0" u="none" strike="noStrike" kern="120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78371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900"/>
            </a:lvl2pPr>
            <a:lvl3pPr lvl="2">
              <a:spcBef>
                <a:spcPts val="0"/>
              </a:spcBef>
              <a:spcAft>
                <a:spcPts val="0"/>
              </a:spcAft>
              <a:buSzPts val="1400"/>
              <a:buNone/>
              <a:defRPr sz="900"/>
            </a:lvl3pPr>
            <a:lvl4pPr lvl="3">
              <a:spcBef>
                <a:spcPts val="0"/>
              </a:spcBef>
              <a:spcAft>
                <a:spcPts val="0"/>
              </a:spcAft>
              <a:buSzPts val="1400"/>
              <a:buNone/>
              <a:defRPr sz="900"/>
            </a:lvl4pPr>
            <a:lvl5pPr lvl="4">
              <a:spcBef>
                <a:spcPts val="0"/>
              </a:spcBef>
              <a:spcAft>
                <a:spcPts val="0"/>
              </a:spcAft>
              <a:buSzPts val="1400"/>
              <a:buNone/>
              <a:defRPr sz="900"/>
            </a:lvl5pPr>
            <a:lvl6pPr lvl="5">
              <a:spcBef>
                <a:spcPts val="0"/>
              </a:spcBef>
              <a:spcAft>
                <a:spcPts val="0"/>
              </a:spcAft>
              <a:buSzPts val="1400"/>
              <a:buNone/>
              <a:defRPr sz="900"/>
            </a:lvl6pPr>
            <a:lvl7pPr lvl="6">
              <a:spcBef>
                <a:spcPts val="0"/>
              </a:spcBef>
              <a:spcAft>
                <a:spcPts val="0"/>
              </a:spcAft>
              <a:buSzPts val="1400"/>
              <a:buNone/>
              <a:defRPr sz="900"/>
            </a:lvl7pPr>
            <a:lvl8pPr lvl="7">
              <a:spcBef>
                <a:spcPts val="0"/>
              </a:spcBef>
              <a:spcAft>
                <a:spcPts val="0"/>
              </a:spcAft>
              <a:buSzPts val="1400"/>
              <a:buNone/>
              <a:defRPr sz="900"/>
            </a:lvl8pPr>
            <a:lvl9pPr lvl="8">
              <a:spcBef>
                <a:spcPts val="0"/>
              </a:spcBef>
              <a:spcAft>
                <a:spcPts val="0"/>
              </a:spcAft>
              <a:buSzPts val="1400"/>
              <a:buNone/>
              <a:defRPr sz="900"/>
            </a:lvl9pPr>
          </a:lstStyle>
          <a:p>
            <a:endParaRPr/>
          </a:p>
        </p:txBody>
      </p:sp>
      <p:sp>
        <p:nvSpPr>
          <p:cNvPr id="69" name="Google Shape;69;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228600" marR="0" lvl="0" indent="-292100" algn="l" rtl="0">
              <a:lnSpc>
                <a:spcPct val="90000"/>
              </a:lnSpc>
              <a:spcBef>
                <a:spcPts val="1000"/>
              </a:spcBef>
              <a:spcAft>
                <a:spcPts val="0"/>
              </a:spcAft>
              <a:buClr>
                <a:schemeClr val="dk1"/>
              </a:buClr>
              <a:buSzPts val="5600"/>
              <a:buFont typeface="Arial"/>
              <a:buChar char="•"/>
              <a:defRPr sz="2800" b="0" i="0" u="none" strike="noStrike" cap="none">
                <a:solidFill>
                  <a:schemeClr val="dk1"/>
                </a:solidFill>
                <a:latin typeface="Calibri"/>
                <a:ea typeface="Calibri"/>
                <a:cs typeface="Calibri"/>
                <a:sym typeface="Calibri"/>
              </a:defRPr>
            </a:lvl1pPr>
            <a:lvl2pPr marL="457200" marR="0" lvl="1" indent="-266700" algn="l" rtl="0">
              <a:lnSpc>
                <a:spcPct val="90000"/>
              </a:lnSpc>
              <a:spcBef>
                <a:spcPts val="500"/>
              </a:spcBef>
              <a:spcAft>
                <a:spcPts val="0"/>
              </a:spcAft>
              <a:buClr>
                <a:schemeClr val="dk1"/>
              </a:buClr>
              <a:buSzPts val="4800"/>
              <a:buFont typeface="Arial"/>
              <a:buChar char="•"/>
              <a:defRPr sz="2400" b="0" i="0" u="none" strike="noStrike" cap="none">
                <a:solidFill>
                  <a:schemeClr val="dk1"/>
                </a:solidFill>
                <a:latin typeface="Calibri"/>
                <a:ea typeface="Calibri"/>
                <a:cs typeface="Calibri"/>
                <a:sym typeface="Calibri"/>
              </a:defRPr>
            </a:lvl2pPr>
            <a:lvl3pPr marL="685800" marR="0" lvl="2" indent="-241300"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Calibri"/>
                <a:ea typeface="Calibri"/>
                <a:cs typeface="Calibri"/>
                <a:sym typeface="Calibri"/>
              </a:defRPr>
            </a:lvl3pPr>
            <a:lvl4pPr marL="914400" marR="0" lvl="3"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Calibri"/>
                <a:ea typeface="Calibri"/>
                <a:cs typeface="Calibri"/>
                <a:sym typeface="Calibri"/>
              </a:defRPr>
            </a:lvl4pPr>
            <a:lvl5pPr marL="1143000" marR="0" lvl="4"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Calibri"/>
                <a:ea typeface="Calibri"/>
                <a:cs typeface="Calibri"/>
                <a:sym typeface="Calibri"/>
              </a:defRPr>
            </a:lvl5pPr>
            <a:lvl6pPr marL="1371600" marR="0" lvl="5"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Calibri"/>
                <a:ea typeface="Calibri"/>
                <a:cs typeface="Calibri"/>
                <a:sym typeface="Calibri"/>
              </a:defRPr>
            </a:lvl6pPr>
            <a:lvl7pPr marL="1600200" marR="0" lvl="6"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Calibri"/>
                <a:ea typeface="Calibri"/>
                <a:cs typeface="Calibri"/>
                <a:sym typeface="Calibri"/>
              </a:defRPr>
            </a:lvl7pPr>
            <a:lvl8pPr marL="1828800" marR="0" lvl="7"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Calibri"/>
                <a:ea typeface="Calibri"/>
                <a:cs typeface="Calibri"/>
                <a:sym typeface="Calibri"/>
              </a:defRPr>
            </a:lvl8pPr>
            <a:lvl9pPr marL="2057400" marR="0" lvl="8" indent="-228600"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0">
                <a:solidFill>
                  <a:schemeClr val="dk1"/>
                </a:solidFill>
                <a:latin typeface="Calibri"/>
                <a:ea typeface="Calibri"/>
                <a:cs typeface="Calibri"/>
                <a:sym typeface="Calibri"/>
              </a:defRPr>
            </a:lvl1pPr>
            <a:lvl2pPr marR="0" lvl="1"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1" name="Google Shape;71;p1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0">
                <a:solidFill>
                  <a:schemeClr val="dk1"/>
                </a:solidFill>
                <a:latin typeface="Calibri"/>
                <a:ea typeface="Calibri"/>
                <a:cs typeface="Calibri"/>
                <a:sym typeface="Calibri"/>
              </a:defRPr>
            </a:lvl1pPr>
            <a:lvl2pPr marR="0" lvl="1"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72;p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150">
                <a:solidFill>
                  <a:schemeClr val="dk1"/>
                </a:solidFill>
                <a:latin typeface="Calibri"/>
                <a:ea typeface="Calibri"/>
                <a:cs typeface="Calibri"/>
                <a:sym typeface="Calibri"/>
              </a:defRPr>
            </a:lvl1pPr>
            <a:lvl2pPr marL="0" marR="0" lvl="1" indent="0" algn="l" rtl="0">
              <a:spcBef>
                <a:spcPts val="0"/>
              </a:spcBef>
              <a:buNone/>
              <a:defRPr sz="2150">
                <a:solidFill>
                  <a:schemeClr val="dk1"/>
                </a:solidFill>
                <a:latin typeface="Calibri"/>
                <a:ea typeface="Calibri"/>
                <a:cs typeface="Calibri"/>
                <a:sym typeface="Calibri"/>
              </a:defRPr>
            </a:lvl2pPr>
            <a:lvl3pPr marL="0" marR="0" lvl="2" indent="0" algn="l" rtl="0">
              <a:spcBef>
                <a:spcPts val="0"/>
              </a:spcBef>
              <a:buNone/>
              <a:defRPr sz="2150">
                <a:solidFill>
                  <a:schemeClr val="dk1"/>
                </a:solidFill>
                <a:latin typeface="Calibri"/>
                <a:ea typeface="Calibri"/>
                <a:cs typeface="Calibri"/>
                <a:sym typeface="Calibri"/>
              </a:defRPr>
            </a:lvl3pPr>
            <a:lvl4pPr marL="0" marR="0" lvl="3" indent="0" algn="l" rtl="0">
              <a:spcBef>
                <a:spcPts val="0"/>
              </a:spcBef>
              <a:buNone/>
              <a:defRPr sz="2150">
                <a:solidFill>
                  <a:schemeClr val="dk1"/>
                </a:solidFill>
                <a:latin typeface="Calibri"/>
                <a:ea typeface="Calibri"/>
                <a:cs typeface="Calibri"/>
                <a:sym typeface="Calibri"/>
              </a:defRPr>
            </a:lvl4pPr>
            <a:lvl5pPr marL="0" marR="0" lvl="4" indent="0" algn="l" rtl="0">
              <a:spcBef>
                <a:spcPts val="0"/>
              </a:spcBef>
              <a:buNone/>
              <a:defRPr sz="2150">
                <a:solidFill>
                  <a:schemeClr val="dk1"/>
                </a:solidFill>
                <a:latin typeface="Calibri"/>
                <a:ea typeface="Calibri"/>
                <a:cs typeface="Calibri"/>
                <a:sym typeface="Calibri"/>
              </a:defRPr>
            </a:lvl5pPr>
            <a:lvl6pPr marL="0" marR="0" lvl="5" indent="0" algn="l" rtl="0">
              <a:spcBef>
                <a:spcPts val="0"/>
              </a:spcBef>
              <a:buNone/>
              <a:defRPr sz="2150">
                <a:solidFill>
                  <a:schemeClr val="dk1"/>
                </a:solidFill>
                <a:latin typeface="Calibri"/>
                <a:ea typeface="Calibri"/>
                <a:cs typeface="Calibri"/>
                <a:sym typeface="Calibri"/>
              </a:defRPr>
            </a:lvl6pPr>
            <a:lvl7pPr marL="0" marR="0" lvl="6" indent="0" algn="l" rtl="0">
              <a:spcBef>
                <a:spcPts val="0"/>
              </a:spcBef>
              <a:buNone/>
              <a:defRPr sz="2150">
                <a:solidFill>
                  <a:schemeClr val="dk1"/>
                </a:solidFill>
                <a:latin typeface="Calibri"/>
                <a:ea typeface="Calibri"/>
                <a:cs typeface="Calibri"/>
                <a:sym typeface="Calibri"/>
              </a:defRPr>
            </a:lvl7pPr>
            <a:lvl8pPr marL="0" marR="0" lvl="7" indent="0" algn="l" rtl="0">
              <a:spcBef>
                <a:spcPts val="0"/>
              </a:spcBef>
              <a:buNone/>
              <a:defRPr sz="2150">
                <a:solidFill>
                  <a:schemeClr val="dk1"/>
                </a:solidFill>
                <a:latin typeface="Calibri"/>
                <a:ea typeface="Calibri"/>
                <a:cs typeface="Calibri"/>
                <a:sym typeface="Calibri"/>
              </a:defRPr>
            </a:lvl8pPr>
            <a:lvl9pPr marL="0" marR="0" lvl="8" indent="0" algn="l" rtl="0">
              <a:spcBef>
                <a:spcPts val="0"/>
              </a:spcBef>
              <a:buNone/>
              <a:defRPr sz="215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2150" b="0" i="0" u="none" strike="noStrike" kern="120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215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4011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3"/>
        <p:cNvGrpSpPr/>
        <p:nvPr/>
      </p:nvGrpSpPr>
      <p:grpSpPr>
        <a:xfrm>
          <a:off x="0" y="0"/>
          <a:ext cx="0" cy="0"/>
          <a:chOff x="0" y="0"/>
          <a:chExt cx="0" cy="0"/>
        </a:xfrm>
      </p:grpSpPr>
    </p:spTree>
    <p:extLst>
      <p:ext uri="{BB962C8B-B14F-4D97-AF65-F5344CB8AC3E}">
        <p14:creationId xmlns:p14="http://schemas.microsoft.com/office/powerpoint/2010/main" val="2322969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FA79A2-3062-4FA2-B0D7-A6271C63D4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C7377-7E74-4430-B4A1-7102F4D4F7A5}" type="slidenum">
              <a:rPr lang="en-US" smtClean="0"/>
              <a:t>‹#›</a:t>
            </a:fld>
            <a:endParaRPr lang="en-US"/>
          </a:p>
        </p:txBody>
      </p:sp>
    </p:spTree>
    <p:extLst>
      <p:ext uri="{BB962C8B-B14F-4D97-AF65-F5344CB8AC3E}">
        <p14:creationId xmlns:p14="http://schemas.microsoft.com/office/powerpoint/2010/main" val="222013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FA79A2-3062-4FA2-B0D7-A6271C63D4B8}"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C7377-7E74-4430-B4A1-7102F4D4F7A5}" type="slidenum">
              <a:rPr lang="en-US" smtClean="0"/>
              <a:t>‹#›</a:t>
            </a:fld>
            <a:endParaRPr lang="en-US"/>
          </a:p>
        </p:txBody>
      </p:sp>
    </p:spTree>
    <p:extLst>
      <p:ext uri="{BB962C8B-B14F-4D97-AF65-F5344CB8AC3E}">
        <p14:creationId xmlns:p14="http://schemas.microsoft.com/office/powerpoint/2010/main" val="265947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FA79A2-3062-4FA2-B0D7-A6271C63D4B8}"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C7377-7E74-4430-B4A1-7102F4D4F7A5}" type="slidenum">
              <a:rPr lang="en-US" smtClean="0"/>
              <a:t>‹#›</a:t>
            </a:fld>
            <a:endParaRPr lang="en-US"/>
          </a:p>
        </p:txBody>
      </p:sp>
    </p:spTree>
    <p:extLst>
      <p:ext uri="{BB962C8B-B14F-4D97-AF65-F5344CB8AC3E}">
        <p14:creationId xmlns:p14="http://schemas.microsoft.com/office/powerpoint/2010/main" val="402638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FA79A2-3062-4FA2-B0D7-A6271C63D4B8}"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C7377-7E74-4430-B4A1-7102F4D4F7A5}" type="slidenum">
              <a:rPr lang="en-US" smtClean="0"/>
              <a:t>‹#›</a:t>
            </a:fld>
            <a:endParaRPr lang="en-US"/>
          </a:p>
        </p:txBody>
      </p:sp>
    </p:spTree>
    <p:extLst>
      <p:ext uri="{BB962C8B-B14F-4D97-AF65-F5344CB8AC3E}">
        <p14:creationId xmlns:p14="http://schemas.microsoft.com/office/powerpoint/2010/main" val="88870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FA79A2-3062-4FA2-B0D7-A6271C63D4B8}"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C7377-7E74-4430-B4A1-7102F4D4F7A5}" type="slidenum">
              <a:rPr lang="en-US" smtClean="0"/>
              <a:t>‹#›</a:t>
            </a:fld>
            <a:endParaRPr lang="en-US"/>
          </a:p>
        </p:txBody>
      </p:sp>
    </p:spTree>
    <p:extLst>
      <p:ext uri="{BB962C8B-B14F-4D97-AF65-F5344CB8AC3E}">
        <p14:creationId xmlns:p14="http://schemas.microsoft.com/office/powerpoint/2010/main" val="142724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A79A2-3062-4FA2-B0D7-A6271C63D4B8}"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C7377-7E74-4430-B4A1-7102F4D4F7A5}" type="slidenum">
              <a:rPr lang="en-US" smtClean="0"/>
              <a:t>‹#›</a:t>
            </a:fld>
            <a:endParaRPr lang="en-US"/>
          </a:p>
        </p:txBody>
      </p:sp>
    </p:spTree>
    <p:extLst>
      <p:ext uri="{BB962C8B-B14F-4D97-AF65-F5344CB8AC3E}">
        <p14:creationId xmlns:p14="http://schemas.microsoft.com/office/powerpoint/2010/main" val="349570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FA79A2-3062-4FA2-B0D7-A6271C63D4B8}"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C7377-7E74-4430-B4A1-7102F4D4F7A5}" type="slidenum">
              <a:rPr lang="en-US" smtClean="0"/>
              <a:t>‹#›</a:t>
            </a:fld>
            <a:endParaRPr lang="en-US"/>
          </a:p>
        </p:txBody>
      </p:sp>
    </p:spTree>
    <p:extLst>
      <p:ext uri="{BB962C8B-B14F-4D97-AF65-F5344CB8AC3E}">
        <p14:creationId xmlns:p14="http://schemas.microsoft.com/office/powerpoint/2010/main" val="257840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FA79A2-3062-4FA2-B0D7-A6271C63D4B8}"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C7377-7E74-4430-B4A1-7102F4D4F7A5}" type="slidenum">
              <a:rPr lang="en-US" smtClean="0"/>
              <a:t>‹#›</a:t>
            </a:fld>
            <a:endParaRPr lang="en-US"/>
          </a:p>
        </p:txBody>
      </p:sp>
    </p:spTree>
    <p:extLst>
      <p:ext uri="{BB962C8B-B14F-4D97-AF65-F5344CB8AC3E}">
        <p14:creationId xmlns:p14="http://schemas.microsoft.com/office/powerpoint/2010/main" val="351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A79A2-3062-4FA2-B0D7-A6271C63D4B8}" type="datetimeFigureOut">
              <a:rPr lang="en-US" smtClean="0"/>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C7377-7E74-4430-B4A1-7102F4D4F7A5}" type="slidenum">
              <a:rPr lang="en-US" smtClean="0"/>
              <a:t>‹#›</a:t>
            </a:fld>
            <a:endParaRPr lang="en-US"/>
          </a:p>
        </p:txBody>
      </p:sp>
    </p:spTree>
    <p:extLst>
      <p:ext uri="{BB962C8B-B14F-4D97-AF65-F5344CB8AC3E}">
        <p14:creationId xmlns:p14="http://schemas.microsoft.com/office/powerpoint/2010/main" val="1816386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27679289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30.png"/><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40.png"/></Relationships>
</file>

<file path=ppt/slides/_rels/slide1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70.png"/></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A5495C-7827-99F3-7F97-C97E8140EF8D}"/>
              </a:ext>
            </a:extLst>
          </p:cNvPr>
          <p:cNvPicPr>
            <a:picLocks noChangeAspect="1"/>
          </p:cNvPicPr>
          <p:nvPr/>
        </p:nvPicPr>
        <p:blipFill>
          <a:blip r:embed="rId2"/>
          <a:stretch>
            <a:fillRect/>
          </a:stretch>
        </p:blipFill>
        <p:spPr>
          <a:xfrm>
            <a:off x="311727" y="548620"/>
            <a:ext cx="4384964" cy="6201591"/>
          </a:xfrm>
          <a:prstGeom prst="rect">
            <a:avLst/>
          </a:prstGeom>
        </p:spPr>
      </p:pic>
      <p:grpSp>
        <p:nvGrpSpPr>
          <p:cNvPr id="2" name="Group 1">
            <a:extLst>
              <a:ext uri="{FF2B5EF4-FFF2-40B4-BE49-F238E27FC236}">
                <a16:creationId xmlns:a16="http://schemas.microsoft.com/office/drawing/2014/main" id="{0CA58FA6-48A7-E250-99BC-376858C405D1}"/>
              </a:ext>
            </a:extLst>
          </p:cNvPr>
          <p:cNvGrpSpPr/>
          <p:nvPr/>
        </p:nvGrpSpPr>
        <p:grpSpPr>
          <a:xfrm>
            <a:off x="4907973" y="633619"/>
            <a:ext cx="6972300" cy="6016563"/>
            <a:chOff x="9851187" y="2126503"/>
            <a:chExt cx="13944600" cy="12033126"/>
          </a:xfrm>
        </p:grpSpPr>
        <p:grpSp>
          <p:nvGrpSpPr>
            <p:cNvPr id="3" name="Group 2">
              <a:extLst>
                <a:ext uri="{FF2B5EF4-FFF2-40B4-BE49-F238E27FC236}">
                  <a16:creationId xmlns:a16="http://schemas.microsoft.com/office/drawing/2014/main" id="{D0ED603B-0A7A-C285-9C4B-6FB1F9D51AD7}"/>
                </a:ext>
              </a:extLst>
            </p:cNvPr>
            <p:cNvGrpSpPr/>
            <p:nvPr/>
          </p:nvGrpSpPr>
          <p:grpSpPr>
            <a:xfrm>
              <a:off x="9851187" y="2126503"/>
              <a:ext cx="13944600" cy="12033126"/>
              <a:chOff x="1339699" y="3448230"/>
              <a:chExt cx="13944600" cy="12033126"/>
            </a:xfrm>
          </p:grpSpPr>
          <p:sp>
            <p:nvSpPr>
              <p:cNvPr id="11" name="Right Triangle 10">
                <a:extLst>
                  <a:ext uri="{FF2B5EF4-FFF2-40B4-BE49-F238E27FC236}">
                    <a16:creationId xmlns:a16="http://schemas.microsoft.com/office/drawing/2014/main" id="{C398C295-F2B1-0BB9-608A-45ADF7674C9D}"/>
                  </a:ext>
                </a:extLst>
              </p:cNvPr>
              <p:cNvSpPr/>
              <p:nvPr/>
            </p:nvSpPr>
            <p:spPr>
              <a:xfrm flipH="1">
                <a:off x="8958821" y="3486542"/>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algn="ctr" defTabSz="1088639">
                  <a:defRPr/>
                </a:pPr>
                <a:endParaRPr lang="en-US" sz="2150">
                  <a:solidFill>
                    <a:prstClr val="white"/>
                  </a:solidFill>
                  <a:latin typeface="Calibri"/>
                </a:endParaRPr>
              </a:p>
            </p:txBody>
          </p:sp>
          <p:grpSp>
            <p:nvGrpSpPr>
              <p:cNvPr id="12" name="Group 11">
                <a:extLst>
                  <a:ext uri="{FF2B5EF4-FFF2-40B4-BE49-F238E27FC236}">
                    <a16:creationId xmlns:a16="http://schemas.microsoft.com/office/drawing/2014/main" id="{BEB33C8F-C7CC-EA21-6E4A-D941D2FF1008}"/>
                  </a:ext>
                </a:extLst>
              </p:cNvPr>
              <p:cNvGrpSpPr/>
              <p:nvPr/>
            </p:nvGrpSpPr>
            <p:grpSpPr>
              <a:xfrm>
                <a:off x="1339699" y="3448230"/>
                <a:ext cx="13944600" cy="12033126"/>
                <a:chOff x="1339699" y="3448230"/>
                <a:chExt cx="13944600" cy="12033126"/>
              </a:xfrm>
            </p:grpSpPr>
            <p:sp>
              <p:nvSpPr>
                <p:cNvPr id="13" name="Rounded Rectangle 11">
                  <a:extLst>
                    <a:ext uri="{FF2B5EF4-FFF2-40B4-BE49-F238E27FC236}">
                      <a16:creationId xmlns:a16="http://schemas.microsoft.com/office/drawing/2014/main" id="{CFE2C5F5-AA30-584D-FC6E-51D03737E313}"/>
                    </a:ext>
                  </a:extLst>
                </p:cNvPr>
                <p:cNvSpPr/>
                <p:nvPr/>
              </p:nvSpPr>
              <p:spPr>
                <a:xfrm>
                  <a:off x="1339699" y="3696072"/>
                  <a:ext cx="13944600" cy="11785284"/>
                </a:xfrm>
                <a:prstGeom prst="roundRect">
                  <a:avLst>
                    <a:gd name="adj" fmla="val 2374"/>
                  </a:avLst>
                </a:prstGeom>
                <a:solidFill>
                  <a:srgbClr val="70AD47">
                    <a:lumMod val="20000"/>
                    <a:lumOff val="80000"/>
                  </a:srgbClr>
                </a:solidFill>
                <a:ln w="28575" cap="flat" cmpd="sng" algn="ctr">
                  <a:solidFill>
                    <a:srgbClr val="0999C8"/>
                  </a:solidFill>
                  <a:prstDash val="solid"/>
                  <a:miter lim="800000"/>
                </a:ln>
                <a:effectLst/>
              </p:spPr>
              <p:txBody>
                <a:bodyPr lIns="18000" tIns="9000" rIns="18000" bIns="9000" rtlCol="0" anchor="ctr"/>
                <a:lstStyle/>
                <a:p>
                  <a:pPr algn="ctr" defTabSz="1088639">
                    <a:defRPr/>
                  </a:pPr>
                  <a:endParaRPr lang="en-US" sz="2300">
                    <a:solidFill>
                      <a:prstClr val="white"/>
                    </a:solidFill>
                    <a:latin typeface="Tahoma" pitchFamily="34" charset="0"/>
                    <a:ea typeface="Tahoma" pitchFamily="34" charset="0"/>
                    <a:cs typeface="Tahoma" pitchFamily="34" charset="0"/>
                  </a:endParaRPr>
                </a:p>
              </p:txBody>
            </p:sp>
            <p:sp>
              <p:nvSpPr>
                <p:cNvPr id="14" name="TextBox 13">
                  <a:extLst>
                    <a:ext uri="{FF2B5EF4-FFF2-40B4-BE49-F238E27FC236}">
                      <a16:creationId xmlns:a16="http://schemas.microsoft.com/office/drawing/2014/main" id="{3496DF8B-F7B1-9A8B-D896-EEDFE4DC13F1}"/>
                    </a:ext>
                  </a:extLst>
                </p:cNvPr>
                <p:cNvSpPr txBox="1"/>
                <p:nvPr/>
              </p:nvSpPr>
              <p:spPr>
                <a:xfrm>
                  <a:off x="5668571" y="3448230"/>
                  <a:ext cx="4072270" cy="1015662"/>
                </a:xfrm>
                <a:prstGeom prst="rect">
                  <a:avLst/>
                </a:prstGeom>
                <a:noFill/>
              </p:spPr>
              <p:txBody>
                <a:bodyPr wrap="none" rtlCol="0">
                  <a:spAutoFit/>
                </a:bodyPr>
                <a:lstStyle/>
                <a:p>
                  <a:pPr algn="ctr" defTabSz="1088639">
                    <a:spcBef>
                      <a:spcPct val="50000"/>
                    </a:spcBef>
                    <a:defRPr/>
                  </a:pPr>
                  <a:r>
                    <a:rPr lang="en-US" sz="2700" b="1" cap="all" dirty="0">
                      <a:ln w="0"/>
                      <a:solidFill>
                        <a:prstClr val="white"/>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 name="Right Triangle 6">
              <a:extLst>
                <a:ext uri="{FF2B5EF4-FFF2-40B4-BE49-F238E27FC236}">
                  <a16:creationId xmlns:a16="http://schemas.microsoft.com/office/drawing/2014/main" id="{FDB16050-EB06-A465-1747-9C60C9507C4D}"/>
                </a:ext>
              </a:extLst>
            </p:cNvPr>
            <p:cNvSpPr/>
            <p:nvPr/>
          </p:nvSpPr>
          <p:spPr>
            <a:xfrm flipH="1">
              <a:off x="11477625" y="2164818"/>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algn="ctr" defTabSz="1088639">
                <a:defRPr/>
              </a:pPr>
              <a:endParaRPr lang="en-US" sz="2150">
                <a:solidFill>
                  <a:prstClr val="white"/>
                </a:solidFill>
                <a:latin typeface="Calibri"/>
              </a:endParaRPr>
            </a:p>
          </p:txBody>
        </p:sp>
        <p:sp>
          <p:nvSpPr>
            <p:cNvPr id="8" name="Round Same Side Corner Rectangle 15">
              <a:extLst>
                <a:ext uri="{FF2B5EF4-FFF2-40B4-BE49-F238E27FC236}">
                  <a16:creationId xmlns:a16="http://schemas.microsoft.com/office/drawing/2014/main" id="{CB82B906-9450-7471-2273-6A19CAE3C51D}"/>
                </a:ext>
              </a:extLst>
            </p:cNvPr>
            <p:cNvSpPr/>
            <p:nvPr/>
          </p:nvSpPr>
          <p:spPr>
            <a:xfrm flipV="1">
              <a:off x="11222787" y="2164810"/>
              <a:ext cx="11998623" cy="2857292"/>
            </a:xfrm>
            <a:prstGeom prst="round2SameRect">
              <a:avLst/>
            </a:prstGeom>
            <a:solidFill>
              <a:srgbClr val="4472C4">
                <a:lumMod val="75000"/>
              </a:srgbClr>
            </a:solidFill>
            <a:ln w="12700" cap="flat" cmpd="sng" algn="ctr">
              <a:noFill/>
              <a:prstDash val="solid"/>
              <a:miter lim="800000"/>
            </a:ln>
            <a:effectLst/>
          </p:spPr>
          <p:txBody>
            <a:bodyPr rtlCol="0" anchor="ctr"/>
            <a:lstStyle/>
            <a:p>
              <a:pPr algn="ctr" defTabSz="1088639">
                <a:defRPr/>
              </a:pPr>
              <a:endParaRPr lang="en-US" sz="2150">
                <a:solidFill>
                  <a:prstClr val="white"/>
                </a:solidFill>
                <a:latin typeface="Calibri"/>
              </a:endParaRPr>
            </a:p>
          </p:txBody>
        </p:sp>
        <p:sp>
          <p:nvSpPr>
            <p:cNvPr id="9" name="Rectangle 6">
              <a:extLst>
                <a:ext uri="{FF2B5EF4-FFF2-40B4-BE49-F238E27FC236}">
                  <a16:creationId xmlns:a16="http://schemas.microsoft.com/office/drawing/2014/main" id="{3E385AD5-0B1A-4291-DA54-6A658D73F7B0}"/>
                </a:ext>
              </a:extLst>
            </p:cNvPr>
            <p:cNvSpPr>
              <a:spLocks noChangeArrowheads="1"/>
            </p:cNvSpPr>
            <p:nvPr/>
          </p:nvSpPr>
          <p:spPr bwMode="auto">
            <a:xfrm>
              <a:off x="10093641" y="5989257"/>
              <a:ext cx="13463078" cy="5105402"/>
            </a:xfrm>
            <a:prstGeom prst="rect">
              <a:avLst/>
            </a:prstGeom>
            <a:noFill/>
            <a:ln w="9525">
              <a:noFill/>
              <a:miter lim="800000"/>
              <a:headEnd/>
              <a:tailEnd/>
            </a:ln>
            <a:effectLst/>
          </p:spPr>
          <p:txBody>
            <a:bodyPr/>
            <a:lstStyle/>
            <a:p>
              <a:pPr algn="just" defTabSz="1088639">
                <a:lnSpc>
                  <a:spcPct val="150000"/>
                </a:lnSpc>
                <a:spcBef>
                  <a:spcPct val="20000"/>
                </a:spcBef>
                <a:defRPr/>
              </a:pPr>
              <a:r>
                <a:rPr lang="en-US" sz="2500" b="1" dirty="0">
                  <a:solidFill>
                    <a:srgbClr val="FF0000"/>
                  </a:solidFill>
                  <a:latin typeface="Tahoma" pitchFamily="34" charset="0"/>
                  <a:ea typeface="Tahoma" pitchFamily="34" charset="0"/>
                  <a:cs typeface="Tahoma" pitchFamily="34" charset="0"/>
                </a:rPr>
                <a:t>§8. </a:t>
              </a:r>
              <a:r>
                <a:rPr lang="en-US" sz="2500" b="1" dirty="0" err="1">
                  <a:solidFill>
                    <a:srgbClr val="FF0000"/>
                  </a:solidFill>
                  <a:latin typeface="Tahoma" pitchFamily="34" charset="0"/>
                  <a:ea typeface="Tahoma" pitchFamily="34" charset="0"/>
                  <a:cs typeface="Tahoma" pitchFamily="34" charset="0"/>
                </a:rPr>
                <a:t>Mẫu</a:t>
              </a:r>
              <a:r>
                <a:rPr lang="en-US" sz="2500" b="1" dirty="0">
                  <a:solidFill>
                    <a:srgbClr val="FF0000"/>
                  </a:solidFill>
                  <a:latin typeface="Tahoma" pitchFamily="34" charset="0"/>
                  <a:ea typeface="Tahoma" pitchFamily="34" charset="0"/>
                  <a:cs typeface="Tahoma" pitchFamily="34" charset="0"/>
                </a:rPr>
                <a:t> </a:t>
              </a:r>
              <a:r>
                <a:rPr lang="en-US" sz="2500" b="1" dirty="0" err="1">
                  <a:solidFill>
                    <a:srgbClr val="FF0000"/>
                  </a:solidFill>
                  <a:latin typeface="Tahoma" pitchFamily="34" charset="0"/>
                  <a:ea typeface="Tahoma" pitchFamily="34" charset="0"/>
                  <a:cs typeface="Tahoma" pitchFamily="34" charset="0"/>
                </a:rPr>
                <a:t>số</a:t>
              </a:r>
              <a:r>
                <a:rPr lang="en-US" sz="2500" b="1" dirty="0">
                  <a:solidFill>
                    <a:srgbClr val="FF0000"/>
                  </a:solidFill>
                  <a:latin typeface="Tahoma" pitchFamily="34" charset="0"/>
                  <a:ea typeface="Tahoma" pitchFamily="34" charset="0"/>
                  <a:cs typeface="Tahoma" pitchFamily="34" charset="0"/>
                </a:rPr>
                <a:t> </a:t>
              </a:r>
              <a:r>
                <a:rPr lang="en-US" sz="2500" b="1" dirty="0" err="1">
                  <a:solidFill>
                    <a:srgbClr val="FF0000"/>
                  </a:solidFill>
                  <a:latin typeface="Tahoma" pitchFamily="34" charset="0"/>
                  <a:ea typeface="Tahoma" pitchFamily="34" charset="0"/>
                  <a:cs typeface="Tahoma" pitchFamily="34" charset="0"/>
                </a:rPr>
                <a:t>liệu</a:t>
              </a:r>
              <a:r>
                <a:rPr lang="en-US" sz="2500" b="1" dirty="0">
                  <a:solidFill>
                    <a:srgbClr val="FF0000"/>
                  </a:solidFill>
                  <a:latin typeface="Tahoma" pitchFamily="34" charset="0"/>
                  <a:ea typeface="Tahoma" pitchFamily="34" charset="0"/>
                  <a:cs typeface="Tahoma" pitchFamily="34" charset="0"/>
                </a:rPr>
                <a:t> </a:t>
              </a:r>
              <a:r>
                <a:rPr lang="en-US" sz="2500" b="1" dirty="0" err="1">
                  <a:solidFill>
                    <a:srgbClr val="FF0000"/>
                  </a:solidFill>
                  <a:latin typeface="Tahoma" pitchFamily="34" charset="0"/>
                  <a:ea typeface="Tahoma" pitchFamily="34" charset="0"/>
                  <a:cs typeface="Tahoma" pitchFamily="34" charset="0"/>
                </a:rPr>
                <a:t>ghép</a:t>
              </a:r>
              <a:r>
                <a:rPr lang="en-US" sz="2500" b="1" dirty="0">
                  <a:solidFill>
                    <a:srgbClr val="FF0000"/>
                  </a:solidFill>
                  <a:latin typeface="Tahoma" pitchFamily="34" charset="0"/>
                  <a:ea typeface="Tahoma" pitchFamily="34" charset="0"/>
                  <a:cs typeface="Tahoma" pitchFamily="34" charset="0"/>
                </a:rPr>
                <a:t> </a:t>
              </a:r>
              <a:r>
                <a:rPr lang="en-US" sz="2500" b="1" dirty="0" err="1">
                  <a:solidFill>
                    <a:srgbClr val="FF0000"/>
                  </a:solidFill>
                  <a:latin typeface="Tahoma" pitchFamily="34" charset="0"/>
                  <a:ea typeface="Tahoma" pitchFamily="34" charset="0"/>
                  <a:cs typeface="Tahoma" pitchFamily="34" charset="0"/>
                </a:rPr>
                <a:t>nhóm</a:t>
              </a:r>
              <a:endParaRPr lang="en-US" sz="2500" b="1" dirty="0">
                <a:solidFill>
                  <a:srgbClr val="FF0000"/>
                </a:solidFill>
                <a:latin typeface="Tahoma" pitchFamily="34" charset="0"/>
                <a:ea typeface="Tahoma" pitchFamily="34" charset="0"/>
                <a:cs typeface="Tahoma" pitchFamily="34" charset="0"/>
              </a:endParaRPr>
            </a:p>
            <a:p>
              <a:pPr algn="just" defTabSz="1088639">
                <a:lnSpc>
                  <a:spcPct val="150000"/>
                </a:lnSpc>
                <a:spcBef>
                  <a:spcPct val="20000"/>
                </a:spcBef>
                <a:defRPr/>
              </a:pPr>
              <a:r>
                <a:rPr lang="en-US" sz="2400" b="1">
                  <a:solidFill>
                    <a:srgbClr val="0000FF"/>
                  </a:solidFill>
                  <a:latin typeface="Tahoma" pitchFamily="34" charset="0"/>
                  <a:ea typeface="Tahoma" pitchFamily="34" charset="0"/>
                  <a:cs typeface="Tahoma" pitchFamily="34" charset="0"/>
                </a:rPr>
                <a:t>§9. Cấp </a:t>
              </a:r>
              <a:r>
                <a:rPr lang="en-US" sz="2400" b="1" dirty="0" err="1">
                  <a:solidFill>
                    <a:srgbClr val="0000FF"/>
                  </a:solidFill>
                  <a:latin typeface="Tahoma" pitchFamily="34" charset="0"/>
                  <a:ea typeface="Tahoma" pitchFamily="34" charset="0"/>
                  <a:cs typeface="Tahoma" pitchFamily="34" charset="0"/>
                </a:rPr>
                <a:t>số</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đặc</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trưng</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đo</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xu</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thế</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trung</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tâm</a:t>
              </a:r>
              <a:endParaRPr lang="en-US" sz="2400" b="1" dirty="0">
                <a:solidFill>
                  <a:srgbClr val="0000FF"/>
                </a:solidFill>
                <a:latin typeface="Tahoma" pitchFamily="34" charset="0"/>
                <a:ea typeface="Tahoma" pitchFamily="34" charset="0"/>
                <a:cs typeface="Tahoma" pitchFamily="34" charset="0"/>
              </a:endParaRPr>
            </a:p>
            <a:p>
              <a:pPr algn="just" defTabSz="1088639">
                <a:lnSpc>
                  <a:spcPct val="150000"/>
                </a:lnSpc>
                <a:spcBef>
                  <a:spcPct val="20000"/>
                </a:spcBef>
                <a:defRPr/>
              </a:pPr>
              <a:r>
                <a:rPr lang="en-US" sz="2500" b="1" dirty="0" err="1">
                  <a:solidFill>
                    <a:srgbClr val="0033CC"/>
                  </a:solidFill>
                  <a:latin typeface="Tahoma" pitchFamily="34" charset="0"/>
                  <a:ea typeface="Tahoma" pitchFamily="34" charset="0"/>
                  <a:cs typeface="Tahoma" pitchFamily="34" charset="0"/>
                </a:rPr>
                <a:t>Bài</a:t>
              </a:r>
              <a:r>
                <a:rPr lang="en-US" sz="2500" b="1" dirty="0">
                  <a:solidFill>
                    <a:srgbClr val="0033CC"/>
                  </a:solidFill>
                  <a:latin typeface="Tahoma" pitchFamily="34" charset="0"/>
                  <a:ea typeface="Tahoma" pitchFamily="34" charset="0"/>
                  <a:cs typeface="Tahoma" pitchFamily="34" charset="0"/>
                </a:rPr>
                <a:t> </a:t>
              </a:r>
              <a:r>
                <a:rPr lang="en-US" sz="2500" b="1" dirty="0" err="1">
                  <a:solidFill>
                    <a:srgbClr val="0033CC"/>
                  </a:solidFill>
                  <a:latin typeface="Tahoma" pitchFamily="34" charset="0"/>
                  <a:ea typeface="Tahoma" pitchFamily="34" charset="0"/>
                  <a:cs typeface="Tahoma" pitchFamily="34" charset="0"/>
                </a:rPr>
                <a:t>tập</a:t>
              </a:r>
              <a:r>
                <a:rPr lang="en-US" sz="2500" b="1" dirty="0">
                  <a:solidFill>
                    <a:srgbClr val="0033CC"/>
                  </a:solidFill>
                  <a:latin typeface="Tahoma" pitchFamily="34" charset="0"/>
                  <a:ea typeface="Tahoma" pitchFamily="34" charset="0"/>
                  <a:cs typeface="Tahoma" pitchFamily="34" charset="0"/>
                </a:rPr>
                <a:t> </a:t>
              </a:r>
              <a:r>
                <a:rPr lang="en-US" sz="2500" b="1" dirty="0" err="1">
                  <a:solidFill>
                    <a:srgbClr val="0033CC"/>
                  </a:solidFill>
                  <a:latin typeface="Tahoma" pitchFamily="34" charset="0"/>
                  <a:ea typeface="Tahoma" pitchFamily="34" charset="0"/>
                  <a:cs typeface="Tahoma" pitchFamily="34" charset="0"/>
                </a:rPr>
                <a:t>cuối</a:t>
              </a:r>
              <a:r>
                <a:rPr lang="en-US" sz="2500" b="1" dirty="0">
                  <a:solidFill>
                    <a:srgbClr val="0033CC"/>
                  </a:solidFill>
                  <a:latin typeface="Tahoma" pitchFamily="34" charset="0"/>
                  <a:ea typeface="Tahoma" pitchFamily="34" charset="0"/>
                  <a:cs typeface="Tahoma" pitchFamily="34" charset="0"/>
                </a:rPr>
                <a:t> </a:t>
              </a:r>
              <a:r>
                <a:rPr lang="en-US" sz="2500" b="1" dirty="0" err="1">
                  <a:solidFill>
                    <a:srgbClr val="0033CC"/>
                  </a:solidFill>
                  <a:latin typeface="Tahoma" pitchFamily="34" charset="0"/>
                  <a:ea typeface="Tahoma" pitchFamily="34" charset="0"/>
                  <a:cs typeface="Tahoma" pitchFamily="34" charset="0"/>
                </a:rPr>
                <a:t>chương</a:t>
              </a:r>
              <a:r>
                <a:rPr lang="en-US" sz="2500" b="1" dirty="0">
                  <a:solidFill>
                    <a:srgbClr val="0033CC"/>
                  </a:solidFill>
                  <a:latin typeface="Tahoma" pitchFamily="34" charset="0"/>
                  <a:ea typeface="Tahoma" pitchFamily="34" charset="0"/>
                  <a:cs typeface="Tahoma" pitchFamily="34" charset="0"/>
                </a:rPr>
                <a:t> II</a:t>
              </a:r>
              <a:r>
                <a:rPr lang="vi-VN" sz="2500" b="1" dirty="0">
                  <a:solidFill>
                    <a:srgbClr val="0033CC"/>
                  </a:solidFill>
                  <a:latin typeface="Tahoma" pitchFamily="34" charset="0"/>
                  <a:ea typeface="Tahoma" pitchFamily="34" charset="0"/>
                  <a:cs typeface="Tahoma" pitchFamily="34" charset="0"/>
                </a:rPr>
                <a:t>I</a:t>
              </a:r>
              <a:endParaRPr lang="en-US" sz="2500" b="1" dirty="0">
                <a:solidFill>
                  <a:srgbClr val="0033CC"/>
                </a:solidFill>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id="{C74C83BF-50C3-E172-28A4-55EBC5C96C10}"/>
                </a:ext>
              </a:extLst>
            </p:cNvPr>
            <p:cNvSpPr txBox="1"/>
            <p:nvPr/>
          </p:nvSpPr>
          <p:spPr>
            <a:xfrm>
              <a:off x="11617059" y="2601341"/>
              <a:ext cx="11308960" cy="2400658"/>
            </a:xfrm>
            <a:prstGeom prst="rect">
              <a:avLst/>
            </a:prstGeom>
            <a:noFill/>
          </p:spPr>
          <p:txBody>
            <a:bodyPr wrap="square" rtlCol="0">
              <a:spAutoFit/>
            </a:bodyPr>
            <a:lstStyle/>
            <a:p>
              <a:pPr algn="ctr"/>
              <a:r>
                <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rPr>
                <a:t>CHƯƠNG I</a:t>
              </a: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r>
                <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rPr>
                <a:t>.</a:t>
              </a:r>
              <a:r>
                <a:rPr lang="vi-VN" sz="2400" b="1" dirty="0">
                  <a:solidFill>
                    <a:prstClr val="white"/>
                  </a:solidFill>
                  <a:latin typeface="Times New Roman" panose="02020603050405020304" pitchFamily="18" charset="0"/>
                  <a:cs typeface="Times New Roman" panose="02020603050405020304" pitchFamily="18" charset="0"/>
                </a:rPr>
                <a:t> </a:t>
              </a: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CÁC SỐ ĐẶC TRƯNG ĐO XU THẾ TRUNG TÂM CỦA MẪU SỐ LIỆU GHÉP NHÓM</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5" name="Oval 4">
            <a:extLst>
              <a:ext uri="{FF2B5EF4-FFF2-40B4-BE49-F238E27FC236}">
                <a16:creationId xmlns:a16="http://schemas.microsoft.com/office/drawing/2014/main" id="{6442B17E-7D87-F021-EA66-C89E291CA595}"/>
              </a:ext>
            </a:extLst>
          </p:cNvPr>
          <p:cNvSpPr/>
          <p:nvPr/>
        </p:nvSpPr>
        <p:spPr>
          <a:xfrm>
            <a:off x="5181600" y="2514600"/>
            <a:ext cx="1828800" cy="1828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571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Freeform: Shape 2">
            <a:extLst>
              <a:ext uri="{FF2B5EF4-FFF2-40B4-BE49-F238E27FC236}">
                <a16:creationId xmlns:a16="http://schemas.microsoft.com/office/drawing/2014/main" id="{FCBAB073-AA42-D868-A9E7-BDFA91474D75}"/>
              </a:ext>
            </a:extLst>
          </p:cNvPr>
          <p:cNvSpPr/>
          <p:nvPr/>
        </p:nvSpPr>
        <p:spPr>
          <a:xfrm rot="10800000">
            <a:off x="144048" y="681506"/>
            <a:ext cx="2565743" cy="467214"/>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93133" y="373568"/>
            <a:ext cx="12005733" cy="6135978"/>
            <a:chOff x="9460835" y="1490074"/>
            <a:chExt cx="22518143" cy="12271956"/>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p:txBody>
        </p:sp>
        <p:sp>
          <p:nvSpPr>
            <p:cNvPr id="30" name="Freeform: Shape 29">
              <a:extLst>
                <a:ext uri="{FF2B5EF4-FFF2-40B4-BE49-F238E27FC236}">
                  <a16:creationId xmlns:a16="http://schemas.microsoft.com/office/drawing/2014/main" id="{49137458-563A-4FB9-B2C2-BF24886BC4C3}"/>
                </a:ext>
              </a:extLst>
            </p:cNvPr>
            <p:cNvSpPr/>
            <p:nvPr/>
          </p:nvSpPr>
          <p:spPr>
            <a:xfrm rot="10800000">
              <a:off x="9651829" y="1490074"/>
              <a:ext cx="2763002" cy="7443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6" name="Freeform: Shape 5">
            <a:extLst>
              <a:ext uri="{FF2B5EF4-FFF2-40B4-BE49-F238E27FC236}">
                <a16:creationId xmlns:a16="http://schemas.microsoft.com/office/drawing/2014/main" id="{770A1A89-EC09-E8AC-A29F-48F73FCB79A3}"/>
              </a:ext>
            </a:extLst>
          </p:cNvPr>
          <p:cNvSpPr/>
          <p:nvPr/>
        </p:nvSpPr>
        <p:spPr>
          <a:xfrm rot="10800000">
            <a:off x="191237" y="679652"/>
            <a:ext cx="2455401" cy="40575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48C4DA01-9EFF-7E04-B80A-B03CF9F384DC}"/>
              </a:ext>
            </a:extLst>
          </p:cNvPr>
          <p:cNvSpPr txBox="1"/>
          <p:nvPr/>
        </p:nvSpPr>
        <p:spPr>
          <a:xfrm>
            <a:off x="245163" y="612455"/>
            <a:ext cx="2363511" cy="461665"/>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
                <a:srgbClr val="000000"/>
              </a:buClr>
              <a:buSzTx/>
              <a:buFontTx/>
              <a:buBlip>
                <a:blip r:embed="rId3"/>
              </a:buBlip>
              <a:tabLst/>
              <a:defRPr/>
            </a:pPr>
            <a:r>
              <a:rPr kumimoji="0" lang="en-US" sz="2400" b="1" i="1" u="none" strike="noStrike" kern="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Hoạt</a:t>
            </a:r>
            <a:r>
              <a:rPr kumimoji="0" lang="en-US" sz="24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400" b="1" i="1" u="none" strike="noStrike" kern="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động</a:t>
            </a:r>
            <a:r>
              <a:rPr kumimoji="0" lang="en-US" sz="24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2</a:t>
            </a:r>
            <a:endParaRPr kumimoji="0" lang="en-US" sz="24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54ACD6-1D85-750D-E5E3-F12DEDA23C0C}"/>
                  </a:ext>
                </a:extLst>
              </p:cNvPr>
              <p:cNvSpPr txBox="1"/>
              <p:nvPr/>
            </p:nvSpPr>
            <p:spPr>
              <a:xfrm>
                <a:off x="93133" y="612455"/>
                <a:ext cx="11903902" cy="2936445"/>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400"/>
                  </a:spcAft>
                  <a:buClr>
                    <a:srgbClr val="000000"/>
                  </a:buClr>
                  <a:buSzTx/>
                  <a:buFontTx/>
                  <a:buNone/>
                  <a:tabLst/>
                  <a:defRPr/>
                </a:pPr>
                <a:r>
                  <a:rPr kumimoji="0" lang="en-US" sz="2050" b="1" i="0" u="none" strike="noStrike" kern="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205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Chỉ</a:t>
                </a:r>
                <a:r>
                  <a:rPr kumimoji="0" lang="en-US" sz="205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05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05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BMI ( </a:t>
                </a:r>
                <a:r>
                  <a:rPr kumimoji="0" lang="en-US" sz="205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đo</a:t>
                </a:r>
                <a:r>
                  <a:rPr kumimoji="0" lang="en-US" sz="205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05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bằng</a:t>
                </a:r>
                <a:r>
                  <a:rPr kumimoji="0" lang="en-US" sz="2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𝒘</m:t>
                    </m:r>
                    <m: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sSup>
                      <m:sSupPr>
                        <m:ctrlP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mn-ea"/>
                            <a:cs typeface="+mn-cs"/>
                            <a:sym typeface="Arial"/>
                          </a:rPr>
                        </m:ctrlPr>
                      </m:sSupPr>
                      <m:e>
                        <m: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𝒉</m:t>
                        </m:r>
                      </m:e>
                      <m:sup>
                        <m: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𝟐</m:t>
                        </m:r>
                      </m:sup>
                    </m:sSup>
                  </m:oMath>
                </a14:m>
                <a:r>
                  <a:rPr kumimoji="0" lang="en-US" sz="205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05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205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05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đó</a:t>
                </a:r>
                <a:r>
                  <a:rPr kumimoji="0" lang="en-US" sz="205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𝒘</m:t>
                    </m:r>
                  </m:oMath>
                </a14:m>
                <a:r>
                  <a:rPr kumimoji="0" lang="en-US" sz="2050" b="1"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050" b="1" i="1"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050" b="1"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050" b="1" i="1"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cân</a:t>
                </a:r>
                <a:r>
                  <a:rPr kumimoji="0" lang="en-US" sz="2050" b="1"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050" b="1" i="1"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nặng</a:t>
                </a:r>
                <a:r>
                  <a:rPr kumimoji="0" lang="en-US" sz="2050" b="1"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050" b="1" i="1"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đơn</a:t>
                </a:r>
                <a:r>
                  <a:rPr kumimoji="0" lang="en-US" sz="2050" b="1"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050" b="1" i="1"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vị</a:t>
                </a:r>
                <a:r>
                  <a:rPr kumimoji="0" lang="en-US" sz="2050" b="1"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050" b="1" i="1"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050" b="1"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050" b="1" i="1"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kilogam</a:t>
                </a:r>
                <a:r>
                  <a:rPr kumimoji="0" lang="en-US" sz="2050" b="1"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𝒉</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chiều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cao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đơn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vị</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mét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một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tổ</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được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như</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a:p>
                <a:pPr marL="0" marR="0" lvl="0" indent="0" algn="ctr"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a:ln>
                      <a:noFill/>
                    </a:ln>
                    <a:solidFill>
                      <a:srgbClr val="000000"/>
                    </a:solidFill>
                    <a:effectLst/>
                    <a:uLnTx/>
                    <a:uFillTx/>
                    <a:latin typeface="Tomaho"/>
                    <a:ea typeface="Times New Roman" panose="02020603050405020304" pitchFamily="18" charset="0"/>
                    <a:cs typeface="Arial"/>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𝟏𝟗</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𝟐</m:t>
                    </m:r>
                    <m:r>
                      <m:rPr>
                        <m:nor/>
                      </m:rPr>
                      <a:rPr kumimoji="0" lang="en-US" sz="2100" b="1" i="0" u="none" strike="noStrike" kern="0" cap="none" spc="0" normalizeH="0" baseline="0" noProof="0">
                        <a:ln>
                          <a:noFill/>
                        </a:ln>
                        <a:solidFill>
                          <a:srgbClr val="000000"/>
                        </a:solidFill>
                        <a:effectLst/>
                        <a:uLnTx/>
                        <a:uFillTx/>
                        <a:latin typeface="Tomaho"/>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𝟐𝟏</m:t>
                    </m:r>
                    <m: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m:t>
                    </m:r>
                    <m:r>
                      <m:rPr>
                        <m:nor/>
                      </m:rPr>
                      <a:rPr kumimoji="0" lang="en-US" sz="2100" b="1" i="0" u="none" strike="noStrike" kern="0" cap="none" spc="0" normalizeH="0" baseline="0" noProof="0">
                        <a:ln>
                          <a:noFill/>
                        </a:ln>
                        <a:solidFill>
                          <a:srgbClr val="000000"/>
                        </a:solidFill>
                        <a:effectLst/>
                        <a:uLnTx/>
                        <a:uFillTx/>
                        <a:latin typeface="Tomaho"/>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m:t>
                    </m:r>
                    <m: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𝟖</m:t>
                    </m:r>
                    <m:r>
                      <m:rPr>
                        <m:nor/>
                      </m:rPr>
                      <a:rPr kumimoji="0" lang="en-US" sz="2100" b="1" i="0" u="none" strike="noStrike" kern="0" cap="none" spc="0" normalizeH="0" baseline="0" noProof="0">
                        <a:ln>
                          <a:noFill/>
                        </a:ln>
                        <a:solidFill>
                          <a:srgbClr val="000000"/>
                        </a:solidFill>
                        <a:effectLst/>
                        <a:uLnTx/>
                        <a:uFillTx/>
                        <a:latin typeface="Tomaho"/>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𝟐𝟑</m:t>
                    </m:r>
                    <m: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m:t>
                    </m:r>
                    <m:r>
                      <m:rPr>
                        <m:nor/>
                      </m:rPr>
                      <a:rPr kumimoji="0" lang="en-US" sz="2100" b="1" i="0" u="none" strike="noStrike" kern="0" cap="none" spc="0" normalizeH="0" baseline="0" noProof="0">
                        <a:ln>
                          <a:noFill/>
                        </a:ln>
                        <a:solidFill>
                          <a:srgbClr val="000000"/>
                        </a:solidFill>
                        <a:effectLst/>
                        <a:uLnTx/>
                        <a:uFillTx/>
                        <a:latin typeface="Tomaho"/>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𝟐𝟎</m:t>
                    </m:r>
                    <m: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m:t>
                    </m:r>
                    <m:r>
                      <m:rPr>
                        <m:nor/>
                      </m:rPr>
                      <a:rPr kumimoji="0" lang="en-US" sz="2100" b="1" i="0" u="none" strike="noStrike" kern="0" cap="none" spc="0" normalizeH="0" baseline="0" noProof="0">
                        <a:ln>
                          <a:noFill/>
                        </a:ln>
                        <a:solidFill>
                          <a:srgbClr val="000000"/>
                        </a:solidFill>
                        <a:effectLst/>
                        <a:uLnTx/>
                        <a:uFillTx/>
                        <a:latin typeface="Tomaho"/>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𝟐𝟓</m:t>
                    </m:r>
                    <m: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𝟐</m:t>
                    </m:r>
                    <m:r>
                      <m:rPr>
                        <m:nor/>
                      </m:rPr>
                      <a:rPr kumimoji="0" lang="en-US" sz="2100" b="1" i="0" u="none" strike="noStrike" kern="0" cap="none" spc="0" normalizeH="0" baseline="0" noProof="0">
                        <a:ln>
                          <a:noFill/>
                        </a:ln>
                        <a:solidFill>
                          <a:srgbClr val="000000"/>
                        </a:solidFill>
                        <a:effectLst/>
                        <a:uLnTx/>
                        <a:uFillTx/>
                        <a:latin typeface="Tomaho"/>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𝟏𝟖</m:t>
                    </m:r>
                    <m: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𝟕</m:t>
                    </m:r>
                    <m:r>
                      <m:rPr>
                        <m:nor/>
                      </m:rPr>
                      <a:rPr kumimoji="0" lang="en-US" sz="2100" b="1" i="0" u="none" strike="noStrike" kern="0" cap="none" spc="0" normalizeH="0" baseline="0" noProof="0">
                        <a:ln>
                          <a:noFill/>
                        </a:ln>
                        <a:solidFill>
                          <a:srgbClr val="000000"/>
                        </a:solidFill>
                        <a:effectLst/>
                        <a:uLnTx/>
                        <a:uFillTx/>
                        <a:latin typeface="Tomaho"/>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𝟏𝟗</m:t>
                    </m:r>
                    <m: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m:t>
                    </m:r>
                  </m:oMath>
                </a14:m>
                <a:endParaRPr kumimoji="0" lang="en-US" sz="2100" b="1" i="0" u="none" strike="noStrike" kern="0" cap="none" spc="0" normalizeH="0" baseline="0" noProof="0" dirty="0">
                  <a:ln>
                    <a:noFill/>
                  </a:ln>
                  <a:solidFill>
                    <a:srgbClr val="000000"/>
                  </a:solidFill>
                  <a:effectLst/>
                  <a:uLnTx/>
                  <a:uFillTx/>
                  <a:latin typeface="Tomaho"/>
                  <a:ea typeface="Times New Roman" panose="02020603050405020304" pitchFamily="18" charset="0"/>
                  <a:cs typeface="Arial"/>
                  <a:sym typeface="Arial"/>
                </a:endParaRPr>
              </a:p>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Một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người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chỉ</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BMI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nhỏ</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hơn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𝟏𝟖</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𝟓</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được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xem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thiếu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cân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từ</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𝟏𝟖</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𝟓</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dưới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𝟐𝟑</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cân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nặng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lí</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tưởng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so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chiều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cao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từ</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𝟐𝟑</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trở</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thừa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cân</a:t>
                </a:r>
                <a:r>
                  <a:rPr kumimoji="0" lang="en-US" sz="22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Hãy</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lập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để</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biểu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diễn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tình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trạng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cân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nặng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so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chiều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cao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tổ</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Choice>
        <mc:Fallback xmlns="">
          <p:sp>
            <p:nvSpPr>
              <p:cNvPr id="18" name="TextBox 17">
                <a:extLst>
                  <a:ext uri="{FF2B5EF4-FFF2-40B4-BE49-F238E27FC236}">
                    <a16:creationId xmlns:a16="http://schemas.microsoft.com/office/drawing/2014/main" id="{0954ACD6-1D85-750D-E5E3-F12DEDA23C0C}"/>
                  </a:ext>
                </a:extLst>
              </p:cNvPr>
              <p:cNvSpPr txBox="1">
                <a:spLocks noRot="1" noChangeAspect="1" noMove="1" noResize="1" noEditPoints="1" noAdjustHandles="1" noChangeArrowheads="1" noChangeShapeType="1" noTextEdit="1"/>
              </p:cNvSpPr>
              <p:nvPr/>
            </p:nvSpPr>
            <p:spPr>
              <a:xfrm>
                <a:off x="93133" y="612455"/>
                <a:ext cx="11903902" cy="2936445"/>
              </a:xfrm>
              <a:prstGeom prst="rect">
                <a:avLst/>
              </a:prstGeom>
              <a:blipFill>
                <a:blip r:embed="rId4"/>
                <a:stretch>
                  <a:fillRect l="-614" b="-3112"/>
                </a:stretch>
              </a:blipFill>
            </p:spPr>
            <p:txBody>
              <a:bodyPr/>
              <a:lstStyle/>
              <a:p>
                <a:r>
                  <a:rPr lang="en-US">
                    <a:noFill/>
                  </a:rPr>
                  <a:t> </a:t>
                </a:r>
              </a:p>
            </p:txBody>
          </p:sp>
        </mc:Fallback>
      </mc:AlternateContent>
      <p:sp>
        <p:nvSpPr>
          <p:cNvPr id="76" name="Rectangle 54">
            <a:extLst>
              <a:ext uri="{FF2B5EF4-FFF2-40B4-BE49-F238E27FC236}">
                <a16:creationId xmlns:a16="http://schemas.microsoft.com/office/drawing/2014/main" id="{94A6E23E-4211-498F-9ECC-C7A555F2D54D}"/>
              </a:ext>
            </a:extLst>
          </p:cNvPr>
          <p:cNvSpPr>
            <a:spLocks noChangeArrowheads="1"/>
          </p:cNvSpPr>
          <p:nvPr/>
        </p:nvSpPr>
        <p:spPr bwMode="auto">
          <a:xfrm>
            <a:off x="0" y="-65515"/>
            <a:ext cx="4651718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Hộp Văn bản 81">
            <a:extLst>
              <a:ext uri="{FF2B5EF4-FFF2-40B4-BE49-F238E27FC236}">
                <a16:creationId xmlns:a16="http://schemas.microsoft.com/office/drawing/2014/main" id="{CE374F72-A488-4B0E-8647-1D1AB50738C1}"/>
              </a:ext>
            </a:extLst>
          </p:cNvPr>
          <p:cNvSpPr txBox="1"/>
          <p:nvPr/>
        </p:nvSpPr>
        <p:spPr>
          <a:xfrm>
            <a:off x="548955" y="348454"/>
            <a:ext cx="23303484"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2.</a:t>
            </a:r>
            <a:r>
              <a:rPr kumimoji="0" lang="en-US" sz="21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 NHÓM MẪU SỐ LIỆU</a:t>
            </a:r>
            <a:endParaRPr kumimoji="0" lang="en-US" sz="2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TextBox 1">
            <a:extLst>
              <a:ext uri="{FF2B5EF4-FFF2-40B4-BE49-F238E27FC236}">
                <a16:creationId xmlns:a16="http://schemas.microsoft.com/office/drawing/2014/main" id="{49B536A4-5BD0-78F6-D0F5-67A7913F49A4}"/>
              </a:ext>
            </a:extLst>
          </p:cNvPr>
          <p:cNvSpPr txBox="1"/>
          <p:nvPr/>
        </p:nvSpPr>
        <p:spPr>
          <a:xfrm>
            <a:off x="495529" y="3408348"/>
            <a:ext cx="2345101"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Hướng</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dẫn</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endParaRPr kumimoji="0" lang="en-US" sz="7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Rounded Rectangle 1">
            <a:extLst>
              <a:ext uri="{FF2B5EF4-FFF2-40B4-BE49-F238E27FC236}">
                <a16:creationId xmlns:a16="http://schemas.microsoft.com/office/drawing/2014/main" id="{1972A8F6-1553-CA5A-25DC-AB044AA79230}"/>
              </a:ext>
            </a:extLst>
          </p:cNvPr>
          <p:cNvSpPr/>
          <p:nvPr/>
        </p:nvSpPr>
        <p:spPr>
          <a:xfrm>
            <a:off x="93133" y="3812029"/>
            <a:ext cx="11903902" cy="2653796"/>
          </a:xfrm>
          <a:prstGeom prst="roundRect">
            <a:avLst>
              <a:gd name="adj" fmla="val 24188"/>
            </a:avLst>
          </a:prstGeom>
          <a:solidFill>
            <a:srgbClr val="ED7D31">
              <a:lumMod val="20000"/>
              <a:lumOff val="80000"/>
            </a:srgbClr>
          </a:solidFill>
          <a:ln w="12700" cap="flat" cmpd="sng" algn="ctr">
            <a:solidFill>
              <a:srgbClr val="ED7D31">
                <a:lumMod val="40000"/>
                <a:lumOff val="60000"/>
              </a:srgbClr>
            </a:solidFill>
            <a:prstDash val="solid"/>
            <a:miter lim="800000"/>
          </a:ln>
          <a:effectLst/>
        </p:spPr>
        <p:txBody>
          <a:bodyPr rot="0" spcFirstLastPara="0" vert="horz" wrap="square" lIns="45720" tIns="22860" rIns="45720" bIns="22860" numCol="1" spcCol="0" rtlCol="0" fromWordArt="0" anchor="ctr" anchorCtr="0" forceAA="0" compatLnSpc="1">
            <a:noAutofit/>
          </a:bodyPr>
          <a:lstStyle/>
          <a:p>
            <a:pPr marL="0" marR="0" lvl="0" indent="0" algn="l" defTabSz="457200" rtl="0" eaLnBrk="1" fontAlgn="auto" latinLnBrk="0" hangingPunct="1">
              <a:lnSpc>
                <a:spcPct val="107000"/>
              </a:lnSpc>
              <a:spcBef>
                <a:spcPts val="0"/>
              </a:spcBef>
              <a:spcAft>
                <a:spcPts val="400"/>
              </a:spcAft>
              <a:buClrTx/>
              <a:buSzTx/>
              <a:buFontTx/>
              <a:buNone/>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Để</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chuyển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không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sang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như</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endParaRPr kumimoji="0" lang="en-US" sz="21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457200" rtl="0" eaLnBrk="1" fontAlgn="auto" latinLnBrk="0" hangingPunct="1">
              <a:lnSpc>
                <a:spcPct val="107000"/>
              </a:lnSpc>
              <a:spcBef>
                <a:spcPts val="0"/>
              </a:spcBef>
              <a:spcAft>
                <a:spcPts val="400"/>
              </a:spcAft>
              <a:buClrTx/>
              <a:buSzTx/>
              <a:buFontTx/>
              <a:buNone/>
              <a:tabLst/>
              <a:defRPr/>
            </a:pPr>
            <a:r>
              <a:rPr kumimoji="0" lang="en-US" sz="2100" b="1" i="1"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Bước</a:t>
            </a:r>
            <a:r>
              <a:rPr kumimoji="0" lang="en-US" sz="2100" b="1"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Chia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miền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trị</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thành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một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theo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tiêu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chí</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trước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endParaRPr kumimoji="0" lang="en-US" sz="21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457200" rtl="0" eaLnBrk="1" fontAlgn="auto" latinLnBrk="0" hangingPunct="1">
              <a:lnSpc>
                <a:spcPct val="107000"/>
              </a:lnSpc>
              <a:spcBef>
                <a:spcPts val="0"/>
              </a:spcBef>
              <a:spcAft>
                <a:spcPts val="400"/>
              </a:spcAft>
              <a:buClrTx/>
              <a:buSzTx/>
              <a:buFontTx/>
              <a:buNone/>
              <a:tabLst/>
              <a:defRPr/>
            </a:pPr>
            <a:r>
              <a:rPr kumimoji="0" lang="en-US" sz="2100" b="1" i="1"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Bước</a:t>
            </a:r>
            <a:r>
              <a:rPr kumimoji="0" lang="en-US" sz="2100" b="1" i="1"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2.</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trị</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thuộc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mỗi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tần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lập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thống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kê</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t>
            </a:r>
            <a:endParaRPr kumimoji="0" lang="en-US" sz="6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Arial"/>
              <a:sym typeface="Arial"/>
            </a:endParaRPr>
          </a:p>
        </p:txBody>
      </p:sp>
      <mc:AlternateContent xmlns:mc="http://schemas.openxmlformats.org/markup-compatibility/2006" xmlns:a14="http://schemas.microsoft.com/office/drawing/2010/main">
        <mc:Choice Requires="a14">
          <p:sp>
            <p:nvSpPr>
              <p:cNvPr id="5" name="Rounded Rectangular Callout 3">
                <a:extLst>
                  <a:ext uri="{FF2B5EF4-FFF2-40B4-BE49-F238E27FC236}">
                    <a16:creationId xmlns:a16="http://schemas.microsoft.com/office/drawing/2014/main" id="{6D788821-E76F-D5FD-6633-0279DA8C1D0C}"/>
                  </a:ext>
                </a:extLst>
              </p:cNvPr>
              <p:cNvSpPr/>
              <p:nvPr/>
            </p:nvSpPr>
            <p:spPr>
              <a:xfrm flipH="1">
                <a:off x="220247" y="6961440"/>
                <a:ext cx="10972800" cy="1799196"/>
              </a:xfrm>
              <a:prstGeom prst="wedgeRoundRectCallout">
                <a:avLst>
                  <a:gd name="adj1" fmla="val 51068"/>
                  <a:gd name="adj2" fmla="val -61783"/>
                  <a:gd name="adj3" fmla="val 16667"/>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45720" tIns="22860" rIns="45720" bIns="22860" numCol="1" spcCol="0" rtlCol="0" fromWordArt="0" anchor="ctr" anchorCtr="0" forceAA="0" compatLnSpc="1">
                <a:noAutofit/>
              </a:bodyPr>
              <a:lstStyle/>
              <a:p>
                <a:pPr marL="0" marR="0" lvl="0" indent="0" algn="l" defTabSz="457200" rtl="0" eaLnBrk="1" fontAlgn="auto" latinLnBrk="0" hangingPunct="1">
                  <a:lnSpc>
                    <a:spcPct val="107000"/>
                  </a:lnSpc>
                  <a:spcBef>
                    <a:spcPts val="0"/>
                  </a:spcBef>
                  <a:spcAft>
                    <a:spcPts val="400"/>
                  </a:spcAft>
                  <a:buClrTx/>
                  <a:buSzTx/>
                  <a:buFontTx/>
                  <a:buNone/>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Độ</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dài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d>
                      <m:dPr>
                        <m:begChr m:val=""/>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dP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𝒂</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𝒃</m:t>
                        </m:r>
                      </m:e>
                    </m:d>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𝒃</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𝒂</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endParaRPr kumimoji="0" lang="en-US" sz="21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457200" rtl="0" eaLnBrk="1" fontAlgn="auto" latinLnBrk="0" hangingPunct="1">
                  <a:lnSpc>
                    <a:spcPct val="107000"/>
                  </a:lnSpc>
                  <a:spcBef>
                    <a:spcPts val="0"/>
                  </a:spcBef>
                  <a:spcAft>
                    <a:spcPts val="400"/>
                  </a:spcAft>
                  <a:buClrTx/>
                  <a:buSzTx/>
                  <a:buFontTx/>
                  <a:buNone/>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Không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chia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thành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quá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nhiều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hoặc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quá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ít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không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giao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độ</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dài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như</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tổng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độ</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dài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lớn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hơn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khoảng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thiên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endParaRPr kumimoji="0" lang="en-US" sz="21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ctr" defTabSz="457200" rtl="0" eaLnBrk="1" fontAlgn="auto" latinLnBrk="0" hangingPunct="1">
                  <a:lnSpc>
                    <a:spcPct val="107000"/>
                  </a:lnSpc>
                  <a:spcBef>
                    <a:spcPts val="0"/>
                  </a:spcBef>
                  <a:spcAft>
                    <a:spcPts val="400"/>
                  </a:spcAft>
                  <a:buClrTx/>
                  <a:buSzTx/>
                  <a:buFontTx/>
                  <a:buNone/>
                  <a:tabLst/>
                  <a:defRPr/>
                </a:pPr>
                <a:r>
                  <a:rPr kumimoji="0" lang="en-US" sz="6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Arial"/>
                    <a:sym typeface="Arial"/>
                  </a:rPr>
                  <a:t> </a:t>
                </a:r>
              </a:p>
            </p:txBody>
          </p:sp>
        </mc:Choice>
        <mc:Fallback xmlns="">
          <p:sp>
            <p:nvSpPr>
              <p:cNvPr id="5" name="Rounded Rectangular Callout 3">
                <a:extLst>
                  <a:ext uri="{FF2B5EF4-FFF2-40B4-BE49-F238E27FC236}">
                    <a16:creationId xmlns:a16="http://schemas.microsoft.com/office/drawing/2014/main" id="{6D788821-E76F-D5FD-6633-0279DA8C1D0C}"/>
                  </a:ext>
                </a:extLst>
              </p:cNvPr>
              <p:cNvSpPr>
                <a:spLocks noRot="1" noChangeAspect="1" noMove="1" noResize="1" noEditPoints="1" noAdjustHandles="1" noChangeArrowheads="1" noChangeShapeType="1" noTextEdit="1"/>
              </p:cNvSpPr>
              <p:nvPr/>
            </p:nvSpPr>
            <p:spPr>
              <a:xfrm flipH="1">
                <a:off x="220247" y="6961440"/>
                <a:ext cx="10972800" cy="1799196"/>
              </a:xfrm>
              <a:prstGeom prst="wedgeRoundRectCallout">
                <a:avLst>
                  <a:gd name="adj1" fmla="val 51068"/>
                  <a:gd name="adj2" fmla="val -61783"/>
                  <a:gd name="adj3" fmla="val 16667"/>
                </a:avLst>
              </a:prstGeom>
              <a:blipFill>
                <a:blip r:embed="rId5"/>
                <a:stretch>
                  <a:fillRect t="-11111"/>
                </a:stretch>
              </a:blipFill>
              <a:ln w="12700" cap="flat" cmpd="sng" algn="ctr">
                <a:solidFill>
                  <a:srgbClr val="4472C4">
                    <a:shade val="50000"/>
                  </a:srgbClr>
                </a:solidFill>
                <a:prstDash val="solid"/>
                <a:miter lim="800000"/>
              </a:ln>
              <a:effectLst/>
            </p:spPr>
            <p:txBody>
              <a:bodyPr/>
              <a:lstStyle/>
              <a:p>
                <a:r>
                  <a:rPr lang="en-US">
                    <a:noFill/>
                  </a:rPr>
                  <a:t> </a:t>
                </a:r>
              </a:p>
            </p:txBody>
          </p:sp>
        </mc:Fallback>
      </mc:AlternateContent>
    </p:spTree>
    <p:extLst>
      <p:ext uri="{BB962C8B-B14F-4D97-AF65-F5344CB8AC3E}">
        <p14:creationId xmlns:p14="http://schemas.microsoft.com/office/powerpoint/2010/main" val="1767872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up)">
                                      <p:cBhvr>
                                        <p:cTn id="22" dur="500"/>
                                        <p:tgtEl>
                                          <p:spTgt spid="18">
                                            <p:txEl>
                                              <p:pRg st="0" end="0"/>
                                            </p:txEl>
                                          </p:spTgt>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animEffect transition="in" filter="wipe(up)">
                                      <p:cBhvr>
                                        <p:cTn id="26" dur="500"/>
                                        <p:tgtEl>
                                          <p:spTgt spid="18">
                                            <p:txEl>
                                              <p:pRg st="1" end="1"/>
                                            </p:txEl>
                                          </p:spTgt>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animEffect transition="in" filter="wipe(up)">
                                      <p:cBhvr>
                                        <p:cTn id="30" dur="500"/>
                                        <p:tgtEl>
                                          <p:spTgt spid="1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9" name="Rectangle 8">
            <a:extLst>
              <a:ext uri="{FF2B5EF4-FFF2-40B4-BE49-F238E27FC236}">
                <a16:creationId xmlns:a16="http://schemas.microsoft.com/office/drawing/2014/main" id="{36D59F92-D2D3-F041-C37A-E93F2B1DB2CC}"/>
              </a:ext>
            </a:extLst>
          </p:cNvPr>
          <p:cNvSpPr/>
          <p:nvPr/>
        </p:nvSpPr>
        <p:spPr>
          <a:xfrm>
            <a:off x="172825" y="3255974"/>
            <a:ext cx="11831228" cy="3423122"/>
          </a:xfrm>
          <a:prstGeom prst="rect">
            <a:avLst/>
          </a:prstGeom>
          <a:solidFill>
            <a:schemeClr val="accent4">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93133" y="445870"/>
            <a:ext cx="12005733" cy="6342556"/>
            <a:chOff x="9460835" y="1490074"/>
            <a:chExt cx="22518143" cy="12271956"/>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p:txBody>
        </p:sp>
        <p:sp>
          <p:nvSpPr>
            <p:cNvPr id="30" name="Freeform: Shape 29">
              <a:extLst>
                <a:ext uri="{FF2B5EF4-FFF2-40B4-BE49-F238E27FC236}">
                  <a16:creationId xmlns:a16="http://schemas.microsoft.com/office/drawing/2014/main" id="{49137458-563A-4FB9-B2C2-BF24886BC4C3}"/>
                </a:ext>
              </a:extLst>
            </p:cNvPr>
            <p:cNvSpPr/>
            <p:nvPr/>
          </p:nvSpPr>
          <p:spPr>
            <a:xfrm rot="10800000">
              <a:off x="9651829" y="1490074"/>
              <a:ext cx="2763002" cy="7443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 name="TextBox 1">
            <a:extLst>
              <a:ext uri="{FF2B5EF4-FFF2-40B4-BE49-F238E27FC236}">
                <a16:creationId xmlns:a16="http://schemas.microsoft.com/office/drawing/2014/main" id="{A6D2CDE4-04C0-BA12-0D50-2489AE765FA3}"/>
              </a:ext>
            </a:extLst>
          </p:cNvPr>
          <p:cNvSpPr txBox="1"/>
          <p:nvPr/>
        </p:nvSpPr>
        <p:spPr>
          <a:xfrm>
            <a:off x="172825" y="874297"/>
            <a:ext cx="11758373" cy="752770"/>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thống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kê</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biết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thời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gian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chạy</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phút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30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vận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động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viên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(VĐV)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một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giải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chạy</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Maraton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p:grpSp>
        <p:nvGrpSpPr>
          <p:cNvPr id="5" name="Group 4">
            <a:extLst>
              <a:ext uri="{FF2B5EF4-FFF2-40B4-BE49-F238E27FC236}">
                <a16:creationId xmlns:a16="http://schemas.microsoft.com/office/drawing/2014/main" id="{46A8DC53-7DD4-088B-8813-5B9BF0E7FB4E}"/>
              </a:ext>
            </a:extLst>
          </p:cNvPr>
          <p:cNvGrpSpPr/>
          <p:nvPr/>
        </p:nvGrpSpPr>
        <p:grpSpPr>
          <a:xfrm>
            <a:off x="194963" y="861691"/>
            <a:ext cx="2018284" cy="537917"/>
            <a:chOff x="13292770" y="-606130"/>
            <a:chExt cx="3760327" cy="1075833"/>
          </a:xfrm>
        </p:grpSpPr>
        <p:grpSp>
          <p:nvGrpSpPr>
            <p:cNvPr id="8" name="Group 7">
              <a:extLst>
                <a:ext uri="{FF2B5EF4-FFF2-40B4-BE49-F238E27FC236}">
                  <a16:creationId xmlns:a16="http://schemas.microsoft.com/office/drawing/2014/main" id="{2FD16374-5A88-CCE4-A5D4-53B0786617F0}"/>
                </a:ext>
              </a:extLst>
            </p:cNvPr>
            <p:cNvGrpSpPr/>
            <p:nvPr/>
          </p:nvGrpSpPr>
          <p:grpSpPr>
            <a:xfrm>
              <a:off x="13292770" y="-493072"/>
              <a:ext cx="3760327" cy="962775"/>
              <a:chOff x="2593210" y="3928610"/>
              <a:chExt cx="2161820" cy="591336"/>
            </a:xfrm>
          </p:grpSpPr>
          <p:grpSp>
            <p:nvGrpSpPr>
              <p:cNvPr id="11" name="Group 10">
                <a:extLst>
                  <a:ext uri="{FF2B5EF4-FFF2-40B4-BE49-F238E27FC236}">
                    <a16:creationId xmlns:a16="http://schemas.microsoft.com/office/drawing/2014/main" id="{8A2E51B4-5271-6142-28EB-8B6612C2F31C}"/>
                  </a:ext>
                </a:extLst>
              </p:cNvPr>
              <p:cNvGrpSpPr/>
              <p:nvPr/>
            </p:nvGrpSpPr>
            <p:grpSpPr>
              <a:xfrm>
                <a:off x="2593210" y="3928610"/>
                <a:ext cx="2161820" cy="479825"/>
                <a:chOff x="2860440" y="5214512"/>
                <a:chExt cx="2161820" cy="381667"/>
              </a:xfrm>
            </p:grpSpPr>
            <p:sp>
              <p:nvSpPr>
                <p:cNvPr id="16" name="Freeform: Shape 15">
                  <a:extLst>
                    <a:ext uri="{FF2B5EF4-FFF2-40B4-BE49-F238E27FC236}">
                      <a16:creationId xmlns:a16="http://schemas.microsoft.com/office/drawing/2014/main" id="{5F407A97-CB67-63F0-1C57-0A0A02CEDDFA}"/>
                    </a:ext>
                  </a:extLst>
                </p:cNvPr>
                <p:cNvSpPr/>
                <p:nvPr/>
              </p:nvSpPr>
              <p:spPr>
                <a:xfrm rot="10800000">
                  <a:off x="2860440" y="5238356"/>
                  <a:ext cx="2161820" cy="357823"/>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Freeform: Shape 16">
                  <a:extLst>
                    <a:ext uri="{FF2B5EF4-FFF2-40B4-BE49-F238E27FC236}">
                      <a16:creationId xmlns:a16="http://schemas.microsoft.com/office/drawing/2014/main" id="{B8994909-DB66-820F-ADE3-DC403F3F6F19}"/>
                    </a:ext>
                  </a:extLst>
                </p:cNvPr>
                <p:cNvSpPr/>
                <p:nvPr/>
              </p:nvSpPr>
              <p:spPr>
                <a:xfrm rot="10800000">
                  <a:off x="2930961" y="5214512"/>
                  <a:ext cx="2034411" cy="366496"/>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2" name="Freeform: Shape 11">
                <a:extLst>
                  <a:ext uri="{FF2B5EF4-FFF2-40B4-BE49-F238E27FC236}">
                    <a16:creationId xmlns:a16="http://schemas.microsoft.com/office/drawing/2014/main" id="{4D7C6993-B96B-7308-0795-EEF20A9015E5}"/>
                  </a:ext>
                </a:extLst>
              </p:cNvPr>
              <p:cNvSpPr/>
              <p:nvPr/>
            </p:nvSpPr>
            <p:spPr>
              <a:xfrm rot="10800000">
                <a:off x="2817325" y="4479361"/>
                <a:ext cx="1652079" cy="40585"/>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0" name="TextBox 9">
              <a:extLst>
                <a:ext uri="{FF2B5EF4-FFF2-40B4-BE49-F238E27FC236}">
                  <a16:creationId xmlns:a16="http://schemas.microsoft.com/office/drawing/2014/main" id="{0DACC3C0-E354-4443-AF4A-25C0C6F15920}"/>
                </a:ext>
              </a:extLst>
            </p:cNvPr>
            <p:cNvSpPr txBox="1"/>
            <p:nvPr/>
          </p:nvSpPr>
          <p:spPr>
            <a:xfrm>
              <a:off x="13646606" y="-606130"/>
              <a:ext cx="2760470" cy="923330"/>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
                  <a:srgbClr val="000000"/>
                </a:buClr>
                <a:buSzTx/>
                <a:buFontTx/>
                <a:buBlip>
                  <a:blip r:embed="rId3"/>
                </a:buBlip>
                <a:tabLst/>
                <a:defRPr/>
              </a:pPr>
              <a:r>
                <a:rPr kumimoji="0" lang="en-US" sz="2300" b="1" i="1" u="none" strike="noStrike" kern="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Ví</a:t>
              </a:r>
              <a:r>
                <a:rPr kumimoji="0" lang="en-US" sz="2300" b="1" i="1" u="none" strike="noStrike" kern="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300" b="1" i="1" u="none" strike="noStrike" kern="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dụ</a:t>
              </a:r>
              <a:r>
                <a:rPr kumimoji="0" lang="en-US" sz="2300" b="1" i="1" u="none" strike="noStrike" kern="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 2</a:t>
              </a:r>
              <a:endParaRPr kumimoji="0" lang="en-US" sz="2300" b="1" i="0" u="none" strike="noStrike" kern="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sp>
        <p:nvSpPr>
          <p:cNvPr id="76" name="Rectangle 54">
            <a:extLst>
              <a:ext uri="{FF2B5EF4-FFF2-40B4-BE49-F238E27FC236}">
                <a16:creationId xmlns:a16="http://schemas.microsoft.com/office/drawing/2014/main" id="{94A6E23E-4211-498F-9ECC-C7A555F2D54D}"/>
              </a:ext>
            </a:extLst>
          </p:cNvPr>
          <p:cNvSpPr>
            <a:spLocks noChangeArrowheads="1"/>
          </p:cNvSpPr>
          <p:nvPr/>
        </p:nvSpPr>
        <p:spPr bwMode="auto">
          <a:xfrm>
            <a:off x="0" y="-65515"/>
            <a:ext cx="4651718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Hộp Văn bản 81">
            <a:extLst>
              <a:ext uri="{FF2B5EF4-FFF2-40B4-BE49-F238E27FC236}">
                <a16:creationId xmlns:a16="http://schemas.microsoft.com/office/drawing/2014/main" id="{CE374F72-A488-4B0E-8647-1D1AB50738C1}"/>
              </a:ext>
            </a:extLst>
          </p:cNvPr>
          <p:cNvSpPr txBox="1"/>
          <p:nvPr/>
        </p:nvSpPr>
        <p:spPr>
          <a:xfrm>
            <a:off x="0" y="501698"/>
            <a:ext cx="11579087"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2.</a:t>
            </a:r>
            <a:r>
              <a:rPr kumimoji="0" lang="en-US" sz="21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 NHÓM MẪU SỐ LIỆU</a:t>
            </a:r>
            <a:endParaRPr kumimoji="0" lang="en-US" sz="2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aphicFrame>
        <p:nvGraphicFramePr>
          <p:cNvPr id="3" name="Bảng 2">
            <a:extLst>
              <a:ext uri="{FF2B5EF4-FFF2-40B4-BE49-F238E27FC236}">
                <a16:creationId xmlns:a16="http://schemas.microsoft.com/office/drawing/2014/main" id="{9AC680CD-CA13-4B1A-87FA-130E43A7AC08}"/>
              </a:ext>
            </a:extLst>
          </p:cNvPr>
          <p:cNvGraphicFramePr>
            <a:graphicFrameLocks noGrp="1"/>
          </p:cNvGraphicFramePr>
          <p:nvPr>
            <p:extLst>
              <p:ext uri="{D42A27DB-BD31-4B8C-83A1-F6EECF244321}">
                <p14:modId xmlns:p14="http://schemas.microsoft.com/office/powerpoint/2010/main" val="1709394271"/>
              </p:ext>
            </p:extLst>
          </p:nvPr>
        </p:nvGraphicFramePr>
        <p:xfrm>
          <a:off x="931521" y="1636174"/>
          <a:ext cx="9644030" cy="956197"/>
        </p:xfrm>
        <a:graphic>
          <a:graphicData uri="http://schemas.openxmlformats.org/drawingml/2006/table">
            <a:tbl>
              <a:tblPr firstRow="1" firstCol="1" bandRow="1"/>
              <a:tblGrid>
                <a:gridCol w="1374018">
                  <a:extLst>
                    <a:ext uri="{9D8B030D-6E8A-4147-A177-3AD203B41FA5}">
                      <a16:colId xmlns:a16="http://schemas.microsoft.com/office/drawing/2014/main" val="1843987010"/>
                    </a:ext>
                  </a:extLst>
                </a:gridCol>
                <a:gridCol w="697481">
                  <a:extLst>
                    <a:ext uri="{9D8B030D-6E8A-4147-A177-3AD203B41FA5}">
                      <a16:colId xmlns:a16="http://schemas.microsoft.com/office/drawing/2014/main" val="3284212694"/>
                    </a:ext>
                  </a:extLst>
                </a:gridCol>
                <a:gridCol w="680237">
                  <a:extLst>
                    <a:ext uri="{9D8B030D-6E8A-4147-A177-3AD203B41FA5}">
                      <a16:colId xmlns:a16="http://schemas.microsoft.com/office/drawing/2014/main" val="736614972"/>
                    </a:ext>
                  </a:extLst>
                </a:gridCol>
                <a:gridCol w="689322">
                  <a:extLst>
                    <a:ext uri="{9D8B030D-6E8A-4147-A177-3AD203B41FA5}">
                      <a16:colId xmlns:a16="http://schemas.microsoft.com/office/drawing/2014/main" val="2845112551"/>
                    </a:ext>
                  </a:extLst>
                </a:gridCol>
                <a:gridCol w="689322">
                  <a:extLst>
                    <a:ext uri="{9D8B030D-6E8A-4147-A177-3AD203B41FA5}">
                      <a16:colId xmlns:a16="http://schemas.microsoft.com/office/drawing/2014/main" val="2450313013"/>
                    </a:ext>
                  </a:extLst>
                </a:gridCol>
                <a:gridCol w="689322">
                  <a:extLst>
                    <a:ext uri="{9D8B030D-6E8A-4147-A177-3AD203B41FA5}">
                      <a16:colId xmlns:a16="http://schemas.microsoft.com/office/drawing/2014/main" val="1316086760"/>
                    </a:ext>
                  </a:extLst>
                </a:gridCol>
                <a:gridCol w="689322">
                  <a:extLst>
                    <a:ext uri="{9D8B030D-6E8A-4147-A177-3AD203B41FA5}">
                      <a16:colId xmlns:a16="http://schemas.microsoft.com/office/drawing/2014/main" val="2167109985"/>
                    </a:ext>
                  </a:extLst>
                </a:gridCol>
                <a:gridCol w="688396">
                  <a:extLst>
                    <a:ext uri="{9D8B030D-6E8A-4147-A177-3AD203B41FA5}">
                      <a16:colId xmlns:a16="http://schemas.microsoft.com/office/drawing/2014/main" val="413327345"/>
                    </a:ext>
                  </a:extLst>
                </a:gridCol>
                <a:gridCol w="689322">
                  <a:extLst>
                    <a:ext uri="{9D8B030D-6E8A-4147-A177-3AD203B41FA5}">
                      <a16:colId xmlns:a16="http://schemas.microsoft.com/office/drawing/2014/main" val="646103594"/>
                    </a:ext>
                  </a:extLst>
                </a:gridCol>
                <a:gridCol w="689322">
                  <a:extLst>
                    <a:ext uri="{9D8B030D-6E8A-4147-A177-3AD203B41FA5}">
                      <a16:colId xmlns:a16="http://schemas.microsoft.com/office/drawing/2014/main" val="712438679"/>
                    </a:ext>
                  </a:extLst>
                </a:gridCol>
                <a:gridCol w="689322">
                  <a:extLst>
                    <a:ext uri="{9D8B030D-6E8A-4147-A177-3AD203B41FA5}">
                      <a16:colId xmlns:a16="http://schemas.microsoft.com/office/drawing/2014/main" val="2099421156"/>
                    </a:ext>
                  </a:extLst>
                </a:gridCol>
                <a:gridCol w="689322">
                  <a:extLst>
                    <a:ext uri="{9D8B030D-6E8A-4147-A177-3AD203B41FA5}">
                      <a16:colId xmlns:a16="http://schemas.microsoft.com/office/drawing/2014/main" val="315453169"/>
                    </a:ext>
                  </a:extLst>
                </a:gridCol>
                <a:gridCol w="689322">
                  <a:extLst>
                    <a:ext uri="{9D8B030D-6E8A-4147-A177-3AD203B41FA5}">
                      <a16:colId xmlns:a16="http://schemas.microsoft.com/office/drawing/2014/main" val="1791701108"/>
                    </a:ext>
                  </a:extLst>
                </a:gridCol>
              </a:tblGrid>
              <a:tr h="577940">
                <a:tc>
                  <a:txBody>
                    <a:bodyPr/>
                    <a:lstStyle/>
                    <a:p>
                      <a:pPr marL="0" marR="0">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Thời</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gian</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129</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130</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133</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134</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135</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136</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138</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141</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142</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143</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144</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145</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3883354"/>
                  </a:ext>
                </a:extLst>
              </a:tr>
              <a:tr h="378257">
                <a:tc>
                  <a:txBody>
                    <a:bodyPr/>
                    <a:lstStyle/>
                    <a:p>
                      <a:pPr marL="0" marR="0">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Số</a:t>
                      </a:r>
                      <a:r>
                        <a:rPr lang="en-US" sz="2100" b="1" dirty="0">
                          <a:effectLst/>
                          <a:latin typeface="Tahoma" panose="020B0604030504040204" pitchFamily="34" charset="0"/>
                          <a:ea typeface="Tahoma" panose="020B0604030504040204" pitchFamily="34" charset="0"/>
                          <a:cs typeface="Tahoma" panose="020B0604030504040204" pitchFamily="34" charset="0"/>
                        </a:rPr>
                        <a:t> VĐV</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1</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2</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1</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1</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1</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2</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3</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3</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4</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5</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2</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5</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015789"/>
                  </a:ext>
                </a:extLst>
              </a:tr>
            </a:tbl>
          </a:graphicData>
        </a:graphic>
      </p:graphicFrame>
      <p:sp>
        <p:nvSpPr>
          <p:cNvPr id="23" name="Hộp Văn bản 22">
            <a:extLst>
              <a:ext uri="{FF2B5EF4-FFF2-40B4-BE49-F238E27FC236}">
                <a16:creationId xmlns:a16="http://schemas.microsoft.com/office/drawing/2014/main" id="{792F1C7D-4472-44E4-B17A-E5083A13B2E2}"/>
              </a:ext>
            </a:extLst>
          </p:cNvPr>
          <p:cNvSpPr txBox="1"/>
          <p:nvPr/>
        </p:nvSpPr>
        <p:spPr>
          <a:xfrm>
            <a:off x="194963" y="2576126"/>
            <a:ext cx="11758373" cy="752770"/>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Hãy</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chuyển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sang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gồm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sáu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độ</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dài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bằng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bằng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3.</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7039755-DD0A-26E2-0617-33B6A5EFD229}"/>
                  </a:ext>
                </a:extLst>
              </p:cNvPr>
              <p:cNvSpPr txBox="1"/>
              <p:nvPr/>
            </p:nvSpPr>
            <p:spPr>
              <a:xfrm>
                <a:off x="194963" y="3288140"/>
                <a:ext cx="12098867" cy="1892762"/>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trị</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nhỏ</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nhất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𝟏𝟐𝟗</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trị</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lớn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nhất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𝟏𝟒𝟓</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khoảng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thiên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endPar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𝟏𝟒𝟓</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𝟏𝟐𝟗</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Tổng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độ</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dài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sáu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𝟏𝟖</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Để</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đối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xứng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chọn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đầu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mút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trái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đầu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tiên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𝟏𝟐𝟕</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𝟓</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đầu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mút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phải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cuối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cùng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𝟏𝟒</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được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d>
                      <m:dPr>
                        <m:begChr m:val=""/>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dP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m:t>
                        </m:r>
                        <m:r>
                          <a:rPr lang="vi-VN" sz="2100" b="1" i="1" kern="0">
                            <a:solidFill>
                              <a:srgbClr val="000000"/>
                            </a:solidFill>
                            <a:latin typeface="Cambria Math" panose="02040503050406030204" pitchFamily="18" charset="0"/>
                            <a:ea typeface="Times New Roman" panose="02020603050405020304" pitchFamily="18" charset="0"/>
                            <a:sym typeface="Arial"/>
                          </a:rPr>
                          <m:t>2</m:t>
                        </m:r>
                        <m:r>
                          <a:rPr lang="en-GB" sz="2100" b="1" i="1" kern="0" smtClean="0">
                            <a:solidFill>
                              <a:srgbClr val="000000"/>
                            </a:solidFill>
                            <a:latin typeface="Cambria Math" panose="02040503050406030204" pitchFamily="18" charset="0"/>
                            <a:ea typeface="Times New Roman" panose="02020603050405020304" pitchFamily="18" charset="0"/>
                            <a:sym typeface="Arial"/>
                          </a:rPr>
                          <m:t>𝟕</m:t>
                        </m:r>
                        <m:r>
                          <a:rPr lang="en-GB" sz="2100" b="1" i="1" kern="0" smtClean="0">
                            <a:solidFill>
                              <a:srgbClr val="000000"/>
                            </a:solidFill>
                            <a:latin typeface="Cambria Math" panose="02040503050406030204" pitchFamily="18" charset="0"/>
                            <a:ea typeface="Times New Roman" panose="02020603050405020304" pitchFamily="18" charset="0"/>
                            <a:sym typeface="Arial"/>
                          </a:rPr>
                          <m:t>,</m:t>
                        </m:r>
                        <m:r>
                          <a:rPr lang="en-GB" sz="2100" b="1" i="1" kern="0" smtClean="0">
                            <a:solidFill>
                              <a:srgbClr val="000000"/>
                            </a:solidFill>
                            <a:latin typeface="Cambria Math" panose="02040503050406030204" pitchFamily="18" charset="0"/>
                            <a:ea typeface="Times New Roman" panose="02020603050405020304" pitchFamily="18" charset="0"/>
                            <a:sym typeface="Arial"/>
                          </a:rPr>
                          <m:t>𝟓</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𝟏𝟑𝟎</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m:t>
                        </m:r>
                      </m:e>
                    </m:d>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d>
                      <m:dPr>
                        <m:begChr m:val=""/>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dP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𝟏𝟑</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𝟎</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𝟏𝟑𝟑</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m:t>
                        </m:r>
                      </m:e>
                    </m:d>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 </a:t>
                </a:r>
                <a14:m>
                  <m:oMath xmlns:m="http://schemas.openxmlformats.org/officeDocument/2006/math">
                    <m:d>
                      <m:dPr>
                        <m:begChr m:val=""/>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dP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𝟏𝟒𝟐</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𝟏𝟒𝟓</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GB" sz="2100" b="1"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m:t>
                        </m:r>
                      </m:e>
                    </m:d>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p>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trị</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thuộc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mỗi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như</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Choice>
        <mc:Fallback>
          <p:sp>
            <p:nvSpPr>
              <p:cNvPr id="4" name="TextBox 3">
                <a:extLst>
                  <a:ext uri="{FF2B5EF4-FFF2-40B4-BE49-F238E27FC236}">
                    <a16:creationId xmlns:a16="http://schemas.microsoft.com/office/drawing/2014/main" id="{97039755-DD0A-26E2-0617-33B6A5EFD229}"/>
                  </a:ext>
                </a:extLst>
              </p:cNvPr>
              <p:cNvSpPr txBox="1">
                <a:spLocks noRot="1" noChangeAspect="1" noMove="1" noResize="1" noEditPoints="1" noAdjustHandles="1" noChangeArrowheads="1" noChangeShapeType="1" noTextEdit="1"/>
              </p:cNvSpPr>
              <p:nvPr/>
            </p:nvSpPr>
            <p:spPr>
              <a:xfrm>
                <a:off x="194963" y="3288140"/>
                <a:ext cx="12098867" cy="1892762"/>
              </a:xfrm>
              <a:prstGeom prst="rect">
                <a:avLst/>
              </a:prstGeom>
              <a:blipFill>
                <a:blip r:embed="rId4"/>
                <a:stretch>
                  <a:fillRect l="-605" t="-2572" b="-21865"/>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1901F924-DBA4-17F1-8637-AE6B784EFF11}"/>
              </a:ext>
            </a:extLst>
          </p:cNvPr>
          <p:cNvSpPr txBox="1"/>
          <p:nvPr/>
        </p:nvSpPr>
        <p:spPr>
          <a:xfrm>
            <a:off x="194964" y="3255974"/>
            <a:ext cx="1426570"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Lời</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giải</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r>
              <a:rPr kumimoji="0" lang="fr-FR" sz="21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en-US" sz="700" b="0" i="0" u="none" strike="noStrike" kern="0" cap="none" spc="0" normalizeH="0" baseline="0" noProof="0" dirty="0">
              <a:ln>
                <a:noFill/>
              </a:ln>
              <a:solidFill>
                <a:srgbClr val="0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graphicFrame>
            <p:nvGraphicFramePr>
              <p:cNvPr id="7" name="Bảng 30">
                <a:extLst>
                  <a:ext uri="{FF2B5EF4-FFF2-40B4-BE49-F238E27FC236}">
                    <a16:creationId xmlns:a16="http://schemas.microsoft.com/office/drawing/2014/main" id="{01C9C3E0-2263-DC49-3BD0-863191553236}"/>
                  </a:ext>
                </a:extLst>
              </p:cNvPr>
              <p:cNvGraphicFramePr>
                <a:graphicFrameLocks noGrp="1"/>
              </p:cNvGraphicFramePr>
              <p:nvPr>
                <p:extLst>
                  <p:ext uri="{D42A27DB-BD31-4B8C-83A1-F6EECF244321}">
                    <p14:modId xmlns:p14="http://schemas.microsoft.com/office/powerpoint/2010/main" val="4224450910"/>
                  </p:ext>
                </p:extLst>
              </p:nvPr>
            </p:nvGraphicFramePr>
            <p:xfrm>
              <a:off x="187947" y="5180902"/>
              <a:ext cx="11765389" cy="1254459"/>
            </p:xfrm>
            <a:graphic>
              <a:graphicData uri="http://schemas.openxmlformats.org/drawingml/2006/table">
                <a:tbl>
                  <a:tblPr firstRow="1" firstCol="1" bandRow="1"/>
                  <a:tblGrid>
                    <a:gridCol w="1021093">
                      <a:extLst>
                        <a:ext uri="{9D8B030D-6E8A-4147-A177-3AD203B41FA5}">
                          <a16:colId xmlns:a16="http://schemas.microsoft.com/office/drawing/2014/main" val="228743910"/>
                        </a:ext>
                      </a:extLst>
                    </a:gridCol>
                    <a:gridCol w="1800519">
                      <a:extLst>
                        <a:ext uri="{9D8B030D-6E8A-4147-A177-3AD203B41FA5}">
                          <a16:colId xmlns:a16="http://schemas.microsoft.com/office/drawing/2014/main" val="1843152019"/>
                        </a:ext>
                      </a:extLst>
                    </a:gridCol>
                    <a:gridCol w="1760404">
                      <a:extLst>
                        <a:ext uri="{9D8B030D-6E8A-4147-A177-3AD203B41FA5}">
                          <a16:colId xmlns:a16="http://schemas.microsoft.com/office/drawing/2014/main" val="3039718920"/>
                        </a:ext>
                      </a:extLst>
                    </a:gridCol>
                    <a:gridCol w="1791093">
                      <a:extLst>
                        <a:ext uri="{9D8B030D-6E8A-4147-A177-3AD203B41FA5}">
                          <a16:colId xmlns:a16="http://schemas.microsoft.com/office/drawing/2014/main" val="2184435647"/>
                        </a:ext>
                      </a:extLst>
                    </a:gridCol>
                    <a:gridCol w="1734532">
                      <a:extLst>
                        <a:ext uri="{9D8B030D-6E8A-4147-A177-3AD203B41FA5}">
                          <a16:colId xmlns:a16="http://schemas.microsoft.com/office/drawing/2014/main" val="1224288605"/>
                        </a:ext>
                      </a:extLst>
                    </a:gridCol>
                    <a:gridCol w="1840635">
                      <a:extLst>
                        <a:ext uri="{9D8B030D-6E8A-4147-A177-3AD203B41FA5}">
                          <a16:colId xmlns:a16="http://schemas.microsoft.com/office/drawing/2014/main" val="3905343050"/>
                        </a:ext>
                      </a:extLst>
                    </a:gridCol>
                    <a:gridCol w="1817113">
                      <a:extLst>
                        <a:ext uri="{9D8B030D-6E8A-4147-A177-3AD203B41FA5}">
                          <a16:colId xmlns:a16="http://schemas.microsoft.com/office/drawing/2014/main" val="1222260207"/>
                        </a:ext>
                      </a:extLst>
                    </a:gridCol>
                  </a:tblGrid>
                  <a:tr h="654486">
                    <a:tc>
                      <a:txBody>
                        <a:bodyPr/>
                        <a:lstStyle/>
                        <a:p>
                          <a:pPr marL="0" marR="0" algn="ctr">
                            <a:lnSpc>
                              <a:spcPct val="107000"/>
                            </a:lnSpc>
                            <a:spcBef>
                              <a:spcPts val="0"/>
                            </a:spcBef>
                            <a:spcAft>
                              <a:spcPts val="800"/>
                            </a:spcAft>
                          </a:pPr>
                          <a:r>
                            <a:rPr lang="en-US" sz="1800" b="1" dirty="0" err="1">
                              <a:effectLst/>
                              <a:latin typeface="Tahoma" panose="020B0604030504040204" pitchFamily="34" charset="0"/>
                              <a:ea typeface="Times New Roman" panose="02020603050405020304" pitchFamily="18" charset="0"/>
                            </a:rPr>
                            <a:t>Thời</a:t>
                          </a:r>
                          <a:r>
                            <a:rPr lang="en-US" sz="1800" b="1" dirty="0">
                              <a:effectLst/>
                              <a:latin typeface="Tahoma" panose="020B0604030504040204" pitchFamily="34" charset="0"/>
                              <a:ea typeface="Times New Roman" panose="02020603050405020304" pitchFamily="18" charset="0"/>
                            </a:rPr>
                            <a:t> </a:t>
                          </a:r>
                          <a:r>
                            <a:rPr lang="en-US" sz="1800" b="1" dirty="0" err="1">
                              <a:effectLst/>
                              <a:latin typeface="Tahoma" panose="020B0604030504040204" pitchFamily="34" charset="0"/>
                              <a:ea typeface="Times New Roman" panose="02020603050405020304" pitchFamily="18" charset="0"/>
                            </a:rPr>
                            <a:t>gian</a:t>
                          </a:r>
                          <a:endParaRPr lang="en-US" sz="1800" dirty="0">
                            <a:effectLst/>
                            <a:latin typeface="Times New Roman" panose="02020603050405020304" pitchFamily="18" charset="0"/>
                            <a:ea typeface="Times New Roman" panose="02020603050405020304" pitchFamily="18"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d>
                                  <m:dPr>
                                    <m:begChr m:val=""/>
                                    <m:ctrlPr>
                                      <a:rPr lang="en-US" sz="2000" b="1" i="1" smtClean="0">
                                        <a:effectLst/>
                                        <a:latin typeface="Cambria Math" panose="02040503050406030204" pitchFamily="18" charset="0"/>
                                        <a:ea typeface="Calibri" panose="020F0502020204030204" pitchFamily="34" charset="0"/>
                                        <a:cs typeface="Tahoma" panose="020B0604030504040204" pitchFamily="34" charset="0"/>
                                      </a:rPr>
                                    </m:ctrlPr>
                                  </m:dPr>
                                  <m:e>
                                    <m:r>
                                      <a:rPr lang="en-US" sz="2000" b="1" i="1" smtClean="0">
                                        <a:effectLst/>
                                        <a:latin typeface="Cambria Math" panose="02040503050406030204" pitchFamily="18" charset="0"/>
                                        <a:ea typeface="Calibri" panose="020F0502020204030204" pitchFamily="34" charset="0"/>
                                        <a:cs typeface="Tahoma" panose="020B0604030504040204" pitchFamily="34" charset="0"/>
                                      </a:rPr>
                                      <m:t>[</m:t>
                                    </m:r>
                                    <m:r>
                                      <a:rPr lang="en-US" sz="2000" b="1" i="1">
                                        <a:effectLst/>
                                        <a:latin typeface="Cambria Math" panose="02040503050406030204" pitchFamily="18" charset="0"/>
                                        <a:ea typeface="Calibri" panose="020F0502020204030204" pitchFamily="34" charset="0"/>
                                        <a:cs typeface="Tahoma" panose="020B0604030504040204" pitchFamily="34" charset="0"/>
                                      </a:rPr>
                                      <m:t>𝟏𝟐</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𝟕</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𝟓</m:t>
                                    </m:r>
                                    <m:r>
                                      <a:rPr lang="en-US" sz="2000" b="1" i="1">
                                        <a:effectLst/>
                                        <a:latin typeface="Cambria Math" panose="02040503050406030204" pitchFamily="18" charset="0"/>
                                        <a:ea typeface="Calibri" panose="020F0502020204030204" pitchFamily="34" charset="0"/>
                                        <a:cs typeface="Tahoma" panose="020B0604030504040204" pitchFamily="34" charset="0"/>
                                      </a:rPr>
                                      <m:t>;</m:t>
                                    </m:r>
                                    <m:r>
                                      <a:rPr lang="en-US" sz="2000" b="1" i="1">
                                        <a:effectLst/>
                                        <a:latin typeface="Cambria Math" panose="02040503050406030204" pitchFamily="18" charset="0"/>
                                        <a:ea typeface="Calibri" panose="020F0502020204030204" pitchFamily="34" charset="0"/>
                                        <a:cs typeface="Tahoma" panose="020B0604030504040204" pitchFamily="34" charset="0"/>
                                      </a:rPr>
                                      <m:t>𝟏𝟑𝟎</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𝟓</m:t>
                                    </m:r>
                                  </m:e>
                                </m:d>
                              </m:oMath>
                            </m:oMathPara>
                          </a14:m>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d>
                                  <m:dPr>
                                    <m:begChr m:val=""/>
                                    <m:ctrlPr>
                                      <a:rPr lang="en-US" sz="2000" b="1" i="1" smtClean="0">
                                        <a:effectLst/>
                                        <a:latin typeface="Cambria Math" panose="02040503050406030204" pitchFamily="18" charset="0"/>
                                        <a:ea typeface="Calibri" panose="020F0502020204030204" pitchFamily="34" charset="0"/>
                                        <a:cs typeface="Tahoma" panose="020B0604030504040204" pitchFamily="34" charset="0"/>
                                      </a:rPr>
                                    </m:ctrlPr>
                                  </m:dPr>
                                  <m:e>
                                    <m:r>
                                      <a:rPr lang="en-US" sz="2000" b="1" i="1" smtClean="0">
                                        <a:effectLst/>
                                        <a:latin typeface="Cambria Math" panose="02040503050406030204" pitchFamily="18" charset="0"/>
                                        <a:ea typeface="Calibri" panose="020F0502020204030204" pitchFamily="34" charset="0"/>
                                        <a:cs typeface="Tahoma" panose="020B0604030504040204" pitchFamily="34" charset="0"/>
                                      </a:rPr>
                                      <m:t>[</m:t>
                                    </m:r>
                                    <m:r>
                                      <a:rPr lang="en-US" sz="2000" b="1" i="1">
                                        <a:effectLst/>
                                        <a:latin typeface="Cambria Math" panose="02040503050406030204" pitchFamily="18" charset="0"/>
                                        <a:ea typeface="Calibri" panose="020F0502020204030204" pitchFamily="34" charset="0"/>
                                        <a:cs typeface="Tahoma" panose="020B0604030504040204" pitchFamily="34" charset="0"/>
                                      </a:rPr>
                                      <m:t>𝟏𝟑</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𝟎</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𝟓</m:t>
                                    </m:r>
                                    <m:r>
                                      <a:rPr lang="vi-VN" sz="2000" b="1" i="1" smtClean="0">
                                        <a:effectLst/>
                                        <a:latin typeface="Cambria Math" panose="02040503050406030204" pitchFamily="18" charset="0"/>
                                        <a:ea typeface="Calibri" panose="020F0502020204030204" pitchFamily="34" charset="0"/>
                                        <a:cs typeface="Tahoma" panose="020B0604030504040204" pitchFamily="34" charset="0"/>
                                      </a:rPr>
                                      <m:t>;</m:t>
                                    </m:r>
                                    <m:r>
                                      <a:rPr lang="en-US" sz="2000" b="1" i="1">
                                        <a:effectLst/>
                                        <a:latin typeface="Cambria Math" panose="02040503050406030204" pitchFamily="18" charset="0"/>
                                        <a:ea typeface="Calibri" panose="020F0502020204030204" pitchFamily="34" charset="0"/>
                                        <a:cs typeface="Tahoma" panose="020B0604030504040204" pitchFamily="34" charset="0"/>
                                      </a:rPr>
                                      <m:t>𝟏𝟑</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𝟑</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𝟓</m:t>
                                    </m:r>
                                  </m:e>
                                </m:d>
                              </m:oMath>
                            </m:oMathPara>
                          </a14:m>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d>
                                  <m:dPr>
                                    <m:begChr m:val=""/>
                                    <m:ctrlPr>
                                      <a:rPr lang="en-US" sz="2000" b="1" i="1" smtClean="0">
                                        <a:effectLst/>
                                        <a:latin typeface="Cambria Math" panose="02040503050406030204" pitchFamily="18" charset="0"/>
                                        <a:ea typeface="Calibri" panose="020F0502020204030204" pitchFamily="34" charset="0"/>
                                        <a:cs typeface="Tahoma" panose="020B0604030504040204" pitchFamily="34" charset="0"/>
                                      </a:rPr>
                                    </m:ctrlPr>
                                  </m:dPr>
                                  <m:e>
                                    <m:r>
                                      <a:rPr lang="en-US" sz="2000" b="1" i="1" smtClean="0">
                                        <a:effectLst/>
                                        <a:latin typeface="Cambria Math" panose="02040503050406030204" pitchFamily="18" charset="0"/>
                                        <a:ea typeface="Calibri" panose="020F0502020204030204" pitchFamily="34" charset="0"/>
                                        <a:cs typeface="Tahoma" panose="020B0604030504040204" pitchFamily="34" charset="0"/>
                                      </a:rPr>
                                      <m:t>[</m:t>
                                    </m:r>
                                    <m:r>
                                      <a:rPr lang="en-US" sz="2000" b="1" i="1">
                                        <a:effectLst/>
                                        <a:latin typeface="Cambria Math" panose="02040503050406030204" pitchFamily="18" charset="0"/>
                                        <a:ea typeface="Calibri" panose="020F0502020204030204" pitchFamily="34" charset="0"/>
                                        <a:cs typeface="Tahoma" panose="020B0604030504040204" pitchFamily="34" charset="0"/>
                                      </a:rPr>
                                      <m:t>𝟏𝟑</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𝟑</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𝟓</m:t>
                                    </m:r>
                                    <m:r>
                                      <a:rPr lang="en-US" sz="2000" b="1" i="1">
                                        <a:effectLst/>
                                        <a:latin typeface="Cambria Math" panose="02040503050406030204" pitchFamily="18" charset="0"/>
                                        <a:ea typeface="Calibri" panose="020F0502020204030204" pitchFamily="34" charset="0"/>
                                        <a:cs typeface="Tahoma" panose="020B0604030504040204" pitchFamily="34" charset="0"/>
                                      </a:rPr>
                                      <m:t>;</m:t>
                                    </m:r>
                                    <m:r>
                                      <a:rPr lang="en-US" sz="2000" b="1" i="1">
                                        <a:effectLst/>
                                        <a:latin typeface="Cambria Math" panose="02040503050406030204" pitchFamily="18" charset="0"/>
                                        <a:ea typeface="Calibri" panose="020F0502020204030204" pitchFamily="34" charset="0"/>
                                        <a:cs typeface="Tahoma" panose="020B0604030504040204" pitchFamily="34" charset="0"/>
                                      </a:rPr>
                                      <m:t>𝟏𝟑𝟔</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𝟓</m:t>
                                    </m:r>
                                  </m:e>
                                </m:d>
                              </m:oMath>
                            </m:oMathPara>
                          </a14:m>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d>
                                  <m:dPr>
                                    <m:begChr m:val=""/>
                                    <m:ctrlPr>
                                      <a:rPr lang="en-US" sz="2000" b="1" i="1" smtClean="0">
                                        <a:effectLst/>
                                        <a:latin typeface="Cambria Math" panose="02040503050406030204" pitchFamily="18" charset="0"/>
                                        <a:ea typeface="Calibri" panose="020F0502020204030204" pitchFamily="34" charset="0"/>
                                        <a:cs typeface="Tahoma" panose="020B0604030504040204" pitchFamily="34" charset="0"/>
                                      </a:rPr>
                                    </m:ctrlPr>
                                  </m:dPr>
                                  <m:e>
                                    <m:r>
                                      <a:rPr lang="en-US" sz="2000" b="1" i="1" smtClean="0">
                                        <a:effectLst/>
                                        <a:latin typeface="Cambria Math" panose="02040503050406030204" pitchFamily="18" charset="0"/>
                                        <a:ea typeface="Calibri" panose="020F0502020204030204" pitchFamily="34" charset="0"/>
                                        <a:cs typeface="Tahoma" panose="020B0604030504040204" pitchFamily="34" charset="0"/>
                                      </a:rPr>
                                      <m:t>[</m:t>
                                    </m:r>
                                    <m:r>
                                      <a:rPr lang="en-US" sz="2000" b="1" i="1">
                                        <a:effectLst/>
                                        <a:latin typeface="Cambria Math" panose="02040503050406030204" pitchFamily="18" charset="0"/>
                                        <a:ea typeface="Calibri" panose="020F0502020204030204" pitchFamily="34" charset="0"/>
                                        <a:cs typeface="Tahoma" panose="020B0604030504040204" pitchFamily="34" charset="0"/>
                                      </a:rPr>
                                      <m:t>𝟏𝟑</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𝟔</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𝟓</m:t>
                                    </m:r>
                                    <m:r>
                                      <a:rPr lang="en-US" sz="2000" b="1" i="1">
                                        <a:effectLst/>
                                        <a:latin typeface="Cambria Math" panose="02040503050406030204" pitchFamily="18" charset="0"/>
                                        <a:ea typeface="Calibri" panose="020F0502020204030204" pitchFamily="34" charset="0"/>
                                        <a:cs typeface="Tahoma" panose="020B0604030504040204" pitchFamily="34" charset="0"/>
                                      </a:rPr>
                                      <m:t>;</m:t>
                                    </m:r>
                                    <m:r>
                                      <a:rPr lang="en-US" sz="2000" b="1" i="1">
                                        <a:effectLst/>
                                        <a:latin typeface="Cambria Math" panose="02040503050406030204" pitchFamily="18" charset="0"/>
                                        <a:ea typeface="Calibri" panose="020F0502020204030204" pitchFamily="34" charset="0"/>
                                        <a:cs typeface="Tahoma" panose="020B0604030504040204" pitchFamily="34" charset="0"/>
                                      </a:rPr>
                                      <m:t>𝟏𝟑𝟗</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𝟓</m:t>
                                    </m:r>
                                  </m:e>
                                </m:d>
                              </m:oMath>
                            </m:oMathPara>
                          </a14:m>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d>
                                  <m:dPr>
                                    <m:begChr m:val=""/>
                                    <m:ctrlPr>
                                      <a:rPr lang="en-US" sz="2000" b="1" i="1" smtClean="0">
                                        <a:effectLst/>
                                        <a:latin typeface="Cambria Math" panose="02040503050406030204" pitchFamily="18" charset="0"/>
                                        <a:ea typeface="Calibri" panose="020F0502020204030204" pitchFamily="34" charset="0"/>
                                        <a:cs typeface="Tahoma" panose="020B0604030504040204" pitchFamily="34" charset="0"/>
                                      </a:rPr>
                                    </m:ctrlPr>
                                  </m:dPr>
                                  <m:e>
                                    <m:r>
                                      <a:rPr lang="en-US" sz="2000" b="1" i="1" smtClean="0">
                                        <a:effectLst/>
                                        <a:latin typeface="Cambria Math" panose="02040503050406030204" pitchFamily="18" charset="0"/>
                                        <a:ea typeface="Calibri" panose="020F0502020204030204" pitchFamily="34" charset="0"/>
                                        <a:cs typeface="Tahoma" panose="020B0604030504040204" pitchFamily="34" charset="0"/>
                                      </a:rPr>
                                      <m:t>[</m:t>
                                    </m:r>
                                    <m:r>
                                      <a:rPr lang="en-US" sz="2000" b="1" i="1">
                                        <a:effectLst/>
                                        <a:latin typeface="Cambria Math" panose="02040503050406030204" pitchFamily="18" charset="0"/>
                                        <a:ea typeface="Calibri" panose="020F0502020204030204" pitchFamily="34" charset="0"/>
                                        <a:cs typeface="Tahoma" panose="020B0604030504040204" pitchFamily="34" charset="0"/>
                                      </a:rPr>
                                      <m:t>𝟏</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𝟒𝟗</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𝟓</m:t>
                                    </m:r>
                                    <m:r>
                                      <a:rPr lang="en-US" sz="2000" b="1" i="1">
                                        <a:effectLst/>
                                        <a:latin typeface="Cambria Math" panose="02040503050406030204" pitchFamily="18" charset="0"/>
                                        <a:ea typeface="Calibri" panose="020F0502020204030204" pitchFamily="34" charset="0"/>
                                        <a:cs typeface="Tahoma" panose="020B0604030504040204" pitchFamily="34" charset="0"/>
                                      </a:rPr>
                                      <m:t>;</m:t>
                                    </m:r>
                                    <m:r>
                                      <a:rPr lang="en-US" sz="2000" b="1" i="1">
                                        <a:effectLst/>
                                        <a:latin typeface="Cambria Math" panose="02040503050406030204" pitchFamily="18" charset="0"/>
                                        <a:ea typeface="Calibri" panose="020F0502020204030204" pitchFamily="34" charset="0"/>
                                        <a:cs typeface="Tahoma" panose="020B0604030504040204" pitchFamily="34" charset="0"/>
                                      </a:rPr>
                                      <m:t>𝟏𝟒𝟐</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𝟓</m:t>
                                    </m:r>
                                  </m:e>
                                </m:d>
                              </m:oMath>
                            </m:oMathPara>
                          </a14:m>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d>
                                  <m:dPr>
                                    <m:begChr m:val=""/>
                                    <m:ctrlPr>
                                      <a:rPr lang="en-US" sz="2000" b="1" i="1" smtClean="0">
                                        <a:effectLst/>
                                        <a:latin typeface="Cambria Math" panose="02040503050406030204" pitchFamily="18" charset="0"/>
                                        <a:ea typeface="Calibri" panose="020F0502020204030204" pitchFamily="34" charset="0"/>
                                        <a:cs typeface="Tahoma" panose="020B0604030504040204" pitchFamily="34" charset="0"/>
                                      </a:rPr>
                                    </m:ctrlPr>
                                  </m:dPr>
                                  <m:e>
                                    <m:r>
                                      <a:rPr lang="en-US" sz="2000" b="1" i="1" smtClean="0">
                                        <a:effectLst/>
                                        <a:latin typeface="Cambria Math" panose="02040503050406030204" pitchFamily="18" charset="0"/>
                                        <a:ea typeface="Calibri" panose="020F0502020204030204" pitchFamily="34" charset="0"/>
                                        <a:cs typeface="Tahoma" panose="020B0604030504040204" pitchFamily="34" charset="0"/>
                                      </a:rPr>
                                      <m:t>[</m:t>
                                    </m:r>
                                    <m:r>
                                      <a:rPr lang="en-US" sz="2000" b="1" i="1">
                                        <a:effectLst/>
                                        <a:latin typeface="Cambria Math" panose="02040503050406030204" pitchFamily="18" charset="0"/>
                                        <a:ea typeface="Calibri" panose="020F0502020204030204" pitchFamily="34" charset="0"/>
                                        <a:cs typeface="Tahoma" panose="020B0604030504040204" pitchFamily="34" charset="0"/>
                                      </a:rPr>
                                      <m:t>𝟏𝟒</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𝟐</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𝟓</m:t>
                                    </m:r>
                                    <m:r>
                                      <a:rPr lang="en-US" sz="2000" b="1" i="1">
                                        <a:effectLst/>
                                        <a:latin typeface="Cambria Math" panose="02040503050406030204" pitchFamily="18" charset="0"/>
                                        <a:ea typeface="Calibri" panose="020F0502020204030204" pitchFamily="34" charset="0"/>
                                        <a:cs typeface="Tahoma" panose="020B0604030504040204" pitchFamily="34" charset="0"/>
                                      </a:rPr>
                                      <m:t>;</m:t>
                                    </m:r>
                                    <m:r>
                                      <a:rPr lang="en-US" sz="2000" b="1" i="1">
                                        <a:effectLst/>
                                        <a:latin typeface="Cambria Math" panose="02040503050406030204" pitchFamily="18" charset="0"/>
                                        <a:ea typeface="Calibri" panose="020F0502020204030204" pitchFamily="34" charset="0"/>
                                        <a:cs typeface="Tahoma" panose="020B0604030504040204" pitchFamily="34" charset="0"/>
                                      </a:rPr>
                                      <m:t>𝟏𝟒𝟒</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m:t>
                                    </m:r>
                                    <m:r>
                                      <a:rPr lang="en-GB" sz="2000" b="1" i="1" smtClean="0">
                                        <a:effectLst/>
                                        <a:latin typeface="Cambria Math" panose="02040503050406030204" pitchFamily="18" charset="0"/>
                                        <a:ea typeface="Calibri" panose="020F0502020204030204" pitchFamily="34" charset="0"/>
                                        <a:cs typeface="Tahoma" panose="020B0604030504040204" pitchFamily="34" charset="0"/>
                                      </a:rPr>
                                      <m:t>𝟓</m:t>
                                    </m:r>
                                  </m:e>
                                </m:d>
                              </m:oMath>
                            </m:oMathPara>
                          </a14:m>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394981"/>
                      </a:ext>
                    </a:extLst>
                  </a:tr>
                  <a:tr h="599973">
                    <a:tc>
                      <a:txBody>
                        <a:bodyPr/>
                        <a:lstStyle/>
                        <a:p>
                          <a:pPr marL="0" marR="0" algn="ctr">
                            <a:lnSpc>
                              <a:spcPct val="107000"/>
                            </a:lnSpc>
                            <a:spcBef>
                              <a:spcPts val="0"/>
                            </a:spcBef>
                            <a:spcAft>
                              <a:spcPts val="800"/>
                            </a:spcAft>
                          </a:pPr>
                          <a:r>
                            <a:rPr lang="en-US" sz="1800" b="1" dirty="0" err="1">
                              <a:effectLst/>
                              <a:latin typeface="Tahoma" panose="020B0604030504040204" pitchFamily="34" charset="0"/>
                              <a:ea typeface="Times New Roman" panose="02020603050405020304" pitchFamily="18" charset="0"/>
                            </a:rPr>
                            <a:t>Số</a:t>
                          </a:r>
                          <a:r>
                            <a:rPr lang="en-US" sz="1800" b="1" dirty="0">
                              <a:effectLst/>
                              <a:latin typeface="Tahoma" panose="020B0604030504040204" pitchFamily="34" charset="0"/>
                              <a:ea typeface="Times New Roman" panose="02020603050405020304" pitchFamily="18" charset="0"/>
                            </a:rPr>
                            <a:t> VĐV</a:t>
                          </a:r>
                          <a:endParaRPr lang="en-US" sz="1800" dirty="0">
                            <a:effectLst/>
                            <a:latin typeface="Times New Roman" panose="02020603050405020304" pitchFamily="18" charset="0"/>
                            <a:ea typeface="Times New Roman" panose="02020603050405020304" pitchFamily="18"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b="1" dirty="0">
                              <a:effectLst/>
                              <a:latin typeface="Tahoma" panose="020B0604030504040204" pitchFamily="34" charset="0"/>
                              <a:ea typeface="Tahoma" panose="020B0604030504040204" pitchFamily="34" charset="0"/>
                              <a:cs typeface="Tahoma" panose="020B0604030504040204" pitchFamily="34" charset="0"/>
                            </a:rPr>
                            <a:t>3</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000" b="1" dirty="0">
                              <a:effectLst/>
                              <a:latin typeface="Tahoma" panose="020B0604030504040204" pitchFamily="34" charset="0"/>
                              <a:ea typeface="Tahoma" panose="020B0604030504040204" pitchFamily="34" charset="0"/>
                              <a:cs typeface="Tahoma" panose="020B0604030504040204" pitchFamily="34" charset="0"/>
                            </a:rPr>
                            <a:t>1</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000" b="1" dirty="0">
                              <a:effectLst/>
                              <a:latin typeface="Tahoma" panose="020B0604030504040204" pitchFamily="34" charset="0"/>
                              <a:ea typeface="Tahoma" panose="020B0604030504040204" pitchFamily="34" charset="0"/>
                              <a:cs typeface="Tahoma" panose="020B0604030504040204" pitchFamily="34" charset="0"/>
                            </a:rPr>
                            <a:t>4</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b="1" dirty="0">
                              <a:effectLst/>
                              <a:latin typeface="Tahoma" panose="020B0604030504040204" pitchFamily="34" charset="0"/>
                              <a:ea typeface="Tahoma" panose="020B0604030504040204" pitchFamily="34" charset="0"/>
                              <a:cs typeface="Tahoma" panose="020B0604030504040204" pitchFamily="34" charset="0"/>
                            </a:rPr>
                            <a:t>3</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b="1" dirty="0">
                              <a:effectLst/>
                              <a:latin typeface="Tahoma" panose="020B0604030504040204" pitchFamily="34" charset="0"/>
                              <a:ea typeface="Tahoma" panose="020B0604030504040204" pitchFamily="34" charset="0"/>
                              <a:cs typeface="Tahoma" panose="020B0604030504040204" pitchFamily="34" charset="0"/>
                            </a:rPr>
                            <a:t>7</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000" b="1" dirty="0">
                              <a:effectLst/>
                              <a:latin typeface="Tahoma" panose="020B0604030504040204" pitchFamily="34" charset="0"/>
                              <a:ea typeface="Tahoma" panose="020B0604030504040204" pitchFamily="34" charset="0"/>
                              <a:cs typeface="Tahoma" panose="020B0604030504040204" pitchFamily="34" charset="0"/>
                            </a:rPr>
                            <a:t>12</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43752"/>
                      </a:ext>
                    </a:extLst>
                  </a:tr>
                </a:tbl>
              </a:graphicData>
            </a:graphic>
          </p:graphicFrame>
        </mc:Choice>
        <mc:Fallback xmlns="">
          <p:graphicFrame>
            <p:nvGraphicFramePr>
              <p:cNvPr id="7" name="Bảng 30">
                <a:extLst>
                  <a:ext uri="{FF2B5EF4-FFF2-40B4-BE49-F238E27FC236}">
                    <a16:creationId xmlns:a16="http://schemas.microsoft.com/office/drawing/2014/main" id="{01C9C3E0-2263-DC49-3BD0-863191553236}"/>
                  </a:ext>
                </a:extLst>
              </p:cNvPr>
              <p:cNvGraphicFramePr>
                <a:graphicFrameLocks noGrp="1"/>
              </p:cNvGraphicFramePr>
              <p:nvPr>
                <p:extLst>
                  <p:ext uri="{D42A27DB-BD31-4B8C-83A1-F6EECF244321}">
                    <p14:modId xmlns:p14="http://schemas.microsoft.com/office/powerpoint/2010/main" val="4224450910"/>
                  </p:ext>
                </p:extLst>
              </p:nvPr>
            </p:nvGraphicFramePr>
            <p:xfrm>
              <a:off x="187947" y="5180902"/>
              <a:ext cx="11765389" cy="1254459"/>
            </p:xfrm>
            <a:graphic>
              <a:graphicData uri="http://schemas.openxmlformats.org/drawingml/2006/table">
                <a:tbl>
                  <a:tblPr firstRow="1" firstCol="1" bandRow="1"/>
                  <a:tblGrid>
                    <a:gridCol w="1021093">
                      <a:extLst>
                        <a:ext uri="{9D8B030D-6E8A-4147-A177-3AD203B41FA5}">
                          <a16:colId xmlns:a16="http://schemas.microsoft.com/office/drawing/2014/main" val="228743910"/>
                        </a:ext>
                      </a:extLst>
                    </a:gridCol>
                    <a:gridCol w="1800519">
                      <a:extLst>
                        <a:ext uri="{9D8B030D-6E8A-4147-A177-3AD203B41FA5}">
                          <a16:colId xmlns:a16="http://schemas.microsoft.com/office/drawing/2014/main" val="1843152019"/>
                        </a:ext>
                      </a:extLst>
                    </a:gridCol>
                    <a:gridCol w="1760404">
                      <a:extLst>
                        <a:ext uri="{9D8B030D-6E8A-4147-A177-3AD203B41FA5}">
                          <a16:colId xmlns:a16="http://schemas.microsoft.com/office/drawing/2014/main" val="3039718920"/>
                        </a:ext>
                      </a:extLst>
                    </a:gridCol>
                    <a:gridCol w="1791093">
                      <a:extLst>
                        <a:ext uri="{9D8B030D-6E8A-4147-A177-3AD203B41FA5}">
                          <a16:colId xmlns:a16="http://schemas.microsoft.com/office/drawing/2014/main" val="2184435647"/>
                        </a:ext>
                      </a:extLst>
                    </a:gridCol>
                    <a:gridCol w="1734532">
                      <a:extLst>
                        <a:ext uri="{9D8B030D-6E8A-4147-A177-3AD203B41FA5}">
                          <a16:colId xmlns:a16="http://schemas.microsoft.com/office/drawing/2014/main" val="1224288605"/>
                        </a:ext>
                      </a:extLst>
                    </a:gridCol>
                    <a:gridCol w="1840635">
                      <a:extLst>
                        <a:ext uri="{9D8B030D-6E8A-4147-A177-3AD203B41FA5}">
                          <a16:colId xmlns:a16="http://schemas.microsoft.com/office/drawing/2014/main" val="3905343050"/>
                        </a:ext>
                      </a:extLst>
                    </a:gridCol>
                    <a:gridCol w="1817113">
                      <a:extLst>
                        <a:ext uri="{9D8B030D-6E8A-4147-A177-3AD203B41FA5}">
                          <a16:colId xmlns:a16="http://schemas.microsoft.com/office/drawing/2014/main" val="1222260207"/>
                        </a:ext>
                      </a:extLst>
                    </a:gridCol>
                  </a:tblGrid>
                  <a:tr h="654486">
                    <a:tc>
                      <a:txBody>
                        <a:bodyPr/>
                        <a:lstStyle/>
                        <a:p>
                          <a:pPr marL="0" marR="0" algn="ctr">
                            <a:lnSpc>
                              <a:spcPct val="107000"/>
                            </a:lnSpc>
                            <a:spcBef>
                              <a:spcPts val="0"/>
                            </a:spcBef>
                            <a:spcAft>
                              <a:spcPts val="800"/>
                            </a:spcAft>
                          </a:pPr>
                          <a:r>
                            <a:rPr lang="en-US" sz="1800" b="1" dirty="0" err="1">
                              <a:effectLst/>
                              <a:latin typeface="Tahoma" panose="020B0604030504040204" pitchFamily="34" charset="0"/>
                              <a:ea typeface="Times New Roman" panose="02020603050405020304" pitchFamily="18" charset="0"/>
                            </a:rPr>
                            <a:t>Thời</a:t>
                          </a:r>
                          <a:r>
                            <a:rPr lang="en-US" sz="1800" b="1" dirty="0">
                              <a:effectLst/>
                              <a:latin typeface="Tahoma" panose="020B0604030504040204" pitchFamily="34" charset="0"/>
                              <a:ea typeface="Times New Roman" panose="02020603050405020304" pitchFamily="18" charset="0"/>
                            </a:rPr>
                            <a:t> </a:t>
                          </a:r>
                          <a:r>
                            <a:rPr lang="en-US" sz="1800" b="1" dirty="0" err="1">
                              <a:effectLst/>
                              <a:latin typeface="Tahoma" panose="020B0604030504040204" pitchFamily="34" charset="0"/>
                              <a:ea typeface="Times New Roman" panose="02020603050405020304" pitchFamily="18" charset="0"/>
                            </a:rPr>
                            <a:t>gian</a:t>
                          </a:r>
                          <a:endParaRPr lang="en-US" sz="1800" dirty="0">
                            <a:effectLst/>
                            <a:latin typeface="Times New Roman" panose="02020603050405020304" pitchFamily="18" charset="0"/>
                            <a:ea typeface="Times New Roman" panose="02020603050405020304" pitchFamily="18"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7288" t="-5556" r="-498305" b="-93519"/>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60554" t="-5556" r="-408651" b="-93519"/>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56122" t="-5556" r="-301701" b="-93519"/>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67368" t="-5556" r="-211228" b="-93519"/>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41060" t="-5556" r="-99338" b="-93519"/>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48322" t="-5556" r="-671" b="-93519"/>
                          </a:stretch>
                        </a:blipFill>
                      </a:tcPr>
                    </a:tc>
                    <a:extLst>
                      <a:ext uri="{0D108BD9-81ED-4DB2-BD59-A6C34878D82A}">
                        <a16:rowId xmlns:a16="http://schemas.microsoft.com/office/drawing/2014/main" val="1401394981"/>
                      </a:ext>
                    </a:extLst>
                  </a:tr>
                  <a:tr h="599973">
                    <a:tc>
                      <a:txBody>
                        <a:bodyPr/>
                        <a:lstStyle/>
                        <a:p>
                          <a:pPr marL="0" marR="0" algn="ctr">
                            <a:lnSpc>
                              <a:spcPct val="107000"/>
                            </a:lnSpc>
                            <a:spcBef>
                              <a:spcPts val="0"/>
                            </a:spcBef>
                            <a:spcAft>
                              <a:spcPts val="800"/>
                            </a:spcAft>
                          </a:pPr>
                          <a:r>
                            <a:rPr lang="en-US" sz="1800" b="1" dirty="0" err="1">
                              <a:effectLst/>
                              <a:latin typeface="Tahoma" panose="020B0604030504040204" pitchFamily="34" charset="0"/>
                              <a:ea typeface="Times New Roman" panose="02020603050405020304" pitchFamily="18" charset="0"/>
                            </a:rPr>
                            <a:t>Số</a:t>
                          </a:r>
                          <a:r>
                            <a:rPr lang="en-US" sz="1800" b="1" dirty="0">
                              <a:effectLst/>
                              <a:latin typeface="Tahoma" panose="020B0604030504040204" pitchFamily="34" charset="0"/>
                              <a:ea typeface="Times New Roman" panose="02020603050405020304" pitchFamily="18" charset="0"/>
                            </a:rPr>
                            <a:t> VĐV</a:t>
                          </a:r>
                          <a:endParaRPr lang="en-US" sz="1800" dirty="0">
                            <a:effectLst/>
                            <a:latin typeface="Times New Roman" panose="02020603050405020304" pitchFamily="18" charset="0"/>
                            <a:ea typeface="Times New Roman" panose="02020603050405020304" pitchFamily="18"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b="1" dirty="0">
                              <a:effectLst/>
                              <a:latin typeface="Tahoma" panose="020B0604030504040204" pitchFamily="34" charset="0"/>
                              <a:ea typeface="Tahoma" panose="020B0604030504040204" pitchFamily="34" charset="0"/>
                              <a:cs typeface="Tahoma" panose="020B0604030504040204" pitchFamily="34" charset="0"/>
                            </a:rPr>
                            <a:t>3</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000" b="1" dirty="0">
                              <a:effectLst/>
                              <a:latin typeface="Tahoma" panose="020B0604030504040204" pitchFamily="34" charset="0"/>
                              <a:ea typeface="Tahoma" panose="020B0604030504040204" pitchFamily="34" charset="0"/>
                              <a:cs typeface="Tahoma" panose="020B0604030504040204" pitchFamily="34" charset="0"/>
                            </a:rPr>
                            <a:t>1</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000" b="1" dirty="0">
                              <a:effectLst/>
                              <a:latin typeface="Tahoma" panose="020B0604030504040204" pitchFamily="34" charset="0"/>
                              <a:ea typeface="Tahoma" panose="020B0604030504040204" pitchFamily="34" charset="0"/>
                              <a:cs typeface="Tahoma" panose="020B0604030504040204" pitchFamily="34" charset="0"/>
                            </a:rPr>
                            <a:t>4</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b="1" dirty="0">
                              <a:effectLst/>
                              <a:latin typeface="Tahoma" panose="020B0604030504040204" pitchFamily="34" charset="0"/>
                              <a:ea typeface="Tahoma" panose="020B0604030504040204" pitchFamily="34" charset="0"/>
                              <a:cs typeface="Tahoma" panose="020B0604030504040204" pitchFamily="34" charset="0"/>
                            </a:rPr>
                            <a:t>3</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000" b="1" dirty="0">
                              <a:effectLst/>
                              <a:latin typeface="Tahoma" panose="020B0604030504040204" pitchFamily="34" charset="0"/>
                              <a:ea typeface="Tahoma" panose="020B0604030504040204" pitchFamily="34" charset="0"/>
                              <a:cs typeface="Tahoma" panose="020B0604030504040204" pitchFamily="34" charset="0"/>
                            </a:rPr>
                            <a:t>7</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000" b="1" dirty="0">
                              <a:effectLst/>
                              <a:latin typeface="Tahoma" panose="020B0604030504040204" pitchFamily="34" charset="0"/>
                              <a:ea typeface="Tahoma" panose="020B0604030504040204" pitchFamily="34" charset="0"/>
                              <a:cs typeface="Tahoma" panose="020B0604030504040204" pitchFamily="34" charset="0"/>
                            </a:rPr>
                            <a:t>12</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43752"/>
                      </a:ext>
                    </a:extLst>
                  </a:tr>
                </a:tbl>
              </a:graphicData>
            </a:graphic>
          </p:graphicFrame>
        </mc:Fallback>
      </mc:AlternateContent>
    </p:spTree>
    <p:extLst>
      <p:ext uri="{BB962C8B-B14F-4D97-AF65-F5344CB8AC3E}">
        <p14:creationId xmlns:p14="http://schemas.microsoft.com/office/powerpoint/2010/main" val="3707421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2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Rectangle 2">
            <a:extLst>
              <a:ext uri="{FF2B5EF4-FFF2-40B4-BE49-F238E27FC236}">
                <a16:creationId xmlns:a16="http://schemas.microsoft.com/office/drawing/2014/main" id="{694372F5-E118-EF38-21F2-8BD8F115D9C5}"/>
              </a:ext>
            </a:extLst>
          </p:cNvPr>
          <p:cNvSpPr/>
          <p:nvPr/>
        </p:nvSpPr>
        <p:spPr>
          <a:xfrm>
            <a:off x="234954" y="3061841"/>
            <a:ext cx="11842549" cy="3562696"/>
          </a:xfrm>
          <a:prstGeom prst="rect">
            <a:avLst/>
          </a:prstGeom>
          <a:solidFill>
            <a:schemeClr val="accent4">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A86FC8FA-9B02-9F9E-426B-07C9DC50EF38}"/>
              </a:ext>
            </a:extLst>
          </p:cNvPr>
          <p:cNvSpPr/>
          <p:nvPr/>
        </p:nvSpPr>
        <p:spPr>
          <a:xfrm rot="10800000">
            <a:off x="102974" y="617091"/>
            <a:ext cx="2879217" cy="493975"/>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33124" y="617090"/>
            <a:ext cx="12005733" cy="6149885"/>
            <a:chOff x="9460835" y="1462261"/>
            <a:chExt cx="22518143" cy="12299769"/>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651829" y="1462261"/>
              <a:ext cx="5152760" cy="972955"/>
              <a:chOff x="9400348" y="1462260"/>
              <a:chExt cx="5152760" cy="972955"/>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400348" y="1462260"/>
                <a:ext cx="5152760" cy="972955"/>
                <a:chOff x="355448" y="5129569"/>
                <a:chExt cx="2962332" cy="597588"/>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56679" y="5129569"/>
                  <a:ext cx="2961101" cy="597588"/>
                  <a:chOff x="623909" y="6169775"/>
                  <a:chExt cx="2961101" cy="475338"/>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623909" y="6190961"/>
                    <a:ext cx="1588455" cy="27442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80735" y="6169775"/>
                    <a:ext cx="2904275" cy="47533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574844" y="1462260"/>
                <a:ext cx="4362666" cy="923329"/>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
                    <a:srgbClr val="000000"/>
                  </a:buClr>
                  <a:buSzTx/>
                  <a:buFontTx/>
                  <a:buBlip>
                    <a:blip r:embed="rId3"/>
                  </a:buBlip>
                  <a:tabLst/>
                  <a:defRPr/>
                </a:pPr>
                <a:r>
                  <a:rPr kumimoji="0" lang="en-US" sz="2400" b="1" i="1" u="none" strike="noStrike" kern="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Luyện</a:t>
                </a:r>
                <a:r>
                  <a:rPr kumimoji="0" lang="en-US" sz="2400" b="1" i="1" u="none" strike="noStrike" kern="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400" b="1" i="1" u="none" strike="noStrike" kern="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tập</a:t>
                </a:r>
                <a:r>
                  <a:rPr kumimoji="0" lang="en-US" sz="2400" b="1" i="1" u="none" strike="noStrike" kern="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 2</a:t>
                </a:r>
                <a:endParaRPr kumimoji="0" lang="en-US" sz="2400" b="1" i="0" u="none" strike="noStrike" kern="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sp>
        <p:nvSpPr>
          <p:cNvPr id="24" name="TextBox 23">
            <a:extLst>
              <a:ext uri="{FF2B5EF4-FFF2-40B4-BE49-F238E27FC236}">
                <a16:creationId xmlns:a16="http://schemas.microsoft.com/office/drawing/2014/main" id="{D3002EC0-F34C-458E-A022-6CFC8DE44F3E}"/>
              </a:ext>
            </a:extLst>
          </p:cNvPr>
          <p:cNvSpPr txBox="1"/>
          <p:nvPr/>
        </p:nvSpPr>
        <p:spPr>
          <a:xfrm>
            <a:off x="5607188" y="3022748"/>
            <a:ext cx="1453598"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Lời</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giải</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r>
              <a:rPr kumimoji="0" lang="fr-FR" sz="21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en-US" sz="700" b="0" i="0" u="none" strike="noStrike" kern="0" cap="none" spc="0" normalizeH="0" baseline="0" noProof="0" dirty="0">
              <a:ln>
                <a:noFill/>
              </a:ln>
              <a:solidFill>
                <a:srgbClr val="0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CD10E40C-31C3-4428-8359-4FFD47617FA5}"/>
                  </a:ext>
                </a:extLst>
              </p:cNvPr>
              <p:cNvSpPr txBox="1"/>
              <p:nvPr/>
            </p:nvSpPr>
            <p:spPr>
              <a:xfrm>
                <a:off x="706923" y="1071056"/>
                <a:ext cx="11331388" cy="1948097"/>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Cân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nặng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(kg)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35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người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trưởng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thành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tại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một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khu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dân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cư</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được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như</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a:p>
                <a:pPr marL="228600" marR="0" lvl="0" indent="228600" algn="l" defTabSz="457200" rtl="0" eaLnBrk="1" fontAlgn="auto" latinLnBrk="0" hangingPunct="1">
                  <a:lnSpc>
                    <a:spcPct val="107000"/>
                  </a:lnSpc>
                  <a:spcBef>
                    <a:spcPts val="0"/>
                  </a:spcBef>
                  <a:spcAft>
                    <a:spcPts val="400"/>
                  </a:spcAft>
                  <a:buClr>
                    <a:srgbClr val="000000"/>
                  </a:buClr>
                  <a:buSzTx/>
                  <a:buFontTx/>
                  <a:buNone/>
                  <a:tabLst/>
                  <a:defRPr/>
                </a:pPr>
                <a14:m>
                  <m:oMathPara xmlns:m="http://schemas.openxmlformats.org/officeDocument/2006/math">
                    <m:oMathParaPr>
                      <m:jc m:val="centerGroup"/>
                    </m:oMathParaPr>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𝟒𝟑</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𝟓𝟏</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𝟒𝟕</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𝟔𝟐</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𝟒𝟖</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𝟒𝟎</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50  62  53  56  40  48  56  53  50</m:t>
                      </m:r>
                      <m:r>
                        <m:rPr>
                          <m:nor/>
                        </m:rPr>
                        <a:rPr kumimoji="0" lang="en-US" sz="2100" b="1" i="1"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42  55</m:t>
                      </m:r>
                    </m:oMath>
                  </m:oMathPara>
                </a14:m>
                <a:endPar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228600" marR="0" lvl="0" indent="228600" algn="l" defTabSz="457200" rtl="0" eaLnBrk="1" fontAlgn="auto" latinLnBrk="0" hangingPunct="1">
                  <a:lnSpc>
                    <a:spcPct val="107000"/>
                  </a:lnSpc>
                  <a:spcBef>
                    <a:spcPts val="0"/>
                  </a:spcBef>
                  <a:spcAft>
                    <a:spcPts val="400"/>
                  </a:spcAft>
                  <a:buClr>
                    <a:srgbClr val="000000"/>
                  </a:buClr>
                  <a:buSzTx/>
                  <a:buFontTx/>
                  <a:buNone/>
                  <a:tabLst/>
                  <a:defRPr/>
                </a:pPr>
                <a14:m>
                  <m:oMathPara xmlns:m="http://schemas.openxmlformats.org/officeDocument/2006/math">
                    <m:oMathParaPr>
                      <m:jc m:val="centerGroup"/>
                    </m:oMathParaPr>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𝟓𝟐</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𝟒𝟖</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𝟒𝟔</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𝟒𝟓</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𝟓𝟒</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𝟓𝟐</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50  47  44  54  55  60  63  58  55</m:t>
                      </m:r>
                      <m:r>
                        <m:rPr>
                          <m:nor/>
                        </m:rPr>
                        <a:rPr kumimoji="0" lang="en-US" sz="2100" b="1" i="1"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60  58  53</m:t>
                      </m:r>
                    </m:oMath>
                  </m:oMathPara>
                </a14:m>
                <a:endPar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Chuyển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thành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dạng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độ</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dài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bằng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d>
                      <m:dPr>
                        <m:begChr m:val=""/>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dP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𝟒𝟎</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𝟒𝟓</m:t>
                        </m:r>
                      </m:e>
                    </m:d>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Choice>
        <mc:Fallback xmlns="">
          <p:sp>
            <p:nvSpPr>
              <p:cNvPr id="16" name="Hộp Văn bản 15">
                <a:extLst>
                  <a:ext uri="{FF2B5EF4-FFF2-40B4-BE49-F238E27FC236}">
                    <a16:creationId xmlns:a16="http://schemas.microsoft.com/office/drawing/2014/main" id="{CD10E40C-31C3-4428-8359-4FFD47617FA5}"/>
                  </a:ext>
                </a:extLst>
              </p:cNvPr>
              <p:cNvSpPr txBox="1">
                <a:spLocks noRot="1" noChangeAspect="1" noMove="1" noResize="1" noEditPoints="1" noAdjustHandles="1" noChangeArrowheads="1" noChangeShapeType="1" noTextEdit="1"/>
              </p:cNvSpPr>
              <p:nvPr/>
            </p:nvSpPr>
            <p:spPr>
              <a:xfrm>
                <a:off x="706923" y="1071056"/>
                <a:ext cx="11331388" cy="1948097"/>
              </a:xfrm>
              <a:prstGeom prst="rect">
                <a:avLst/>
              </a:prstGeom>
              <a:blipFill>
                <a:blip r:embed="rId4"/>
                <a:stretch>
                  <a:fillRect l="-646" t="-2821" b="-41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42C30A01-8221-4EC6-985E-5809D285778B}"/>
                  </a:ext>
                </a:extLst>
              </p:cNvPr>
              <p:cNvSpPr txBox="1"/>
              <p:nvPr/>
            </p:nvSpPr>
            <p:spPr>
              <a:xfrm>
                <a:off x="614505" y="3617301"/>
                <a:ext cx="11438964" cy="1149867"/>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trị</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nhỏ</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nhất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𝟒𝟎</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trị</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lớn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nhất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𝟔𝟑</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khoảng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thiên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𝟔𝟑</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𝟒𝟎</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𝟏𝟕</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p>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Do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độ</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dài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bằng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d>
                      <m:dPr>
                        <m:begChr m:val=""/>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dP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𝟒𝟎</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𝟒𝟓</m:t>
                        </m:r>
                      </m:e>
                    </m:d>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ta chia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theo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Choice>
        <mc:Fallback xmlns="">
          <p:sp>
            <p:nvSpPr>
              <p:cNvPr id="18" name="Hộp Văn bản 17">
                <a:extLst>
                  <a:ext uri="{FF2B5EF4-FFF2-40B4-BE49-F238E27FC236}">
                    <a16:creationId xmlns:a16="http://schemas.microsoft.com/office/drawing/2014/main" id="{42C30A01-8221-4EC6-985E-5809D285778B}"/>
                  </a:ext>
                </a:extLst>
              </p:cNvPr>
              <p:cNvSpPr txBox="1">
                <a:spLocks noRot="1" noChangeAspect="1" noMove="1" noResize="1" noEditPoints="1" noAdjustHandles="1" noChangeArrowheads="1" noChangeShapeType="1" noTextEdit="1"/>
              </p:cNvSpPr>
              <p:nvPr/>
            </p:nvSpPr>
            <p:spPr>
              <a:xfrm>
                <a:off x="614505" y="3617301"/>
                <a:ext cx="11438964" cy="1149867"/>
              </a:xfrm>
              <a:prstGeom prst="rect">
                <a:avLst/>
              </a:prstGeom>
              <a:blipFill>
                <a:blip r:embed="rId5"/>
                <a:stretch>
                  <a:fillRect l="-640" t="-11111" b="-412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Bảng 6">
                <a:extLst>
                  <a:ext uri="{FF2B5EF4-FFF2-40B4-BE49-F238E27FC236}">
                    <a16:creationId xmlns:a16="http://schemas.microsoft.com/office/drawing/2014/main" id="{6B288629-26F7-4F39-97F2-33097F4F5B0B}"/>
                  </a:ext>
                </a:extLst>
              </p:cNvPr>
              <p:cNvGraphicFramePr>
                <a:graphicFrameLocks noGrp="1"/>
              </p:cNvGraphicFramePr>
              <p:nvPr>
                <p:extLst>
                  <p:ext uri="{D42A27DB-BD31-4B8C-83A1-F6EECF244321}">
                    <p14:modId xmlns:p14="http://schemas.microsoft.com/office/powerpoint/2010/main" val="3092516655"/>
                  </p:ext>
                </p:extLst>
              </p:nvPr>
            </p:nvGraphicFramePr>
            <p:xfrm>
              <a:off x="930853" y="4977426"/>
              <a:ext cx="10543783" cy="1062462"/>
            </p:xfrm>
            <a:graphic>
              <a:graphicData uri="http://schemas.openxmlformats.org/drawingml/2006/table">
                <a:tbl>
                  <a:tblPr firstRow="1" firstCol="1" bandRow="1"/>
                  <a:tblGrid>
                    <a:gridCol w="1782866">
                      <a:extLst>
                        <a:ext uri="{9D8B030D-6E8A-4147-A177-3AD203B41FA5}">
                          <a16:colId xmlns:a16="http://schemas.microsoft.com/office/drawing/2014/main" val="2149958065"/>
                        </a:ext>
                      </a:extLst>
                    </a:gridCol>
                    <a:gridCol w="1778217">
                      <a:extLst>
                        <a:ext uri="{9D8B030D-6E8A-4147-A177-3AD203B41FA5}">
                          <a16:colId xmlns:a16="http://schemas.microsoft.com/office/drawing/2014/main" val="1547568247"/>
                        </a:ext>
                      </a:extLst>
                    </a:gridCol>
                    <a:gridCol w="1745675">
                      <a:extLst>
                        <a:ext uri="{9D8B030D-6E8A-4147-A177-3AD203B41FA5}">
                          <a16:colId xmlns:a16="http://schemas.microsoft.com/office/drawing/2014/main" val="1786956734"/>
                        </a:ext>
                      </a:extLst>
                    </a:gridCol>
                    <a:gridCol w="1745675">
                      <a:extLst>
                        <a:ext uri="{9D8B030D-6E8A-4147-A177-3AD203B41FA5}">
                          <a16:colId xmlns:a16="http://schemas.microsoft.com/office/drawing/2014/main" val="776948138"/>
                        </a:ext>
                      </a:extLst>
                    </a:gridCol>
                    <a:gridCol w="1745675">
                      <a:extLst>
                        <a:ext uri="{9D8B030D-6E8A-4147-A177-3AD203B41FA5}">
                          <a16:colId xmlns:a16="http://schemas.microsoft.com/office/drawing/2014/main" val="2363593677"/>
                        </a:ext>
                      </a:extLst>
                    </a:gridCol>
                    <a:gridCol w="1745675">
                      <a:extLst>
                        <a:ext uri="{9D8B030D-6E8A-4147-A177-3AD203B41FA5}">
                          <a16:colId xmlns:a16="http://schemas.microsoft.com/office/drawing/2014/main" val="3349361862"/>
                        </a:ext>
                      </a:extLst>
                    </a:gridCol>
                  </a:tblGrid>
                  <a:tr h="658344">
                    <a:tc>
                      <a:txBody>
                        <a:bodyPr/>
                        <a:lstStyle/>
                        <a:p>
                          <a:pPr marL="0" marR="0" algn="ctr">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Cân</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nặng</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𝟒𝟎</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𝟒𝟓</m:t>
                                    </m:r>
                                  </m:e>
                                </m:d>
                              </m:oMath>
                            </m:oMathPara>
                          </a14:m>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𝟒𝟓</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𝟓𝟎</m:t>
                                    </m:r>
                                  </m:e>
                                </m:d>
                              </m:oMath>
                            </m:oMathPara>
                          </a14:m>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𝟓𝟎</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𝟓𝟓</m:t>
                                    </m:r>
                                  </m:e>
                                </m:d>
                              </m:oMath>
                            </m:oMathPara>
                          </a14:m>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𝟓𝟓</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𝟔𝟎</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𝟔𝟎</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𝟔𝟓</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412030"/>
                      </a:ext>
                    </a:extLst>
                  </a:tr>
                  <a:tr h="404118">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Số người</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5</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7</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100" b="1" dirty="0">
                              <a:effectLst/>
                              <a:latin typeface="Tahoma" panose="020B0604030504040204" pitchFamily="34" charset="0"/>
                              <a:ea typeface="Tahoma" panose="020B0604030504040204" pitchFamily="34" charset="0"/>
                              <a:cs typeface="Tahoma" panose="020B0604030504040204" pitchFamily="34" charset="0"/>
                            </a:rPr>
                            <a:t>11</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7</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100" b="1" dirty="0">
                              <a:effectLst/>
                              <a:latin typeface="Tahoma" panose="020B0604030504040204" pitchFamily="34" charset="0"/>
                              <a:ea typeface="Tahoma" panose="020B0604030504040204" pitchFamily="34" charset="0"/>
                              <a:cs typeface="Tahoma" panose="020B0604030504040204" pitchFamily="34" charset="0"/>
                            </a:rPr>
                            <a:t>5</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193996"/>
                      </a:ext>
                    </a:extLst>
                  </a:tr>
                </a:tbl>
              </a:graphicData>
            </a:graphic>
          </p:graphicFrame>
        </mc:Choice>
        <mc:Fallback xmlns="">
          <p:graphicFrame>
            <p:nvGraphicFramePr>
              <p:cNvPr id="7" name="Bảng 6">
                <a:extLst>
                  <a:ext uri="{FF2B5EF4-FFF2-40B4-BE49-F238E27FC236}">
                    <a16:creationId xmlns:a16="http://schemas.microsoft.com/office/drawing/2014/main" id="{6B288629-26F7-4F39-97F2-33097F4F5B0B}"/>
                  </a:ext>
                </a:extLst>
              </p:cNvPr>
              <p:cNvGraphicFramePr>
                <a:graphicFrameLocks noGrp="1"/>
              </p:cNvGraphicFramePr>
              <p:nvPr>
                <p:extLst>
                  <p:ext uri="{D42A27DB-BD31-4B8C-83A1-F6EECF244321}">
                    <p14:modId xmlns:p14="http://schemas.microsoft.com/office/powerpoint/2010/main" val="3092516655"/>
                  </p:ext>
                </p:extLst>
              </p:nvPr>
            </p:nvGraphicFramePr>
            <p:xfrm>
              <a:off x="930853" y="4977426"/>
              <a:ext cx="10543783" cy="1062462"/>
            </p:xfrm>
            <a:graphic>
              <a:graphicData uri="http://schemas.openxmlformats.org/drawingml/2006/table">
                <a:tbl>
                  <a:tblPr firstRow="1" firstCol="1" bandRow="1"/>
                  <a:tblGrid>
                    <a:gridCol w="1782866">
                      <a:extLst>
                        <a:ext uri="{9D8B030D-6E8A-4147-A177-3AD203B41FA5}">
                          <a16:colId xmlns:a16="http://schemas.microsoft.com/office/drawing/2014/main" val="2149958065"/>
                        </a:ext>
                      </a:extLst>
                    </a:gridCol>
                    <a:gridCol w="1778217">
                      <a:extLst>
                        <a:ext uri="{9D8B030D-6E8A-4147-A177-3AD203B41FA5}">
                          <a16:colId xmlns:a16="http://schemas.microsoft.com/office/drawing/2014/main" val="1547568247"/>
                        </a:ext>
                      </a:extLst>
                    </a:gridCol>
                    <a:gridCol w="1745675">
                      <a:extLst>
                        <a:ext uri="{9D8B030D-6E8A-4147-A177-3AD203B41FA5}">
                          <a16:colId xmlns:a16="http://schemas.microsoft.com/office/drawing/2014/main" val="1786956734"/>
                        </a:ext>
                      </a:extLst>
                    </a:gridCol>
                    <a:gridCol w="1745675">
                      <a:extLst>
                        <a:ext uri="{9D8B030D-6E8A-4147-A177-3AD203B41FA5}">
                          <a16:colId xmlns:a16="http://schemas.microsoft.com/office/drawing/2014/main" val="776948138"/>
                        </a:ext>
                      </a:extLst>
                    </a:gridCol>
                    <a:gridCol w="1745675">
                      <a:extLst>
                        <a:ext uri="{9D8B030D-6E8A-4147-A177-3AD203B41FA5}">
                          <a16:colId xmlns:a16="http://schemas.microsoft.com/office/drawing/2014/main" val="2363593677"/>
                        </a:ext>
                      </a:extLst>
                    </a:gridCol>
                    <a:gridCol w="1745675">
                      <a:extLst>
                        <a:ext uri="{9D8B030D-6E8A-4147-A177-3AD203B41FA5}">
                          <a16:colId xmlns:a16="http://schemas.microsoft.com/office/drawing/2014/main" val="3349361862"/>
                        </a:ext>
                      </a:extLst>
                    </a:gridCol>
                  </a:tblGrid>
                  <a:tr h="658344">
                    <a:tc>
                      <a:txBody>
                        <a:bodyPr/>
                        <a:lstStyle/>
                        <a:p>
                          <a:pPr marL="0" marR="0" algn="ctr">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Cân</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nặng</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l="-100685" t="-926" r="-393151" b="-79630"/>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l="-204895" t="-926" r="-301399" b="-79630"/>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l="-303833" t="-926" r="-200348" b="-79630"/>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l="-405245" t="-926" r="-101049" b="-79630"/>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l="-503484" t="-926" r="-697" b="-79630"/>
                          </a:stretch>
                        </a:blipFill>
                      </a:tcPr>
                    </a:tc>
                    <a:extLst>
                      <a:ext uri="{0D108BD9-81ED-4DB2-BD59-A6C34878D82A}">
                        <a16:rowId xmlns:a16="http://schemas.microsoft.com/office/drawing/2014/main" val="3791412030"/>
                      </a:ext>
                    </a:extLst>
                  </a:tr>
                  <a:tr h="404118">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Số người</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5</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7</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100" b="1" dirty="0">
                              <a:effectLst/>
                              <a:latin typeface="Tahoma" panose="020B0604030504040204" pitchFamily="34" charset="0"/>
                              <a:ea typeface="Tahoma" panose="020B0604030504040204" pitchFamily="34" charset="0"/>
                              <a:cs typeface="Tahoma" panose="020B0604030504040204" pitchFamily="34" charset="0"/>
                            </a:rPr>
                            <a:t>11</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7</a:t>
                          </a: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100" b="1" dirty="0">
                              <a:effectLst/>
                              <a:latin typeface="Tahoma" panose="020B0604030504040204" pitchFamily="34" charset="0"/>
                              <a:ea typeface="Tahoma" panose="020B0604030504040204" pitchFamily="34" charset="0"/>
                              <a:cs typeface="Tahoma" panose="020B0604030504040204" pitchFamily="34" charset="0"/>
                            </a:rPr>
                            <a:t>5</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193996"/>
                      </a:ext>
                    </a:extLst>
                  </a:tr>
                </a:tbl>
              </a:graphicData>
            </a:graphic>
          </p:graphicFrame>
        </mc:Fallback>
      </mc:AlternateContent>
    </p:spTree>
    <p:extLst>
      <p:ext uri="{BB962C8B-B14F-4D97-AF65-F5344CB8AC3E}">
        <p14:creationId xmlns:p14="http://schemas.microsoft.com/office/powerpoint/2010/main" val="2577901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4"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Freeform: Shape 1">
            <a:extLst>
              <a:ext uri="{FF2B5EF4-FFF2-40B4-BE49-F238E27FC236}">
                <a16:creationId xmlns:a16="http://schemas.microsoft.com/office/drawing/2014/main" id="{A86FC8FA-9B02-9F9E-426B-07C9DC50EF38}"/>
              </a:ext>
            </a:extLst>
          </p:cNvPr>
          <p:cNvSpPr/>
          <p:nvPr/>
        </p:nvSpPr>
        <p:spPr>
          <a:xfrm rot="10800000">
            <a:off x="102974" y="617091"/>
            <a:ext cx="2879217" cy="493975"/>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33124" y="617090"/>
            <a:ext cx="12005733" cy="6149885"/>
            <a:chOff x="9460835" y="1462261"/>
            <a:chExt cx="22518143" cy="12299769"/>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651829" y="1462261"/>
              <a:ext cx="5152760" cy="972955"/>
              <a:chOff x="9400348" y="1462260"/>
              <a:chExt cx="5152760" cy="972955"/>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400348" y="1462260"/>
                <a:ext cx="5152760" cy="972955"/>
                <a:chOff x="355448" y="5129569"/>
                <a:chExt cx="2962332" cy="597588"/>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56679" y="5129569"/>
                  <a:ext cx="2961101" cy="597588"/>
                  <a:chOff x="623909" y="6169775"/>
                  <a:chExt cx="2961101" cy="475338"/>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623909" y="6190961"/>
                    <a:ext cx="1588455" cy="27442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80735" y="6169775"/>
                    <a:ext cx="2904275" cy="47533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574844" y="1462260"/>
                <a:ext cx="4362666" cy="923329"/>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
                    <a:srgbClr val="000000"/>
                  </a:buClr>
                  <a:buSzTx/>
                  <a:buFontTx/>
                  <a:buBlip>
                    <a:blip r:embed="rId3"/>
                  </a:buBlip>
                  <a:tabLst/>
                  <a:defRPr/>
                </a:pPr>
                <a:r>
                  <a:rPr kumimoji="0" lang="en-US" sz="2400" b="1" i="1" u="none" strike="noStrike" kern="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Vận</a:t>
                </a:r>
                <a:r>
                  <a:rPr kumimoji="0" lang="en-US" sz="2400" b="1" i="1" u="none" strike="noStrike" kern="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400" b="1" i="1" u="none" strike="noStrike" kern="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dụng</a:t>
                </a:r>
                <a:endParaRPr kumimoji="0" lang="en-US" sz="2400" b="1" i="0" u="none" strike="noStrike" kern="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sp>
        <p:nvSpPr>
          <p:cNvPr id="16" name="Hộp Văn bản 15">
            <a:extLst>
              <a:ext uri="{FF2B5EF4-FFF2-40B4-BE49-F238E27FC236}">
                <a16:creationId xmlns:a16="http://schemas.microsoft.com/office/drawing/2014/main" id="{CD10E40C-31C3-4428-8359-4FFD47617FA5}"/>
              </a:ext>
            </a:extLst>
          </p:cNvPr>
          <p:cNvSpPr txBox="1"/>
          <p:nvPr/>
        </p:nvSpPr>
        <p:spPr>
          <a:xfrm>
            <a:off x="706923" y="1071056"/>
            <a:ext cx="11331388" cy="40697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endPar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9" name="Hộp Văn bản 18">
            <a:extLst>
              <a:ext uri="{FF2B5EF4-FFF2-40B4-BE49-F238E27FC236}">
                <a16:creationId xmlns:a16="http://schemas.microsoft.com/office/drawing/2014/main" id="{E2615F2B-817F-484C-9872-7A7925EA0E2B}"/>
              </a:ext>
            </a:extLst>
          </p:cNvPr>
          <p:cNvSpPr txBox="1"/>
          <p:nvPr/>
        </p:nvSpPr>
        <p:spPr>
          <a:xfrm>
            <a:off x="484094" y="1136081"/>
            <a:ext cx="11394142" cy="7386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Một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công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ty may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quần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áo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đồng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phục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biết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áo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theo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chiều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cao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được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tính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như</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AlternateContent xmlns:mc="http://schemas.openxmlformats.org/markup-compatibility/2006" xmlns:a14="http://schemas.microsoft.com/office/drawing/2010/main">
        <mc:Choice Requires="a14">
          <p:graphicFrame>
            <p:nvGraphicFramePr>
              <p:cNvPr id="6" name="Bảng 5">
                <a:extLst>
                  <a:ext uri="{FF2B5EF4-FFF2-40B4-BE49-F238E27FC236}">
                    <a16:creationId xmlns:a16="http://schemas.microsoft.com/office/drawing/2014/main" id="{8D7E3F6A-FDE0-4EAF-80B4-B6EAFBF6CC70}"/>
                  </a:ext>
                </a:extLst>
              </p:cNvPr>
              <p:cNvGraphicFramePr>
                <a:graphicFrameLocks noGrp="1"/>
              </p:cNvGraphicFramePr>
              <p:nvPr/>
            </p:nvGraphicFramePr>
            <p:xfrm>
              <a:off x="742150" y="1989332"/>
              <a:ext cx="10632144" cy="1148081"/>
            </p:xfrm>
            <a:graphic>
              <a:graphicData uri="http://schemas.openxmlformats.org/drawingml/2006/table">
                <a:tbl>
                  <a:tblPr firstRow="1" firstCol="1" bandRow="1"/>
                  <a:tblGrid>
                    <a:gridCol w="2068194">
                      <a:extLst>
                        <a:ext uri="{9D8B030D-6E8A-4147-A177-3AD203B41FA5}">
                          <a16:colId xmlns:a16="http://schemas.microsoft.com/office/drawing/2014/main" val="3611846248"/>
                        </a:ext>
                      </a:extLst>
                    </a:gridCol>
                    <a:gridCol w="1729918">
                      <a:extLst>
                        <a:ext uri="{9D8B030D-6E8A-4147-A177-3AD203B41FA5}">
                          <a16:colId xmlns:a16="http://schemas.microsoft.com/office/drawing/2014/main" val="2958662035"/>
                        </a:ext>
                      </a:extLst>
                    </a:gridCol>
                    <a:gridCol w="1708508">
                      <a:extLst>
                        <a:ext uri="{9D8B030D-6E8A-4147-A177-3AD203B41FA5}">
                          <a16:colId xmlns:a16="http://schemas.microsoft.com/office/drawing/2014/main" val="449845171"/>
                        </a:ext>
                      </a:extLst>
                    </a:gridCol>
                    <a:gridCol w="1708508">
                      <a:extLst>
                        <a:ext uri="{9D8B030D-6E8A-4147-A177-3AD203B41FA5}">
                          <a16:colId xmlns:a16="http://schemas.microsoft.com/office/drawing/2014/main" val="3118786733"/>
                        </a:ext>
                      </a:extLst>
                    </a:gridCol>
                    <a:gridCol w="1708508">
                      <a:extLst>
                        <a:ext uri="{9D8B030D-6E8A-4147-A177-3AD203B41FA5}">
                          <a16:colId xmlns:a16="http://schemas.microsoft.com/office/drawing/2014/main" val="2413074258"/>
                        </a:ext>
                      </a:extLst>
                    </a:gridCol>
                    <a:gridCol w="1708508">
                      <a:extLst>
                        <a:ext uri="{9D8B030D-6E8A-4147-A177-3AD203B41FA5}">
                          <a16:colId xmlns:a16="http://schemas.microsoft.com/office/drawing/2014/main" val="2513861376"/>
                        </a:ext>
                      </a:extLst>
                    </a:gridCol>
                  </a:tblGrid>
                  <a:tr h="711397">
                    <a:tc>
                      <a:txBody>
                        <a:bodyPr/>
                        <a:lstStyle/>
                        <a:p>
                          <a:pPr marL="0" marR="0" algn="ctr">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Chiều</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cao</a:t>
                          </a:r>
                          <a:r>
                            <a:rPr lang="en-US" sz="2100" b="1" dirty="0">
                              <a:effectLst/>
                              <a:latin typeface="Tahoma" panose="020B0604030504040204" pitchFamily="34" charset="0"/>
                              <a:ea typeface="Tahoma" panose="020B0604030504040204" pitchFamily="34" charset="0"/>
                              <a:cs typeface="Tahoma" panose="020B0604030504040204" pitchFamily="34" charset="0"/>
                            </a:rPr>
                            <a:t> (cm)</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𝟏𝟓𝟎</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𝟏𝟔𝟎</m:t>
                                    </m:r>
                                  </m:e>
                                </m:d>
                              </m:oMath>
                            </m:oMathPara>
                          </a14:m>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𝟏𝟔𝟎</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𝟏𝟔𝟕</m:t>
                                    </m:r>
                                  </m:e>
                                </m:d>
                              </m:oMath>
                            </m:oMathPara>
                          </a14:m>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𝟏𝟔𝟕</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𝟏𝟕𝟎</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𝟏𝟕𝟎</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𝟏𝟕𝟓</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𝟏𝟕𝟓</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𝟏𝟖𝟎</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138865"/>
                      </a:ext>
                    </a:extLst>
                  </a:tr>
                  <a:tr h="436684">
                    <a:tc>
                      <a:txBody>
                        <a:bodyPr/>
                        <a:lstStyle/>
                        <a:p>
                          <a:pPr marL="0" marR="0" algn="ctr">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Cỡ</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áo</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S</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M</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XL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XXL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78477"/>
                      </a:ext>
                    </a:extLst>
                  </a:tr>
                </a:tbl>
              </a:graphicData>
            </a:graphic>
          </p:graphicFrame>
        </mc:Choice>
        <mc:Fallback xmlns="">
          <p:graphicFrame>
            <p:nvGraphicFramePr>
              <p:cNvPr id="6" name="Bảng 5">
                <a:extLst>
                  <a:ext uri="{FF2B5EF4-FFF2-40B4-BE49-F238E27FC236}">
                    <a16:creationId xmlns:a16="http://schemas.microsoft.com/office/drawing/2014/main" id="{8D7E3F6A-FDE0-4EAF-80B4-B6EAFBF6CC70}"/>
                  </a:ext>
                </a:extLst>
              </p:cNvPr>
              <p:cNvGraphicFramePr>
                <a:graphicFrameLocks noGrp="1"/>
              </p:cNvGraphicFramePr>
              <p:nvPr/>
            </p:nvGraphicFramePr>
            <p:xfrm>
              <a:off x="742150" y="1989332"/>
              <a:ext cx="10632144" cy="1148081"/>
            </p:xfrm>
            <a:graphic>
              <a:graphicData uri="http://schemas.openxmlformats.org/drawingml/2006/table">
                <a:tbl>
                  <a:tblPr firstRow="1" firstCol="1" bandRow="1"/>
                  <a:tblGrid>
                    <a:gridCol w="2068194">
                      <a:extLst>
                        <a:ext uri="{9D8B030D-6E8A-4147-A177-3AD203B41FA5}">
                          <a16:colId xmlns:a16="http://schemas.microsoft.com/office/drawing/2014/main" val="3611846248"/>
                        </a:ext>
                      </a:extLst>
                    </a:gridCol>
                    <a:gridCol w="1729918">
                      <a:extLst>
                        <a:ext uri="{9D8B030D-6E8A-4147-A177-3AD203B41FA5}">
                          <a16:colId xmlns:a16="http://schemas.microsoft.com/office/drawing/2014/main" val="2958662035"/>
                        </a:ext>
                      </a:extLst>
                    </a:gridCol>
                    <a:gridCol w="1708508">
                      <a:extLst>
                        <a:ext uri="{9D8B030D-6E8A-4147-A177-3AD203B41FA5}">
                          <a16:colId xmlns:a16="http://schemas.microsoft.com/office/drawing/2014/main" val="449845171"/>
                        </a:ext>
                      </a:extLst>
                    </a:gridCol>
                    <a:gridCol w="1708508">
                      <a:extLst>
                        <a:ext uri="{9D8B030D-6E8A-4147-A177-3AD203B41FA5}">
                          <a16:colId xmlns:a16="http://schemas.microsoft.com/office/drawing/2014/main" val="3118786733"/>
                        </a:ext>
                      </a:extLst>
                    </a:gridCol>
                    <a:gridCol w="1708508">
                      <a:extLst>
                        <a:ext uri="{9D8B030D-6E8A-4147-A177-3AD203B41FA5}">
                          <a16:colId xmlns:a16="http://schemas.microsoft.com/office/drawing/2014/main" val="2413074258"/>
                        </a:ext>
                      </a:extLst>
                    </a:gridCol>
                    <a:gridCol w="1708508">
                      <a:extLst>
                        <a:ext uri="{9D8B030D-6E8A-4147-A177-3AD203B41FA5}">
                          <a16:colId xmlns:a16="http://schemas.microsoft.com/office/drawing/2014/main" val="2513861376"/>
                        </a:ext>
                      </a:extLst>
                    </a:gridCol>
                  </a:tblGrid>
                  <a:tr h="711397">
                    <a:tc>
                      <a:txBody>
                        <a:bodyPr/>
                        <a:lstStyle/>
                        <a:p>
                          <a:pPr marL="0" marR="0" algn="ctr">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Chiều</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cao</a:t>
                          </a:r>
                          <a:r>
                            <a:rPr lang="en-US" sz="2100" b="1" dirty="0">
                              <a:effectLst/>
                              <a:latin typeface="Tahoma" panose="020B0604030504040204" pitchFamily="34" charset="0"/>
                              <a:ea typeface="Tahoma" panose="020B0604030504040204" pitchFamily="34" charset="0"/>
                              <a:cs typeface="Tahoma" panose="020B0604030504040204" pitchFamily="34" charset="0"/>
                            </a:rPr>
                            <a:t> (cm)</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19718" t="-12821" r="-395775" b="-66667"/>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22064" t="-12821" r="-300000" b="-66667"/>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23214" t="-12821" r="-201071" b="-66667"/>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21708" t="-12821" r="-100356" b="-66667"/>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23571" t="-12821" r="-714" b="-66667"/>
                          </a:stretch>
                        </a:blipFill>
                      </a:tcPr>
                    </a:tc>
                    <a:extLst>
                      <a:ext uri="{0D108BD9-81ED-4DB2-BD59-A6C34878D82A}">
                        <a16:rowId xmlns:a16="http://schemas.microsoft.com/office/drawing/2014/main" val="1211138865"/>
                      </a:ext>
                    </a:extLst>
                  </a:tr>
                  <a:tr h="436684">
                    <a:tc>
                      <a:txBody>
                        <a:bodyPr/>
                        <a:lstStyle/>
                        <a:p>
                          <a:pPr marL="0" marR="0" algn="ctr">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Cỡ</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áo</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S</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M</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XL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XXL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78477"/>
                      </a:ext>
                    </a:extLst>
                  </a:tr>
                </a:tbl>
              </a:graphicData>
            </a:graphic>
          </p:graphicFrame>
        </mc:Fallback>
      </mc:AlternateContent>
      <p:sp>
        <p:nvSpPr>
          <p:cNvPr id="22" name="Hộp Văn bản 21">
            <a:extLst>
              <a:ext uri="{FF2B5EF4-FFF2-40B4-BE49-F238E27FC236}">
                <a16:creationId xmlns:a16="http://schemas.microsoft.com/office/drawing/2014/main" id="{FF120277-B49B-4A5A-9970-C3C8E379728E}"/>
              </a:ext>
            </a:extLst>
          </p:cNvPr>
          <p:cNvSpPr txBox="1"/>
          <p:nvPr/>
        </p:nvSpPr>
        <p:spPr>
          <a:xfrm>
            <a:off x="706923" y="3114327"/>
            <a:ext cx="10632142" cy="1098570"/>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Công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ty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muốn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ước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lượng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tỉ</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lệ</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áo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khi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may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lớp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11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đã</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chiều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cao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36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nam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khối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11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một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trường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được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đơn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vị</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xentimét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E274DF30-130C-4F45-B32A-F1A648CFFC23}"/>
                  </a:ext>
                </a:extLst>
              </p:cNvPr>
              <p:cNvSpPr txBox="1"/>
              <p:nvPr/>
            </p:nvSpPr>
            <p:spPr>
              <a:xfrm>
                <a:off x="988507" y="4129260"/>
                <a:ext cx="11550247" cy="1208664"/>
              </a:xfrm>
              <a:prstGeom prst="rect">
                <a:avLst/>
              </a:prstGeom>
              <a:noFill/>
            </p:spPr>
            <p:txBody>
              <a:bodyPr wrap="square">
                <a:spAutoFit/>
              </a:bodyPr>
              <a:lstStyle/>
              <a:p>
                <a:pPr marL="228600" marR="0" lvl="0" indent="228600" algn="l" defTabSz="457200" rtl="0" eaLnBrk="1" fontAlgn="auto" latinLnBrk="0" hangingPunct="1">
                  <a:lnSpc>
                    <a:spcPct val="107000"/>
                  </a:lnSpc>
                  <a:spcBef>
                    <a:spcPts val="0"/>
                  </a:spcBef>
                  <a:spcAft>
                    <a:spcPts val="400"/>
                  </a:spcAft>
                  <a:buClr>
                    <a:srgbClr val="000000"/>
                  </a:buClr>
                  <a:buSzTx/>
                  <a:buFontTx/>
                  <a:buNone/>
                  <a:tabLst/>
                  <a:defRPr/>
                </a:pPr>
                <a14:m>
                  <m:oMathPara xmlns:m="http://schemas.openxmlformats.org/officeDocument/2006/math">
                    <m:oMathParaPr>
                      <m:jc m:val="centerGroup"/>
                    </m:oMathParaPr>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𝟏𝟔𝟎</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𝟏𝟔𝟏</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𝟏𝟔𝟏</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𝟏𝟔𝟐</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𝟏𝟔𝟐</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𝟏𝟔𝟐</m:t>
                      </m:r>
                      <m:r>
                        <m:rPr>
                          <m:nor/>
                        </m:r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𝟏𝟔𝟑</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𝟏𝟔𝟑</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𝟏𝟔𝟑</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𝟏𝟔𝟒</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𝟏𝟔𝟒</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𝟏𝟔𝟒</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𝟏𝟔𝟒</m:t>
                      </m:r>
                    </m:oMath>
                  </m:oMathPara>
                </a14:m>
                <a:endParaRPr kumimoji="0" lang="en-US" sz="21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228600" marR="0" lvl="0" indent="228600" algn="l" defTabSz="457200" rtl="0" eaLnBrk="1" fontAlgn="auto" latinLnBrk="0" hangingPunct="1">
                  <a:lnSpc>
                    <a:spcPct val="107000"/>
                  </a:lnSpc>
                  <a:spcBef>
                    <a:spcPts val="0"/>
                  </a:spcBef>
                  <a:spcAft>
                    <a:spcPts val="400"/>
                  </a:spcAft>
                  <a:buClr>
                    <a:srgbClr val="000000"/>
                  </a:buClr>
                  <a:buSzTx/>
                  <a:buFontTx/>
                  <a:buNone/>
                  <a:tabLst/>
                  <a:defRPr/>
                </a:pPr>
                <a14:m>
                  <m:oMathPara xmlns:m="http://schemas.openxmlformats.org/officeDocument/2006/math">
                    <m:oMathParaPr>
                      <m:jc m:val="centerGroup"/>
                    </m:oMathParaPr>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𝟏𝟔𝟓</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𝟏𝟔𝟓</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𝟏𝟔𝟓</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𝟏𝟔𝟓</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𝟏𝟔𝟓</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𝟏𝟔𝟔</m:t>
                      </m:r>
                      <m:r>
                        <m:rPr>
                          <m:nor/>
                        </m:r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𝟏𝟔𝟔</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𝟏𝟔𝟔</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𝟏𝟔𝟔</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𝟏𝟔𝟕</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𝟏𝟔𝟕</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8  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𝟏𝟔𝟖</m:t>
                      </m:r>
                    </m:oMath>
                  </m:oMathPara>
                </a14:m>
                <a:endParaRPr kumimoji="0" lang="en-US" sz="21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228600" marR="0" lvl="0" indent="22860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𝟏𝟔𝟖</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𝟏𝟔𝟖</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𝟏𝟔𝟗</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𝟏𝟔𝟗</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𝟏𝟕𝟎</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𝟏𝟕𝟏</m:t>
                    </m:r>
                    <m:r>
                      <m:rPr>
                        <m:nor/>
                      </m:rPr>
                      <a:rPr kumimoji="0" lang="en-US" sz="2100" b="1"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a:sym typeface="Arial"/>
                      </a:rPr>
                      <m:t>   171  172  172  174</m:t>
                    </m:r>
                  </m:oMath>
                </a14:m>
                <a:endParaRPr kumimoji="0" lang="en-US" sz="21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mc:Choice>
        <mc:Fallback xmlns="">
          <p:sp>
            <p:nvSpPr>
              <p:cNvPr id="25" name="Hộp Văn bản 24">
                <a:extLst>
                  <a:ext uri="{FF2B5EF4-FFF2-40B4-BE49-F238E27FC236}">
                    <a16:creationId xmlns:a16="http://schemas.microsoft.com/office/drawing/2014/main" id="{E274DF30-130C-4F45-B32A-F1A648CFFC23}"/>
                  </a:ext>
                </a:extLst>
              </p:cNvPr>
              <p:cNvSpPr txBox="1">
                <a:spLocks noRot="1" noChangeAspect="1" noMove="1" noResize="1" noEditPoints="1" noAdjustHandles="1" noChangeArrowheads="1" noChangeShapeType="1" noTextEdit="1"/>
              </p:cNvSpPr>
              <p:nvPr/>
            </p:nvSpPr>
            <p:spPr>
              <a:xfrm>
                <a:off x="988507" y="4129260"/>
                <a:ext cx="11550247" cy="1208664"/>
              </a:xfrm>
              <a:prstGeom prst="rect">
                <a:avLst/>
              </a:prstGeom>
              <a:blipFill>
                <a:blip r:embed="rId5"/>
                <a:stretch>
                  <a:fillRect/>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3309CA9B-42D1-47CB-8F95-A066868E9F9F}"/>
              </a:ext>
            </a:extLst>
          </p:cNvPr>
          <p:cNvSpPr txBox="1"/>
          <p:nvPr/>
        </p:nvSpPr>
        <p:spPr>
          <a:xfrm>
            <a:off x="742149" y="5477067"/>
            <a:ext cx="10965757" cy="40697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Lập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tần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đã</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ở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p:sp>
        <p:nvSpPr>
          <p:cNvPr id="33" name="Hộp Văn bản 32">
            <a:extLst>
              <a:ext uri="{FF2B5EF4-FFF2-40B4-BE49-F238E27FC236}">
                <a16:creationId xmlns:a16="http://schemas.microsoft.com/office/drawing/2014/main" id="{84483AAE-BBAA-44B2-A7AC-9FDC5597F983}"/>
              </a:ext>
            </a:extLst>
          </p:cNvPr>
          <p:cNvSpPr txBox="1"/>
          <p:nvPr/>
        </p:nvSpPr>
        <p:spPr>
          <a:xfrm>
            <a:off x="688183" y="5954641"/>
            <a:ext cx="10686108" cy="752770"/>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Công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ty may 500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áo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đồng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phục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lớp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11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thì</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may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lượng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áo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theo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mỗi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bao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nhiêu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chiếc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p:spTree>
    <p:extLst>
      <p:ext uri="{BB962C8B-B14F-4D97-AF65-F5344CB8AC3E}">
        <p14:creationId xmlns:p14="http://schemas.microsoft.com/office/powerpoint/2010/main" val="224460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2" grpId="0"/>
      <p:bldP spid="25" grpId="0"/>
      <p:bldP spid="26"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Freeform: Shape 1">
            <a:extLst>
              <a:ext uri="{FF2B5EF4-FFF2-40B4-BE49-F238E27FC236}">
                <a16:creationId xmlns:a16="http://schemas.microsoft.com/office/drawing/2014/main" id="{A86FC8FA-9B02-9F9E-426B-07C9DC50EF38}"/>
              </a:ext>
            </a:extLst>
          </p:cNvPr>
          <p:cNvSpPr/>
          <p:nvPr/>
        </p:nvSpPr>
        <p:spPr>
          <a:xfrm rot="10800000">
            <a:off x="102974" y="617091"/>
            <a:ext cx="2879217" cy="493975"/>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33124" y="617090"/>
            <a:ext cx="12005733" cy="6149885"/>
            <a:chOff x="9460835" y="1462261"/>
            <a:chExt cx="22518143" cy="12299769"/>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651829" y="1462261"/>
              <a:ext cx="5152760" cy="972955"/>
              <a:chOff x="9400348" y="1462260"/>
              <a:chExt cx="5152760" cy="972955"/>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400348" y="1462260"/>
                <a:ext cx="5152760" cy="972955"/>
                <a:chOff x="355448" y="5129569"/>
                <a:chExt cx="2962332" cy="597588"/>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56679" y="5129569"/>
                  <a:ext cx="2961101" cy="597588"/>
                  <a:chOff x="623909" y="6169775"/>
                  <a:chExt cx="2961101" cy="475338"/>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623909" y="6190961"/>
                    <a:ext cx="1588455" cy="27442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80735" y="6169775"/>
                    <a:ext cx="2904275" cy="47533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574844" y="1462260"/>
                <a:ext cx="4362666" cy="923329"/>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
                    <a:srgbClr val="000000"/>
                  </a:buClr>
                  <a:buSzTx/>
                  <a:buFontTx/>
                  <a:buBlip>
                    <a:blip r:embed="rId3"/>
                  </a:buBlip>
                  <a:tabLst/>
                  <a:defRPr/>
                </a:pPr>
                <a:r>
                  <a:rPr kumimoji="0" lang="en-US" sz="2400" b="1" i="1" u="none" strike="noStrike" kern="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Vận</a:t>
                </a:r>
                <a:r>
                  <a:rPr kumimoji="0" lang="en-US" sz="2400" b="1" i="1" u="none" strike="noStrike" kern="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400" b="1" i="1" u="none" strike="noStrike" kern="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rPr>
                  <a:t>dụng</a:t>
                </a:r>
                <a:endParaRPr kumimoji="0" lang="en-US" sz="2400" b="1" i="0" u="none" strike="noStrike" kern="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sp>
        <p:nvSpPr>
          <p:cNvPr id="24" name="TextBox 23">
            <a:extLst>
              <a:ext uri="{FF2B5EF4-FFF2-40B4-BE49-F238E27FC236}">
                <a16:creationId xmlns:a16="http://schemas.microsoft.com/office/drawing/2014/main" id="{D3002EC0-F34C-458E-A022-6CFC8DE44F3E}"/>
              </a:ext>
            </a:extLst>
          </p:cNvPr>
          <p:cNvSpPr txBox="1"/>
          <p:nvPr/>
        </p:nvSpPr>
        <p:spPr>
          <a:xfrm>
            <a:off x="5645818" y="1136311"/>
            <a:ext cx="1453598"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Lời</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giải</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r>
              <a:rPr kumimoji="0" lang="fr-FR" sz="21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en-US" sz="7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6" name="Hộp Văn bản 15">
            <a:extLst>
              <a:ext uri="{FF2B5EF4-FFF2-40B4-BE49-F238E27FC236}">
                <a16:creationId xmlns:a16="http://schemas.microsoft.com/office/drawing/2014/main" id="{CD10E40C-31C3-4428-8359-4FFD47617FA5}"/>
              </a:ext>
            </a:extLst>
          </p:cNvPr>
          <p:cNvSpPr txBox="1"/>
          <p:nvPr/>
        </p:nvSpPr>
        <p:spPr>
          <a:xfrm>
            <a:off x="706923" y="1071056"/>
            <a:ext cx="11331388" cy="40697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endPar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6" name="Hộp Văn bản 25">
            <a:extLst>
              <a:ext uri="{FF2B5EF4-FFF2-40B4-BE49-F238E27FC236}">
                <a16:creationId xmlns:a16="http://schemas.microsoft.com/office/drawing/2014/main" id="{3309CA9B-42D1-47CB-8F95-A066868E9F9F}"/>
              </a:ext>
            </a:extLst>
          </p:cNvPr>
          <p:cNvSpPr txBox="1"/>
          <p:nvPr/>
        </p:nvSpPr>
        <p:spPr>
          <a:xfrm>
            <a:off x="706923" y="1570898"/>
            <a:ext cx="10965757" cy="40697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Lập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tần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đã</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ở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p:sp>
        <p:nvSpPr>
          <p:cNvPr id="33" name="Hộp Văn bản 32">
            <a:extLst>
              <a:ext uri="{FF2B5EF4-FFF2-40B4-BE49-F238E27FC236}">
                <a16:creationId xmlns:a16="http://schemas.microsoft.com/office/drawing/2014/main" id="{84483AAE-BBAA-44B2-A7AC-9FDC5597F983}"/>
              </a:ext>
            </a:extLst>
          </p:cNvPr>
          <p:cNvSpPr txBox="1"/>
          <p:nvPr/>
        </p:nvSpPr>
        <p:spPr>
          <a:xfrm>
            <a:off x="625430" y="3746115"/>
            <a:ext cx="10686108" cy="752770"/>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Công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ty may 500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áo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đồng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phục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lớp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11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thì</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may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lượng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áo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theo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mỗi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bao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nhiêu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chiếc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AlternateContent xmlns:mc="http://schemas.openxmlformats.org/markup-compatibility/2006" xmlns:a14="http://schemas.microsoft.com/office/drawing/2010/main">
        <mc:Choice Requires="a14">
          <p:graphicFrame>
            <p:nvGraphicFramePr>
              <p:cNvPr id="3" name="Bảng 2">
                <a:extLst>
                  <a:ext uri="{FF2B5EF4-FFF2-40B4-BE49-F238E27FC236}">
                    <a16:creationId xmlns:a16="http://schemas.microsoft.com/office/drawing/2014/main" id="{D2A3A6CB-9C7B-49CB-9981-615BDFD8BC67}"/>
                  </a:ext>
                </a:extLst>
              </p:cNvPr>
              <p:cNvGraphicFramePr>
                <a:graphicFrameLocks noGrp="1"/>
              </p:cNvGraphicFramePr>
              <p:nvPr/>
            </p:nvGraphicFramePr>
            <p:xfrm>
              <a:off x="1542582" y="2078909"/>
              <a:ext cx="9179860" cy="1453944"/>
            </p:xfrm>
            <a:graphic>
              <a:graphicData uri="http://schemas.openxmlformats.org/drawingml/2006/table">
                <a:tbl>
                  <a:tblPr firstRow="1" firstCol="1" bandRow="1"/>
                  <a:tblGrid>
                    <a:gridCol w="1716568">
                      <a:extLst>
                        <a:ext uri="{9D8B030D-6E8A-4147-A177-3AD203B41FA5}">
                          <a16:colId xmlns:a16="http://schemas.microsoft.com/office/drawing/2014/main" val="3162213443"/>
                        </a:ext>
                      </a:extLst>
                    </a:gridCol>
                    <a:gridCol w="1506592">
                      <a:extLst>
                        <a:ext uri="{9D8B030D-6E8A-4147-A177-3AD203B41FA5}">
                          <a16:colId xmlns:a16="http://schemas.microsoft.com/office/drawing/2014/main" val="2881009269"/>
                        </a:ext>
                      </a:extLst>
                    </a:gridCol>
                    <a:gridCol w="1489175">
                      <a:extLst>
                        <a:ext uri="{9D8B030D-6E8A-4147-A177-3AD203B41FA5}">
                          <a16:colId xmlns:a16="http://schemas.microsoft.com/office/drawing/2014/main" val="962873422"/>
                        </a:ext>
                      </a:extLst>
                    </a:gridCol>
                    <a:gridCol w="1489175">
                      <a:extLst>
                        <a:ext uri="{9D8B030D-6E8A-4147-A177-3AD203B41FA5}">
                          <a16:colId xmlns:a16="http://schemas.microsoft.com/office/drawing/2014/main" val="3242228630"/>
                        </a:ext>
                      </a:extLst>
                    </a:gridCol>
                    <a:gridCol w="1489175">
                      <a:extLst>
                        <a:ext uri="{9D8B030D-6E8A-4147-A177-3AD203B41FA5}">
                          <a16:colId xmlns:a16="http://schemas.microsoft.com/office/drawing/2014/main" val="3893669355"/>
                        </a:ext>
                      </a:extLst>
                    </a:gridCol>
                    <a:gridCol w="1489175">
                      <a:extLst>
                        <a:ext uri="{9D8B030D-6E8A-4147-A177-3AD203B41FA5}">
                          <a16:colId xmlns:a16="http://schemas.microsoft.com/office/drawing/2014/main" val="2048547027"/>
                        </a:ext>
                      </a:extLst>
                    </a:gridCol>
                  </a:tblGrid>
                  <a:tr h="654082">
                    <a:tc>
                      <a:txBody>
                        <a:bodyPr/>
                        <a:lstStyle/>
                        <a:p>
                          <a:pPr marL="0" marR="0" algn="ctr">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Chiều</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cao</a:t>
                          </a:r>
                          <a:r>
                            <a:rPr lang="en-US" sz="2100" b="1" dirty="0">
                              <a:effectLst/>
                              <a:latin typeface="Tahoma" panose="020B0604030504040204" pitchFamily="34" charset="0"/>
                              <a:ea typeface="Tahoma" panose="020B0604030504040204" pitchFamily="34" charset="0"/>
                              <a:cs typeface="Tahoma" panose="020B0604030504040204" pitchFamily="34" charset="0"/>
                            </a:rPr>
                            <a:t> (cm)</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𝟏𝟓𝟎</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𝟏𝟔𝟎</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𝟏𝟔𝟎</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𝟏𝟔𝟕</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𝟏𝟔𝟕</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𝟏𝟕𝟎</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𝟏𝟕𝟎</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𝟏𝟕𝟓</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𝟏𝟕𝟓</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𝟏𝟖𝟎</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728675"/>
                      </a:ext>
                    </a:extLst>
                  </a:tr>
                  <a:tr h="399931">
                    <a:tc>
                      <a:txBody>
                        <a:bodyPr/>
                        <a:lstStyle/>
                        <a:p>
                          <a:pPr marL="0" marR="0" algn="ctr">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Cỡ</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áo</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S</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M</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XL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XXL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711874"/>
                      </a:ext>
                    </a:extLst>
                  </a:tr>
                  <a:tr h="399931">
                    <a:tc>
                      <a:txBody>
                        <a:bodyPr/>
                        <a:lstStyle/>
                        <a:p>
                          <a:pPr marL="0" marR="0" algn="ctr">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Tần</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số</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0</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22</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8</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6</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0</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443085"/>
                      </a:ext>
                    </a:extLst>
                  </a:tr>
                </a:tbl>
              </a:graphicData>
            </a:graphic>
          </p:graphicFrame>
        </mc:Choice>
        <mc:Fallback xmlns="">
          <p:graphicFrame>
            <p:nvGraphicFramePr>
              <p:cNvPr id="3" name="Bảng 2">
                <a:extLst>
                  <a:ext uri="{FF2B5EF4-FFF2-40B4-BE49-F238E27FC236}">
                    <a16:creationId xmlns:a16="http://schemas.microsoft.com/office/drawing/2014/main" id="{D2A3A6CB-9C7B-49CB-9981-615BDFD8BC67}"/>
                  </a:ext>
                </a:extLst>
              </p:cNvPr>
              <p:cNvGraphicFramePr>
                <a:graphicFrameLocks noGrp="1"/>
              </p:cNvGraphicFramePr>
              <p:nvPr/>
            </p:nvGraphicFramePr>
            <p:xfrm>
              <a:off x="1542582" y="2078909"/>
              <a:ext cx="9179860" cy="1453944"/>
            </p:xfrm>
            <a:graphic>
              <a:graphicData uri="http://schemas.openxmlformats.org/drawingml/2006/table">
                <a:tbl>
                  <a:tblPr firstRow="1" firstCol="1" bandRow="1"/>
                  <a:tblGrid>
                    <a:gridCol w="1716568">
                      <a:extLst>
                        <a:ext uri="{9D8B030D-6E8A-4147-A177-3AD203B41FA5}">
                          <a16:colId xmlns:a16="http://schemas.microsoft.com/office/drawing/2014/main" val="3162213443"/>
                        </a:ext>
                      </a:extLst>
                    </a:gridCol>
                    <a:gridCol w="1506592">
                      <a:extLst>
                        <a:ext uri="{9D8B030D-6E8A-4147-A177-3AD203B41FA5}">
                          <a16:colId xmlns:a16="http://schemas.microsoft.com/office/drawing/2014/main" val="2881009269"/>
                        </a:ext>
                      </a:extLst>
                    </a:gridCol>
                    <a:gridCol w="1489175">
                      <a:extLst>
                        <a:ext uri="{9D8B030D-6E8A-4147-A177-3AD203B41FA5}">
                          <a16:colId xmlns:a16="http://schemas.microsoft.com/office/drawing/2014/main" val="962873422"/>
                        </a:ext>
                      </a:extLst>
                    </a:gridCol>
                    <a:gridCol w="1489175">
                      <a:extLst>
                        <a:ext uri="{9D8B030D-6E8A-4147-A177-3AD203B41FA5}">
                          <a16:colId xmlns:a16="http://schemas.microsoft.com/office/drawing/2014/main" val="3242228630"/>
                        </a:ext>
                      </a:extLst>
                    </a:gridCol>
                    <a:gridCol w="1489175">
                      <a:extLst>
                        <a:ext uri="{9D8B030D-6E8A-4147-A177-3AD203B41FA5}">
                          <a16:colId xmlns:a16="http://schemas.microsoft.com/office/drawing/2014/main" val="3893669355"/>
                        </a:ext>
                      </a:extLst>
                    </a:gridCol>
                    <a:gridCol w="1489175">
                      <a:extLst>
                        <a:ext uri="{9D8B030D-6E8A-4147-A177-3AD203B41FA5}">
                          <a16:colId xmlns:a16="http://schemas.microsoft.com/office/drawing/2014/main" val="2048547027"/>
                        </a:ext>
                      </a:extLst>
                    </a:gridCol>
                  </a:tblGrid>
                  <a:tr h="654082">
                    <a:tc>
                      <a:txBody>
                        <a:bodyPr/>
                        <a:lstStyle/>
                        <a:p>
                          <a:pPr marL="0" marR="0" algn="ctr">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Chiều</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cao</a:t>
                          </a:r>
                          <a:r>
                            <a:rPr lang="en-US" sz="2100" b="1" dirty="0">
                              <a:effectLst/>
                              <a:latin typeface="Tahoma" panose="020B0604030504040204" pitchFamily="34" charset="0"/>
                              <a:ea typeface="Tahoma" panose="020B0604030504040204" pitchFamily="34" charset="0"/>
                              <a:cs typeface="Tahoma" panose="020B0604030504040204" pitchFamily="34" charset="0"/>
                            </a:rPr>
                            <a:t> (cm)</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14575" t="-14815" r="-396761" b="-132407"/>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17213" t="-14815" r="-301639" b="-132407"/>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17213" t="-14815" r="-201639" b="-132407"/>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15510" t="-14815" r="-100816" b="-132407"/>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17623" t="-14815" r="-1230" b="-132407"/>
                          </a:stretch>
                        </a:blipFill>
                      </a:tcPr>
                    </a:tc>
                    <a:extLst>
                      <a:ext uri="{0D108BD9-81ED-4DB2-BD59-A6C34878D82A}">
                        <a16:rowId xmlns:a16="http://schemas.microsoft.com/office/drawing/2014/main" val="4177728675"/>
                      </a:ext>
                    </a:extLst>
                  </a:tr>
                  <a:tr h="399931">
                    <a:tc>
                      <a:txBody>
                        <a:bodyPr/>
                        <a:lstStyle/>
                        <a:p>
                          <a:pPr marL="0" marR="0" algn="ctr">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Cỡ</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áo</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S</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M</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XL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XXL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711874"/>
                      </a:ext>
                    </a:extLst>
                  </a:tr>
                  <a:tr h="399931">
                    <a:tc>
                      <a:txBody>
                        <a:bodyPr/>
                        <a:lstStyle/>
                        <a:p>
                          <a:pPr marL="0" marR="0" algn="ctr">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Tần</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số</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0</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22</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8</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6</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0</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44308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Bảng 3">
                <a:extLst>
                  <a:ext uri="{FF2B5EF4-FFF2-40B4-BE49-F238E27FC236}">
                    <a16:creationId xmlns:a16="http://schemas.microsoft.com/office/drawing/2014/main" id="{F095E8DF-E589-430B-81FD-043D2C2D79E8}"/>
                  </a:ext>
                </a:extLst>
              </p:cNvPr>
              <p:cNvGraphicFramePr>
                <a:graphicFrameLocks noGrp="1"/>
              </p:cNvGraphicFramePr>
              <p:nvPr>
                <p:extLst>
                  <p:ext uri="{D42A27DB-BD31-4B8C-83A1-F6EECF244321}">
                    <p14:modId xmlns:p14="http://schemas.microsoft.com/office/powerpoint/2010/main" val="3686186618"/>
                  </p:ext>
                </p:extLst>
              </p:nvPr>
            </p:nvGraphicFramePr>
            <p:xfrm>
              <a:off x="843335" y="4648435"/>
              <a:ext cx="9879109" cy="1277336"/>
            </p:xfrm>
            <a:graphic>
              <a:graphicData uri="http://schemas.openxmlformats.org/drawingml/2006/table">
                <a:tbl>
                  <a:tblPr firstRow="1" firstCol="1" bandRow="1"/>
                  <a:tblGrid>
                    <a:gridCol w="1847321">
                      <a:extLst>
                        <a:ext uri="{9D8B030D-6E8A-4147-A177-3AD203B41FA5}">
                          <a16:colId xmlns:a16="http://schemas.microsoft.com/office/drawing/2014/main" val="965302703"/>
                        </a:ext>
                      </a:extLst>
                    </a:gridCol>
                    <a:gridCol w="1621352">
                      <a:extLst>
                        <a:ext uri="{9D8B030D-6E8A-4147-A177-3AD203B41FA5}">
                          <a16:colId xmlns:a16="http://schemas.microsoft.com/office/drawing/2014/main" val="2764670802"/>
                        </a:ext>
                      </a:extLst>
                    </a:gridCol>
                    <a:gridCol w="1602609">
                      <a:extLst>
                        <a:ext uri="{9D8B030D-6E8A-4147-A177-3AD203B41FA5}">
                          <a16:colId xmlns:a16="http://schemas.microsoft.com/office/drawing/2014/main" val="3807438324"/>
                        </a:ext>
                      </a:extLst>
                    </a:gridCol>
                    <a:gridCol w="1602609">
                      <a:extLst>
                        <a:ext uri="{9D8B030D-6E8A-4147-A177-3AD203B41FA5}">
                          <a16:colId xmlns:a16="http://schemas.microsoft.com/office/drawing/2014/main" val="769341511"/>
                        </a:ext>
                      </a:extLst>
                    </a:gridCol>
                    <a:gridCol w="1602609">
                      <a:extLst>
                        <a:ext uri="{9D8B030D-6E8A-4147-A177-3AD203B41FA5}">
                          <a16:colId xmlns:a16="http://schemas.microsoft.com/office/drawing/2014/main" val="2063133705"/>
                        </a:ext>
                      </a:extLst>
                    </a:gridCol>
                    <a:gridCol w="1602609">
                      <a:extLst>
                        <a:ext uri="{9D8B030D-6E8A-4147-A177-3AD203B41FA5}">
                          <a16:colId xmlns:a16="http://schemas.microsoft.com/office/drawing/2014/main" val="1938935562"/>
                        </a:ext>
                      </a:extLst>
                    </a:gridCol>
                  </a:tblGrid>
                  <a:tr h="654082">
                    <a:tc>
                      <a:txBody>
                        <a:bodyPr/>
                        <a:lstStyle/>
                        <a:p>
                          <a:pPr marL="0" marR="0">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Chiều</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cao</a:t>
                          </a:r>
                          <a:r>
                            <a:rPr lang="en-US" sz="2100" b="1" dirty="0">
                              <a:effectLst/>
                              <a:latin typeface="Tahoma" panose="020B0604030504040204" pitchFamily="34" charset="0"/>
                              <a:ea typeface="Tahoma" panose="020B0604030504040204" pitchFamily="34" charset="0"/>
                              <a:cs typeface="Tahoma" panose="020B0604030504040204" pitchFamily="34" charset="0"/>
                            </a:rPr>
                            <a:t> (cm)</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𝟏𝟓𝟎</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𝟏𝟔𝟎</m:t>
                                    </m:r>
                                  </m:e>
                                </m:d>
                              </m:oMath>
                            </m:oMathPara>
                          </a14:m>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𝟏𝟔𝟎</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𝟏𝟔𝟕</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𝟏𝟔𝟕</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𝟏𝟕𝟎</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𝟏𝟕𝟎</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𝟏𝟕𝟓</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100" b="1" i="1" smtClean="0">
                                    <a:effectLst/>
                                    <a:latin typeface="Cambria Math" panose="02040503050406030204" pitchFamily="18" charset="0"/>
                                    <a:ea typeface="Calibri" panose="020F0502020204030204" pitchFamily="34" charset="0"/>
                                  </a:rPr>
                                  <m:t>[</m:t>
                                </m:r>
                                <m:d>
                                  <m:dPr>
                                    <m:begChr m:val=""/>
                                    <m:ctrlPr>
                                      <a:rPr lang="en-US" sz="2100" b="1" i="1">
                                        <a:effectLst/>
                                        <a:latin typeface="Cambria Math" panose="02040503050406030204" pitchFamily="18" charset="0"/>
                                        <a:ea typeface="Calibri" panose="020F0502020204030204" pitchFamily="34" charset="0"/>
                                      </a:rPr>
                                    </m:ctrlPr>
                                  </m:dPr>
                                  <m:e>
                                    <m:r>
                                      <a:rPr lang="en-US" sz="2100" b="1" i="1" smtClean="0">
                                        <a:effectLst/>
                                        <a:latin typeface="Cambria Math" panose="02040503050406030204" pitchFamily="18" charset="0"/>
                                        <a:ea typeface="Calibri" panose="020F0502020204030204" pitchFamily="34" charset="0"/>
                                      </a:rPr>
                                      <m:t>𝟏𝟕𝟓</m:t>
                                    </m:r>
                                    <m:r>
                                      <a:rPr lang="en-US" sz="2100" b="1" i="1" smtClean="0">
                                        <a:effectLst/>
                                        <a:latin typeface="Cambria Math" panose="02040503050406030204" pitchFamily="18" charset="0"/>
                                        <a:ea typeface="Calibri" panose="020F0502020204030204" pitchFamily="34" charset="0"/>
                                      </a:rPr>
                                      <m:t>;</m:t>
                                    </m:r>
                                    <m:r>
                                      <a:rPr lang="en-US" sz="2100" b="1" i="1" smtClean="0">
                                        <a:effectLst/>
                                        <a:latin typeface="Cambria Math" panose="02040503050406030204" pitchFamily="18" charset="0"/>
                                        <a:ea typeface="Calibri" panose="020F0502020204030204" pitchFamily="34" charset="0"/>
                                      </a:rPr>
                                      <m:t>𝟏𝟖𝟎</m:t>
                                    </m:r>
                                  </m:e>
                                </m:d>
                              </m:oMath>
                            </m:oMathPara>
                          </a14:m>
                          <a:endParaRPr lang="en-US" sz="2100" b="1">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988202"/>
                      </a:ext>
                    </a:extLst>
                  </a:tr>
                  <a:tr h="311627">
                    <a:tc>
                      <a:txBody>
                        <a:bodyPr/>
                        <a:lstStyle/>
                        <a:p>
                          <a:pPr marL="0" marR="0">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Cỡ</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áo</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S</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M</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XL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XXL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368398"/>
                      </a:ext>
                    </a:extLst>
                  </a:tr>
                  <a:tr h="311627">
                    <a:tc>
                      <a:txBody>
                        <a:bodyPr/>
                        <a:lstStyle/>
                        <a:p>
                          <a:pPr marL="0" marR="0">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Số</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lượng</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áo</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0</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100" b="1" dirty="0">
                              <a:effectLst/>
                              <a:latin typeface="Tahoma" panose="020B0604030504040204" pitchFamily="34" charset="0"/>
                              <a:ea typeface="Tahoma" panose="020B0604030504040204" pitchFamily="34" charset="0"/>
                              <a:cs typeface="Tahoma" panose="020B0604030504040204" pitchFamily="34" charset="0"/>
                            </a:rPr>
                            <a:t>306</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100" b="1" dirty="0">
                              <a:effectLst/>
                              <a:latin typeface="Tahoma" panose="020B0604030504040204" pitchFamily="34" charset="0"/>
                              <a:ea typeface="Tahoma" panose="020B0604030504040204" pitchFamily="34" charset="0"/>
                              <a:cs typeface="Tahoma" panose="020B0604030504040204" pitchFamily="34" charset="0"/>
                            </a:rPr>
                            <a:t>111</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100" b="1" dirty="0">
                              <a:effectLst/>
                              <a:latin typeface="Tahoma" panose="020B0604030504040204" pitchFamily="34" charset="0"/>
                              <a:ea typeface="Tahoma" panose="020B0604030504040204" pitchFamily="34" charset="0"/>
                              <a:cs typeface="Tahoma" panose="020B0604030504040204" pitchFamily="34" charset="0"/>
                            </a:rPr>
                            <a:t>83</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0</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730854"/>
                      </a:ext>
                    </a:extLst>
                  </a:tr>
                </a:tbl>
              </a:graphicData>
            </a:graphic>
          </p:graphicFrame>
        </mc:Choice>
        <mc:Fallback xmlns="">
          <p:graphicFrame>
            <p:nvGraphicFramePr>
              <p:cNvPr id="4" name="Bảng 3">
                <a:extLst>
                  <a:ext uri="{FF2B5EF4-FFF2-40B4-BE49-F238E27FC236}">
                    <a16:creationId xmlns:a16="http://schemas.microsoft.com/office/drawing/2014/main" id="{F095E8DF-E589-430B-81FD-043D2C2D79E8}"/>
                  </a:ext>
                </a:extLst>
              </p:cNvPr>
              <p:cNvGraphicFramePr>
                <a:graphicFrameLocks noGrp="1"/>
              </p:cNvGraphicFramePr>
              <p:nvPr>
                <p:extLst>
                  <p:ext uri="{D42A27DB-BD31-4B8C-83A1-F6EECF244321}">
                    <p14:modId xmlns:p14="http://schemas.microsoft.com/office/powerpoint/2010/main" val="3686186618"/>
                  </p:ext>
                </p:extLst>
              </p:nvPr>
            </p:nvGraphicFramePr>
            <p:xfrm>
              <a:off x="843335" y="4648435"/>
              <a:ext cx="9879109" cy="1277336"/>
            </p:xfrm>
            <a:graphic>
              <a:graphicData uri="http://schemas.openxmlformats.org/drawingml/2006/table">
                <a:tbl>
                  <a:tblPr firstRow="1" firstCol="1" bandRow="1"/>
                  <a:tblGrid>
                    <a:gridCol w="1847321">
                      <a:extLst>
                        <a:ext uri="{9D8B030D-6E8A-4147-A177-3AD203B41FA5}">
                          <a16:colId xmlns:a16="http://schemas.microsoft.com/office/drawing/2014/main" val="965302703"/>
                        </a:ext>
                      </a:extLst>
                    </a:gridCol>
                    <a:gridCol w="1621352">
                      <a:extLst>
                        <a:ext uri="{9D8B030D-6E8A-4147-A177-3AD203B41FA5}">
                          <a16:colId xmlns:a16="http://schemas.microsoft.com/office/drawing/2014/main" val="2764670802"/>
                        </a:ext>
                      </a:extLst>
                    </a:gridCol>
                    <a:gridCol w="1602609">
                      <a:extLst>
                        <a:ext uri="{9D8B030D-6E8A-4147-A177-3AD203B41FA5}">
                          <a16:colId xmlns:a16="http://schemas.microsoft.com/office/drawing/2014/main" val="3807438324"/>
                        </a:ext>
                      </a:extLst>
                    </a:gridCol>
                    <a:gridCol w="1602609">
                      <a:extLst>
                        <a:ext uri="{9D8B030D-6E8A-4147-A177-3AD203B41FA5}">
                          <a16:colId xmlns:a16="http://schemas.microsoft.com/office/drawing/2014/main" val="769341511"/>
                        </a:ext>
                      </a:extLst>
                    </a:gridCol>
                    <a:gridCol w="1602609">
                      <a:extLst>
                        <a:ext uri="{9D8B030D-6E8A-4147-A177-3AD203B41FA5}">
                          <a16:colId xmlns:a16="http://schemas.microsoft.com/office/drawing/2014/main" val="2063133705"/>
                        </a:ext>
                      </a:extLst>
                    </a:gridCol>
                    <a:gridCol w="1602609">
                      <a:extLst>
                        <a:ext uri="{9D8B030D-6E8A-4147-A177-3AD203B41FA5}">
                          <a16:colId xmlns:a16="http://schemas.microsoft.com/office/drawing/2014/main" val="1938935562"/>
                        </a:ext>
                      </a:extLst>
                    </a:gridCol>
                  </a:tblGrid>
                  <a:tr h="654082">
                    <a:tc>
                      <a:txBody>
                        <a:bodyPr/>
                        <a:lstStyle/>
                        <a:p>
                          <a:pPr marL="0" marR="0">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Chiều</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cao</a:t>
                          </a:r>
                          <a:r>
                            <a:rPr lang="en-US" sz="2100" b="1" dirty="0">
                              <a:effectLst/>
                              <a:latin typeface="Tahoma" panose="020B0604030504040204" pitchFamily="34" charset="0"/>
                              <a:ea typeface="Tahoma" panose="020B0604030504040204" pitchFamily="34" charset="0"/>
                              <a:cs typeface="Tahoma" panose="020B0604030504040204" pitchFamily="34" charset="0"/>
                            </a:rPr>
                            <a:t> (cm)</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14286" t="-13889" r="-396617" b="-119444"/>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16730" t="-13889" r="-301141" b="-119444"/>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16730" t="-13889" r="-201141" b="-119444"/>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16730" t="-13889" r="-101141" b="-119444"/>
                          </a:stretch>
                        </a:blipFill>
                      </a:tcPr>
                    </a:tc>
                    <a:tc>
                      <a:txBody>
                        <a:bodyPr/>
                        <a:lstStyle/>
                        <a:p>
                          <a:endParaRPr lang="en-US"/>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16730" t="-13889" r="-1141" b="-119444"/>
                          </a:stretch>
                        </a:blipFill>
                      </a:tcPr>
                    </a:tc>
                    <a:extLst>
                      <a:ext uri="{0D108BD9-81ED-4DB2-BD59-A6C34878D82A}">
                        <a16:rowId xmlns:a16="http://schemas.microsoft.com/office/drawing/2014/main" val="777988202"/>
                      </a:ext>
                    </a:extLst>
                  </a:tr>
                  <a:tr h="311627">
                    <a:tc>
                      <a:txBody>
                        <a:bodyPr/>
                        <a:lstStyle/>
                        <a:p>
                          <a:pPr marL="0" marR="0">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Cỡ</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áo</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S</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M</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XL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XXL</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368398"/>
                      </a:ext>
                    </a:extLst>
                  </a:tr>
                  <a:tr h="311627">
                    <a:tc>
                      <a:txBody>
                        <a:bodyPr/>
                        <a:lstStyle/>
                        <a:p>
                          <a:pPr marL="0" marR="0">
                            <a:lnSpc>
                              <a:spcPct val="107000"/>
                            </a:lnSpc>
                            <a:spcBef>
                              <a:spcPts val="0"/>
                            </a:spcBef>
                            <a:spcAft>
                              <a:spcPts val="800"/>
                            </a:spcAft>
                          </a:pPr>
                          <a:r>
                            <a:rPr lang="en-US" sz="2100" b="1" dirty="0" err="1">
                              <a:effectLst/>
                              <a:latin typeface="Tahoma" panose="020B0604030504040204" pitchFamily="34" charset="0"/>
                              <a:ea typeface="Tahoma" panose="020B0604030504040204" pitchFamily="34" charset="0"/>
                              <a:cs typeface="Tahoma" panose="020B0604030504040204" pitchFamily="34" charset="0"/>
                            </a:rPr>
                            <a:t>Số</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lượng</a:t>
                          </a:r>
                          <a:r>
                            <a:rPr lang="en-US" sz="2100" b="1" dirty="0">
                              <a:effectLst/>
                              <a:latin typeface="Tahoma" panose="020B0604030504040204" pitchFamily="34" charset="0"/>
                              <a:ea typeface="Tahoma" panose="020B0604030504040204" pitchFamily="34" charset="0"/>
                              <a:cs typeface="Tahoma" panose="020B0604030504040204" pitchFamily="34" charset="0"/>
                            </a:rPr>
                            <a:t> </a:t>
                          </a:r>
                          <a:r>
                            <a:rPr lang="en-US" sz="2100" b="1" dirty="0" err="1">
                              <a:effectLst/>
                              <a:latin typeface="Tahoma" panose="020B0604030504040204" pitchFamily="34" charset="0"/>
                              <a:ea typeface="Tahoma" panose="020B0604030504040204" pitchFamily="34" charset="0"/>
                              <a:cs typeface="Tahoma" panose="020B0604030504040204" pitchFamily="34" charset="0"/>
                            </a:rPr>
                            <a:t>áo</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a:effectLst/>
                              <a:latin typeface="Tahoma" panose="020B0604030504040204" pitchFamily="34" charset="0"/>
                              <a:ea typeface="Tahoma" panose="020B0604030504040204" pitchFamily="34" charset="0"/>
                              <a:cs typeface="Tahoma" panose="020B0604030504040204" pitchFamily="34" charset="0"/>
                            </a:rPr>
                            <a:t>0</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100" b="1" dirty="0">
                              <a:effectLst/>
                              <a:latin typeface="Tahoma" panose="020B0604030504040204" pitchFamily="34" charset="0"/>
                              <a:ea typeface="Tahoma" panose="020B0604030504040204" pitchFamily="34" charset="0"/>
                              <a:cs typeface="Tahoma" panose="020B0604030504040204" pitchFamily="34" charset="0"/>
                            </a:rPr>
                            <a:t>306</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100" b="1" dirty="0">
                              <a:effectLst/>
                              <a:latin typeface="Tahoma" panose="020B0604030504040204" pitchFamily="34" charset="0"/>
                              <a:ea typeface="Tahoma" panose="020B0604030504040204" pitchFamily="34" charset="0"/>
                              <a:cs typeface="Tahoma" panose="020B0604030504040204" pitchFamily="34" charset="0"/>
                            </a:rPr>
                            <a:t>111</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vi-VN" sz="2100" b="1" dirty="0">
                              <a:effectLst/>
                              <a:latin typeface="Tahoma" panose="020B0604030504040204" pitchFamily="34" charset="0"/>
                              <a:ea typeface="Tahoma" panose="020B0604030504040204" pitchFamily="34" charset="0"/>
                              <a:cs typeface="Tahoma" panose="020B0604030504040204" pitchFamily="34" charset="0"/>
                            </a:rPr>
                            <a:t>83</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2100" b="1" dirty="0">
                              <a:effectLst/>
                              <a:latin typeface="Tahoma" panose="020B0604030504040204" pitchFamily="34" charset="0"/>
                              <a:ea typeface="Tahoma" panose="020B0604030504040204" pitchFamily="34" charset="0"/>
                              <a:cs typeface="Tahoma" panose="020B0604030504040204" pitchFamily="34" charset="0"/>
                            </a:rPr>
                            <a:t>0</a:t>
                          </a: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730854"/>
                      </a:ext>
                    </a:extLst>
                  </a:tr>
                </a:tbl>
              </a:graphicData>
            </a:graphic>
          </p:graphicFrame>
        </mc:Fallback>
      </mc:AlternateContent>
    </p:spTree>
    <p:extLst>
      <p:ext uri="{BB962C8B-B14F-4D97-AF65-F5344CB8AC3E}">
        <p14:creationId xmlns:p14="http://schemas.microsoft.com/office/powerpoint/2010/main" val="3064008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6"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Hộp Văn bản 1">
            <a:extLst>
              <a:ext uri="{FF2B5EF4-FFF2-40B4-BE49-F238E27FC236}">
                <a16:creationId xmlns:a16="http://schemas.microsoft.com/office/drawing/2014/main" id="{33DCC892-5394-4C61-8E33-E1DE63581D5B}"/>
              </a:ext>
            </a:extLst>
          </p:cNvPr>
          <p:cNvSpPr txBox="1"/>
          <p:nvPr/>
        </p:nvSpPr>
        <p:spPr>
          <a:xfrm>
            <a:off x="4994363" y="621351"/>
            <a:ext cx="359922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2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PHIẾU HỌC TẬP </a:t>
            </a:r>
          </a:p>
        </p:txBody>
      </p:sp>
      <p:sp>
        <p:nvSpPr>
          <p:cNvPr id="33" name="Hộp Văn bản 32">
            <a:extLst>
              <a:ext uri="{FF2B5EF4-FFF2-40B4-BE49-F238E27FC236}">
                <a16:creationId xmlns:a16="http://schemas.microsoft.com/office/drawing/2014/main" id="{2623200B-2FBB-4E38-A003-D22E832F600A}"/>
              </a:ext>
            </a:extLst>
          </p:cNvPr>
          <p:cNvSpPr txBox="1"/>
          <p:nvPr/>
        </p:nvSpPr>
        <p:spPr>
          <a:xfrm>
            <a:off x="458814" y="1006071"/>
            <a:ext cx="10676965" cy="836447"/>
          </a:xfrm>
          <a:prstGeom prst="rect">
            <a:avLst/>
          </a:prstGeom>
          <a:noFill/>
        </p:spPr>
        <p:txBody>
          <a:bodyPr wrap="square">
            <a:spAutoFit/>
          </a:bodyPr>
          <a:lstStyle/>
          <a:p>
            <a:pPr marL="315278" marR="0" lvl="0" indent="-315278" algn="just"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Câu</a:t>
            </a:r>
            <a:r>
              <a:rPr kumimoji="0" lang="en-US" sz="21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nào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p>
          <a:p>
            <a:pPr marL="315278" marR="0" lvl="0" indent="-315278" algn="just"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giải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thích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AlternateContent xmlns:mc="http://schemas.openxmlformats.org/markup-compatibility/2006" xmlns:a14="http://schemas.microsoft.com/office/drawing/2010/main">
        <mc:Choice Requires="a14">
          <p:sp>
            <p:nvSpPr>
              <p:cNvPr id="34" name="Hộp Văn bản 33">
                <a:extLst>
                  <a:ext uri="{FF2B5EF4-FFF2-40B4-BE49-F238E27FC236}">
                    <a16:creationId xmlns:a16="http://schemas.microsoft.com/office/drawing/2014/main" id="{C97D786A-D4D6-486E-8F69-31C7A4E49691}"/>
                  </a:ext>
                </a:extLst>
              </p:cNvPr>
              <p:cNvSpPr txBox="1"/>
              <p:nvPr/>
            </p:nvSpPr>
            <p:spPr>
              <a:xfrm>
                <a:off x="918881" y="1923548"/>
                <a:ext cx="10811436" cy="430054"/>
              </a:xfrm>
              <a:prstGeom prst="rect">
                <a:avLst/>
              </a:prstGeom>
              <a:noFill/>
            </p:spPr>
            <p:txBody>
              <a:bodyPr wrap="square">
                <a:spAutoFit/>
              </a:bodyPr>
              <a:lstStyle/>
              <a:p>
                <a:pPr marL="314960" marR="0" lvl="0" indent="0" algn="l"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chiều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cao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𝟑𝟎</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lớp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10A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được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Choice>
        <mc:Fallback xmlns="">
          <p:sp>
            <p:nvSpPr>
              <p:cNvPr id="34" name="Hộp Văn bản 33">
                <a:extLst>
                  <a:ext uri="{FF2B5EF4-FFF2-40B4-BE49-F238E27FC236}">
                    <a16:creationId xmlns:a16="http://schemas.microsoft.com/office/drawing/2014/main" id="{C97D786A-D4D6-486E-8F69-31C7A4E49691}"/>
                  </a:ext>
                </a:extLst>
              </p:cNvPr>
              <p:cNvSpPr txBox="1">
                <a:spLocks noRot="1" noChangeAspect="1" noMove="1" noResize="1" noEditPoints="1" noAdjustHandles="1" noChangeArrowheads="1" noChangeShapeType="1" noTextEdit="1"/>
              </p:cNvSpPr>
              <p:nvPr/>
            </p:nvSpPr>
            <p:spPr>
              <a:xfrm>
                <a:off x="918881" y="1923548"/>
                <a:ext cx="10811436" cy="430054"/>
              </a:xfrm>
              <a:prstGeom prst="rect">
                <a:avLst/>
              </a:prstGeom>
              <a:blipFill>
                <a:blip r:embed="rId3"/>
                <a:stretch>
                  <a:fillRect t="-8571" b="-25714"/>
                </a:stretch>
              </a:blipFill>
            </p:spPr>
            <p:txBody>
              <a:bodyPr/>
              <a:lstStyle/>
              <a:p>
                <a:r>
                  <a:rPr lang="en-US">
                    <a:noFill/>
                  </a:rPr>
                  <a:t> </a:t>
                </a:r>
              </a:p>
            </p:txBody>
          </p:sp>
        </mc:Fallback>
      </mc:AlternateContent>
      <p:pic>
        <p:nvPicPr>
          <p:cNvPr id="35" name="Picture 5" descr="Table&#10;&#10;Description automatically generated">
            <a:extLst>
              <a:ext uri="{FF2B5EF4-FFF2-40B4-BE49-F238E27FC236}">
                <a16:creationId xmlns:a16="http://schemas.microsoft.com/office/drawing/2014/main" id="{861927A6-8208-4CB8-93B4-3F946170AB23}"/>
              </a:ext>
            </a:extLst>
          </p:cNvPr>
          <p:cNvPicPr/>
          <p:nvPr/>
        </p:nvPicPr>
        <p:blipFill>
          <a:blip r:embed="rId4">
            <a:extLst>
              <a:ext uri="{28A0092B-C50C-407E-A947-70E740481C1C}">
                <a14:useLocalDpi xmlns:a14="http://schemas.microsoft.com/office/drawing/2010/main" val="0"/>
              </a:ext>
            </a:extLst>
          </a:blip>
          <a:stretch>
            <a:fillRect/>
          </a:stretch>
        </p:blipFill>
        <p:spPr>
          <a:xfrm>
            <a:off x="1429871" y="2432519"/>
            <a:ext cx="9332259" cy="1620371"/>
          </a:xfrm>
          <a:prstGeom prst="rect">
            <a:avLst/>
          </a:prstGeom>
        </p:spPr>
      </p:pic>
      <p:sp>
        <p:nvSpPr>
          <p:cNvPr id="21" name="Rectangle 10">
            <a:extLst>
              <a:ext uri="{FF2B5EF4-FFF2-40B4-BE49-F238E27FC236}">
                <a16:creationId xmlns:a16="http://schemas.microsoft.com/office/drawing/2014/main" id="{5DF8BDA7-0D02-4043-8377-34037964AFD3}"/>
              </a:ext>
            </a:extLst>
          </p:cNvPr>
          <p:cNvSpPr>
            <a:spLocks noChangeArrowheads="1"/>
          </p:cNvSpPr>
          <p:nvPr/>
        </p:nvSpPr>
        <p:spPr bwMode="auto">
          <a:xfrm>
            <a:off x="1429871" y="4137047"/>
            <a:ext cx="1019445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20" tIns="22860" rIns="45720" bIns="2286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Thống</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kê</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thời</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gian</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dùng</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điện</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thoại</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thông</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minh</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40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lớp</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10B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ngày</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được</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ho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bằng</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bảng</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p:pic>
        <p:nvPicPr>
          <p:cNvPr id="39" name="Picture 6">
            <a:extLst>
              <a:ext uri="{FF2B5EF4-FFF2-40B4-BE49-F238E27FC236}">
                <a16:creationId xmlns:a16="http://schemas.microsoft.com/office/drawing/2014/main" id="{4C694441-2E6B-430C-BD42-906ED0678A24}"/>
              </a:ext>
            </a:extLst>
          </p:cNvPr>
          <p:cNvPicPr/>
          <p:nvPr/>
        </p:nvPicPr>
        <p:blipFill>
          <a:blip r:embed="rId5">
            <a:extLst>
              <a:ext uri="{28A0092B-C50C-407E-A947-70E740481C1C}">
                <a14:useLocalDpi xmlns:a14="http://schemas.microsoft.com/office/drawing/2010/main" val="0"/>
              </a:ext>
            </a:extLst>
          </a:blip>
          <a:stretch>
            <a:fillRect/>
          </a:stretch>
        </p:blipFill>
        <p:spPr>
          <a:xfrm>
            <a:off x="1429871" y="4829544"/>
            <a:ext cx="9705908" cy="1620371"/>
          </a:xfrm>
          <a:prstGeom prst="rect">
            <a:avLst/>
          </a:prstGeom>
        </p:spPr>
      </p:pic>
    </p:spTree>
    <p:extLst>
      <p:ext uri="{BB962C8B-B14F-4D97-AF65-F5344CB8AC3E}">
        <p14:creationId xmlns:p14="http://schemas.microsoft.com/office/powerpoint/2010/main" val="2426357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Hộp Văn bản 1">
            <a:extLst>
              <a:ext uri="{FF2B5EF4-FFF2-40B4-BE49-F238E27FC236}">
                <a16:creationId xmlns:a16="http://schemas.microsoft.com/office/drawing/2014/main" id="{33DCC892-5394-4C61-8E33-E1DE63581D5B}"/>
              </a:ext>
            </a:extLst>
          </p:cNvPr>
          <p:cNvSpPr txBox="1"/>
          <p:nvPr/>
        </p:nvSpPr>
        <p:spPr>
          <a:xfrm>
            <a:off x="4994363" y="621351"/>
            <a:ext cx="345717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2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PHIẾU HỌC TẬP </a:t>
            </a:r>
          </a:p>
        </p:txBody>
      </p:sp>
      <p:sp>
        <p:nvSpPr>
          <p:cNvPr id="33" name="Hộp Văn bản 32">
            <a:extLst>
              <a:ext uri="{FF2B5EF4-FFF2-40B4-BE49-F238E27FC236}">
                <a16:creationId xmlns:a16="http://schemas.microsoft.com/office/drawing/2014/main" id="{2623200B-2FBB-4E38-A003-D22E832F600A}"/>
              </a:ext>
            </a:extLst>
          </p:cNvPr>
          <p:cNvSpPr txBox="1"/>
          <p:nvPr/>
        </p:nvSpPr>
        <p:spPr>
          <a:xfrm>
            <a:off x="458814" y="1006071"/>
            <a:ext cx="10676965" cy="836447"/>
          </a:xfrm>
          <a:prstGeom prst="rect">
            <a:avLst/>
          </a:prstGeom>
          <a:noFill/>
        </p:spPr>
        <p:txBody>
          <a:bodyPr wrap="square">
            <a:spAutoFit/>
          </a:bodyPr>
          <a:lstStyle/>
          <a:p>
            <a:pPr marL="315278" marR="0" lvl="0" indent="-315278" algn="just"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Câu</a:t>
            </a:r>
            <a:r>
              <a:rPr kumimoji="0" lang="en-US" sz="21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nào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p>
          <a:p>
            <a:pPr marL="315278" marR="0" lvl="0" indent="-315278" algn="just"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giải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thích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AlternateContent xmlns:mc="http://schemas.openxmlformats.org/markup-compatibility/2006" xmlns:a14="http://schemas.microsoft.com/office/drawing/2010/main">
        <mc:Choice Requires="a14">
          <p:sp>
            <p:nvSpPr>
              <p:cNvPr id="34" name="Hộp Văn bản 33">
                <a:extLst>
                  <a:ext uri="{FF2B5EF4-FFF2-40B4-BE49-F238E27FC236}">
                    <a16:creationId xmlns:a16="http://schemas.microsoft.com/office/drawing/2014/main" id="{C97D786A-D4D6-486E-8F69-31C7A4E49691}"/>
                  </a:ext>
                </a:extLst>
              </p:cNvPr>
              <p:cNvSpPr txBox="1"/>
              <p:nvPr/>
            </p:nvSpPr>
            <p:spPr>
              <a:xfrm>
                <a:off x="918881" y="1923548"/>
                <a:ext cx="10811436" cy="430054"/>
              </a:xfrm>
              <a:prstGeom prst="rect">
                <a:avLst/>
              </a:prstGeom>
              <a:noFill/>
            </p:spPr>
            <p:txBody>
              <a:bodyPr wrap="square">
                <a:spAutoFit/>
              </a:bodyPr>
              <a:lstStyle/>
              <a:p>
                <a:pPr marL="314960" marR="0" lvl="0" indent="0" algn="l"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chiều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cao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𝟑𝟎</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lớp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10A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được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Choice>
        <mc:Fallback xmlns="">
          <p:sp>
            <p:nvSpPr>
              <p:cNvPr id="34" name="Hộp Văn bản 33">
                <a:extLst>
                  <a:ext uri="{FF2B5EF4-FFF2-40B4-BE49-F238E27FC236}">
                    <a16:creationId xmlns:a16="http://schemas.microsoft.com/office/drawing/2014/main" id="{C97D786A-D4D6-486E-8F69-31C7A4E49691}"/>
                  </a:ext>
                </a:extLst>
              </p:cNvPr>
              <p:cNvSpPr txBox="1">
                <a:spLocks noRot="1" noChangeAspect="1" noMove="1" noResize="1" noEditPoints="1" noAdjustHandles="1" noChangeArrowheads="1" noChangeShapeType="1" noTextEdit="1"/>
              </p:cNvSpPr>
              <p:nvPr/>
            </p:nvSpPr>
            <p:spPr>
              <a:xfrm>
                <a:off x="918881" y="1923548"/>
                <a:ext cx="10811436" cy="430054"/>
              </a:xfrm>
              <a:prstGeom prst="rect">
                <a:avLst/>
              </a:prstGeom>
              <a:blipFill>
                <a:blip r:embed="rId3"/>
                <a:stretch>
                  <a:fillRect t="-8571" b="-25714"/>
                </a:stretch>
              </a:blipFill>
            </p:spPr>
            <p:txBody>
              <a:bodyPr/>
              <a:lstStyle/>
              <a:p>
                <a:r>
                  <a:rPr lang="en-US">
                    <a:noFill/>
                  </a:rPr>
                  <a:t> </a:t>
                </a:r>
              </a:p>
            </p:txBody>
          </p:sp>
        </mc:Fallback>
      </mc:AlternateContent>
      <p:pic>
        <p:nvPicPr>
          <p:cNvPr id="35" name="Picture 5" descr="Table&#10;&#10;Description automatically generated">
            <a:extLst>
              <a:ext uri="{FF2B5EF4-FFF2-40B4-BE49-F238E27FC236}">
                <a16:creationId xmlns:a16="http://schemas.microsoft.com/office/drawing/2014/main" id="{861927A6-8208-4CB8-93B4-3F946170AB23}"/>
              </a:ext>
            </a:extLst>
          </p:cNvPr>
          <p:cNvPicPr/>
          <p:nvPr/>
        </p:nvPicPr>
        <p:blipFill>
          <a:blip r:embed="rId4">
            <a:extLst>
              <a:ext uri="{28A0092B-C50C-407E-A947-70E740481C1C}">
                <a14:useLocalDpi xmlns:a14="http://schemas.microsoft.com/office/drawing/2010/main" val="0"/>
              </a:ext>
            </a:extLst>
          </a:blip>
          <a:stretch>
            <a:fillRect/>
          </a:stretch>
        </p:blipFill>
        <p:spPr>
          <a:xfrm>
            <a:off x="1429871" y="2391428"/>
            <a:ext cx="9332259" cy="1620371"/>
          </a:xfrm>
          <a:prstGeom prst="rect">
            <a:avLst/>
          </a:prstGeom>
        </p:spPr>
      </p:pic>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55EDA20A-E7E1-41D3-AFAD-FFF3E0BD91D1}"/>
                  </a:ext>
                </a:extLst>
              </p:cNvPr>
              <p:cNvSpPr txBox="1"/>
              <p:nvPr/>
            </p:nvSpPr>
            <p:spPr>
              <a:xfrm>
                <a:off x="234696" y="4465123"/>
                <a:ext cx="11722608" cy="1955087"/>
              </a:xfrm>
              <a:prstGeom prst="rect">
                <a:avLst/>
              </a:prstGeom>
              <a:noFill/>
            </p:spPr>
            <p:txBody>
              <a:bodyPr wrap="square">
                <a:spAutoFit/>
              </a:bodyPr>
              <a:lstStyle/>
              <a:p>
                <a:pPr marL="0" marR="0" lvl="0" indent="0" algn="just"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a:p>
                <a:pPr marL="314960" marR="0" lvl="0" indent="0" algn="just"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Thống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kê</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chiều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cao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𝟑𝟎</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lớp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10A;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𝟓</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từ</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𝟏𝟓𝟎</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cm</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dưới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𝟏𝟓𝟓</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cm</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𝟑</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từ</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𝟏𝟓𝟓</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cm</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dưới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𝟏𝟔𝟎</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cm</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𝟓</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từ</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𝟏𝟔𝟎</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cm</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dưới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𝟏𝟔𝟓</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cm</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𝟖</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từ</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𝟏𝟔𝟓</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cm</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dưới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𝟏𝟕𝟎</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cm</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𝟏𝟐</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từ</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𝟏𝟕𝟎</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cm</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dưới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𝟏𝟕𝟓</m:t>
                    </m:r>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cm</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𝟐</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Choice>
        <mc:Fallback xmlns="">
          <p:sp>
            <p:nvSpPr>
              <p:cNvPr id="11" name="Hộp Văn bản 10">
                <a:extLst>
                  <a:ext uri="{FF2B5EF4-FFF2-40B4-BE49-F238E27FC236}">
                    <a16:creationId xmlns:a16="http://schemas.microsoft.com/office/drawing/2014/main" id="{55EDA20A-E7E1-41D3-AFAD-FFF3E0BD91D1}"/>
                  </a:ext>
                </a:extLst>
              </p:cNvPr>
              <p:cNvSpPr txBox="1">
                <a:spLocks noRot="1" noChangeAspect="1" noMove="1" noResize="1" noEditPoints="1" noAdjustHandles="1" noChangeArrowheads="1" noChangeShapeType="1" noTextEdit="1"/>
              </p:cNvSpPr>
              <p:nvPr/>
            </p:nvSpPr>
            <p:spPr>
              <a:xfrm>
                <a:off x="234696" y="4465123"/>
                <a:ext cx="11722608" cy="1955087"/>
              </a:xfrm>
              <a:prstGeom prst="rect">
                <a:avLst/>
              </a:prstGeom>
              <a:blipFill>
                <a:blip r:embed="rId5"/>
                <a:stretch>
                  <a:fillRect l="-624" t="-1558" r="-572" b="-4984"/>
                </a:stretch>
              </a:blipFill>
            </p:spPr>
            <p:txBody>
              <a:bodyPr/>
              <a:lstStyle/>
              <a:p>
                <a:r>
                  <a:rPr lang="en-US">
                    <a:noFill/>
                  </a:rPr>
                  <a:t> </a:t>
                </a:r>
              </a:p>
            </p:txBody>
          </p:sp>
        </mc:Fallback>
      </mc:AlternateContent>
      <p:sp>
        <p:nvSpPr>
          <p:cNvPr id="12" name="TextBox 23">
            <a:extLst>
              <a:ext uri="{FF2B5EF4-FFF2-40B4-BE49-F238E27FC236}">
                <a16:creationId xmlns:a16="http://schemas.microsoft.com/office/drawing/2014/main" id="{5B288783-3732-46F5-AFC7-F6ACA5E33FBD}"/>
              </a:ext>
            </a:extLst>
          </p:cNvPr>
          <p:cNvSpPr txBox="1"/>
          <p:nvPr/>
        </p:nvSpPr>
        <p:spPr>
          <a:xfrm>
            <a:off x="5369201" y="3971639"/>
            <a:ext cx="1453598"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Lời</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giải</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r>
              <a:rPr kumimoji="0" lang="fr-FR" sz="21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en-US" sz="7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87978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Hộp Văn bản 1">
            <a:extLst>
              <a:ext uri="{FF2B5EF4-FFF2-40B4-BE49-F238E27FC236}">
                <a16:creationId xmlns:a16="http://schemas.microsoft.com/office/drawing/2014/main" id="{33DCC892-5394-4C61-8E33-E1DE63581D5B}"/>
              </a:ext>
            </a:extLst>
          </p:cNvPr>
          <p:cNvSpPr txBox="1"/>
          <p:nvPr/>
        </p:nvSpPr>
        <p:spPr>
          <a:xfrm>
            <a:off x="4994363" y="621351"/>
            <a:ext cx="319972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2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PHIẾU HỌC TẬP </a:t>
            </a:r>
          </a:p>
        </p:txBody>
      </p:sp>
      <p:sp>
        <p:nvSpPr>
          <p:cNvPr id="33" name="Hộp Văn bản 32">
            <a:extLst>
              <a:ext uri="{FF2B5EF4-FFF2-40B4-BE49-F238E27FC236}">
                <a16:creationId xmlns:a16="http://schemas.microsoft.com/office/drawing/2014/main" id="{2623200B-2FBB-4E38-A003-D22E832F600A}"/>
              </a:ext>
            </a:extLst>
          </p:cNvPr>
          <p:cNvSpPr txBox="1"/>
          <p:nvPr/>
        </p:nvSpPr>
        <p:spPr>
          <a:xfrm>
            <a:off x="458814" y="1006071"/>
            <a:ext cx="10676965" cy="836447"/>
          </a:xfrm>
          <a:prstGeom prst="rect">
            <a:avLst/>
          </a:prstGeom>
          <a:noFill/>
        </p:spPr>
        <p:txBody>
          <a:bodyPr wrap="square">
            <a:spAutoFit/>
          </a:bodyPr>
          <a:lstStyle/>
          <a:p>
            <a:pPr marL="315278" marR="0" lvl="0" indent="-315278" algn="just"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Câu</a:t>
            </a:r>
            <a:r>
              <a:rPr kumimoji="0" lang="en-US" sz="21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nào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p>
          <a:p>
            <a:pPr marL="315278" marR="0" lvl="0" indent="-315278" algn="just"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giải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thích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p:sp>
        <p:nvSpPr>
          <p:cNvPr id="21" name="Rectangle 10">
            <a:extLst>
              <a:ext uri="{FF2B5EF4-FFF2-40B4-BE49-F238E27FC236}">
                <a16:creationId xmlns:a16="http://schemas.microsoft.com/office/drawing/2014/main" id="{5DF8BDA7-0D02-4043-8377-34037964AFD3}"/>
              </a:ext>
            </a:extLst>
          </p:cNvPr>
          <p:cNvSpPr>
            <a:spLocks noChangeArrowheads="1"/>
          </p:cNvSpPr>
          <p:nvPr/>
        </p:nvSpPr>
        <p:spPr bwMode="auto">
          <a:xfrm>
            <a:off x="1329287" y="1830154"/>
            <a:ext cx="1019445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20" tIns="22860" rIns="45720" bIns="2286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Thống</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kê</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thời</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gian</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dùng</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điện</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thoại</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thông</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minh</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40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lớp</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10B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ngày</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được</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ho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bằng</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bảng</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alt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alt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p:pic>
        <p:nvPicPr>
          <p:cNvPr id="39" name="Picture 6">
            <a:extLst>
              <a:ext uri="{FF2B5EF4-FFF2-40B4-BE49-F238E27FC236}">
                <a16:creationId xmlns:a16="http://schemas.microsoft.com/office/drawing/2014/main" id="{4C694441-2E6B-430C-BD42-906ED0678A24}"/>
              </a:ext>
            </a:extLst>
          </p:cNvPr>
          <p:cNvPicPr/>
          <p:nvPr/>
        </p:nvPicPr>
        <p:blipFill>
          <a:blip r:embed="rId3">
            <a:extLst>
              <a:ext uri="{28A0092B-C50C-407E-A947-70E740481C1C}">
                <a14:useLocalDpi xmlns:a14="http://schemas.microsoft.com/office/drawing/2010/main" val="0"/>
              </a:ext>
            </a:extLst>
          </a:blip>
          <a:stretch>
            <a:fillRect/>
          </a:stretch>
        </p:blipFill>
        <p:spPr>
          <a:xfrm>
            <a:off x="1560337" y="2522651"/>
            <a:ext cx="9705908" cy="1620371"/>
          </a:xfrm>
          <a:prstGeom prst="rect">
            <a:avLst/>
          </a:prstGeom>
        </p:spPr>
      </p:pic>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2FCAE276-4372-4598-8839-D5E244019FD1}"/>
                  </a:ext>
                </a:extLst>
              </p:cNvPr>
              <p:cNvSpPr txBox="1"/>
              <p:nvPr/>
            </p:nvSpPr>
            <p:spPr>
              <a:xfrm>
                <a:off x="458814" y="4340971"/>
                <a:ext cx="11419243" cy="2365199"/>
              </a:xfrm>
              <a:prstGeom prst="rect">
                <a:avLst/>
              </a:prstGeom>
              <a:noFill/>
            </p:spPr>
            <p:txBody>
              <a:bodyPr wrap="square">
                <a:spAutoFit/>
              </a:bodyPr>
              <a:lstStyle/>
              <a:p>
                <a:pPr marL="314960" marR="0" lvl="0" indent="0" algn="just"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a:p>
                <a:pPr marL="314960" marR="0" lvl="0" indent="0" algn="just"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Thống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kê</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thời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gian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dùng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điện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thoại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thông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𝟒𝟎</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lớp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10B. </a:t>
                </a:r>
              </a:p>
              <a:p>
                <a:pPr marL="314960" marR="0" lvl="0" indent="0" algn="just"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𝟓</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sử</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dụng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từ</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𝟎</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dưới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giờ</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𝟓</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sử</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dụng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từ</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giờ</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dưới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𝟐</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giờ</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𝟏𝟖</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sử</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dụng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từ</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𝟐</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dưới</a:t>
                </a:r>
                <a14:m>
                  <m:oMath xmlns:m="http://schemas.openxmlformats.org/officeDocument/2006/math">
                    <m:r>
                      <a:rPr kumimoji="0" lang="en-US" sz="2100" b="1"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mn-cs"/>
                        <a:sym typeface="Arial"/>
                      </a:rPr>
                      <m:t>  </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𝟑</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giờ</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𝟏𝟎</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sử</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dụng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từ</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𝟑</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dưới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𝟒</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giờ</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𝟓</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sử</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dụng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từ</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𝟒</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dưới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𝟓</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giờ</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sym typeface="Arial"/>
                      </a:rPr>
                      <m:t>𝟐</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học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sinh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Choice>
        <mc:Fallback xmlns="">
          <p:sp>
            <p:nvSpPr>
              <p:cNvPr id="11" name="Hộp Văn bản 10">
                <a:extLst>
                  <a:ext uri="{FF2B5EF4-FFF2-40B4-BE49-F238E27FC236}">
                    <a16:creationId xmlns:a16="http://schemas.microsoft.com/office/drawing/2014/main" id="{2FCAE276-4372-4598-8839-D5E244019FD1}"/>
                  </a:ext>
                </a:extLst>
              </p:cNvPr>
              <p:cNvSpPr txBox="1">
                <a:spLocks noRot="1" noChangeAspect="1" noMove="1" noResize="1" noEditPoints="1" noAdjustHandles="1" noChangeArrowheads="1" noChangeShapeType="1" noTextEdit="1"/>
              </p:cNvSpPr>
              <p:nvPr/>
            </p:nvSpPr>
            <p:spPr>
              <a:xfrm>
                <a:off x="458814" y="4340971"/>
                <a:ext cx="11419243" cy="2365199"/>
              </a:xfrm>
              <a:prstGeom prst="rect">
                <a:avLst/>
              </a:prstGeom>
              <a:blipFill>
                <a:blip r:embed="rId4"/>
                <a:stretch>
                  <a:fillRect t="-1289" r="-587" b="-4124"/>
                </a:stretch>
              </a:blipFill>
            </p:spPr>
            <p:txBody>
              <a:bodyPr/>
              <a:lstStyle/>
              <a:p>
                <a:r>
                  <a:rPr lang="en-US">
                    <a:noFill/>
                  </a:rPr>
                  <a:t> </a:t>
                </a:r>
              </a:p>
            </p:txBody>
          </p:sp>
        </mc:Fallback>
      </mc:AlternateContent>
      <p:sp>
        <p:nvSpPr>
          <p:cNvPr id="12" name="TextBox 23">
            <a:extLst>
              <a:ext uri="{FF2B5EF4-FFF2-40B4-BE49-F238E27FC236}">
                <a16:creationId xmlns:a16="http://schemas.microsoft.com/office/drawing/2014/main" id="{03B69D02-D886-4451-805E-583B41EB69EA}"/>
              </a:ext>
            </a:extLst>
          </p:cNvPr>
          <p:cNvSpPr txBox="1"/>
          <p:nvPr/>
        </p:nvSpPr>
        <p:spPr>
          <a:xfrm>
            <a:off x="5369201" y="3971639"/>
            <a:ext cx="1453598"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Lời</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giải</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r>
              <a:rPr kumimoji="0" lang="fr-FR" sz="21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en-US" sz="7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51260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Hộp Văn bản 1">
            <a:extLst>
              <a:ext uri="{FF2B5EF4-FFF2-40B4-BE49-F238E27FC236}">
                <a16:creationId xmlns:a16="http://schemas.microsoft.com/office/drawing/2014/main" id="{33DCC892-5394-4C61-8E33-E1DE63581D5B}"/>
              </a:ext>
            </a:extLst>
          </p:cNvPr>
          <p:cNvSpPr txBox="1"/>
          <p:nvPr/>
        </p:nvSpPr>
        <p:spPr>
          <a:xfrm>
            <a:off x="4994363" y="621351"/>
            <a:ext cx="2942274"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2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PHIẾU HỌC TẬP </a:t>
            </a:r>
          </a:p>
        </p:txBody>
      </p:sp>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07487A1B-9439-4600-88E3-11CD3D2BAEFB}"/>
                  </a:ext>
                </a:extLst>
              </p:cNvPr>
              <p:cNvSpPr txBox="1"/>
              <p:nvPr/>
            </p:nvSpPr>
            <p:spPr>
              <a:xfrm>
                <a:off x="405384" y="698506"/>
                <a:ext cx="11508710" cy="2270109"/>
              </a:xfrm>
              <a:prstGeom prst="rect">
                <a:avLst/>
              </a:prstGeom>
              <a:noFill/>
            </p:spPr>
            <p:txBody>
              <a:bodyPr wrap="square">
                <a:spAutoFit/>
              </a:bodyPr>
              <a:lstStyle/>
              <a:p>
                <a:pPr marL="314960" marR="0" lvl="0" indent="-314960" algn="just"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Câu 2 : </a:t>
                </a:r>
              </a:p>
              <a:p>
                <a:pPr marL="314960" marR="0" lvl="0" indent="-314960" algn="l"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Cân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nặng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d>
                      <m:dPr>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dPr>
                      <m:e>
                        <m:r>
                          <m:rPr>
                            <m:nor/>
                          </m:rPr>
                          <a:rPr kumimoji="0" lang="en-US" sz="2100" b="1"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kg</m:t>
                        </m:r>
                      </m:e>
                    </m:d>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𝟑𝟓</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người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trưởng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thành</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tại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một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khu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dân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cư</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được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như</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a:p>
                <a:pPr marL="314960" marR="0" lvl="0" indent="0" algn="ctr"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14:m>
                  <m:oMathPara xmlns:m="http://schemas.openxmlformats.org/officeDocument/2006/math">
                    <m:oMathParaPr>
                      <m:jc m:val="centerGroup"/>
                    </m:oMathParaPr>
                    <m:oMath xmlns:m="http://schemas.openxmlformats.org/officeDocument/2006/math">
                      <m:m>
                        <m:mPr>
                          <m:mcs>
                            <m:mc>
                              <m:mcPr>
                                <m:count m:val="18"/>
                                <m:mcJc m:val="center"/>
                              </m:mcPr>
                            </m:mc>
                          </m:mcs>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mPr>
                        <m:m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𝟒𝟑</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𝟓𝟏</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𝟒𝟕</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𝟔𝟐</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𝟒𝟖</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𝟒𝟎</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𝟓𝟎</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𝟔𝟐</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𝟓𝟑</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𝟓𝟔</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𝟒𝟎</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𝟒𝟖</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𝟓𝟔</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𝟓𝟑</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𝟓𝟎</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𝟒𝟐</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𝟓𝟓</m:t>
                            </m:r>
                          </m:e>
                          <m:e/>
                        </m:mr>
                        <m:m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𝟓𝟐</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𝟒𝟖</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𝟒𝟔</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𝟒𝟓</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𝟓𝟒</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𝟓𝟐</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𝟓𝟎</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𝟒𝟕</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𝟒𝟒</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𝟓𝟒</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𝟓𝟓</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𝟔𝟎</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𝟔𝟑</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𝟓𝟖</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𝟓𝟓</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𝟔𝟎</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𝟓𝟖</m:t>
                            </m:r>
                          </m:e>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𝟓𝟑</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e>
                        </m:mr>
                      </m:m>
                    </m:oMath>
                  </m:oMathPara>
                </a14:m>
                <a:endPar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Arial"/>
                  <a:sym typeface="Arial"/>
                </a:endParaRPr>
              </a:p>
              <a:p>
                <a:pPr marL="314960" marR="0" lvl="0" indent="0" algn="l"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Hãy</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chuyển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mẫu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sang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dạng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với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sáu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độ</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dài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bằng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Choice>
        <mc:Fallback xmlns="">
          <p:sp>
            <p:nvSpPr>
              <p:cNvPr id="25" name="Hộp Văn bản 24">
                <a:extLst>
                  <a:ext uri="{FF2B5EF4-FFF2-40B4-BE49-F238E27FC236}">
                    <a16:creationId xmlns:a16="http://schemas.microsoft.com/office/drawing/2014/main" id="{07487A1B-9439-4600-88E3-11CD3D2BAEFB}"/>
                  </a:ext>
                </a:extLst>
              </p:cNvPr>
              <p:cNvSpPr txBox="1">
                <a:spLocks noRot="1" noChangeAspect="1" noMove="1" noResize="1" noEditPoints="1" noAdjustHandles="1" noChangeArrowheads="1" noChangeShapeType="1" noTextEdit="1"/>
              </p:cNvSpPr>
              <p:nvPr/>
            </p:nvSpPr>
            <p:spPr>
              <a:xfrm>
                <a:off x="405384" y="698506"/>
                <a:ext cx="11508710" cy="2270109"/>
              </a:xfrm>
              <a:prstGeom prst="rect">
                <a:avLst/>
              </a:prstGeom>
              <a:blipFill>
                <a:blip r:embed="rId3"/>
                <a:stretch>
                  <a:fillRect l="-636" t="-1613" r="-106" b="-4301"/>
                </a:stretch>
              </a:blipFill>
            </p:spPr>
            <p:txBody>
              <a:bodyPr/>
              <a:lstStyle/>
              <a:p>
                <a:r>
                  <a:rPr lang="en-US">
                    <a:noFill/>
                  </a:rPr>
                  <a:t> </a:t>
                </a:r>
              </a:p>
            </p:txBody>
          </p:sp>
        </mc:Fallback>
      </mc:AlternateContent>
      <p:sp>
        <p:nvSpPr>
          <p:cNvPr id="26" name="TextBox 23">
            <a:extLst>
              <a:ext uri="{FF2B5EF4-FFF2-40B4-BE49-F238E27FC236}">
                <a16:creationId xmlns:a16="http://schemas.microsoft.com/office/drawing/2014/main" id="{B8E38D53-F3E7-481E-90D3-50F220D98871}"/>
              </a:ext>
            </a:extLst>
          </p:cNvPr>
          <p:cNvSpPr txBox="1"/>
          <p:nvPr/>
        </p:nvSpPr>
        <p:spPr>
          <a:xfrm>
            <a:off x="5369201" y="2937309"/>
            <a:ext cx="1453598"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Lời</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fr-FR" sz="21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giải</a:t>
            </a:r>
            <a:r>
              <a:rPr kumimoji="0" lang="fr-FR" sz="21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r>
              <a:rPr kumimoji="0" lang="fr-FR" sz="21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en-US" sz="700" b="0" i="0" u="none" strike="noStrike" kern="0" cap="none" spc="0" normalizeH="0" baseline="0" noProof="0" dirty="0">
              <a:ln>
                <a:noFill/>
              </a:ln>
              <a:solidFill>
                <a:srgbClr val="0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28" name="Hộp Văn bản 27">
                <a:extLst>
                  <a:ext uri="{FF2B5EF4-FFF2-40B4-BE49-F238E27FC236}">
                    <a16:creationId xmlns:a16="http://schemas.microsoft.com/office/drawing/2014/main" id="{FFC9D51F-B080-44EA-A182-04062C320AFB}"/>
                  </a:ext>
                </a:extLst>
              </p:cNvPr>
              <p:cNvSpPr txBox="1"/>
              <p:nvPr/>
            </p:nvSpPr>
            <p:spPr>
              <a:xfrm>
                <a:off x="698909" y="3369600"/>
                <a:ext cx="6140823"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trị</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nhỏ</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nhất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𝟒𝟎</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oMath>
                </a14:m>
                <a:r>
                  <a:rPr kumimoji="0" lang="en-US" sz="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t>
                </a:r>
                <a:endParaRPr kumimoji="0" lang="en-US" sz="7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28" name="Hộp Văn bản 27">
                <a:extLst>
                  <a:ext uri="{FF2B5EF4-FFF2-40B4-BE49-F238E27FC236}">
                    <a16:creationId xmlns:a16="http://schemas.microsoft.com/office/drawing/2014/main" id="{FFC9D51F-B080-44EA-A182-04062C320AFB}"/>
                  </a:ext>
                </a:extLst>
              </p:cNvPr>
              <p:cNvSpPr txBox="1">
                <a:spLocks noRot="1" noChangeAspect="1" noMove="1" noResize="1" noEditPoints="1" noAdjustHandles="1" noChangeArrowheads="1" noChangeShapeType="1" noTextEdit="1"/>
              </p:cNvSpPr>
              <p:nvPr/>
            </p:nvSpPr>
            <p:spPr>
              <a:xfrm>
                <a:off x="698909" y="3369600"/>
                <a:ext cx="6140823" cy="415498"/>
              </a:xfrm>
              <a:prstGeom prst="rect">
                <a:avLst/>
              </a:prstGeom>
              <a:blipFill>
                <a:blip r:embed="rId4"/>
                <a:stretch>
                  <a:fillRect l="-1192" t="-10294" b="-26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Hộp Văn bản 29">
                <a:extLst>
                  <a:ext uri="{FF2B5EF4-FFF2-40B4-BE49-F238E27FC236}">
                    <a16:creationId xmlns:a16="http://schemas.microsoft.com/office/drawing/2014/main" id="{BAF3B6D2-2809-439D-9C0A-2D754B878C45}"/>
                  </a:ext>
                </a:extLst>
              </p:cNvPr>
              <p:cNvSpPr txBox="1"/>
              <p:nvPr/>
            </p:nvSpPr>
            <p:spPr>
              <a:xfrm>
                <a:off x="3464859" y="3385527"/>
                <a:ext cx="6140823" cy="430054"/>
              </a:xfrm>
              <a:prstGeom prst="rect">
                <a:avLst/>
              </a:prstGeom>
              <a:noFill/>
            </p:spPr>
            <p:txBody>
              <a:bodyPr wrap="square">
                <a:spAutoFit/>
              </a:bodyPr>
              <a:lstStyle/>
              <a:p>
                <a:pPr marL="315278" marR="0" lvl="0" indent="0" algn="l"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trị</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lớn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nhất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𝟔𝟑</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Choice>
        <mc:Fallback xmlns="">
          <p:sp>
            <p:nvSpPr>
              <p:cNvPr id="30" name="Hộp Văn bản 29">
                <a:extLst>
                  <a:ext uri="{FF2B5EF4-FFF2-40B4-BE49-F238E27FC236}">
                    <a16:creationId xmlns:a16="http://schemas.microsoft.com/office/drawing/2014/main" id="{BAF3B6D2-2809-439D-9C0A-2D754B878C45}"/>
                  </a:ext>
                </a:extLst>
              </p:cNvPr>
              <p:cNvSpPr txBox="1">
                <a:spLocks noRot="1" noChangeAspect="1" noMove="1" noResize="1" noEditPoints="1" noAdjustHandles="1" noChangeArrowheads="1" noChangeShapeType="1" noTextEdit="1"/>
              </p:cNvSpPr>
              <p:nvPr/>
            </p:nvSpPr>
            <p:spPr>
              <a:xfrm>
                <a:off x="3464859" y="3385527"/>
                <a:ext cx="6140823" cy="430054"/>
              </a:xfrm>
              <a:prstGeom prst="rect">
                <a:avLst/>
              </a:prstGeom>
              <a:blipFill>
                <a:blip r:embed="rId5"/>
                <a:stretch>
                  <a:fillRect t="-7042" b="-253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Hộp Văn bản 31">
                <a:extLst>
                  <a:ext uri="{FF2B5EF4-FFF2-40B4-BE49-F238E27FC236}">
                    <a16:creationId xmlns:a16="http://schemas.microsoft.com/office/drawing/2014/main" id="{F589563E-73E1-4575-ADA2-D27B52414BE9}"/>
                  </a:ext>
                </a:extLst>
              </p:cNvPr>
              <p:cNvSpPr txBox="1"/>
              <p:nvPr/>
            </p:nvSpPr>
            <p:spPr>
              <a:xfrm>
                <a:off x="6394849" y="3398321"/>
                <a:ext cx="6140823" cy="430054"/>
              </a:xfrm>
              <a:prstGeom prst="rect">
                <a:avLst/>
              </a:prstGeom>
              <a:noFill/>
            </p:spPr>
            <p:txBody>
              <a:bodyPr wrap="square">
                <a:spAutoFit/>
              </a:bodyPr>
              <a:lstStyle/>
              <a:p>
                <a:pPr marL="315278" marR="0" lvl="0" indent="0" algn="l"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Khoảng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biến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thiên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𝟔𝟑</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𝟒𝟎</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𝟐𝟑</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Choice>
        <mc:Fallback xmlns="">
          <p:sp>
            <p:nvSpPr>
              <p:cNvPr id="32" name="Hộp Văn bản 31">
                <a:extLst>
                  <a:ext uri="{FF2B5EF4-FFF2-40B4-BE49-F238E27FC236}">
                    <a16:creationId xmlns:a16="http://schemas.microsoft.com/office/drawing/2014/main" id="{F589563E-73E1-4575-ADA2-D27B52414BE9}"/>
                  </a:ext>
                </a:extLst>
              </p:cNvPr>
              <p:cNvSpPr txBox="1">
                <a:spLocks noRot="1" noChangeAspect="1" noMove="1" noResize="1" noEditPoints="1" noAdjustHandles="1" noChangeArrowheads="1" noChangeShapeType="1" noTextEdit="1"/>
              </p:cNvSpPr>
              <p:nvPr/>
            </p:nvSpPr>
            <p:spPr>
              <a:xfrm>
                <a:off x="6394849" y="3398321"/>
                <a:ext cx="6140823" cy="430054"/>
              </a:xfrm>
              <a:prstGeom prst="rect">
                <a:avLst/>
              </a:prstGeom>
              <a:blipFill>
                <a:blip r:embed="rId6"/>
                <a:stretch>
                  <a:fillRect t="-7042" b="-253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Hộp Văn bản 33">
                <a:extLst>
                  <a:ext uri="{FF2B5EF4-FFF2-40B4-BE49-F238E27FC236}">
                    <a16:creationId xmlns:a16="http://schemas.microsoft.com/office/drawing/2014/main" id="{C637C45F-E4B1-4E19-9D1D-286F6A617B46}"/>
                  </a:ext>
                </a:extLst>
              </p:cNvPr>
              <p:cNvSpPr txBox="1"/>
              <p:nvPr/>
            </p:nvSpPr>
            <p:spPr>
              <a:xfrm>
                <a:off x="0" y="3846556"/>
                <a:ext cx="11591364" cy="1541256"/>
              </a:xfrm>
              <a:prstGeom prst="rect">
                <a:avLst/>
              </a:prstGeom>
              <a:noFill/>
            </p:spPr>
            <p:txBody>
              <a:bodyPr wrap="square">
                <a:spAutoFit/>
              </a:bodyPr>
              <a:lstStyle/>
              <a:p>
                <a:pPr marL="314960" marR="0" lvl="0" indent="0" algn="l" defTabSz="457200" rtl="0" eaLnBrk="1" fontAlgn="auto" latinLnBrk="0" hangingPunct="1">
                  <a:lnSpc>
                    <a:spcPct val="115000"/>
                  </a:lnSpc>
                  <a:spcBef>
                    <a:spcPts val="300"/>
                  </a:spcBef>
                  <a:spcAft>
                    <a:spcPts val="0"/>
                  </a:spcAft>
                  <a:buClr>
                    <a:srgbClr val="000000"/>
                  </a:buClr>
                  <a:buSzTx/>
                  <a:buFontTx/>
                  <a:buNone/>
                  <a:tabLst>
                    <a:tab pos="314960" algn="l"/>
                    <a:tab pos="1080135" algn="l"/>
                    <a:tab pos="1799908" algn="l"/>
                    <a:tab pos="2519998" algn="l"/>
                  </a:tabLst>
                  <a:defRPr/>
                </a:pP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Để</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cho</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đối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xứng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chọn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đầu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mút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trái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đầu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tiên</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𝟒𝟎</m:t>
                    </m:r>
                  </m:oMath>
                </a14:m>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đầu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mút</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phải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cuối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cùng</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𝟔𝟒</m:t>
                    </m:r>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được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d>
                      <m:dPr>
                        <m:begChr m:val=""/>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dP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𝟒𝟎</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𝟒𝟒</m:t>
                        </m:r>
                      </m:e>
                    </m:d>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d>
                      <m:dPr>
                        <m:begChr m:val=""/>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dP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𝟒𝟒</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𝟒𝟖</m:t>
                        </m:r>
                      </m:e>
                    </m:d>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14:m>
                  <m:oMath xmlns:m="http://schemas.openxmlformats.org/officeDocument/2006/math">
                    <m:d>
                      <m:dPr>
                        <m:begChr m:val=""/>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dP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𝟒𝟖</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𝟓𝟐</m:t>
                        </m:r>
                      </m:e>
                    </m:d>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d>
                      <m:dPr>
                        <m:begChr m:val=""/>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dP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𝟓𝟐</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𝟓𝟔</m:t>
                        </m:r>
                      </m:e>
                    </m:d>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d>
                      <m:dPr>
                        <m:begChr m:val=""/>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dP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𝟓𝟔</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𝟔𝟎</m:t>
                        </m:r>
                      </m:e>
                    </m:d>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d>
                      <m:dPr>
                        <m:begChr m:val=""/>
                        <m:ctrlP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ctrlPr>
                      </m:dPr>
                      <m:e>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𝟔𝟎</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m:t>
                        </m:r>
                        <m:r>
                          <a:rPr kumimoji="0" lang="en-US" sz="2100" b="1"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mn-cs"/>
                            <a:sym typeface="Arial"/>
                          </a:rPr>
                          <m:t>𝟔𝟒</m:t>
                        </m:r>
                      </m:e>
                    </m:d>
                  </m:oMath>
                </a14:m>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Đếm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trị</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thuộc</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mỗi</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ta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mẩu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liệu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ghép</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nhóm</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như</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1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2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mc:Choice>
        <mc:Fallback xmlns="">
          <p:sp>
            <p:nvSpPr>
              <p:cNvPr id="34" name="Hộp Văn bản 33">
                <a:extLst>
                  <a:ext uri="{FF2B5EF4-FFF2-40B4-BE49-F238E27FC236}">
                    <a16:creationId xmlns:a16="http://schemas.microsoft.com/office/drawing/2014/main" id="{C637C45F-E4B1-4E19-9D1D-286F6A617B46}"/>
                  </a:ext>
                </a:extLst>
              </p:cNvPr>
              <p:cNvSpPr txBox="1">
                <a:spLocks noRot="1" noChangeAspect="1" noMove="1" noResize="1" noEditPoints="1" noAdjustHandles="1" noChangeArrowheads="1" noChangeShapeType="1" noTextEdit="1"/>
              </p:cNvSpPr>
              <p:nvPr/>
            </p:nvSpPr>
            <p:spPr>
              <a:xfrm>
                <a:off x="0" y="3846556"/>
                <a:ext cx="11591364" cy="1541256"/>
              </a:xfrm>
              <a:prstGeom prst="rect">
                <a:avLst/>
              </a:prstGeom>
              <a:blipFill>
                <a:blip r:embed="rId7"/>
                <a:stretch>
                  <a:fillRect t="-8696" r="-473" b="-28854"/>
                </a:stretch>
              </a:blipFill>
            </p:spPr>
            <p:txBody>
              <a:bodyPr/>
              <a:lstStyle/>
              <a:p>
                <a:r>
                  <a:rPr lang="en-US">
                    <a:noFill/>
                  </a:rPr>
                  <a:t> </a:t>
                </a:r>
              </a:p>
            </p:txBody>
          </p:sp>
        </mc:Fallback>
      </mc:AlternateContent>
      <p:pic>
        <p:nvPicPr>
          <p:cNvPr id="35" name="Picture 9" descr="Table&#10;&#10;Description automatically generated with low confidence">
            <a:extLst>
              <a:ext uri="{FF2B5EF4-FFF2-40B4-BE49-F238E27FC236}">
                <a16:creationId xmlns:a16="http://schemas.microsoft.com/office/drawing/2014/main" id="{9E1F8A16-B65F-4B38-9ED8-4137DEE0743A}"/>
              </a:ext>
            </a:extLst>
          </p:cNvPr>
          <p:cNvPicPr/>
          <p:nvPr/>
        </p:nvPicPr>
        <p:blipFill>
          <a:blip r:embed="rId8">
            <a:extLst>
              <a:ext uri="{28A0092B-C50C-407E-A947-70E740481C1C}">
                <a14:useLocalDpi xmlns:a14="http://schemas.microsoft.com/office/drawing/2010/main" val="0"/>
              </a:ext>
            </a:extLst>
          </a:blip>
          <a:stretch>
            <a:fillRect/>
          </a:stretch>
        </p:blipFill>
        <p:spPr>
          <a:xfrm>
            <a:off x="1604683" y="5038072"/>
            <a:ext cx="8785412" cy="1817271"/>
          </a:xfrm>
          <a:prstGeom prst="rect">
            <a:avLst/>
          </a:prstGeom>
        </p:spPr>
      </p:pic>
    </p:spTree>
    <p:extLst>
      <p:ext uri="{BB962C8B-B14F-4D97-AF65-F5344CB8AC3E}">
        <p14:creationId xmlns:p14="http://schemas.microsoft.com/office/powerpoint/2010/main" val="1424157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P spid="32"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30"/>
          <p:cNvGrpSpPr/>
          <p:nvPr/>
        </p:nvGrpSpPr>
        <p:grpSpPr>
          <a:xfrm>
            <a:off x="3230164" y="637889"/>
            <a:ext cx="6862713" cy="883205"/>
            <a:chOff x="1423993" y="457612"/>
            <a:chExt cx="9120238" cy="1099091"/>
          </a:xfrm>
        </p:grpSpPr>
        <p:grpSp>
          <p:nvGrpSpPr>
            <p:cNvPr id="166" name="Google Shape;166;p30"/>
            <p:cNvGrpSpPr/>
            <p:nvPr/>
          </p:nvGrpSpPr>
          <p:grpSpPr>
            <a:xfrm>
              <a:off x="1423993" y="457612"/>
              <a:ext cx="9120238" cy="1099091"/>
              <a:chOff x="-6641" y="148683"/>
              <a:chExt cx="6395438" cy="1287478"/>
            </a:xfrm>
          </p:grpSpPr>
          <p:pic>
            <p:nvPicPr>
              <p:cNvPr id="167" name="Google Shape;167;p30"/>
              <p:cNvPicPr preferRelativeResize="0"/>
              <p:nvPr/>
            </p:nvPicPr>
            <p:blipFill rotWithShape="1">
              <a:blip r:embed="rId3">
                <a:alphaModFix/>
              </a:blip>
              <a:srcRect/>
              <a:stretch/>
            </p:blipFill>
            <p:spPr>
              <a:xfrm>
                <a:off x="-6641" y="148683"/>
                <a:ext cx="6395438" cy="1287478"/>
              </a:xfrm>
              <a:prstGeom prst="rect">
                <a:avLst/>
              </a:prstGeom>
              <a:noFill/>
              <a:ln>
                <a:noFill/>
              </a:ln>
            </p:spPr>
          </p:pic>
          <p:sp>
            <p:nvSpPr>
              <p:cNvPr id="168" name="Google Shape;168;p30"/>
              <p:cNvSpPr txBox="1"/>
              <p:nvPr/>
            </p:nvSpPr>
            <p:spPr>
              <a:xfrm>
                <a:off x="314642" y="279581"/>
                <a:ext cx="652658" cy="872485"/>
              </a:xfrm>
              <a:prstGeom prst="rect">
                <a:avLst/>
              </a:prstGeom>
              <a:noFill/>
              <a:ln>
                <a:noFill/>
              </a:ln>
            </p:spPr>
            <p:txBody>
              <a:bodyPr spcFirstLastPara="1" wrap="square" lIns="45713" tIns="22850" rIns="45713" bIns="22850" anchor="t" anchorCtr="0">
                <a:noAutofit/>
              </a:bodyPr>
              <a:lstStyle/>
              <a:p>
                <a:pPr algn="ctr">
                  <a:lnSpc>
                    <a:spcPct val="106000"/>
                  </a:lnSpc>
                </a:pPr>
                <a:r>
                  <a:rPr lang="en-US" sz="4000" b="1" dirty="0">
                    <a:solidFill>
                      <a:schemeClr val="lt1"/>
                    </a:solidFill>
                    <a:latin typeface="Abril Fatface"/>
                    <a:sym typeface="Abril Fatface"/>
                  </a:rPr>
                  <a:t>8</a:t>
                </a:r>
                <a:endParaRPr sz="4000" dirty="0"/>
              </a:p>
            </p:txBody>
          </p:sp>
        </p:grpSp>
        <p:sp>
          <p:nvSpPr>
            <p:cNvPr id="169" name="Google Shape;169;p30"/>
            <p:cNvSpPr txBox="1"/>
            <p:nvPr/>
          </p:nvSpPr>
          <p:spPr>
            <a:xfrm>
              <a:off x="3469997" y="583703"/>
              <a:ext cx="5486400" cy="823441"/>
            </a:xfrm>
            <a:prstGeom prst="rect">
              <a:avLst/>
            </a:prstGeom>
            <a:noFill/>
            <a:ln>
              <a:noFill/>
            </a:ln>
          </p:spPr>
          <p:txBody>
            <a:bodyPr spcFirstLastPara="1" wrap="square" lIns="45713" tIns="22850" rIns="45713" bIns="22850" anchor="t" anchorCtr="0">
              <a:spAutoFit/>
            </a:bodyPr>
            <a:lstStyle/>
            <a:p>
              <a:pPr algn="ctr"/>
              <a:endParaRPr sz="40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70" name="Google Shape;170;p30"/>
          <p:cNvGrpSpPr/>
          <p:nvPr/>
        </p:nvGrpSpPr>
        <p:grpSpPr>
          <a:xfrm>
            <a:off x="145349" y="915007"/>
            <a:ext cx="11892097" cy="5695839"/>
            <a:chOff x="1017732" y="2020907"/>
            <a:chExt cx="22617039" cy="11391678"/>
          </a:xfrm>
        </p:grpSpPr>
        <p:cxnSp>
          <p:nvCxnSpPr>
            <p:cNvPr id="171" name="Google Shape;171;p30"/>
            <p:cNvCxnSpPr/>
            <p:nvPr/>
          </p:nvCxnSpPr>
          <p:spPr>
            <a:xfrm>
              <a:off x="1023373" y="2020907"/>
              <a:ext cx="5834627" cy="36493"/>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2" name="Google Shape;172;p30"/>
            <p:cNvCxnSpPr/>
            <p:nvPr/>
          </p:nvCxnSpPr>
          <p:spPr>
            <a:xfrm>
              <a:off x="17275687" y="2020907"/>
              <a:ext cx="6346313" cy="0"/>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3" name="Google Shape;173;p30"/>
            <p:cNvCxnSpPr>
              <a:cxnSpLocks/>
            </p:cNvCxnSpPr>
            <p:nvPr/>
          </p:nvCxnSpPr>
          <p:spPr>
            <a:xfrm flipV="1">
              <a:off x="23622000" y="2057401"/>
              <a:ext cx="0" cy="11355184"/>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4" name="Google Shape;174;p30"/>
            <p:cNvCxnSpPr>
              <a:cxnSpLocks/>
            </p:cNvCxnSpPr>
            <p:nvPr/>
          </p:nvCxnSpPr>
          <p:spPr>
            <a:xfrm flipV="1">
              <a:off x="1017732" y="2066406"/>
              <a:ext cx="5641" cy="11346179"/>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5" name="Google Shape;175;p30"/>
            <p:cNvCxnSpPr/>
            <p:nvPr/>
          </p:nvCxnSpPr>
          <p:spPr>
            <a:xfrm>
              <a:off x="1036144" y="13412585"/>
              <a:ext cx="22598627" cy="0"/>
            </a:xfrm>
            <a:prstGeom prst="straightConnector1">
              <a:avLst/>
            </a:prstGeom>
            <a:noFill/>
            <a:ln w="76200" cap="flat" cmpd="sng">
              <a:solidFill>
                <a:srgbClr val="FF0000"/>
              </a:solidFill>
              <a:prstDash val="solid"/>
              <a:miter lim="800000"/>
              <a:headEnd type="triangle" w="med" len="med"/>
              <a:tailEnd type="triangle" w="med" len="med"/>
            </a:ln>
          </p:spPr>
        </p:cxnSp>
      </p:grpSp>
      <p:grpSp>
        <p:nvGrpSpPr>
          <p:cNvPr id="176" name="Google Shape;176;p30"/>
          <p:cNvGrpSpPr/>
          <p:nvPr/>
        </p:nvGrpSpPr>
        <p:grpSpPr>
          <a:xfrm>
            <a:off x="470471" y="3022154"/>
            <a:ext cx="2674117" cy="1263023"/>
            <a:chOff x="-191020" y="5755317"/>
            <a:chExt cx="8061391" cy="3167763"/>
          </a:xfrm>
        </p:grpSpPr>
        <p:sp>
          <p:nvSpPr>
            <p:cNvPr id="177" name="Google Shape;177;p30"/>
            <p:cNvSpPr/>
            <p:nvPr/>
          </p:nvSpPr>
          <p:spPr>
            <a:xfrm flipH="1">
              <a:off x="979598" y="5755317"/>
              <a:ext cx="6890773" cy="3144491"/>
            </a:xfrm>
            <a:prstGeom prst="flowChartDisplay">
              <a:avLst/>
            </a:prstGeom>
            <a:solidFill>
              <a:srgbClr val="00B050"/>
            </a:solidFill>
            <a:ln>
              <a:noFill/>
            </a:ln>
          </p:spPr>
          <p:txBody>
            <a:bodyPr spcFirstLastPara="1" wrap="square" lIns="45713" tIns="22850" rIns="45713" bIns="22850" anchor="ctr" anchorCtr="0">
              <a:noAutofit/>
            </a:bodyPr>
            <a:lstStyle/>
            <a:p>
              <a:pPr algn="ctr"/>
              <a:endParaRPr sz="2150">
                <a:solidFill>
                  <a:schemeClr val="lt1"/>
                </a:solidFill>
                <a:latin typeface="Calibri"/>
                <a:ea typeface="Calibri"/>
                <a:cs typeface="Calibri"/>
                <a:sym typeface="Calibri"/>
              </a:endParaRPr>
            </a:p>
          </p:txBody>
        </p:sp>
        <p:sp>
          <p:nvSpPr>
            <p:cNvPr id="178" name="Google Shape;178;p30"/>
            <p:cNvSpPr/>
            <p:nvPr/>
          </p:nvSpPr>
          <p:spPr>
            <a:xfrm flipH="1">
              <a:off x="394289" y="5762807"/>
              <a:ext cx="6890773" cy="3144492"/>
            </a:xfrm>
            <a:prstGeom prst="flowChartDisplay">
              <a:avLst/>
            </a:prstGeom>
            <a:solidFill>
              <a:schemeClr val="accent4">
                <a:lumMod val="60000"/>
                <a:lumOff val="40000"/>
              </a:schemeClr>
            </a:solidFill>
            <a:ln>
              <a:noFill/>
            </a:ln>
          </p:spPr>
          <p:txBody>
            <a:bodyPr spcFirstLastPara="1" wrap="square" lIns="45713" tIns="22850" rIns="45713" bIns="22850" anchor="ctr" anchorCtr="0">
              <a:noAutofit/>
            </a:bodyPr>
            <a:lstStyle/>
            <a:p>
              <a:pPr algn="ctr"/>
              <a:endParaRPr sz="2150" dirty="0">
                <a:solidFill>
                  <a:schemeClr val="lt1"/>
                </a:solidFill>
                <a:latin typeface="Calibri"/>
                <a:ea typeface="Calibri"/>
                <a:cs typeface="Calibri"/>
                <a:sym typeface="Calibri"/>
              </a:endParaRPr>
            </a:p>
          </p:txBody>
        </p:sp>
        <p:sp>
          <p:nvSpPr>
            <p:cNvPr id="179" name="Google Shape;179;p30"/>
            <p:cNvSpPr/>
            <p:nvPr/>
          </p:nvSpPr>
          <p:spPr>
            <a:xfrm flipH="1">
              <a:off x="-191020" y="5778588"/>
              <a:ext cx="6890773" cy="3144492"/>
            </a:xfrm>
            <a:prstGeom prst="flowChartDisplay">
              <a:avLst/>
            </a:prstGeom>
            <a:solidFill>
              <a:srgbClr val="4436FA"/>
            </a:solidFill>
            <a:ln>
              <a:noFill/>
            </a:ln>
          </p:spPr>
          <p:txBody>
            <a:bodyPr spcFirstLastPara="1" wrap="square" lIns="45713" tIns="22850" rIns="45713" bIns="22850" anchor="ctr" anchorCtr="0">
              <a:noAutofit/>
            </a:bodyPr>
            <a:lstStyle/>
            <a:p>
              <a:pPr algn="ctr"/>
              <a:endParaRPr sz="2150">
                <a:solidFill>
                  <a:schemeClr val="lt1"/>
                </a:solidFill>
                <a:latin typeface="Calibri"/>
                <a:ea typeface="Calibri"/>
                <a:cs typeface="Calibri"/>
                <a:sym typeface="Calibri"/>
              </a:endParaRPr>
            </a:p>
          </p:txBody>
        </p:sp>
      </p:grpSp>
      <p:sp>
        <p:nvSpPr>
          <p:cNvPr id="180" name="Google Shape;180;p30"/>
          <p:cNvSpPr txBox="1"/>
          <p:nvPr/>
        </p:nvSpPr>
        <p:spPr>
          <a:xfrm>
            <a:off x="747443" y="3402805"/>
            <a:ext cx="1859517" cy="507811"/>
          </a:xfrm>
          <a:prstGeom prst="rect">
            <a:avLst/>
          </a:prstGeom>
          <a:noFill/>
          <a:ln>
            <a:noFill/>
          </a:ln>
        </p:spPr>
        <p:txBody>
          <a:bodyPr spcFirstLastPara="1" wrap="square" lIns="45713" tIns="22850" rIns="45713" bIns="22850" anchor="t" anchorCtr="0">
            <a:spAutoFit/>
          </a:bodyPr>
          <a:lstStyle/>
          <a:p>
            <a:r>
              <a:rPr lang="en-US" sz="3000" b="1">
                <a:solidFill>
                  <a:srgbClr val="FFFF00"/>
                </a:solidFill>
                <a:latin typeface="Calibri"/>
                <a:ea typeface="Calibri"/>
                <a:cs typeface="Calibri"/>
                <a:sym typeface="Calibri"/>
              </a:rPr>
              <a:t>NỘI DUNG </a:t>
            </a:r>
            <a:endParaRPr sz="3000" b="1">
              <a:solidFill>
                <a:srgbClr val="FFFF00"/>
              </a:solidFill>
              <a:latin typeface="Calibri"/>
              <a:ea typeface="Calibri"/>
              <a:cs typeface="Calibri"/>
              <a:sym typeface="Calibri"/>
            </a:endParaRPr>
          </a:p>
        </p:txBody>
      </p:sp>
      <p:grpSp>
        <p:nvGrpSpPr>
          <p:cNvPr id="181" name="Google Shape;181;p30"/>
          <p:cNvGrpSpPr/>
          <p:nvPr/>
        </p:nvGrpSpPr>
        <p:grpSpPr>
          <a:xfrm>
            <a:off x="3785050" y="2557188"/>
            <a:ext cx="7296126" cy="694690"/>
            <a:chOff x="9598898" y="2554465"/>
            <a:chExt cx="13424076" cy="1340874"/>
          </a:xfrm>
        </p:grpSpPr>
        <p:sp>
          <p:nvSpPr>
            <p:cNvPr id="182" name="Google Shape;182;p30"/>
            <p:cNvSpPr/>
            <p:nvPr/>
          </p:nvSpPr>
          <p:spPr>
            <a:xfrm flipH="1">
              <a:off x="9598898" y="2590801"/>
              <a:ext cx="13424076" cy="1304538"/>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45713" tIns="22850" rIns="45713" bIns="22850" anchor="ctr" anchorCtr="0">
              <a:noAutofit/>
            </a:bodyPr>
            <a:lstStyle/>
            <a:p>
              <a:pPr algn="ctr"/>
              <a:r>
                <a:rPr lang="en-US" sz="215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GHÉP NHÓM MẪU SỐ LIỆU</a:t>
              </a:r>
              <a:endParaRPr sz="215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3" name="Google Shape;183;p30"/>
            <p:cNvSpPr/>
            <p:nvPr/>
          </p:nvSpPr>
          <p:spPr>
            <a:xfrm>
              <a:off x="10444842" y="2554465"/>
              <a:ext cx="1295399" cy="1304530"/>
            </a:xfrm>
            <a:prstGeom prst="ellipse">
              <a:avLst/>
            </a:prstGeom>
            <a:solidFill>
              <a:schemeClr val="accent4"/>
            </a:solidFill>
            <a:ln>
              <a:noFill/>
            </a:ln>
          </p:spPr>
          <p:txBody>
            <a:bodyPr spcFirstLastPara="1" wrap="square" lIns="45713" tIns="22850" rIns="45713" bIns="22850" anchor="ctr" anchorCtr="0">
              <a:noAutofit/>
            </a:bodyPr>
            <a:lstStyle/>
            <a:p>
              <a:pPr algn="ctr"/>
              <a:r>
                <a:rPr lang="en-US" sz="2150" b="1" dirty="0">
                  <a:solidFill>
                    <a:srgbClr val="0000FF"/>
                  </a:solidFill>
                  <a:latin typeface="Calibri"/>
                  <a:ea typeface="Calibri"/>
                  <a:cs typeface="Calibri"/>
                  <a:sym typeface="Calibri"/>
                </a:rPr>
                <a:t>❷</a:t>
              </a:r>
              <a:endParaRPr sz="2150" b="1" dirty="0">
                <a:solidFill>
                  <a:srgbClr val="0000FF"/>
                </a:solidFill>
                <a:latin typeface="Calibri"/>
                <a:ea typeface="Calibri"/>
                <a:cs typeface="Calibri"/>
                <a:sym typeface="Calibri"/>
              </a:endParaRPr>
            </a:p>
          </p:txBody>
        </p:sp>
      </p:grpSp>
      <p:grpSp>
        <p:nvGrpSpPr>
          <p:cNvPr id="184" name="Google Shape;184;p30"/>
          <p:cNvGrpSpPr/>
          <p:nvPr/>
        </p:nvGrpSpPr>
        <p:grpSpPr>
          <a:xfrm>
            <a:off x="4313828" y="1597766"/>
            <a:ext cx="7596909" cy="694690"/>
            <a:chOff x="10444842" y="2554465"/>
            <a:chExt cx="13977484" cy="1340874"/>
          </a:xfrm>
        </p:grpSpPr>
        <p:sp>
          <p:nvSpPr>
            <p:cNvPr id="185" name="Google Shape;185;p30"/>
            <p:cNvSpPr/>
            <p:nvPr/>
          </p:nvSpPr>
          <p:spPr>
            <a:xfrm flipH="1">
              <a:off x="11125200" y="2590800"/>
              <a:ext cx="13297126"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45713" tIns="22850" rIns="45713" bIns="22850" anchor="ctr" anchorCtr="0">
              <a:noAutofit/>
            </a:bodyPr>
            <a:lstStyle/>
            <a:p>
              <a:pPr algn="ctr"/>
              <a:r>
                <a:rPr lang="en-US" sz="215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GIỚI THIỆU VỀ MẪU SỐ LIỆU GHÉP NHÓM</a:t>
              </a:r>
              <a:endParaRPr sz="215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6" name="Google Shape;186;p30"/>
            <p:cNvSpPr/>
            <p:nvPr/>
          </p:nvSpPr>
          <p:spPr>
            <a:xfrm>
              <a:off x="10444842" y="2554465"/>
              <a:ext cx="1295399" cy="1304530"/>
            </a:xfrm>
            <a:prstGeom prst="ellipse">
              <a:avLst/>
            </a:prstGeom>
            <a:solidFill>
              <a:schemeClr val="accent4"/>
            </a:solidFill>
            <a:ln>
              <a:noFill/>
            </a:ln>
          </p:spPr>
          <p:txBody>
            <a:bodyPr spcFirstLastPara="1" wrap="square" lIns="45713" tIns="22850" rIns="45713" bIns="22850" anchor="ctr" anchorCtr="0">
              <a:noAutofit/>
            </a:bodyPr>
            <a:lstStyle/>
            <a:p>
              <a:pPr algn="ctr"/>
              <a:r>
                <a:rPr lang="en-US" sz="2150" b="1" dirty="0">
                  <a:solidFill>
                    <a:srgbClr val="0000FF"/>
                  </a:solidFill>
                  <a:latin typeface="Calibri"/>
                  <a:ea typeface="Calibri"/>
                  <a:cs typeface="Calibri"/>
                  <a:sym typeface="Calibri"/>
                </a:rPr>
                <a:t>❶</a:t>
              </a:r>
              <a:endParaRPr sz="2150" b="1" dirty="0">
                <a:solidFill>
                  <a:srgbClr val="0000FF"/>
                </a:solidFill>
                <a:latin typeface="Calibri"/>
                <a:ea typeface="Calibri"/>
                <a:cs typeface="Calibri"/>
                <a:sym typeface="Calibri"/>
              </a:endParaRPr>
            </a:p>
          </p:txBody>
        </p:sp>
      </p:grpSp>
      <p:grpSp>
        <p:nvGrpSpPr>
          <p:cNvPr id="187" name="Google Shape;187;p30"/>
          <p:cNvGrpSpPr/>
          <p:nvPr/>
        </p:nvGrpSpPr>
        <p:grpSpPr>
          <a:xfrm>
            <a:off x="4269618" y="3492873"/>
            <a:ext cx="7775099" cy="704487"/>
            <a:chOff x="10444842" y="2535555"/>
            <a:chExt cx="11599951" cy="1359784"/>
          </a:xfrm>
        </p:grpSpPr>
        <p:sp>
          <p:nvSpPr>
            <p:cNvPr id="188" name="Google Shape;188;p30"/>
            <p:cNvSpPr/>
            <p:nvPr/>
          </p:nvSpPr>
          <p:spPr>
            <a:xfrm flipH="1">
              <a:off x="11125200" y="2590800"/>
              <a:ext cx="10919593"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45713" tIns="22850" rIns="45713" bIns="22850" anchor="ctr" anchorCtr="0">
              <a:noAutofit/>
            </a:bodyPr>
            <a:lstStyle/>
            <a:p>
              <a:pPr algn="ctr"/>
              <a:endParaRPr sz="215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9" name="Google Shape;189;p30"/>
            <p:cNvSpPr/>
            <p:nvPr/>
          </p:nvSpPr>
          <p:spPr>
            <a:xfrm>
              <a:off x="10444842" y="2535555"/>
              <a:ext cx="1127659" cy="1304530"/>
            </a:xfrm>
            <a:prstGeom prst="ellipse">
              <a:avLst/>
            </a:prstGeom>
            <a:solidFill>
              <a:schemeClr val="accent4"/>
            </a:solidFill>
            <a:ln>
              <a:noFill/>
            </a:ln>
          </p:spPr>
          <p:txBody>
            <a:bodyPr spcFirstLastPara="1" wrap="square" lIns="45713" tIns="22850" rIns="45713" bIns="22850" anchor="ctr" anchorCtr="0">
              <a:noAutofit/>
            </a:bodyPr>
            <a:lstStyle/>
            <a:p>
              <a:pPr algn="ctr"/>
              <a:r>
                <a:rPr lang="en-US" sz="2150" b="1" dirty="0">
                  <a:solidFill>
                    <a:srgbClr val="0000FF"/>
                  </a:solidFill>
                  <a:latin typeface="Calibri"/>
                  <a:ea typeface="Calibri"/>
                  <a:cs typeface="Calibri"/>
                  <a:sym typeface="Calibri"/>
                </a:rPr>
                <a:t>❸</a:t>
              </a:r>
              <a:endParaRPr sz="2150" b="1" dirty="0">
                <a:solidFill>
                  <a:srgbClr val="0000FF"/>
                </a:solidFill>
                <a:latin typeface="Calibri"/>
                <a:ea typeface="Calibri"/>
                <a:cs typeface="Calibri"/>
                <a:sym typeface="Calibri"/>
              </a:endParaRPr>
            </a:p>
          </p:txBody>
        </p:sp>
      </p:grpSp>
      <p:grpSp>
        <p:nvGrpSpPr>
          <p:cNvPr id="190" name="Google Shape;190;p30"/>
          <p:cNvGrpSpPr/>
          <p:nvPr/>
        </p:nvGrpSpPr>
        <p:grpSpPr>
          <a:xfrm>
            <a:off x="4269618" y="4432226"/>
            <a:ext cx="7747126" cy="694690"/>
            <a:chOff x="10444842" y="2554465"/>
            <a:chExt cx="11599951" cy="1340874"/>
          </a:xfrm>
        </p:grpSpPr>
        <p:sp>
          <p:nvSpPr>
            <p:cNvPr id="191" name="Google Shape;191;p30"/>
            <p:cNvSpPr/>
            <p:nvPr/>
          </p:nvSpPr>
          <p:spPr>
            <a:xfrm flipH="1">
              <a:off x="11125200" y="2590800"/>
              <a:ext cx="10919593"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45713" tIns="22850" rIns="45713" bIns="22850" anchor="ctr" anchorCtr="0">
              <a:noAutofit/>
            </a:bodyPr>
            <a:lstStyle/>
            <a:p>
              <a:pPr algn="ctr"/>
              <a:endParaRPr sz="225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92" name="Google Shape;192;p30"/>
            <p:cNvSpPr/>
            <p:nvPr/>
          </p:nvSpPr>
          <p:spPr>
            <a:xfrm>
              <a:off x="10444842" y="2554465"/>
              <a:ext cx="1131730" cy="1304530"/>
            </a:xfrm>
            <a:prstGeom prst="ellipse">
              <a:avLst/>
            </a:prstGeom>
            <a:solidFill>
              <a:schemeClr val="accent4"/>
            </a:solidFill>
            <a:ln>
              <a:noFill/>
            </a:ln>
          </p:spPr>
          <p:txBody>
            <a:bodyPr spcFirstLastPara="1" wrap="square" lIns="45713" tIns="22850" rIns="45713" bIns="22850" anchor="ctr" anchorCtr="0">
              <a:noAutofit/>
            </a:bodyPr>
            <a:lstStyle/>
            <a:p>
              <a:pPr algn="ctr"/>
              <a:r>
                <a:rPr lang="en-US" sz="2150" b="1" dirty="0">
                  <a:solidFill>
                    <a:srgbClr val="0000FF"/>
                  </a:solidFill>
                  <a:latin typeface="Calibri"/>
                  <a:ea typeface="Calibri"/>
                  <a:cs typeface="Calibri"/>
                  <a:sym typeface="Calibri"/>
                </a:rPr>
                <a:t>❹</a:t>
              </a:r>
              <a:endParaRPr sz="2150" b="1" dirty="0">
                <a:solidFill>
                  <a:srgbClr val="0000FF"/>
                </a:solidFill>
                <a:latin typeface="Calibri"/>
                <a:ea typeface="Calibri"/>
                <a:cs typeface="Calibri"/>
                <a:sym typeface="Calibri"/>
              </a:endParaRPr>
            </a:p>
          </p:txBody>
        </p:sp>
      </p:grpSp>
      <p:cxnSp>
        <p:nvCxnSpPr>
          <p:cNvPr id="196" name="Google Shape;196;p30"/>
          <p:cNvCxnSpPr>
            <a:cxnSpLocks/>
          </p:cNvCxnSpPr>
          <p:nvPr/>
        </p:nvCxnSpPr>
        <p:spPr>
          <a:xfrm flipV="1">
            <a:off x="3065511" y="2069329"/>
            <a:ext cx="1204107" cy="1384488"/>
          </a:xfrm>
          <a:prstGeom prst="straightConnector1">
            <a:avLst/>
          </a:prstGeom>
          <a:noFill/>
          <a:ln w="76200" cap="flat" cmpd="sng">
            <a:solidFill>
              <a:srgbClr val="4436FA"/>
            </a:solidFill>
            <a:prstDash val="solid"/>
            <a:miter lim="800000"/>
            <a:headEnd type="none" w="sm" len="sm"/>
            <a:tailEnd type="triangle" w="med" len="med"/>
          </a:ln>
        </p:spPr>
      </p:cxnSp>
      <p:cxnSp>
        <p:nvCxnSpPr>
          <p:cNvPr id="197" name="Google Shape;197;p30"/>
          <p:cNvCxnSpPr/>
          <p:nvPr/>
        </p:nvCxnSpPr>
        <p:spPr>
          <a:xfrm rot="10800000" flipH="1">
            <a:off x="3141711" y="2989537"/>
            <a:ext cx="1113921" cy="540479"/>
          </a:xfrm>
          <a:prstGeom prst="straightConnector1">
            <a:avLst/>
          </a:prstGeom>
          <a:noFill/>
          <a:ln w="76200" cap="flat" cmpd="sng">
            <a:solidFill>
              <a:srgbClr val="4436FA"/>
            </a:solidFill>
            <a:prstDash val="solid"/>
            <a:miter lim="800000"/>
            <a:headEnd type="none" w="sm" len="sm"/>
            <a:tailEnd type="triangle" w="med" len="med"/>
          </a:ln>
        </p:spPr>
      </p:cxnSp>
      <p:cxnSp>
        <p:nvCxnSpPr>
          <p:cNvPr id="198" name="Google Shape;198;p30"/>
          <p:cNvCxnSpPr>
            <a:cxnSpLocks/>
            <a:endCxn id="189" idx="2"/>
          </p:cNvCxnSpPr>
          <p:nvPr/>
        </p:nvCxnSpPr>
        <p:spPr>
          <a:xfrm>
            <a:off x="3187832" y="3614178"/>
            <a:ext cx="1081786" cy="216625"/>
          </a:xfrm>
          <a:prstGeom prst="straightConnector1">
            <a:avLst/>
          </a:prstGeom>
          <a:noFill/>
          <a:ln w="76200" cap="flat" cmpd="sng">
            <a:solidFill>
              <a:srgbClr val="4436FA"/>
            </a:solidFill>
            <a:prstDash val="solid"/>
            <a:miter lim="800000"/>
            <a:headEnd type="none" w="sm" len="sm"/>
            <a:tailEnd type="triangle" w="med" len="med"/>
          </a:ln>
        </p:spPr>
      </p:cxnSp>
      <p:cxnSp>
        <p:nvCxnSpPr>
          <p:cNvPr id="199" name="Google Shape;199;p30"/>
          <p:cNvCxnSpPr>
            <a:cxnSpLocks/>
            <a:endCxn id="192" idx="2"/>
          </p:cNvCxnSpPr>
          <p:nvPr/>
        </p:nvCxnSpPr>
        <p:spPr>
          <a:xfrm>
            <a:off x="3117598" y="3732517"/>
            <a:ext cx="1152021" cy="1037640"/>
          </a:xfrm>
          <a:prstGeom prst="straightConnector1">
            <a:avLst/>
          </a:prstGeom>
          <a:noFill/>
          <a:ln w="76200" cap="flat" cmpd="sng">
            <a:solidFill>
              <a:srgbClr val="4436FA"/>
            </a:solidFill>
            <a:prstDash val="solid"/>
            <a:miter lim="800000"/>
            <a:headEnd type="none" w="sm" len="sm"/>
            <a:tailEnd type="triangle" w="med" len="med"/>
          </a:ln>
        </p:spPr>
      </p:cxnSp>
      <p:grpSp>
        <p:nvGrpSpPr>
          <p:cNvPr id="201" name="Google Shape;201;p30"/>
          <p:cNvGrpSpPr/>
          <p:nvPr/>
        </p:nvGrpSpPr>
        <p:grpSpPr>
          <a:xfrm>
            <a:off x="154555" y="2334099"/>
            <a:ext cx="492434" cy="2543051"/>
            <a:chOff x="-2222967" y="4431471"/>
            <a:chExt cx="1424079" cy="5086102"/>
          </a:xfrm>
        </p:grpSpPr>
        <p:sp>
          <p:nvSpPr>
            <p:cNvPr id="202" name="Google Shape;202;p30"/>
            <p:cNvSpPr/>
            <p:nvPr/>
          </p:nvSpPr>
          <p:spPr>
            <a:xfrm>
              <a:off x="-1637087" y="4806788"/>
              <a:ext cx="838199" cy="4247627"/>
            </a:xfrm>
            <a:prstGeom prst="flowChartDelay">
              <a:avLst/>
            </a:prstGeom>
            <a:solidFill>
              <a:srgbClr val="BBD6EE"/>
            </a:solidFill>
            <a:ln>
              <a:noFill/>
            </a:ln>
          </p:spPr>
          <p:txBody>
            <a:bodyPr spcFirstLastPara="1" wrap="square" lIns="45713" tIns="22850" rIns="45713" bIns="22850" anchor="ctr" anchorCtr="0">
              <a:noAutofit/>
            </a:bodyPr>
            <a:lstStyle/>
            <a:p>
              <a:pPr algn="ctr"/>
              <a:endParaRPr sz="2150">
                <a:solidFill>
                  <a:schemeClr val="lt1"/>
                </a:solidFill>
                <a:latin typeface="Calibri"/>
                <a:ea typeface="Calibri"/>
                <a:cs typeface="Calibri"/>
                <a:sym typeface="Calibri"/>
              </a:endParaRPr>
            </a:p>
          </p:txBody>
        </p:sp>
        <p:sp>
          <p:nvSpPr>
            <p:cNvPr id="203" name="Google Shape;203;p30"/>
            <p:cNvSpPr/>
            <p:nvPr/>
          </p:nvSpPr>
          <p:spPr>
            <a:xfrm>
              <a:off x="-1928223" y="4585819"/>
              <a:ext cx="838199" cy="4823899"/>
            </a:xfrm>
            <a:prstGeom prst="flowChartDelay">
              <a:avLst/>
            </a:prstGeom>
            <a:solidFill>
              <a:srgbClr val="ACB8CA"/>
            </a:solidFill>
            <a:ln>
              <a:noFill/>
            </a:ln>
          </p:spPr>
          <p:txBody>
            <a:bodyPr spcFirstLastPara="1" wrap="square" lIns="45713" tIns="22850" rIns="45713" bIns="22850" anchor="ctr" anchorCtr="0">
              <a:noAutofit/>
            </a:bodyPr>
            <a:lstStyle/>
            <a:p>
              <a:pPr algn="ctr"/>
              <a:endParaRPr sz="2150">
                <a:solidFill>
                  <a:schemeClr val="lt1"/>
                </a:solidFill>
                <a:latin typeface="Calibri"/>
                <a:ea typeface="Calibri"/>
                <a:cs typeface="Calibri"/>
                <a:sym typeface="Calibri"/>
              </a:endParaRPr>
            </a:p>
          </p:txBody>
        </p:sp>
        <p:sp>
          <p:nvSpPr>
            <p:cNvPr id="204" name="Google Shape;204;p30"/>
            <p:cNvSpPr/>
            <p:nvPr/>
          </p:nvSpPr>
          <p:spPr>
            <a:xfrm>
              <a:off x="-2222967" y="4431471"/>
              <a:ext cx="838199" cy="5086102"/>
            </a:xfrm>
            <a:prstGeom prst="flowChartDelay">
              <a:avLst/>
            </a:prstGeom>
            <a:solidFill>
              <a:srgbClr val="7B7B7B"/>
            </a:solidFill>
            <a:ln>
              <a:noFill/>
            </a:ln>
          </p:spPr>
          <p:txBody>
            <a:bodyPr spcFirstLastPara="1" wrap="square" lIns="45713" tIns="22850" rIns="45713" bIns="22850" anchor="ctr" anchorCtr="0">
              <a:noAutofit/>
            </a:bodyPr>
            <a:lstStyle/>
            <a:p>
              <a:pPr algn="ctr"/>
              <a:endParaRPr sz="2150">
                <a:solidFill>
                  <a:schemeClr val="lt1"/>
                </a:solidFill>
                <a:latin typeface="Calibri"/>
                <a:ea typeface="Calibri"/>
                <a:cs typeface="Calibri"/>
                <a:sym typeface="Calibri"/>
              </a:endParaRPr>
            </a:p>
          </p:txBody>
        </p:sp>
      </p:grpSp>
      <p:sp>
        <p:nvSpPr>
          <p:cNvPr id="3" name="Rectangle 2"/>
          <p:cNvSpPr/>
          <p:nvPr/>
        </p:nvSpPr>
        <p:spPr>
          <a:xfrm>
            <a:off x="3278493" y="645538"/>
            <a:ext cx="6668665" cy="686983"/>
          </a:xfrm>
          <a:prstGeom prst="rect">
            <a:avLst/>
          </a:prstGeom>
        </p:spPr>
        <p:txBody>
          <a:bodyPr wrap="square">
            <a:spAutoFit/>
          </a:bodyPr>
          <a:lstStyle/>
          <a:p>
            <a:pPr algn="ctr">
              <a:lnSpc>
                <a:spcPct val="106000"/>
              </a:lnSpc>
              <a:spcAft>
                <a:spcPts val="800"/>
              </a:spcAft>
            </a:pPr>
            <a:r>
              <a:rPr lang="en-US" sz="2400" b="1" dirty="0">
                <a:solidFill>
                  <a:srgbClr val="FCFFEF"/>
                </a:solidFill>
                <a:latin typeface="Tahoma" panose="020B0604030504040204" pitchFamily="34" charset="0"/>
                <a:ea typeface="Tahoma" panose="020B0604030504040204" pitchFamily="34" charset="0"/>
                <a:cs typeface="Tahoma" panose="020B0604030504040204" pitchFamily="34" charset="0"/>
              </a:rPr>
              <a:t>MẪU</a:t>
            </a:r>
            <a:r>
              <a:rPr lang="en-US" sz="4000" b="1" dirty="0">
                <a:solidFill>
                  <a:srgbClr val="FCFFEF"/>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FCFFEF"/>
                </a:solidFill>
                <a:latin typeface="Tahoma" panose="020B0604030504040204" pitchFamily="34" charset="0"/>
                <a:ea typeface="Tahoma" panose="020B0604030504040204" pitchFamily="34" charset="0"/>
                <a:cs typeface="Tahoma" panose="020B0604030504040204" pitchFamily="34" charset="0"/>
              </a:rPr>
              <a:t>SỐ LIỆU GHÉP NHÓM</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5500034" y="3649026"/>
            <a:ext cx="5163593" cy="423193"/>
          </a:xfrm>
          <a:prstGeom prst="rect">
            <a:avLst/>
          </a:prstGeom>
        </p:spPr>
        <p:txBody>
          <a:bodyPr wrap="none">
            <a:spAutoFit/>
          </a:bodyPr>
          <a:lstStyle/>
          <a:p>
            <a:pPr algn="ctr"/>
            <a:r>
              <a:rPr lang="en-US" sz="215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BÀI TẬP TỰ LUẬN SÁCH GIÁO KHOA</a:t>
            </a:r>
          </a:p>
        </p:txBody>
      </p:sp>
      <p:sp>
        <p:nvSpPr>
          <p:cNvPr id="9" name="Rectangle 8"/>
          <p:cNvSpPr/>
          <p:nvPr/>
        </p:nvSpPr>
        <p:spPr>
          <a:xfrm>
            <a:off x="5587858" y="4630340"/>
            <a:ext cx="3767378" cy="461665"/>
          </a:xfrm>
          <a:prstGeom prst="rect">
            <a:avLst/>
          </a:prstGeom>
        </p:spPr>
        <p:txBody>
          <a:bodyPr wrap="none">
            <a:spAutoFit/>
          </a:bodyPr>
          <a:lstStyle/>
          <a:p>
            <a:pPr algn="ctr"/>
            <a:r>
              <a:rPr lang="en-US" sz="215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BÀI</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 TẬP TRẮC NGHIỆM</a:t>
            </a:r>
          </a:p>
        </p:txBody>
      </p:sp>
    </p:spTree>
    <p:extLst>
      <p:ext uri="{BB962C8B-B14F-4D97-AF65-F5344CB8AC3E}">
        <p14:creationId xmlns:p14="http://schemas.microsoft.com/office/powerpoint/2010/main" val="2425945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500"/>
                                        <p:tgtEl>
                                          <p:spTgt spid="176"/>
                                        </p:tgtEl>
                                      </p:cBhvr>
                                    </p:animEffect>
                                  </p:childTnLst>
                                </p:cTn>
                              </p:par>
                              <p:par>
                                <p:cTn id="23" presetID="10" presetClass="entr" presetSubtype="0" fill="hold" nodeType="with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fade">
                                      <p:cBhvr>
                                        <p:cTn id="25" dur="500"/>
                                        <p:tgtEl>
                                          <p:spTgt spid="1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fade">
                                      <p:cBhvr>
                                        <p:cTn id="30" dur="500"/>
                                        <p:tgtEl>
                                          <p:spTgt spid="19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fade">
                                      <p:cBhvr>
                                        <p:cTn id="35" dur="500"/>
                                        <p:tgtEl>
                                          <p:spTgt spid="18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7"/>
                                        </p:tgtEl>
                                        <p:attrNameLst>
                                          <p:attrName>style.visibility</p:attrName>
                                        </p:attrNameLst>
                                      </p:cBhvr>
                                      <p:to>
                                        <p:strVal val="visible"/>
                                      </p:to>
                                    </p:set>
                                    <p:animEffect transition="in" filter="fade">
                                      <p:cBhvr>
                                        <p:cTn id="40" dur="500"/>
                                        <p:tgtEl>
                                          <p:spTgt spid="19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1"/>
                                        </p:tgtEl>
                                        <p:attrNameLst>
                                          <p:attrName>style.visibility</p:attrName>
                                        </p:attrNameLst>
                                      </p:cBhvr>
                                      <p:to>
                                        <p:strVal val="visible"/>
                                      </p:to>
                                    </p:set>
                                    <p:animEffect transition="in" filter="fade">
                                      <p:cBhvr>
                                        <p:cTn id="45" dur="500"/>
                                        <p:tgtEl>
                                          <p:spTgt spid="18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8"/>
                                        </p:tgtEl>
                                        <p:attrNameLst>
                                          <p:attrName>style.visibility</p:attrName>
                                        </p:attrNameLst>
                                      </p:cBhvr>
                                      <p:to>
                                        <p:strVal val="visible"/>
                                      </p:to>
                                    </p:set>
                                    <p:animEffect transition="in" filter="fade">
                                      <p:cBhvr>
                                        <p:cTn id="50" dur="500"/>
                                        <p:tgtEl>
                                          <p:spTgt spid="19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7"/>
                                        </p:tgtEl>
                                        <p:attrNameLst>
                                          <p:attrName>style.visibility</p:attrName>
                                        </p:attrNameLst>
                                      </p:cBhvr>
                                      <p:to>
                                        <p:strVal val="visible"/>
                                      </p:to>
                                    </p:set>
                                    <p:animEffect transition="in" filter="fade">
                                      <p:cBhvr>
                                        <p:cTn id="55" dur="500"/>
                                        <p:tgtEl>
                                          <p:spTgt spid="18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Effect transition="in" filter="wipe(left)">
                                      <p:cBhvr>
                                        <p:cTn id="65" dur="500"/>
                                        <p:tgtEl>
                                          <p:spTgt spid="8">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99"/>
                                        </p:tgtEl>
                                        <p:attrNameLst>
                                          <p:attrName>style.visibility</p:attrName>
                                        </p:attrNameLst>
                                      </p:cBhvr>
                                      <p:to>
                                        <p:strVal val="visible"/>
                                      </p:to>
                                    </p:set>
                                    <p:animEffect transition="in" filter="wipe(left)">
                                      <p:cBhvr>
                                        <p:cTn id="70" dur="500"/>
                                        <p:tgtEl>
                                          <p:spTgt spid="199"/>
                                        </p:tgtEl>
                                      </p:cBhvr>
                                    </p:animEffect>
                                  </p:childTnLst>
                                </p:cTn>
                              </p:par>
                              <p:par>
                                <p:cTn id="71" presetID="22" presetClass="entr" presetSubtype="8" fill="hold" nodeType="withEffect">
                                  <p:stCondLst>
                                    <p:cond delay="0"/>
                                  </p:stCondLst>
                                  <p:childTnLst>
                                    <p:set>
                                      <p:cBhvr>
                                        <p:cTn id="72" dur="1" fill="hold">
                                          <p:stCondLst>
                                            <p:cond delay="0"/>
                                          </p:stCondLst>
                                        </p:cTn>
                                        <p:tgtEl>
                                          <p:spTgt spid="190"/>
                                        </p:tgtEl>
                                        <p:attrNameLst>
                                          <p:attrName>style.visibility</p:attrName>
                                        </p:attrNameLst>
                                      </p:cBhvr>
                                      <p:to>
                                        <p:strVal val="visible"/>
                                      </p:to>
                                    </p:set>
                                    <p:animEffect transition="in" filter="wipe(left)">
                                      <p:cBhvr>
                                        <p:cTn id="73" dur="500"/>
                                        <p:tgtEl>
                                          <p:spTgt spid="19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6" name="Group 15">
            <a:extLst>
              <a:ext uri="{FF2B5EF4-FFF2-40B4-BE49-F238E27FC236}">
                <a16:creationId xmlns:a16="http://schemas.microsoft.com/office/drawing/2014/main" id="{C578379E-966F-4336-9ACB-92FA5D931361}"/>
              </a:ext>
            </a:extLst>
          </p:cNvPr>
          <p:cNvGrpSpPr/>
          <p:nvPr/>
        </p:nvGrpSpPr>
        <p:grpSpPr>
          <a:xfrm>
            <a:off x="-126464" y="563691"/>
            <a:ext cx="12243434" cy="6202009"/>
            <a:chOff x="1999775" y="994067"/>
            <a:chExt cx="24486867" cy="12404017"/>
          </a:xfrm>
        </p:grpSpPr>
        <p:grpSp>
          <p:nvGrpSpPr>
            <p:cNvPr id="17" name="Group 16">
              <a:extLst>
                <a:ext uri="{FF2B5EF4-FFF2-40B4-BE49-F238E27FC236}">
                  <a16:creationId xmlns:a16="http://schemas.microsoft.com/office/drawing/2014/main" id="{0E806564-7C9E-4979-AAF6-E78ECCF59CA1}"/>
                </a:ext>
              </a:extLst>
            </p:cNvPr>
            <p:cNvGrpSpPr/>
            <p:nvPr/>
          </p:nvGrpSpPr>
          <p:grpSpPr>
            <a:xfrm>
              <a:off x="1999775" y="994067"/>
              <a:ext cx="24486867" cy="12404017"/>
              <a:chOff x="2143124" y="1036600"/>
              <a:chExt cx="24486867" cy="12404017"/>
            </a:xfrm>
          </p:grpSpPr>
          <p:sp>
            <p:nvSpPr>
              <p:cNvPr id="22" name="Rectangle: Diagonal Corners Rounded 21">
                <a:extLst>
                  <a:ext uri="{FF2B5EF4-FFF2-40B4-BE49-F238E27FC236}">
                    <a16:creationId xmlns:a16="http://schemas.microsoft.com/office/drawing/2014/main" id="{C6922F8F-EE6C-4E6D-B92B-459A7CE34FCE}"/>
                  </a:ext>
                </a:extLst>
              </p:cNvPr>
              <p:cNvSpPr/>
              <p:nvPr/>
            </p:nvSpPr>
            <p:spPr>
              <a:xfrm>
                <a:off x="2546115" y="1052258"/>
                <a:ext cx="24083876" cy="12388359"/>
              </a:xfrm>
              <a:prstGeom prst="round2DiagRect">
                <a:avLst>
                  <a:gd name="adj1" fmla="val 0"/>
                  <a:gd name="adj2" fmla="val 197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p>
                <a:pPr defTabSz="457200">
                  <a:lnSpc>
                    <a:spcPct val="107000"/>
                  </a:lnSpc>
                  <a:spcAft>
                    <a:spcPts val="400"/>
                  </a:spcAft>
                  <a:defRPr/>
                </a:pPr>
                <a:endParaRPr lang="en-US" sz="28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19B13A65-D2E1-4DEB-8F05-1E5FB125FE31}"/>
                  </a:ext>
                </a:extLst>
              </p:cNvPr>
              <p:cNvGrpSpPr/>
              <p:nvPr/>
            </p:nvGrpSpPr>
            <p:grpSpPr>
              <a:xfrm>
                <a:off x="2143124" y="1036600"/>
                <a:ext cx="8788204" cy="1753366"/>
                <a:chOff x="2244559" y="1960959"/>
                <a:chExt cx="6357215" cy="1753366"/>
              </a:xfrm>
            </p:grpSpPr>
            <p:sp>
              <p:nvSpPr>
                <p:cNvPr id="24" name="Isosceles Triangle 23">
                  <a:extLst>
                    <a:ext uri="{FF2B5EF4-FFF2-40B4-BE49-F238E27FC236}">
                      <a16:creationId xmlns:a16="http://schemas.microsoft.com/office/drawing/2014/main" id="{8A8F86F3-8D24-40D4-9BFE-1F20C43DFFA0}"/>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p>
              </p:txBody>
            </p:sp>
            <p:sp>
              <p:nvSpPr>
                <p:cNvPr id="25" name="Freeform: Shape 24">
                  <a:extLst>
                    <a:ext uri="{FF2B5EF4-FFF2-40B4-BE49-F238E27FC236}">
                      <a16:creationId xmlns:a16="http://schemas.microsoft.com/office/drawing/2014/main" id="{7F29B2B4-5537-4335-ABCA-518C2F1F1F16}"/>
                    </a:ext>
                  </a:extLst>
                </p:cNvPr>
                <p:cNvSpPr/>
                <p:nvPr/>
              </p:nvSpPr>
              <p:spPr>
                <a:xfrm rot="10800000">
                  <a:off x="2244559" y="1960959"/>
                  <a:ext cx="6276829" cy="173770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p>
                  <a:pPr defTabSz="457200">
                    <a:defRPr/>
                  </a:pPr>
                  <a:endParaRPr lang="en-US" sz="2800" kern="0">
                    <a:solidFill>
                      <a:sysClr val="windowText" lastClr="000000"/>
                    </a:solidFill>
                  </a:endParaRPr>
                </a:p>
              </p:txBody>
            </p:sp>
            <p:sp>
              <p:nvSpPr>
                <p:cNvPr id="26" name="Freeform: Shape 25">
                  <a:extLst>
                    <a:ext uri="{FF2B5EF4-FFF2-40B4-BE49-F238E27FC236}">
                      <a16:creationId xmlns:a16="http://schemas.microsoft.com/office/drawing/2014/main" id="{FFA2360A-1E04-4A1C-AB21-6DA231AF8E45}"/>
                    </a:ext>
                  </a:extLst>
                </p:cNvPr>
                <p:cNvSpPr/>
                <p:nvPr/>
              </p:nvSpPr>
              <p:spPr>
                <a:xfrm rot="10800000">
                  <a:off x="2413441" y="1960959"/>
                  <a:ext cx="5825555" cy="153322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60000"/>
                    <a:lumOff val="40000"/>
                  </a:schemeClr>
                </a:solidFill>
                <a:ln w="12700" cap="flat" cmpd="sng" algn="ctr">
                  <a:noFill/>
                  <a:prstDash val="solid"/>
                  <a:miter lim="800000"/>
                </a:ln>
                <a:effectLst/>
              </p:spPr>
              <p:txBody>
                <a:bodyPr wrap="square" rtlCol="0" anchor="ctr">
                  <a:noAutofit/>
                </a:bodyPr>
                <a:lstStyle/>
                <a:p>
                  <a:pPr defTabSz="457200">
                    <a:defRPr/>
                  </a:pPr>
                  <a:endParaRPr lang="en-US" sz="2800" kern="0">
                    <a:solidFill>
                      <a:sysClr val="windowText" lastClr="000000"/>
                    </a:solidFill>
                  </a:endParaRPr>
                </a:p>
              </p:txBody>
            </p:sp>
            <p:sp>
              <p:nvSpPr>
                <p:cNvPr id="27" name="Freeform: Shape 24">
                  <a:extLst>
                    <a:ext uri="{FF2B5EF4-FFF2-40B4-BE49-F238E27FC236}">
                      <a16:creationId xmlns:a16="http://schemas.microsoft.com/office/drawing/2014/main" id="{7F29B2B4-5537-4335-ABCA-518C2F1F1F16}"/>
                    </a:ext>
                  </a:extLst>
                </p:cNvPr>
                <p:cNvSpPr/>
                <p:nvPr/>
              </p:nvSpPr>
              <p:spPr>
                <a:xfrm rot="10800000">
                  <a:off x="2324945" y="1976617"/>
                  <a:ext cx="6276829" cy="173770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p>
                  <a:pPr defTabSz="457200">
                    <a:defRPr/>
                  </a:pPr>
                  <a:endParaRPr lang="en-US" sz="2800" kern="0">
                    <a:solidFill>
                      <a:sysClr val="windowText" lastClr="000000"/>
                    </a:solidFill>
                  </a:endParaRPr>
                </a:p>
              </p:txBody>
            </p:sp>
            <p:sp>
              <p:nvSpPr>
                <p:cNvPr id="28" name="Freeform: Shape 25">
                  <a:extLst>
                    <a:ext uri="{FF2B5EF4-FFF2-40B4-BE49-F238E27FC236}">
                      <a16:creationId xmlns:a16="http://schemas.microsoft.com/office/drawing/2014/main" id="{FFA2360A-1E04-4A1C-AB21-6DA231AF8E45}"/>
                    </a:ext>
                  </a:extLst>
                </p:cNvPr>
                <p:cNvSpPr/>
                <p:nvPr/>
              </p:nvSpPr>
              <p:spPr>
                <a:xfrm rot="10800000">
                  <a:off x="2493827" y="1976617"/>
                  <a:ext cx="5825555" cy="153322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60000"/>
                    <a:lumOff val="40000"/>
                  </a:schemeClr>
                </a:solidFill>
                <a:ln w="12700" cap="flat" cmpd="sng" algn="ctr">
                  <a:noFill/>
                  <a:prstDash val="solid"/>
                  <a:miter lim="800000"/>
                </a:ln>
                <a:effectLst/>
              </p:spPr>
              <p:txBody>
                <a:bodyPr wrap="square" rtlCol="0" anchor="ctr">
                  <a:noAutofit/>
                </a:bodyPr>
                <a:lstStyle/>
                <a:p>
                  <a:pPr defTabSz="457200">
                    <a:defRPr/>
                  </a:pPr>
                  <a:endParaRPr lang="en-US" sz="2800" kern="0">
                    <a:solidFill>
                      <a:sysClr val="windowText" lastClr="000000"/>
                    </a:solidFill>
                  </a:endParaRPr>
                </a:p>
              </p:txBody>
            </p:sp>
          </p:grpSp>
        </p:grpSp>
        <p:sp>
          <p:nvSpPr>
            <p:cNvPr id="18" name="TextBox 10">
              <a:extLst>
                <a:ext uri="{FF2B5EF4-FFF2-40B4-BE49-F238E27FC236}">
                  <a16:creationId xmlns:a16="http://schemas.microsoft.com/office/drawing/2014/main" id="{D7E65D26-7FD8-47F2-9DD3-C770F78CB079}"/>
                </a:ext>
              </a:extLst>
            </p:cNvPr>
            <p:cNvSpPr txBox="1"/>
            <p:nvPr/>
          </p:nvSpPr>
          <p:spPr>
            <a:xfrm>
              <a:off x="3973117" y="1108845"/>
              <a:ext cx="7422318" cy="1053484"/>
            </a:xfrm>
            <a:prstGeom prst="rect">
              <a:avLst/>
            </a:prstGeom>
            <a:noFill/>
          </p:spPr>
          <p:txBody>
            <a:bodyPr wrap="square" rtlCol="0">
              <a:noAutofit/>
            </a:bodyPr>
            <a:lstStyle/>
            <a:p>
              <a:pPr defTabSz="457200">
                <a:lnSpc>
                  <a:spcPct val="107000"/>
                </a:lnSpc>
                <a:spcAft>
                  <a:spcPts val="400"/>
                </a:spcAft>
                <a:defRPr/>
              </a:pPr>
              <a:r>
                <a:rPr lang="en-US" sz="2800" b="1" kern="0" dirty="0">
                  <a:latin typeface="Tahoma" panose="020B0604030504040204" pitchFamily="34" charset="0"/>
                  <a:ea typeface="Tahoma" panose="020B0604030504040204" pitchFamily="34" charset="0"/>
                  <a:cs typeface="Tahoma" panose="020B0604030504040204" pitchFamily="34" charset="0"/>
                </a:rPr>
                <a:t>HĐ </a:t>
              </a:r>
              <a:r>
                <a:rPr lang="en-US" sz="2800" b="1" kern="0" dirty="0" err="1">
                  <a:latin typeface="Tahoma" panose="020B0604030504040204" pitchFamily="34" charset="0"/>
                  <a:ea typeface="Tahoma" panose="020B0604030504040204" pitchFamily="34" charset="0"/>
                  <a:cs typeface="Tahoma" panose="020B0604030504040204" pitchFamily="34" charset="0"/>
                </a:rPr>
                <a:t>mở</a:t>
              </a:r>
              <a:r>
                <a:rPr lang="en-US" sz="2800" b="1" kern="0" dirty="0">
                  <a:latin typeface="Tahoma" panose="020B0604030504040204" pitchFamily="34" charset="0"/>
                  <a:ea typeface="Tahoma" panose="020B0604030504040204" pitchFamily="34" charset="0"/>
                  <a:cs typeface="Tahoma" panose="020B0604030504040204" pitchFamily="34" charset="0"/>
                </a:rPr>
                <a:t> </a:t>
              </a:r>
              <a:r>
                <a:rPr lang="en-US" sz="2800" b="1" kern="0" dirty="0" err="1">
                  <a:latin typeface="Tahoma" panose="020B0604030504040204" pitchFamily="34" charset="0"/>
                  <a:ea typeface="Tahoma" panose="020B0604030504040204" pitchFamily="34" charset="0"/>
                  <a:cs typeface="Tahoma" panose="020B0604030504040204" pitchFamily="34" charset="0"/>
                </a:rPr>
                <a:t>đầu</a:t>
              </a:r>
              <a:endParaRPr lang="en-US" sz="2800" b="1" kern="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09CC0277-C8F3-462C-B9CF-B838A54789F0}"/>
                </a:ext>
              </a:extLst>
            </p:cNvPr>
            <p:cNvGrpSpPr/>
            <p:nvPr/>
          </p:nvGrpSpPr>
          <p:grpSpPr>
            <a:xfrm>
              <a:off x="2602899" y="1094593"/>
              <a:ext cx="867583" cy="628092"/>
              <a:chOff x="5032380" y="5448663"/>
              <a:chExt cx="867583" cy="659521"/>
            </a:xfrm>
          </p:grpSpPr>
          <p:sp>
            <p:nvSpPr>
              <p:cNvPr id="20" name="Arrow: Pentagon 19">
                <a:extLst>
                  <a:ext uri="{FF2B5EF4-FFF2-40B4-BE49-F238E27FC236}">
                    <a16:creationId xmlns:a16="http://schemas.microsoft.com/office/drawing/2014/main" id="{E8CB8DF9-E4C1-4193-B346-FDAC74D6826F}"/>
                  </a:ext>
                </a:extLst>
              </p:cNvPr>
              <p:cNvSpPr/>
              <p:nvPr/>
            </p:nvSpPr>
            <p:spPr>
              <a:xfrm>
                <a:off x="5032380" y="5448663"/>
                <a:ext cx="867583" cy="659521"/>
              </a:xfrm>
              <a:prstGeom prst="homePlate">
                <a:avLst/>
              </a:prstGeom>
              <a:solidFill>
                <a:srgbClr val="FFFF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p>
            </p:txBody>
          </p:sp>
          <p:sp>
            <p:nvSpPr>
              <p:cNvPr id="21" name="Oval 20">
                <a:extLst>
                  <a:ext uri="{FF2B5EF4-FFF2-40B4-BE49-F238E27FC236}">
                    <a16:creationId xmlns:a16="http://schemas.microsoft.com/office/drawing/2014/main" id="{D1E717D7-C997-4B6B-B80C-C8802D10FC9A}"/>
                  </a:ext>
                </a:extLst>
              </p:cNvPr>
              <p:cNvSpPr/>
              <p:nvPr/>
            </p:nvSpPr>
            <p:spPr>
              <a:xfrm>
                <a:off x="5361490" y="5676402"/>
                <a:ext cx="172276" cy="207410"/>
              </a:xfrm>
              <a:prstGeom prst="ellipse">
                <a:avLst/>
              </a:prstGeom>
              <a:solidFill>
                <a:srgbClr val="E8E9FE"/>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p>
            </p:txBody>
          </p:sp>
        </p:grpSp>
      </p:grpSp>
      <p:sp>
        <p:nvSpPr>
          <p:cNvPr id="6" name="Rectangle 2">
            <a:extLst>
              <a:ext uri="{FF2B5EF4-FFF2-40B4-BE49-F238E27FC236}">
                <a16:creationId xmlns:a16="http://schemas.microsoft.com/office/drawing/2014/main" id="{6D06B913-8398-31B9-D7CF-93983CA796C0}"/>
              </a:ext>
            </a:extLst>
          </p:cNvPr>
          <p:cNvSpPr>
            <a:spLocks noChangeArrowheads="1"/>
          </p:cNvSpPr>
          <p:nvPr/>
        </p:nvSpPr>
        <p:spPr bwMode="auto">
          <a:xfrm>
            <a:off x="1906737" y="1761091"/>
            <a:ext cx="1070520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endParaRPr lang="en-US" sz="900"/>
          </a:p>
        </p:txBody>
      </p:sp>
      <p:sp>
        <p:nvSpPr>
          <p:cNvPr id="11" name="Rectangle 10"/>
          <p:cNvSpPr/>
          <p:nvPr/>
        </p:nvSpPr>
        <p:spPr>
          <a:xfrm>
            <a:off x="257981" y="1415671"/>
            <a:ext cx="11750104" cy="972895"/>
          </a:xfrm>
          <a:prstGeom prst="rect">
            <a:avLst/>
          </a:prstGeom>
        </p:spPr>
        <p:txBody>
          <a:bodyPr wrap="square">
            <a:spAutoFit/>
          </a:bodyPr>
          <a:lstStyle/>
          <a:p>
            <a:pPr>
              <a:lnSpc>
                <a:spcPct val="107000"/>
              </a:lnSpc>
            </a:pP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Nhiệm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vụ</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latin typeface="Tahoma" panose="020B0604030504040204" pitchFamily="34" charset="0"/>
                <a:ea typeface="Tahoma" panose="020B0604030504040204" pitchFamily="34" charset="0"/>
                <a:cs typeface="Tahoma" panose="020B0604030504040204" pitchFamily="34" charset="0"/>
              </a:rPr>
              <a:t>Học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sinh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tự</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chiều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cao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và</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cân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nặng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bản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thân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học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sinh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tự</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thực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hiện</a:t>
            </a:r>
            <a:r>
              <a:rPr lang="en-US" sz="2800" b="1" dirty="0">
                <a:latin typeface="Tahoma" panose="020B0604030504040204" pitchFamily="34" charset="0"/>
                <a:ea typeface="Tahoma" panose="020B0604030504040204" pitchFamily="34" charset="0"/>
                <a:cs typeface="Tahoma" panose="020B0604030504040204" pitchFamily="34" charset="0"/>
              </a:rPr>
              <a:t> ở </a:t>
            </a:r>
            <a:r>
              <a:rPr lang="en-US" sz="2800" b="1" dirty="0" err="1">
                <a:latin typeface="Tahoma" panose="020B0604030504040204" pitchFamily="34" charset="0"/>
                <a:ea typeface="Tahoma" panose="020B0604030504040204" pitchFamily="34" charset="0"/>
                <a:cs typeface="Tahoma" panose="020B0604030504040204" pitchFamily="34" charset="0"/>
              </a:rPr>
              <a:t>nhà</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và</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ghi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lại</a:t>
            </a:r>
            <a:r>
              <a:rPr lang="en-US" sz="2800" b="1"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30" name="Table 29"/>
          <p:cNvGraphicFramePr>
            <a:graphicFrameLocks noGrp="1"/>
          </p:cNvGraphicFramePr>
          <p:nvPr>
            <p:extLst>
              <p:ext uri="{D42A27DB-BD31-4B8C-83A1-F6EECF244321}">
                <p14:modId xmlns:p14="http://schemas.microsoft.com/office/powerpoint/2010/main" val="1677384810"/>
              </p:ext>
            </p:extLst>
          </p:nvPr>
        </p:nvGraphicFramePr>
        <p:xfrm>
          <a:off x="1728024" y="4140112"/>
          <a:ext cx="9166954" cy="1899412"/>
        </p:xfrm>
        <a:graphic>
          <a:graphicData uri="http://schemas.openxmlformats.org/drawingml/2006/table">
            <a:tbl>
              <a:tblPr firstRow="1" firstCol="1" bandRow="1">
                <a:tableStyleId>{5C22544A-7EE6-4342-B048-85BDC9FD1C3A}</a:tableStyleId>
              </a:tblPr>
              <a:tblGrid>
                <a:gridCol w="3055149">
                  <a:extLst>
                    <a:ext uri="{9D8B030D-6E8A-4147-A177-3AD203B41FA5}">
                      <a16:colId xmlns:a16="http://schemas.microsoft.com/office/drawing/2014/main" val="930408485"/>
                    </a:ext>
                  </a:extLst>
                </a:gridCol>
                <a:gridCol w="3055149">
                  <a:extLst>
                    <a:ext uri="{9D8B030D-6E8A-4147-A177-3AD203B41FA5}">
                      <a16:colId xmlns:a16="http://schemas.microsoft.com/office/drawing/2014/main" val="236091735"/>
                    </a:ext>
                  </a:extLst>
                </a:gridCol>
                <a:gridCol w="3056656">
                  <a:extLst>
                    <a:ext uri="{9D8B030D-6E8A-4147-A177-3AD203B41FA5}">
                      <a16:colId xmlns:a16="http://schemas.microsoft.com/office/drawing/2014/main" val="2519384257"/>
                    </a:ext>
                  </a:extLst>
                </a:gridCol>
              </a:tblGrid>
              <a:tr h="473959">
                <a:tc>
                  <a:txBody>
                    <a:bodyPr/>
                    <a:lstStyle/>
                    <a:p>
                      <a:pPr marL="0" marR="0" algn="just">
                        <a:lnSpc>
                          <a:spcPct val="107000"/>
                        </a:lnSpc>
                        <a:spcBef>
                          <a:spcPts val="0"/>
                        </a:spcBef>
                        <a:spcAft>
                          <a:spcPts val="0"/>
                        </a:spcAft>
                      </a:pPr>
                      <a:r>
                        <a:rPr lang="en-US" sz="3200" dirty="0" err="1">
                          <a:effectLst/>
                          <a:latin typeface="Tahoma" panose="020B0604030504040204" pitchFamily="34" charset="0"/>
                          <a:ea typeface="Tahoma" panose="020B0604030504040204" pitchFamily="34" charset="0"/>
                          <a:cs typeface="Tahoma" panose="020B0604030504040204" pitchFamily="34" charset="0"/>
                        </a:rPr>
                        <a:t>Tên</a:t>
                      </a:r>
                      <a:r>
                        <a:rPr lang="en-US" sz="3200" dirty="0">
                          <a:effectLst/>
                          <a:latin typeface="Tahoma" panose="020B0604030504040204" pitchFamily="34" charset="0"/>
                          <a:ea typeface="Tahoma" panose="020B0604030504040204" pitchFamily="34" charset="0"/>
                          <a:cs typeface="Tahoma" panose="020B0604030504040204" pitchFamily="34" charset="0"/>
                        </a:rPr>
                        <a:t> HS</a:t>
                      </a:r>
                    </a:p>
                  </a:txBody>
                  <a:tcPr marL="68580" marR="68580" marT="0" marB="0"/>
                </a:tc>
                <a:tc>
                  <a:txBody>
                    <a:bodyPr/>
                    <a:lstStyle/>
                    <a:p>
                      <a:pPr marL="0" marR="0" algn="just">
                        <a:lnSpc>
                          <a:spcPct val="107000"/>
                        </a:lnSpc>
                        <a:spcBef>
                          <a:spcPts val="0"/>
                        </a:spcBef>
                        <a:spcAft>
                          <a:spcPts val="0"/>
                        </a:spcAft>
                      </a:pPr>
                      <a:r>
                        <a:rPr lang="en-US" sz="3200">
                          <a:effectLst/>
                          <a:latin typeface="Tahoma" panose="020B0604030504040204" pitchFamily="34" charset="0"/>
                          <a:ea typeface="Tahoma" panose="020B0604030504040204" pitchFamily="34" charset="0"/>
                          <a:cs typeface="Tahoma" panose="020B0604030504040204" pitchFamily="34" charset="0"/>
                        </a:rPr>
                        <a:t>Chiều cao</a:t>
                      </a:r>
                    </a:p>
                  </a:txBody>
                  <a:tcPr marL="68580" marR="68580" marT="0" marB="0"/>
                </a:tc>
                <a:tc>
                  <a:txBody>
                    <a:bodyPr/>
                    <a:lstStyle/>
                    <a:p>
                      <a:pPr marL="0" marR="0" algn="just">
                        <a:lnSpc>
                          <a:spcPct val="107000"/>
                        </a:lnSpc>
                        <a:spcBef>
                          <a:spcPts val="0"/>
                        </a:spcBef>
                        <a:spcAft>
                          <a:spcPts val="0"/>
                        </a:spcAft>
                      </a:pPr>
                      <a:r>
                        <a:rPr lang="en-US" sz="3200">
                          <a:effectLst/>
                          <a:latin typeface="Tahoma" panose="020B0604030504040204" pitchFamily="34" charset="0"/>
                          <a:ea typeface="Tahoma" panose="020B0604030504040204" pitchFamily="34" charset="0"/>
                          <a:cs typeface="Tahoma" panose="020B0604030504040204" pitchFamily="34" charset="0"/>
                        </a:rPr>
                        <a:t>Cân nặng</a:t>
                      </a:r>
                    </a:p>
                  </a:txBody>
                  <a:tcPr marL="68580" marR="68580" marT="0" marB="0"/>
                </a:tc>
                <a:extLst>
                  <a:ext uri="{0D108BD9-81ED-4DB2-BD59-A6C34878D82A}">
                    <a16:rowId xmlns:a16="http://schemas.microsoft.com/office/drawing/2014/main" val="3424220820"/>
                  </a:ext>
                </a:extLst>
              </a:tr>
              <a:tr h="473959">
                <a:tc>
                  <a:txBody>
                    <a:bodyPr/>
                    <a:lstStyle/>
                    <a:p>
                      <a:pPr marL="0" marR="0" algn="just">
                        <a:lnSpc>
                          <a:spcPct val="107000"/>
                        </a:lnSpc>
                        <a:spcBef>
                          <a:spcPts val="0"/>
                        </a:spcBef>
                        <a:spcAft>
                          <a:spcPts val="0"/>
                        </a:spcAft>
                      </a:pPr>
                      <a:r>
                        <a:rPr lang="en-US" sz="3200" dirty="0">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tc>
                <a:tc>
                  <a:txBody>
                    <a:bodyPr/>
                    <a:lstStyle/>
                    <a:p>
                      <a:pPr marL="0" marR="0" algn="just">
                        <a:lnSpc>
                          <a:spcPct val="107000"/>
                        </a:lnSpc>
                        <a:spcBef>
                          <a:spcPts val="0"/>
                        </a:spcBef>
                        <a:spcAft>
                          <a:spcPts val="0"/>
                        </a:spcAft>
                      </a:pPr>
                      <a:r>
                        <a:rPr lang="en-US" sz="3200" b="1" dirty="0">
                          <a:effectLst/>
                          <a:latin typeface="Tahoma" panose="020B0604030504040204" pitchFamily="34" charset="0"/>
                          <a:ea typeface="Tahoma" panose="020B0604030504040204" pitchFamily="34" charset="0"/>
                          <a:cs typeface="Tahoma" panose="020B0604030504040204" pitchFamily="34" charset="0"/>
                        </a:rPr>
                        <a:t>157cm</a:t>
                      </a:r>
                    </a:p>
                  </a:txBody>
                  <a:tcPr marL="68580" marR="68580" marT="0" marB="0"/>
                </a:tc>
                <a:tc>
                  <a:txBody>
                    <a:bodyPr/>
                    <a:lstStyle/>
                    <a:p>
                      <a:pPr marL="0" marR="0" algn="just">
                        <a:lnSpc>
                          <a:spcPct val="107000"/>
                        </a:lnSpc>
                        <a:spcBef>
                          <a:spcPts val="0"/>
                        </a:spcBef>
                        <a:spcAft>
                          <a:spcPts val="0"/>
                        </a:spcAft>
                      </a:pPr>
                      <a:r>
                        <a:rPr lang="en-US" sz="3200" b="1" dirty="0">
                          <a:effectLst/>
                          <a:latin typeface="Tahoma" panose="020B0604030504040204" pitchFamily="34" charset="0"/>
                          <a:ea typeface="Tahoma" panose="020B0604030504040204" pitchFamily="34" charset="0"/>
                          <a:cs typeface="Tahoma" panose="020B0604030504040204" pitchFamily="34" charset="0"/>
                        </a:rPr>
                        <a:t>48kg</a:t>
                      </a:r>
                    </a:p>
                  </a:txBody>
                  <a:tcPr marL="68580" marR="68580" marT="0" marB="0"/>
                </a:tc>
                <a:extLst>
                  <a:ext uri="{0D108BD9-81ED-4DB2-BD59-A6C34878D82A}">
                    <a16:rowId xmlns:a16="http://schemas.microsoft.com/office/drawing/2014/main" val="1846569989"/>
                  </a:ext>
                </a:extLst>
              </a:tr>
              <a:tr h="473959">
                <a:tc>
                  <a:txBody>
                    <a:bodyPr/>
                    <a:lstStyle/>
                    <a:p>
                      <a:pPr marL="0" marR="0" algn="just">
                        <a:lnSpc>
                          <a:spcPct val="107000"/>
                        </a:lnSpc>
                        <a:spcBef>
                          <a:spcPts val="0"/>
                        </a:spcBef>
                        <a:spcAft>
                          <a:spcPts val="0"/>
                        </a:spcAft>
                      </a:pPr>
                      <a:r>
                        <a:rPr lang="en-US" sz="3200" dirty="0">
                          <a:effectLst/>
                          <a:latin typeface="Tahoma" panose="020B0604030504040204" pitchFamily="34" charset="0"/>
                          <a:ea typeface="Tahoma" panose="020B0604030504040204" pitchFamily="34" charset="0"/>
                          <a:cs typeface="Tahoma" panose="020B0604030504040204" pitchFamily="34" charset="0"/>
                        </a:rPr>
                        <a:t>B</a:t>
                      </a:r>
                    </a:p>
                  </a:txBody>
                  <a:tcPr marL="68580" marR="68580" marT="0" marB="0"/>
                </a:tc>
                <a:tc>
                  <a:txBody>
                    <a:bodyPr/>
                    <a:lstStyle/>
                    <a:p>
                      <a:pPr marL="0" marR="0" algn="just">
                        <a:lnSpc>
                          <a:spcPct val="107000"/>
                        </a:lnSpc>
                        <a:spcBef>
                          <a:spcPts val="0"/>
                        </a:spcBef>
                        <a:spcAft>
                          <a:spcPts val="0"/>
                        </a:spcAft>
                      </a:pPr>
                      <a:r>
                        <a:rPr lang="en-US" sz="3200" b="1">
                          <a:effectLst/>
                          <a:latin typeface="Tahoma" panose="020B0604030504040204" pitchFamily="34" charset="0"/>
                          <a:ea typeface="Tahoma" panose="020B0604030504040204" pitchFamily="34" charset="0"/>
                          <a:cs typeface="Tahoma" panose="020B0604030504040204" pitchFamily="34" charset="0"/>
                        </a:rPr>
                        <a:t>160cm</a:t>
                      </a:r>
                    </a:p>
                  </a:txBody>
                  <a:tcPr marL="68580" marR="68580" marT="0" marB="0"/>
                </a:tc>
                <a:tc>
                  <a:txBody>
                    <a:bodyPr/>
                    <a:lstStyle/>
                    <a:p>
                      <a:pPr marL="0" marR="0" algn="just">
                        <a:lnSpc>
                          <a:spcPct val="107000"/>
                        </a:lnSpc>
                        <a:spcBef>
                          <a:spcPts val="0"/>
                        </a:spcBef>
                        <a:spcAft>
                          <a:spcPts val="0"/>
                        </a:spcAft>
                      </a:pPr>
                      <a:r>
                        <a:rPr lang="en-US" sz="3200" b="1" dirty="0">
                          <a:effectLst/>
                          <a:latin typeface="Tahoma" panose="020B0604030504040204" pitchFamily="34" charset="0"/>
                          <a:ea typeface="Tahoma" panose="020B0604030504040204" pitchFamily="34" charset="0"/>
                          <a:cs typeface="Tahoma" panose="020B0604030504040204" pitchFamily="34" charset="0"/>
                        </a:rPr>
                        <a:t>51kg</a:t>
                      </a:r>
                    </a:p>
                  </a:txBody>
                  <a:tcPr marL="68580" marR="68580" marT="0" marB="0"/>
                </a:tc>
                <a:extLst>
                  <a:ext uri="{0D108BD9-81ED-4DB2-BD59-A6C34878D82A}">
                    <a16:rowId xmlns:a16="http://schemas.microsoft.com/office/drawing/2014/main" val="3091256659"/>
                  </a:ext>
                </a:extLst>
              </a:tr>
              <a:tr h="473959">
                <a:tc>
                  <a:txBody>
                    <a:bodyPr/>
                    <a:lstStyle/>
                    <a:p>
                      <a:pPr marL="0" marR="0" algn="just">
                        <a:lnSpc>
                          <a:spcPct val="107000"/>
                        </a:lnSpc>
                        <a:spcBef>
                          <a:spcPts val="0"/>
                        </a:spcBef>
                        <a:spcAft>
                          <a:spcPts val="0"/>
                        </a:spcAft>
                      </a:pPr>
                      <a:r>
                        <a:rPr lang="en-US" sz="32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just">
                        <a:lnSpc>
                          <a:spcPct val="107000"/>
                        </a:lnSpc>
                        <a:spcBef>
                          <a:spcPts val="0"/>
                        </a:spcBef>
                        <a:spcAft>
                          <a:spcPts val="0"/>
                        </a:spcAft>
                      </a:pPr>
                      <a:r>
                        <a:rPr lang="en-US" sz="320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just">
                        <a:lnSpc>
                          <a:spcPct val="107000"/>
                        </a:lnSpc>
                        <a:spcBef>
                          <a:spcPts val="0"/>
                        </a:spcBef>
                        <a:spcAft>
                          <a:spcPts val="0"/>
                        </a:spcAft>
                      </a:pPr>
                      <a:r>
                        <a:rPr lang="en-US" sz="32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extLst>
                  <a:ext uri="{0D108BD9-81ED-4DB2-BD59-A6C34878D82A}">
                    <a16:rowId xmlns:a16="http://schemas.microsoft.com/office/drawing/2014/main" val="470244103"/>
                  </a:ext>
                </a:extLst>
              </a:tr>
            </a:tbl>
          </a:graphicData>
        </a:graphic>
      </p:graphicFrame>
      <p:sp>
        <p:nvSpPr>
          <p:cNvPr id="31" name="Rectangle 1"/>
          <p:cNvSpPr>
            <a:spLocks noChangeArrowheads="1"/>
          </p:cNvSpPr>
          <p:nvPr/>
        </p:nvSpPr>
        <p:spPr bwMode="auto">
          <a:xfrm>
            <a:off x="75032" y="2517976"/>
            <a:ext cx="1173155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Nhiệm</a:t>
            </a:r>
            <a:r>
              <a:rPr kumimoji="0" lang="en-US" altLang="en-US" sz="28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vụ</a:t>
            </a:r>
            <a:r>
              <a:rPr kumimoji="0" lang="en-US" altLang="en-US" sz="28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2: </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HS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thu</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thập</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đo</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chiều</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ca</a:t>
            </a:r>
            <a:r>
              <a:rPr lang="en-US" altLang="en-US" sz="2800" b="1" dirty="0" err="1">
                <a:latin typeface="Tahoma" panose="020B0604030504040204" pitchFamily="34" charset="0"/>
                <a:ea typeface="Tahoma" panose="020B0604030504040204" pitchFamily="34" charset="0"/>
                <a:cs typeface="Tahoma" panose="020B0604030504040204" pitchFamily="34" charset="0"/>
              </a:rPr>
              <a:t>o</a:t>
            </a:r>
            <a:endParaRPr lang="en-US" altLang="en-US" sz="2800" b="1" dirty="0">
              <a:latin typeface="Tahoma" panose="020B0604030504040204" pitchFamily="34" charset="0"/>
              <a:ea typeface="Tahoma" panose="020B0604030504040204" pitchFamily="34" charset="0"/>
              <a:cs typeface="Tahoma" panose="020B060403050404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cân</a:t>
            </a:r>
            <a:r>
              <a:rPr lang="en-US" altLang="en-US" sz="2800" b="1" dirty="0">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nặng</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của</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các</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bạn</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trong</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lớp</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và</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thống</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kê</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thành</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bảng</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phân</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bố</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tần</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Học</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sinh</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nêu</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những</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khó</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khăn</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trong</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quá</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trình</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thực</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hiện</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5433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6" name="Group 15">
            <a:extLst>
              <a:ext uri="{FF2B5EF4-FFF2-40B4-BE49-F238E27FC236}">
                <a16:creationId xmlns:a16="http://schemas.microsoft.com/office/drawing/2014/main" id="{C578379E-966F-4336-9ACB-92FA5D931361}"/>
              </a:ext>
            </a:extLst>
          </p:cNvPr>
          <p:cNvGrpSpPr/>
          <p:nvPr/>
        </p:nvGrpSpPr>
        <p:grpSpPr>
          <a:xfrm>
            <a:off x="-126464" y="563690"/>
            <a:ext cx="12243434" cy="6202010"/>
            <a:chOff x="1999775" y="994065"/>
            <a:chExt cx="24486867" cy="12404019"/>
          </a:xfrm>
        </p:grpSpPr>
        <p:grpSp>
          <p:nvGrpSpPr>
            <p:cNvPr id="17" name="Group 16">
              <a:extLst>
                <a:ext uri="{FF2B5EF4-FFF2-40B4-BE49-F238E27FC236}">
                  <a16:creationId xmlns:a16="http://schemas.microsoft.com/office/drawing/2014/main" id="{0E806564-7C9E-4979-AAF6-E78ECCF59CA1}"/>
                </a:ext>
              </a:extLst>
            </p:cNvPr>
            <p:cNvGrpSpPr/>
            <p:nvPr/>
          </p:nvGrpSpPr>
          <p:grpSpPr>
            <a:xfrm>
              <a:off x="1999775" y="994065"/>
              <a:ext cx="24486867" cy="12404019"/>
              <a:chOff x="2143124" y="1036598"/>
              <a:chExt cx="24486867" cy="12404019"/>
            </a:xfrm>
          </p:grpSpPr>
          <p:sp>
            <p:nvSpPr>
              <p:cNvPr id="22" name="Rectangle: Diagonal Corners Rounded 21">
                <a:extLst>
                  <a:ext uri="{FF2B5EF4-FFF2-40B4-BE49-F238E27FC236}">
                    <a16:creationId xmlns:a16="http://schemas.microsoft.com/office/drawing/2014/main" id="{C6922F8F-EE6C-4E6D-B92B-459A7CE34FCE}"/>
                  </a:ext>
                </a:extLst>
              </p:cNvPr>
              <p:cNvSpPr/>
              <p:nvPr/>
            </p:nvSpPr>
            <p:spPr>
              <a:xfrm>
                <a:off x="2546115" y="1052258"/>
                <a:ext cx="24083876" cy="12388359"/>
              </a:xfrm>
              <a:prstGeom prst="round2DiagRect">
                <a:avLst>
                  <a:gd name="adj1" fmla="val 0"/>
                  <a:gd name="adj2" fmla="val 197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p>
                <a:pPr marL="0" marR="0" lvl="0" indent="0" algn="l" defTabSz="457200" rtl="0" eaLnBrk="1" fontAlgn="auto" latinLnBrk="0" hangingPunct="1">
                  <a:lnSpc>
                    <a:spcPct val="107000"/>
                  </a:lnSpc>
                  <a:spcBef>
                    <a:spcPts val="0"/>
                  </a:spcBef>
                  <a:spcAft>
                    <a:spcPts val="40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19B13A65-D2E1-4DEB-8F05-1E5FB125FE31}"/>
                  </a:ext>
                </a:extLst>
              </p:cNvPr>
              <p:cNvGrpSpPr/>
              <p:nvPr/>
            </p:nvGrpSpPr>
            <p:grpSpPr>
              <a:xfrm>
                <a:off x="2143124" y="1036598"/>
                <a:ext cx="6554336" cy="1185554"/>
                <a:chOff x="2244559" y="1960957"/>
                <a:chExt cx="4741278" cy="1185554"/>
              </a:xfrm>
            </p:grpSpPr>
            <p:sp>
              <p:nvSpPr>
                <p:cNvPr id="24" name="Isosceles Triangle 23">
                  <a:extLst>
                    <a:ext uri="{FF2B5EF4-FFF2-40B4-BE49-F238E27FC236}">
                      <a16:creationId xmlns:a16="http://schemas.microsoft.com/office/drawing/2014/main" id="{8A8F86F3-8D24-40D4-9BFE-1F20C43DFFA0}"/>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F29B2B4-5537-4335-ABCA-518C2F1F1F16}"/>
                    </a:ext>
                  </a:extLst>
                </p:cNvPr>
                <p:cNvSpPr/>
                <p:nvPr/>
              </p:nvSpPr>
              <p:spPr>
                <a:xfrm rot="10800000">
                  <a:off x="2244559" y="1960957"/>
                  <a:ext cx="4741278" cy="1185554"/>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FA2360A-1E04-4A1C-AB21-6DA231AF8E45}"/>
                    </a:ext>
                  </a:extLst>
                </p:cNvPr>
                <p:cNvSpPr/>
                <p:nvPr/>
              </p:nvSpPr>
              <p:spPr>
                <a:xfrm rot="10800000">
                  <a:off x="2413441" y="1960957"/>
                  <a:ext cx="4442980" cy="106914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60000"/>
                    <a:lumOff val="40000"/>
                  </a:schemeClr>
                </a:solidFill>
                <a:ln w="12700" cap="flat" cmpd="sng" algn="ctr">
                  <a:noFill/>
                  <a:prstDash val="solid"/>
                  <a:miter lim="800000"/>
                </a:ln>
                <a:effectLst/>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sp>
          <p:nvSpPr>
            <p:cNvPr id="18" name="TextBox 10">
              <a:extLst>
                <a:ext uri="{FF2B5EF4-FFF2-40B4-BE49-F238E27FC236}">
                  <a16:creationId xmlns:a16="http://schemas.microsoft.com/office/drawing/2014/main" id="{D7E65D26-7FD8-47F2-9DD3-C770F78CB079}"/>
                </a:ext>
              </a:extLst>
            </p:cNvPr>
            <p:cNvSpPr txBox="1"/>
            <p:nvPr/>
          </p:nvSpPr>
          <p:spPr>
            <a:xfrm>
              <a:off x="3838505" y="1009725"/>
              <a:ext cx="4536702" cy="1053484"/>
            </a:xfrm>
            <a:prstGeom prst="rect">
              <a:avLst/>
            </a:prstGeom>
            <a:noFill/>
          </p:spPr>
          <p:txBody>
            <a:bodyPr wrap="square" rtlCol="0">
              <a:noAutofit/>
            </a:bodyPr>
            <a:lstStyle/>
            <a:p>
              <a:pPr marL="0" marR="0" lvl="0" indent="0" algn="l" defTabSz="457200" rtl="0" eaLnBrk="1" fontAlgn="auto" latinLnBrk="0" hangingPunct="1">
                <a:lnSpc>
                  <a:spcPct val="107000"/>
                </a:lnSpc>
                <a:spcBef>
                  <a:spcPts val="0"/>
                </a:spcBef>
                <a:spcAft>
                  <a:spcPts val="40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HĐ </a:t>
              </a:r>
              <a:r>
                <a:rPr kumimoji="0" lang="en-US" sz="2800" b="1" i="0" u="none" strike="noStrike" kern="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28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đầu</a:t>
              </a:r>
              <a:endParaRPr kumimoji="0" lang="en-US" sz="28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09CC0277-C8F3-462C-B9CF-B838A54789F0}"/>
                </a:ext>
              </a:extLst>
            </p:cNvPr>
            <p:cNvGrpSpPr/>
            <p:nvPr/>
          </p:nvGrpSpPr>
          <p:grpSpPr>
            <a:xfrm>
              <a:off x="2602899" y="1094593"/>
              <a:ext cx="867583" cy="628092"/>
              <a:chOff x="5032380" y="5448663"/>
              <a:chExt cx="867583" cy="659521"/>
            </a:xfrm>
          </p:grpSpPr>
          <p:sp>
            <p:nvSpPr>
              <p:cNvPr id="20" name="Arrow: Pentagon 19">
                <a:extLst>
                  <a:ext uri="{FF2B5EF4-FFF2-40B4-BE49-F238E27FC236}">
                    <a16:creationId xmlns:a16="http://schemas.microsoft.com/office/drawing/2014/main" id="{E8CB8DF9-E4C1-4193-B346-FDAC74D6826F}"/>
                  </a:ext>
                </a:extLst>
              </p:cNvPr>
              <p:cNvSpPr/>
              <p:nvPr/>
            </p:nvSpPr>
            <p:spPr>
              <a:xfrm>
                <a:off x="5032380" y="5448663"/>
                <a:ext cx="867583" cy="659521"/>
              </a:xfrm>
              <a:prstGeom prst="homePlate">
                <a:avLst/>
              </a:prstGeom>
              <a:solidFill>
                <a:srgbClr val="FFFF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1E717D7-C997-4B6B-B80C-C8802D10FC9A}"/>
                  </a:ext>
                </a:extLst>
              </p:cNvPr>
              <p:cNvSpPr/>
              <p:nvPr/>
            </p:nvSpPr>
            <p:spPr>
              <a:xfrm>
                <a:off x="5400402" y="5655978"/>
                <a:ext cx="172276" cy="207410"/>
              </a:xfrm>
              <a:prstGeom prst="ellipse">
                <a:avLst/>
              </a:prstGeom>
              <a:solidFill>
                <a:srgbClr val="E8E9FE"/>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6" name="Rectangle 2">
            <a:extLst>
              <a:ext uri="{FF2B5EF4-FFF2-40B4-BE49-F238E27FC236}">
                <a16:creationId xmlns:a16="http://schemas.microsoft.com/office/drawing/2014/main" id="{6D06B913-8398-31B9-D7CF-93983CA796C0}"/>
              </a:ext>
            </a:extLst>
          </p:cNvPr>
          <p:cNvSpPr>
            <a:spLocks noChangeArrowheads="1"/>
          </p:cNvSpPr>
          <p:nvPr/>
        </p:nvSpPr>
        <p:spPr bwMode="auto">
          <a:xfrm>
            <a:off x="1906737" y="1761091"/>
            <a:ext cx="1070520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1"/>
          <p:cNvSpPr>
            <a:spLocks noChangeArrowheads="1"/>
          </p:cNvSpPr>
          <p:nvPr/>
        </p:nvSpPr>
        <p:spPr bwMode="auto">
          <a:xfrm>
            <a:off x="150062" y="612394"/>
            <a:ext cx="1204193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60363"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vi-VN"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Trong</a:t>
            </a:r>
            <a:r>
              <a:rPr kumimoji="0" lang="vi-VN" altLang="en-US" sz="2600" b="1" i="0" u="none" strike="noStrike" cap="none" normalizeH="0" dirty="0">
                <a:ln>
                  <a:noFill/>
                </a:ln>
                <a:effectLst/>
                <a:latin typeface="Tahoma" panose="020B0604030504040204" pitchFamily="34" charset="0"/>
                <a:ea typeface="Tahoma" panose="020B0604030504040204" pitchFamily="34" charset="0"/>
                <a:cs typeface="Tahoma" panose="020B0604030504040204" pitchFamily="34" charset="0"/>
              </a:rPr>
              <a:t> kì thi tốt nghiệp THPT 2021 đợt 1 có 344 752 thí sinh dự thi cả ba môn Toán, Vật lí, Hóa học (theo Vietnamnet.vn, ngày 26/07/2021). Giả sử điểm thi của các thí sinh này được cho trong bảng số liệu sau:</a:t>
            </a:r>
            <a:endPar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7225266"/>
              </p:ext>
            </p:extLst>
          </p:nvPr>
        </p:nvGraphicFramePr>
        <p:xfrm>
          <a:off x="391994" y="2312996"/>
          <a:ext cx="11284900" cy="2346748"/>
        </p:xfrm>
        <a:graphic>
          <a:graphicData uri="http://schemas.openxmlformats.org/drawingml/2006/table">
            <a:tbl>
              <a:tblPr firstRow="1" bandRow="1">
                <a:tableStyleId>{5C22544A-7EE6-4342-B048-85BDC9FD1C3A}</a:tableStyleId>
              </a:tblPr>
              <a:tblGrid>
                <a:gridCol w="1764797">
                  <a:extLst>
                    <a:ext uri="{9D8B030D-6E8A-4147-A177-3AD203B41FA5}">
                      <a16:colId xmlns:a16="http://schemas.microsoft.com/office/drawing/2014/main" val="990530217"/>
                    </a:ext>
                  </a:extLst>
                </a:gridCol>
                <a:gridCol w="2186609">
                  <a:extLst>
                    <a:ext uri="{9D8B030D-6E8A-4147-A177-3AD203B41FA5}">
                      <a16:colId xmlns:a16="http://schemas.microsoft.com/office/drawing/2014/main" val="4150021790"/>
                    </a:ext>
                  </a:extLst>
                </a:gridCol>
                <a:gridCol w="2345635">
                  <a:extLst>
                    <a:ext uri="{9D8B030D-6E8A-4147-A177-3AD203B41FA5}">
                      <a16:colId xmlns:a16="http://schemas.microsoft.com/office/drawing/2014/main" val="3438181143"/>
                    </a:ext>
                  </a:extLst>
                </a:gridCol>
                <a:gridCol w="2730879">
                  <a:extLst>
                    <a:ext uri="{9D8B030D-6E8A-4147-A177-3AD203B41FA5}">
                      <a16:colId xmlns:a16="http://schemas.microsoft.com/office/drawing/2014/main" val="1141605037"/>
                    </a:ext>
                  </a:extLst>
                </a:gridCol>
                <a:gridCol w="2256980">
                  <a:extLst>
                    <a:ext uri="{9D8B030D-6E8A-4147-A177-3AD203B41FA5}">
                      <a16:colId xmlns:a16="http://schemas.microsoft.com/office/drawing/2014/main" val="2991631413"/>
                    </a:ext>
                  </a:extLst>
                </a:gridCol>
              </a:tblGrid>
              <a:tr h="439422">
                <a:tc>
                  <a:txBody>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STT</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Điểm</a:t>
                      </a:r>
                      <a:r>
                        <a:rPr lang="vi-VN" sz="2400" baseline="0" dirty="0">
                          <a:latin typeface="Tahoma" panose="020B0604030504040204" pitchFamily="34" charset="0"/>
                          <a:ea typeface="Tahoma" panose="020B0604030504040204" pitchFamily="34" charset="0"/>
                          <a:cs typeface="Tahoma" panose="020B0604030504040204" pitchFamily="34" charset="0"/>
                        </a:rPr>
                        <a:t> Toán</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Điểm</a:t>
                      </a:r>
                      <a:r>
                        <a:rPr lang="vi-VN" sz="2400" baseline="0" dirty="0">
                          <a:latin typeface="Tahoma" panose="020B0604030504040204" pitchFamily="34" charset="0"/>
                          <a:ea typeface="Tahoma" panose="020B0604030504040204" pitchFamily="34" charset="0"/>
                          <a:cs typeface="Tahoma" panose="020B0604030504040204" pitchFamily="34" charset="0"/>
                        </a:rPr>
                        <a:t> Vật Lí</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Điểm</a:t>
                      </a:r>
                      <a:r>
                        <a:rPr lang="vi-VN" sz="2400" baseline="0" dirty="0">
                          <a:latin typeface="Tahoma" panose="020B0604030504040204" pitchFamily="34" charset="0"/>
                          <a:ea typeface="Tahoma" panose="020B0604030504040204" pitchFamily="34" charset="0"/>
                          <a:cs typeface="Tahoma" panose="020B0604030504040204" pitchFamily="34" charset="0"/>
                        </a:rPr>
                        <a:t> Hóa học</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Tổng</a:t>
                      </a:r>
                      <a:r>
                        <a:rPr lang="vi-VN" sz="2400" baseline="0" dirty="0">
                          <a:latin typeface="Tahoma" panose="020B0604030504040204" pitchFamily="34" charset="0"/>
                          <a:ea typeface="Tahoma" panose="020B0604030504040204" pitchFamily="34" charset="0"/>
                          <a:cs typeface="Tahoma" panose="020B0604030504040204" pitchFamily="34" charset="0"/>
                        </a:rPr>
                        <a:t> điểm</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769314879"/>
                  </a:ext>
                </a:extLst>
              </a:tr>
              <a:tr h="427490">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1</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8,00</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7,25</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7,75</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23,00</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647093144"/>
                  </a:ext>
                </a:extLst>
              </a:tr>
              <a:tr h="427490">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2</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6,00</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7,75</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6,50</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20,25</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77436587"/>
                  </a:ext>
                </a:extLst>
              </a:tr>
              <a:tr h="427490">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716257089"/>
                  </a:ext>
                </a:extLst>
              </a:tr>
              <a:tr h="517948">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344 752</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4,50</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5,75</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6,25</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400" b="1" dirty="0">
                          <a:latin typeface="Tahoma" panose="020B0604030504040204" pitchFamily="34" charset="0"/>
                          <a:ea typeface="Tahoma" panose="020B0604030504040204" pitchFamily="34" charset="0"/>
                          <a:cs typeface="Tahoma" panose="020B0604030504040204" pitchFamily="34" charset="0"/>
                        </a:rPr>
                        <a:t>16,50</a:t>
                      </a:r>
                      <a:endParaRPr lang="en-US" sz="24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60113212"/>
                  </a:ext>
                </a:extLst>
              </a:tr>
            </a:tbl>
          </a:graphicData>
        </a:graphic>
      </p:graphicFrame>
      <p:sp>
        <p:nvSpPr>
          <p:cNvPr id="2" name="Rectangle 1">
            <a:extLst>
              <a:ext uri="{FF2B5EF4-FFF2-40B4-BE49-F238E27FC236}">
                <a16:creationId xmlns:a16="http://schemas.microsoft.com/office/drawing/2014/main" id="{51BB0472-6E7F-0FD8-CBD9-599F7B0776D0}"/>
              </a:ext>
            </a:extLst>
          </p:cNvPr>
          <p:cNvSpPr>
            <a:spLocks noChangeArrowheads="1"/>
          </p:cNvSpPr>
          <p:nvPr/>
        </p:nvSpPr>
        <p:spPr bwMode="auto">
          <a:xfrm>
            <a:off x="75031" y="4528591"/>
            <a:ext cx="12041938" cy="232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60363" algn="l" defTabSz="914400" rtl="0" eaLnBrk="0" fontAlgn="base" latinLnBrk="0" hangingPunct="0">
              <a:lnSpc>
                <a:spcPct val="150000"/>
              </a:lnSpc>
              <a:spcBef>
                <a:spcPct val="0"/>
              </a:spcBef>
              <a:spcAft>
                <a:spcPct val="0"/>
              </a:spcAft>
              <a:buClrTx/>
              <a:buSzTx/>
              <a:buFontTx/>
              <a:buNone/>
              <a:tabLst/>
              <a:defRPr/>
            </a:pPr>
            <a:r>
              <a:rPr kumimoji="0" lang="vi-VN" altLang="en-US" sz="2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vi-VN" altLang="en-US" sz="25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trường đại học, cao đẳng tuyển sinh theo tổ hợp A00 quan tâm đến tổng điểm ba môn của các thí sinh này. Biểu diễn dãy số liệu về tổng điểm ba môn của các thí sinh này thế nào để các trường thấy được bức tran</a:t>
            </a:r>
            <a:r>
              <a:rPr kumimoji="0" lang="en-US" altLang="en-US" sz="25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t>
            </a:r>
            <a:r>
              <a:rPr kumimoji="0" lang="vi-VN" altLang="en-US" sz="25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tổng th</a:t>
            </a:r>
            <a:r>
              <a:rPr lang="en-US" altLang="en-US" sz="2500" b="1" dirty="0">
                <a:solidFill>
                  <a:prstClr val="black"/>
                </a:solidFill>
                <a:latin typeface="Tahoma" panose="020B0604030504040204" pitchFamily="34" charset="0"/>
                <a:ea typeface="Tahoma" panose="020B0604030504040204" pitchFamily="34" charset="0"/>
                <a:cs typeface="Tahoma" panose="020B0604030504040204" pitchFamily="34" charset="0"/>
              </a:rPr>
              <a:t>ể</a:t>
            </a:r>
            <a:r>
              <a:rPr kumimoji="0" lang="vi-VN" altLang="en-US" sz="25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về kết quả thi</a:t>
            </a:r>
            <a:r>
              <a:rPr kumimoji="0" lang="en-US" altLang="en-US" sz="25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altLang="en-US" sz="2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0367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6" name="Group 15">
            <a:extLst>
              <a:ext uri="{FF2B5EF4-FFF2-40B4-BE49-F238E27FC236}">
                <a16:creationId xmlns:a16="http://schemas.microsoft.com/office/drawing/2014/main" id="{C578379E-966F-4336-9ACB-92FA5D931361}"/>
              </a:ext>
            </a:extLst>
          </p:cNvPr>
          <p:cNvGrpSpPr/>
          <p:nvPr/>
        </p:nvGrpSpPr>
        <p:grpSpPr>
          <a:xfrm>
            <a:off x="65296" y="1135793"/>
            <a:ext cx="12126704" cy="6231482"/>
            <a:chOff x="2233235" y="935121"/>
            <a:chExt cx="24253407" cy="12462963"/>
          </a:xfrm>
        </p:grpSpPr>
        <p:grpSp>
          <p:nvGrpSpPr>
            <p:cNvPr id="17" name="Group 16">
              <a:extLst>
                <a:ext uri="{FF2B5EF4-FFF2-40B4-BE49-F238E27FC236}">
                  <a16:creationId xmlns:a16="http://schemas.microsoft.com/office/drawing/2014/main" id="{0E806564-7C9E-4979-AAF6-E78ECCF59CA1}"/>
                </a:ext>
              </a:extLst>
            </p:cNvPr>
            <p:cNvGrpSpPr/>
            <p:nvPr/>
          </p:nvGrpSpPr>
          <p:grpSpPr>
            <a:xfrm>
              <a:off x="2233235" y="994067"/>
              <a:ext cx="24253407" cy="12404017"/>
              <a:chOff x="2376584" y="1036600"/>
              <a:chExt cx="24253407" cy="12404017"/>
            </a:xfrm>
          </p:grpSpPr>
          <p:sp>
            <p:nvSpPr>
              <p:cNvPr id="22" name="Rectangle: Diagonal Corners Rounded 21">
                <a:extLst>
                  <a:ext uri="{FF2B5EF4-FFF2-40B4-BE49-F238E27FC236}">
                    <a16:creationId xmlns:a16="http://schemas.microsoft.com/office/drawing/2014/main" id="{C6922F8F-EE6C-4E6D-B92B-459A7CE34FCE}"/>
                  </a:ext>
                </a:extLst>
              </p:cNvPr>
              <p:cNvSpPr/>
              <p:nvPr/>
            </p:nvSpPr>
            <p:spPr>
              <a:xfrm>
                <a:off x="2546115" y="1052258"/>
                <a:ext cx="24083876" cy="12388359"/>
              </a:xfrm>
              <a:prstGeom prst="round2DiagRect">
                <a:avLst>
                  <a:gd name="adj1" fmla="val 0"/>
                  <a:gd name="adj2" fmla="val 197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p>
                <a:pPr marL="0" marR="0" lvl="0" indent="0" algn="l" defTabSz="457200" rtl="0" eaLnBrk="1" fontAlgn="auto" latinLnBrk="0" hangingPunct="1">
                  <a:lnSpc>
                    <a:spcPct val="107000"/>
                  </a:lnSpc>
                  <a:spcBef>
                    <a:spcPts val="0"/>
                  </a:spcBef>
                  <a:spcAft>
                    <a:spcPts val="400"/>
                  </a:spcAft>
                  <a:buClrTx/>
                  <a:buSzTx/>
                  <a:buFontTx/>
                  <a:buNone/>
                  <a:tabLst/>
                  <a:defRPr/>
                </a:pPr>
                <a:endParaRPr kumimoji="0" lang="en-US" sz="55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19B13A65-D2E1-4DEB-8F05-1E5FB125FE31}"/>
                  </a:ext>
                </a:extLst>
              </p:cNvPr>
              <p:cNvGrpSpPr/>
              <p:nvPr/>
            </p:nvGrpSpPr>
            <p:grpSpPr>
              <a:xfrm>
                <a:off x="2376584" y="1036600"/>
                <a:ext cx="6707528" cy="1095756"/>
                <a:chOff x="2413439" y="1960959"/>
                <a:chExt cx="4852094" cy="1095756"/>
              </a:xfrm>
            </p:grpSpPr>
            <p:sp>
              <p:nvSpPr>
                <p:cNvPr id="24" name="Isosceles Triangle 23">
                  <a:extLst>
                    <a:ext uri="{FF2B5EF4-FFF2-40B4-BE49-F238E27FC236}">
                      <a16:creationId xmlns:a16="http://schemas.microsoft.com/office/drawing/2014/main" id="{8A8F86F3-8D24-40D4-9BFE-1F20C43DFFA0}"/>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F29B2B4-5537-4335-ABCA-518C2F1F1F16}"/>
                    </a:ext>
                  </a:extLst>
                </p:cNvPr>
                <p:cNvSpPr/>
                <p:nvPr/>
              </p:nvSpPr>
              <p:spPr>
                <a:xfrm rot="10800000">
                  <a:off x="2413439" y="1960959"/>
                  <a:ext cx="4852094" cy="1095756"/>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FA2360A-1E04-4A1C-AB21-6DA231AF8E45}"/>
                    </a:ext>
                  </a:extLst>
                </p:cNvPr>
                <p:cNvSpPr/>
                <p:nvPr/>
              </p:nvSpPr>
              <p:spPr>
                <a:xfrm rot="10800000">
                  <a:off x="2536074" y="1960959"/>
                  <a:ext cx="4628802" cy="1010196"/>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60000"/>
                    <a:lumOff val="40000"/>
                  </a:schemeClr>
                </a:solidFill>
                <a:ln w="12700" cap="flat" cmpd="sng" algn="ctr">
                  <a:noFill/>
                  <a:prstDash val="solid"/>
                  <a:miter lim="800000"/>
                </a:ln>
                <a:effectLst/>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sp>
          <p:nvSpPr>
            <p:cNvPr id="18" name="TextBox 10">
              <a:extLst>
                <a:ext uri="{FF2B5EF4-FFF2-40B4-BE49-F238E27FC236}">
                  <a16:creationId xmlns:a16="http://schemas.microsoft.com/office/drawing/2014/main" id="{D7E65D26-7FD8-47F2-9DD3-C770F78CB079}"/>
                </a:ext>
              </a:extLst>
            </p:cNvPr>
            <p:cNvSpPr txBox="1"/>
            <p:nvPr/>
          </p:nvSpPr>
          <p:spPr>
            <a:xfrm>
              <a:off x="3510889" y="935121"/>
              <a:ext cx="5091946" cy="1053484"/>
            </a:xfrm>
            <a:prstGeom prst="rect">
              <a:avLst/>
            </a:prstGeom>
            <a:noFill/>
          </p:spPr>
          <p:txBody>
            <a:bodyPr wrap="square" rtlCol="0">
              <a:noAutofit/>
            </a:bodyPr>
            <a:lstStyle/>
            <a:p>
              <a:pPr marL="0" marR="0" lvl="0" indent="0" algn="l" defTabSz="457200" rtl="0" eaLnBrk="1" fontAlgn="auto" latinLnBrk="0" hangingPunct="1">
                <a:lnSpc>
                  <a:spcPct val="107000"/>
                </a:lnSpc>
                <a:spcBef>
                  <a:spcPts val="0"/>
                </a:spcBef>
                <a:spcAft>
                  <a:spcPts val="40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HĐ </a:t>
              </a:r>
              <a:r>
                <a:rPr kumimoji="0" lang="en-US" sz="3200" b="1" i="0" u="none" strike="noStrike" kern="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32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đầu</a:t>
              </a:r>
              <a:endParaRPr kumimoji="0" lang="en-US" sz="32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09CC0277-C8F3-462C-B9CF-B838A54789F0}"/>
                </a:ext>
              </a:extLst>
            </p:cNvPr>
            <p:cNvGrpSpPr/>
            <p:nvPr/>
          </p:nvGrpSpPr>
          <p:grpSpPr>
            <a:xfrm>
              <a:off x="2602899" y="1094593"/>
              <a:ext cx="867583" cy="628092"/>
              <a:chOff x="5032380" y="5448663"/>
              <a:chExt cx="867583" cy="659521"/>
            </a:xfrm>
          </p:grpSpPr>
          <p:sp>
            <p:nvSpPr>
              <p:cNvPr id="20" name="Arrow: Pentagon 19">
                <a:extLst>
                  <a:ext uri="{FF2B5EF4-FFF2-40B4-BE49-F238E27FC236}">
                    <a16:creationId xmlns:a16="http://schemas.microsoft.com/office/drawing/2014/main" id="{E8CB8DF9-E4C1-4193-B346-FDAC74D6826F}"/>
                  </a:ext>
                </a:extLst>
              </p:cNvPr>
              <p:cNvSpPr/>
              <p:nvPr/>
            </p:nvSpPr>
            <p:spPr>
              <a:xfrm>
                <a:off x="5032380" y="5448663"/>
                <a:ext cx="867583" cy="659521"/>
              </a:xfrm>
              <a:prstGeom prst="homePlate">
                <a:avLst/>
              </a:prstGeom>
              <a:solidFill>
                <a:srgbClr val="FFFF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1E717D7-C997-4B6B-B80C-C8802D10FC9A}"/>
                  </a:ext>
                </a:extLst>
              </p:cNvPr>
              <p:cNvSpPr/>
              <p:nvPr/>
            </p:nvSpPr>
            <p:spPr>
              <a:xfrm>
                <a:off x="5365102" y="5710314"/>
                <a:ext cx="172276" cy="207410"/>
              </a:xfrm>
              <a:prstGeom prst="ellipse">
                <a:avLst/>
              </a:prstGeom>
              <a:solidFill>
                <a:srgbClr val="E8E9FE"/>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6" name="Rectangle 2">
            <a:extLst>
              <a:ext uri="{FF2B5EF4-FFF2-40B4-BE49-F238E27FC236}">
                <a16:creationId xmlns:a16="http://schemas.microsoft.com/office/drawing/2014/main" id="{6D06B913-8398-31B9-D7CF-93983CA796C0}"/>
              </a:ext>
            </a:extLst>
          </p:cNvPr>
          <p:cNvSpPr>
            <a:spLocks noChangeArrowheads="1"/>
          </p:cNvSpPr>
          <p:nvPr/>
        </p:nvSpPr>
        <p:spPr bwMode="auto">
          <a:xfrm>
            <a:off x="1906737" y="1761091"/>
            <a:ext cx="1070520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p:cNvSpPr/>
          <p:nvPr/>
        </p:nvSpPr>
        <p:spPr>
          <a:xfrm>
            <a:off x="3550983" y="1112822"/>
            <a:ext cx="7649361" cy="481927"/>
          </a:xfrm>
          <a:prstGeom prst="rect">
            <a:avLst/>
          </a:prstGeom>
        </p:spPr>
        <p:txBody>
          <a:bodyPr wrap="square">
            <a:spAutoFit/>
          </a:bodyPr>
          <a:lstStyle/>
          <a:p>
            <a:pPr>
              <a:lnSpc>
                <a:spcPct val="107000"/>
              </a:lnSpc>
              <a:spcAft>
                <a:spcPts val="800"/>
              </a:spcAft>
            </a:pPr>
            <a:r>
              <a:rPr lang="en-US" sz="2600" b="1" dirty="0" err="1">
                <a:solidFill>
                  <a:srgbClr val="0000FF"/>
                </a:solidFill>
                <a:latin typeface="Tahoma" panose="020B0604030504040204" pitchFamily="34" charset="0"/>
                <a:ea typeface="Tahoma" panose="020B0604030504040204" pitchFamily="34" charset="0"/>
                <a:cs typeface="Tahoma" panose="020B0604030504040204" pitchFamily="34" charset="0"/>
              </a:rPr>
              <a:t>Xét</a:t>
            </a:r>
            <a:r>
              <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0000FF"/>
                </a:solidFill>
                <a:latin typeface="Tahoma" panose="020B0604030504040204" pitchFamily="34" charset="0"/>
                <a:ea typeface="Tahoma" panose="020B0604030504040204" pitchFamily="34" charset="0"/>
                <a:cs typeface="Tahoma" panose="020B0604030504040204" pitchFamily="34" charset="0"/>
              </a:rPr>
              <a:t>dữ</a:t>
            </a:r>
            <a:r>
              <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0000FF"/>
                </a:solidFill>
                <a:latin typeface="Tahoma" panose="020B0604030504040204" pitchFamily="34" charset="0"/>
                <a:ea typeface="Tahoma" panose="020B0604030504040204" pitchFamily="34" charset="0"/>
                <a:cs typeface="Tahoma" panose="020B0604030504040204" pitchFamily="34" charset="0"/>
              </a:rPr>
              <a:t>liệu</a:t>
            </a:r>
            <a:r>
              <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0000FF"/>
                </a:solidFill>
                <a:latin typeface="Tahoma" panose="020B0604030504040204" pitchFamily="34" charset="0"/>
                <a:ea typeface="Tahoma" panose="020B0604030504040204" pitchFamily="34" charset="0"/>
                <a:cs typeface="Tahoma" panose="020B0604030504040204" pitchFamily="34" charset="0"/>
              </a:rPr>
              <a:t>cho</a:t>
            </a:r>
            <a:r>
              <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0000FF"/>
                </a:solidFill>
                <a:latin typeface="Tahoma" panose="020B0604030504040204" pitchFamily="34" charset="0"/>
                <a:ea typeface="Tahoma" panose="020B0604030504040204" pitchFamily="34" charset="0"/>
                <a:cs typeface="Tahoma" panose="020B0604030504040204" pitchFamily="34" charset="0"/>
              </a:rPr>
              <a:t>trong</a:t>
            </a:r>
            <a:r>
              <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0000FF"/>
                </a:solidFill>
                <a:latin typeface="Tahoma" panose="020B0604030504040204" pitchFamily="34" charset="0"/>
                <a:ea typeface="Tahoma" panose="020B0604030504040204" pitchFamily="34" charset="0"/>
                <a:cs typeface="Tahoma" panose="020B0604030504040204" pitchFamily="34" charset="0"/>
              </a:rPr>
              <a:t>tình</a:t>
            </a:r>
            <a:r>
              <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0000FF"/>
                </a:solidFill>
                <a:latin typeface="Tahoma" panose="020B0604030504040204" pitchFamily="34" charset="0"/>
                <a:ea typeface="Tahoma" panose="020B0604030504040204" pitchFamily="34" charset="0"/>
                <a:cs typeface="Tahoma" panose="020B0604030504040204" pitchFamily="34" charset="0"/>
              </a:rPr>
              <a:t>huống</a:t>
            </a:r>
            <a:r>
              <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0000FF"/>
                </a:solidFill>
                <a:latin typeface="Tahoma" panose="020B0604030504040204" pitchFamily="34" charset="0"/>
                <a:ea typeface="Tahoma" panose="020B0604030504040204" pitchFamily="34" charset="0"/>
                <a:cs typeface="Tahoma" panose="020B0604030504040204" pitchFamily="34" charset="0"/>
              </a:rPr>
              <a:t>mở</a:t>
            </a:r>
            <a:r>
              <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0000FF"/>
                </a:solidFill>
                <a:latin typeface="Tahoma" panose="020B0604030504040204" pitchFamily="34" charset="0"/>
                <a:ea typeface="Tahoma" panose="020B0604030504040204" pitchFamily="34" charset="0"/>
                <a:cs typeface="Tahoma" panose="020B0604030504040204" pitchFamily="34" charset="0"/>
              </a:rPr>
              <a:t>đầu</a:t>
            </a:r>
            <a:endParaRPr lang="en-US" sz="26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51434" y="1722564"/>
                <a:ext cx="12143368" cy="486480"/>
              </a:xfrm>
              <a:prstGeom prst="rect">
                <a:avLst/>
              </a:prstGeom>
            </p:spPr>
            <p:txBody>
              <a:bodyPr wrap="square">
                <a:spAutoFit/>
              </a:bodyPr>
              <a:lstStyle/>
              <a:p>
                <a:pPr indent="457200">
                  <a:lnSpc>
                    <a:spcPct val="107000"/>
                  </a:lnSpc>
                  <a:spcAft>
                    <a:spcPts val="800"/>
                  </a:spcAft>
                </a:pP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Mẫu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liệu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tổng</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điểm</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kí</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hiệu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2600" b="1" i="1">
                            <a:solidFill>
                              <a:schemeClr val="tx1"/>
                            </a:solidFill>
                            <a:latin typeface="Cambria Math" panose="02040503050406030204" pitchFamily="18" charset="0"/>
                            <a:ea typeface="Calibri" panose="020F0502020204030204" pitchFamily="34" charset="0"/>
                          </a:rPr>
                        </m:ctrlPr>
                      </m:dPr>
                      <m:e>
                        <m:r>
                          <a:rPr lang="en-US" sz="2600" b="1" i="1">
                            <a:solidFill>
                              <a:schemeClr val="tx1"/>
                            </a:solidFill>
                            <a:latin typeface="Cambria Math" panose="02040503050406030204" pitchFamily="18" charset="0"/>
                            <a:ea typeface="Calibri" panose="020F0502020204030204" pitchFamily="34" charset="0"/>
                          </a:rPr>
                          <m:t>𝑻</m:t>
                        </m:r>
                      </m:e>
                    </m:d>
                  </m:oMath>
                </a14:m>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bao</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giá</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trị</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51434" y="1722564"/>
                <a:ext cx="12143368" cy="486480"/>
              </a:xfrm>
              <a:prstGeom prst="rect">
                <a:avLst/>
              </a:prstGeom>
              <a:blipFill>
                <a:blip r:embed="rId3"/>
                <a:stretch>
                  <a:fillRect t="-15190" b="-30380"/>
                </a:stretch>
              </a:blipFill>
            </p:spPr>
            <p:txBody>
              <a:bodyPr/>
              <a:lstStyle/>
              <a:p>
                <a:r>
                  <a:rPr lang="en-US">
                    <a:noFill/>
                  </a:rPr>
                  <a:t> </a:t>
                </a:r>
              </a:p>
            </p:txBody>
          </p:sp>
        </mc:Fallback>
      </mc:AlternateContent>
      <p:sp>
        <p:nvSpPr>
          <p:cNvPr id="8" name="Rectangle 7"/>
          <p:cNvSpPr/>
          <p:nvPr/>
        </p:nvSpPr>
        <p:spPr>
          <a:xfrm>
            <a:off x="1255988" y="2258361"/>
            <a:ext cx="9229796" cy="481927"/>
          </a:xfrm>
          <a:prstGeom prst="rect">
            <a:avLst/>
          </a:prstGeom>
        </p:spPr>
        <p:txBody>
          <a:bodyPr wrap="square">
            <a:spAutoFit/>
          </a:bodyPr>
          <a:lstStyle/>
          <a:p>
            <a:pPr indent="457200">
              <a:lnSpc>
                <a:spcPct val="107000"/>
              </a:lnSpc>
              <a:spcAft>
                <a:spcPts val="800"/>
              </a:spcAft>
            </a:pP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Mẫu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số</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liệu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về</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tổng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điểm</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có</a:t>
            </a:r>
            <a:r>
              <a:rPr lang="en-US" sz="2600" b="1" dirty="0">
                <a:latin typeface="Tahoma" panose="020B0604030504040204" pitchFamily="34" charset="0"/>
                <a:ea typeface="Tahoma" panose="020B0604030504040204" pitchFamily="34" charset="0"/>
                <a:cs typeface="Tahoma" panose="020B0604030504040204" pitchFamily="34" charset="0"/>
              </a:rPr>
              <a:t> 344752 </a:t>
            </a:r>
            <a:r>
              <a:rPr lang="en-US" sz="2600" b="1" dirty="0" err="1">
                <a:latin typeface="Tahoma" panose="020B0604030504040204" pitchFamily="34" charset="0"/>
                <a:ea typeface="Tahoma" panose="020B0604030504040204" pitchFamily="34" charset="0"/>
                <a:cs typeface="Tahoma" panose="020B0604030504040204" pitchFamily="34" charset="0"/>
              </a:rPr>
              <a:t>giá</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trị</a:t>
            </a:r>
            <a:r>
              <a:rPr lang="en-US" sz="2600" b="1" dirty="0">
                <a:latin typeface="Tahoma" panose="020B0604030504040204" pitchFamily="34" charset="0"/>
                <a:ea typeface="Tahoma" panose="020B0604030504040204" pitchFamily="34" charset="0"/>
                <a:cs typeface="Tahoma" panose="020B0604030504040204" pitchFamily="34" charset="0"/>
              </a:rPr>
              <a:t>.</a:t>
            </a:r>
          </a:p>
        </p:txBody>
      </p:sp>
      <p:sp>
        <p:nvSpPr>
          <p:cNvPr id="27" name="TextBox 26">
            <a:extLst>
              <a:ext uri="{FF2B5EF4-FFF2-40B4-BE49-F238E27FC236}">
                <a16:creationId xmlns:a16="http://schemas.microsoft.com/office/drawing/2014/main" id="{6A26CA15-6A0F-708C-B5C6-F06C3F215F1C}"/>
              </a:ext>
            </a:extLst>
          </p:cNvPr>
          <p:cNvSpPr txBox="1"/>
          <p:nvPr/>
        </p:nvSpPr>
        <p:spPr>
          <a:xfrm>
            <a:off x="279108" y="2238513"/>
            <a:ext cx="1685688" cy="492443"/>
          </a:xfrm>
          <a:prstGeom prst="rect">
            <a:avLst/>
          </a:prstGeom>
          <a:noFill/>
        </p:spPr>
        <p:txBody>
          <a:bodyPr wrap="square" rtlCol="0">
            <a:spAutoFit/>
          </a:bodyPr>
          <a:lstStyle/>
          <a:p>
            <a:r>
              <a:rPr lang="en-US" sz="2600" b="1"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2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2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28" name="Google Shape;210;p31"/>
          <p:cNvSpPr/>
          <p:nvPr/>
        </p:nvSpPr>
        <p:spPr>
          <a:xfrm flipH="1">
            <a:off x="1221428" y="514858"/>
            <a:ext cx="9165331" cy="620935"/>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GI</a:t>
            </a:r>
            <a:r>
              <a:rPr kumimoji="0" lang="vi-VN" sz="2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ỚI THIỆU VỀ MẪU SỐ LIỆU GHÉP NHÓM</a:t>
            </a:r>
            <a:r>
              <a:rPr kumimoji="0" lang="en-US" sz="2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 </a:t>
            </a:r>
            <a:endParaRPr kumimoji="0" sz="2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9" name="Google Shape;211;p31"/>
          <p:cNvSpPr/>
          <p:nvPr/>
        </p:nvSpPr>
        <p:spPr>
          <a:xfrm>
            <a:off x="166252" y="497068"/>
            <a:ext cx="1089735" cy="638725"/>
          </a:xfrm>
          <a:prstGeom prst="ellipse">
            <a:avLst/>
          </a:prstGeom>
          <a:solidFill>
            <a:schemeClr val="accent4">
              <a:lumMod val="60000"/>
              <a:lumOff val="40000"/>
            </a:schemeClr>
          </a:solidFill>
          <a:ln>
            <a:noFill/>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❶</a:t>
            </a:r>
            <a:endParaRPr kumimoji="0" sz="28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E235D26-2891-31DA-4EA6-40A4C31FB8E2}"/>
                  </a:ext>
                </a:extLst>
              </p:cNvPr>
              <p:cNvSpPr/>
              <p:nvPr/>
            </p:nvSpPr>
            <p:spPr>
              <a:xfrm>
                <a:off x="77816" y="2834320"/>
                <a:ext cx="11941872" cy="910057"/>
              </a:xfrm>
              <a:prstGeom prst="rect">
                <a:avLst/>
              </a:prstGeom>
            </p:spPr>
            <p:txBody>
              <a:bodyPr wrap="square">
                <a:spAutoFit/>
              </a:bodyPr>
              <a:lstStyle/>
              <a:p>
                <a:pPr indent="457200" algn="just">
                  <a:lnSpc>
                    <a:spcPct val="107000"/>
                  </a:lnSpc>
                  <a:spcAft>
                    <a:spcPts val="800"/>
                  </a:spcAft>
                </a:pP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b)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lập</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bảng</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tần</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cho</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mẫu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liệu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2600" b="1" i="1">
                            <a:solidFill>
                              <a:schemeClr val="tx1"/>
                            </a:solidFill>
                            <a:latin typeface="Cambria Math" panose="02040503050406030204" pitchFamily="18" charset="0"/>
                            <a:ea typeface="Calibri" panose="020F0502020204030204" pitchFamily="34" charset="0"/>
                          </a:rPr>
                        </m:ctrlPr>
                      </m:dPr>
                      <m:e>
                        <m:r>
                          <a:rPr lang="en-US" sz="2600" b="1" i="1">
                            <a:solidFill>
                              <a:schemeClr val="tx1"/>
                            </a:solidFill>
                            <a:latin typeface="Cambria Math" panose="02040503050406030204" pitchFamily="18" charset="0"/>
                            <a:ea typeface="Calibri" panose="020F0502020204030204" pitchFamily="34" charset="0"/>
                          </a:rPr>
                          <m:t>𝑻</m:t>
                        </m:r>
                      </m:e>
                    </m:d>
                  </m:oMath>
                </a14:m>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dung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bức</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tranh</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tổng</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kết</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quả</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thi</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Vì</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sao</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1">
                <a:extLst>
                  <a:ext uri="{FF2B5EF4-FFF2-40B4-BE49-F238E27FC236}">
                    <a16:creationId xmlns:a16="http://schemas.microsoft.com/office/drawing/2014/main" id="{6E235D26-2891-31DA-4EA6-40A4C31FB8E2}"/>
                  </a:ext>
                </a:extLst>
              </p:cNvPr>
              <p:cNvSpPr>
                <a:spLocks noRot="1" noChangeAspect="1" noMove="1" noResize="1" noEditPoints="1" noAdjustHandles="1" noChangeArrowheads="1" noChangeShapeType="1" noTextEdit="1"/>
              </p:cNvSpPr>
              <p:nvPr/>
            </p:nvSpPr>
            <p:spPr>
              <a:xfrm>
                <a:off x="77816" y="2834320"/>
                <a:ext cx="11941872" cy="910057"/>
              </a:xfrm>
              <a:prstGeom prst="rect">
                <a:avLst/>
              </a:prstGeom>
              <a:blipFill>
                <a:blip r:embed="rId4"/>
                <a:stretch>
                  <a:fillRect l="-919" t="-7383" r="-919" b="-1610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38D4B74D-5119-E25D-26E6-DF1D53DBB571}"/>
              </a:ext>
            </a:extLst>
          </p:cNvPr>
          <p:cNvSpPr/>
          <p:nvPr/>
        </p:nvSpPr>
        <p:spPr>
          <a:xfrm>
            <a:off x="150061" y="4369653"/>
            <a:ext cx="12016901" cy="1338187"/>
          </a:xfrm>
          <a:prstGeom prst="rect">
            <a:avLst/>
          </a:prstGeom>
        </p:spPr>
        <p:txBody>
          <a:bodyPr wrap="square">
            <a:spAutoFit/>
          </a:bodyPr>
          <a:lstStyle/>
          <a:p>
            <a:pPr indent="457200">
              <a:lnSpc>
                <a:spcPct val="107000"/>
              </a:lnSpc>
              <a:spcAft>
                <a:spcPts val="800"/>
              </a:spcAft>
            </a:pP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Nếu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lập</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bảng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phân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bố</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tần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số</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thì</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không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thể</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hình</a:t>
            </a:r>
            <a:r>
              <a:rPr lang="en-US" sz="2600" b="1" dirty="0">
                <a:latin typeface="Tahoma" panose="020B0604030504040204" pitchFamily="34" charset="0"/>
                <a:ea typeface="Tahoma" panose="020B0604030504040204" pitchFamily="34" charset="0"/>
                <a:cs typeface="Tahoma" panose="020B0604030504040204" pitchFamily="34" charset="0"/>
              </a:rPr>
              <a:t> dung </a:t>
            </a:r>
            <a:r>
              <a:rPr lang="en-US" sz="2600" b="1" dirty="0" err="1">
                <a:latin typeface="Tahoma" panose="020B0604030504040204" pitchFamily="34" charset="0"/>
                <a:ea typeface="Tahoma" panose="020B0604030504040204" pitchFamily="34" charset="0"/>
                <a:cs typeface="Tahoma" panose="020B0604030504040204" pitchFamily="34" charset="0"/>
              </a:rPr>
              <a:t>được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bức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tranh</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tổng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thể</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của</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kết</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quả</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thi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vì</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khi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đó</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bảng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số</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liệu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rất</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phức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tạp</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Các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trường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đại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học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rất</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khó</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đưa</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ra</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điểm</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sàn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trúng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tuyển</a:t>
            </a:r>
            <a:r>
              <a:rPr lang="en-US" sz="2600" b="1" dirty="0">
                <a:latin typeface="Tahoma" panose="020B0604030504040204" pitchFamily="34" charset="0"/>
                <a:ea typeface="Tahoma" panose="020B0604030504040204" pitchFamily="34" charset="0"/>
                <a:cs typeface="Tahoma" panose="020B0604030504040204" pitchFamily="34" charset="0"/>
              </a:rPr>
              <a:t>.</a:t>
            </a:r>
          </a:p>
        </p:txBody>
      </p:sp>
      <p:sp>
        <p:nvSpPr>
          <p:cNvPr id="7" name="TextBox 6">
            <a:extLst>
              <a:ext uri="{FF2B5EF4-FFF2-40B4-BE49-F238E27FC236}">
                <a16:creationId xmlns:a16="http://schemas.microsoft.com/office/drawing/2014/main" id="{968078D1-CFE0-33A2-5C3C-84E83AB909CD}"/>
              </a:ext>
            </a:extLst>
          </p:cNvPr>
          <p:cNvSpPr txBox="1"/>
          <p:nvPr/>
        </p:nvSpPr>
        <p:spPr>
          <a:xfrm>
            <a:off x="279108" y="3765382"/>
            <a:ext cx="24387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Trả</a:t>
            </a:r>
            <a:r>
              <a:rPr kumimoji="0" lang="en-US" sz="2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2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506275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27" grpId="0"/>
      <p:bldP spid="28" grpId="0" animBg="1"/>
      <p:bldP spid="29" grpId="0" animBg="1"/>
      <p:bldP spid="2"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6" name="Group 15">
            <a:extLst>
              <a:ext uri="{FF2B5EF4-FFF2-40B4-BE49-F238E27FC236}">
                <a16:creationId xmlns:a16="http://schemas.microsoft.com/office/drawing/2014/main" id="{C578379E-966F-4336-9ACB-92FA5D931361}"/>
              </a:ext>
            </a:extLst>
          </p:cNvPr>
          <p:cNvGrpSpPr/>
          <p:nvPr/>
        </p:nvGrpSpPr>
        <p:grpSpPr>
          <a:xfrm>
            <a:off x="-126464" y="1386681"/>
            <a:ext cx="12243434" cy="6244789"/>
            <a:chOff x="1999775" y="908507"/>
            <a:chExt cx="24486867" cy="12489577"/>
          </a:xfrm>
        </p:grpSpPr>
        <p:grpSp>
          <p:nvGrpSpPr>
            <p:cNvPr id="17" name="Group 16">
              <a:extLst>
                <a:ext uri="{FF2B5EF4-FFF2-40B4-BE49-F238E27FC236}">
                  <a16:creationId xmlns:a16="http://schemas.microsoft.com/office/drawing/2014/main" id="{0E806564-7C9E-4979-AAF6-E78ECCF59CA1}"/>
                </a:ext>
              </a:extLst>
            </p:cNvPr>
            <p:cNvGrpSpPr/>
            <p:nvPr/>
          </p:nvGrpSpPr>
          <p:grpSpPr>
            <a:xfrm>
              <a:off x="1999775" y="994067"/>
              <a:ext cx="24486867" cy="12404017"/>
              <a:chOff x="2143124" y="1036600"/>
              <a:chExt cx="24486867" cy="12404017"/>
            </a:xfrm>
          </p:grpSpPr>
          <p:sp>
            <p:nvSpPr>
              <p:cNvPr id="22" name="Rectangle: Diagonal Corners Rounded 21">
                <a:extLst>
                  <a:ext uri="{FF2B5EF4-FFF2-40B4-BE49-F238E27FC236}">
                    <a16:creationId xmlns:a16="http://schemas.microsoft.com/office/drawing/2014/main" id="{C6922F8F-EE6C-4E6D-B92B-459A7CE34FCE}"/>
                  </a:ext>
                </a:extLst>
              </p:cNvPr>
              <p:cNvSpPr/>
              <p:nvPr/>
            </p:nvSpPr>
            <p:spPr>
              <a:xfrm>
                <a:off x="2546115" y="1052258"/>
                <a:ext cx="24083876" cy="12388359"/>
              </a:xfrm>
              <a:prstGeom prst="round2DiagRect">
                <a:avLst>
                  <a:gd name="adj1" fmla="val 0"/>
                  <a:gd name="adj2" fmla="val 197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p>
                <a:pPr marL="0" marR="0" lvl="0" indent="0" algn="l" defTabSz="457200" rtl="0" eaLnBrk="1" fontAlgn="auto" latinLnBrk="0" hangingPunct="1">
                  <a:lnSpc>
                    <a:spcPct val="107000"/>
                  </a:lnSpc>
                  <a:spcBef>
                    <a:spcPts val="0"/>
                  </a:spcBef>
                  <a:spcAft>
                    <a:spcPts val="400"/>
                  </a:spcAft>
                  <a:buClrTx/>
                  <a:buSzTx/>
                  <a:buFontTx/>
                  <a:buNone/>
                  <a:tabLst/>
                  <a:defRPr/>
                </a:pPr>
                <a:endParaRPr kumimoji="0" lang="en-US" sz="55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19B13A65-D2E1-4DEB-8F05-1E5FB125FE31}"/>
                  </a:ext>
                </a:extLst>
              </p:cNvPr>
              <p:cNvGrpSpPr/>
              <p:nvPr/>
            </p:nvGrpSpPr>
            <p:grpSpPr>
              <a:xfrm>
                <a:off x="2143124" y="1036600"/>
                <a:ext cx="6554336" cy="1285506"/>
                <a:chOff x="2244559" y="1960959"/>
                <a:chExt cx="4741278" cy="1285506"/>
              </a:xfrm>
            </p:grpSpPr>
            <p:sp>
              <p:nvSpPr>
                <p:cNvPr id="24" name="Isosceles Triangle 23">
                  <a:extLst>
                    <a:ext uri="{FF2B5EF4-FFF2-40B4-BE49-F238E27FC236}">
                      <a16:creationId xmlns:a16="http://schemas.microsoft.com/office/drawing/2014/main" id="{8A8F86F3-8D24-40D4-9BFE-1F20C43DFFA0}"/>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F29B2B4-5537-4335-ABCA-518C2F1F1F16}"/>
                    </a:ext>
                  </a:extLst>
                </p:cNvPr>
                <p:cNvSpPr/>
                <p:nvPr/>
              </p:nvSpPr>
              <p:spPr>
                <a:xfrm rot="10800000">
                  <a:off x="2244559" y="1960959"/>
                  <a:ext cx="4741278" cy="1285506"/>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FA2360A-1E04-4A1C-AB21-6DA231AF8E45}"/>
                    </a:ext>
                  </a:extLst>
                </p:cNvPr>
                <p:cNvSpPr/>
                <p:nvPr/>
              </p:nvSpPr>
              <p:spPr>
                <a:xfrm rot="10800000">
                  <a:off x="2413441" y="1960959"/>
                  <a:ext cx="4442982" cy="1184286"/>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60000"/>
                    <a:lumOff val="40000"/>
                  </a:schemeClr>
                </a:solidFill>
                <a:ln w="12700" cap="flat" cmpd="sng" algn="ctr">
                  <a:noFill/>
                  <a:prstDash val="solid"/>
                  <a:miter lim="800000"/>
                </a:ln>
                <a:effectLst/>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sp>
          <p:nvSpPr>
            <p:cNvPr id="18" name="TextBox 10">
              <a:extLst>
                <a:ext uri="{FF2B5EF4-FFF2-40B4-BE49-F238E27FC236}">
                  <a16:creationId xmlns:a16="http://schemas.microsoft.com/office/drawing/2014/main" id="{D7E65D26-7FD8-47F2-9DD3-C770F78CB079}"/>
                </a:ext>
              </a:extLst>
            </p:cNvPr>
            <p:cNvSpPr txBox="1"/>
            <p:nvPr/>
          </p:nvSpPr>
          <p:spPr>
            <a:xfrm>
              <a:off x="3303285" y="908507"/>
              <a:ext cx="5071924" cy="1053484"/>
            </a:xfrm>
            <a:prstGeom prst="rect">
              <a:avLst/>
            </a:prstGeom>
            <a:noFill/>
          </p:spPr>
          <p:txBody>
            <a:bodyPr wrap="square" rtlCol="0">
              <a:noAutofit/>
            </a:bodyPr>
            <a:lstStyle/>
            <a:p>
              <a:pPr marL="0" marR="0" lvl="0" indent="0" algn="l" defTabSz="457200" rtl="0" eaLnBrk="1" fontAlgn="auto" latinLnBrk="0" hangingPunct="1">
                <a:lnSpc>
                  <a:spcPct val="107000"/>
                </a:lnSpc>
                <a:spcBef>
                  <a:spcPts val="0"/>
                </a:spcBef>
                <a:spcAft>
                  <a:spcPts val="40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HĐ </a:t>
              </a:r>
              <a:r>
                <a:rPr kumimoji="0" lang="en-US" sz="3200" b="1" i="0" u="none" strike="noStrike" kern="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32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đầu</a:t>
              </a:r>
              <a:endParaRPr kumimoji="0" lang="en-US" sz="32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09CC0277-C8F3-462C-B9CF-B838A54789F0}"/>
                </a:ext>
              </a:extLst>
            </p:cNvPr>
            <p:cNvGrpSpPr/>
            <p:nvPr/>
          </p:nvGrpSpPr>
          <p:grpSpPr>
            <a:xfrm>
              <a:off x="2602899" y="1094593"/>
              <a:ext cx="867583" cy="628092"/>
              <a:chOff x="5032380" y="5448663"/>
              <a:chExt cx="867583" cy="659521"/>
            </a:xfrm>
          </p:grpSpPr>
          <p:sp>
            <p:nvSpPr>
              <p:cNvPr id="20" name="Arrow: Pentagon 19">
                <a:extLst>
                  <a:ext uri="{FF2B5EF4-FFF2-40B4-BE49-F238E27FC236}">
                    <a16:creationId xmlns:a16="http://schemas.microsoft.com/office/drawing/2014/main" id="{E8CB8DF9-E4C1-4193-B346-FDAC74D6826F}"/>
                  </a:ext>
                </a:extLst>
              </p:cNvPr>
              <p:cNvSpPr/>
              <p:nvPr/>
            </p:nvSpPr>
            <p:spPr>
              <a:xfrm>
                <a:off x="5032380" y="5448663"/>
                <a:ext cx="867583" cy="659521"/>
              </a:xfrm>
              <a:prstGeom prst="homePlate">
                <a:avLst/>
              </a:prstGeom>
              <a:solidFill>
                <a:srgbClr val="FFFF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1E717D7-C997-4B6B-B80C-C8802D10FC9A}"/>
                  </a:ext>
                </a:extLst>
              </p:cNvPr>
              <p:cNvSpPr/>
              <p:nvPr/>
            </p:nvSpPr>
            <p:spPr>
              <a:xfrm>
                <a:off x="5354938" y="5686728"/>
                <a:ext cx="172276" cy="207410"/>
              </a:xfrm>
              <a:prstGeom prst="ellipse">
                <a:avLst/>
              </a:prstGeom>
              <a:solidFill>
                <a:srgbClr val="E8E9FE"/>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6" name="Rectangle 2">
            <a:extLst>
              <a:ext uri="{FF2B5EF4-FFF2-40B4-BE49-F238E27FC236}">
                <a16:creationId xmlns:a16="http://schemas.microsoft.com/office/drawing/2014/main" id="{6D06B913-8398-31B9-D7CF-93983CA796C0}"/>
              </a:ext>
            </a:extLst>
          </p:cNvPr>
          <p:cNvSpPr>
            <a:spLocks noChangeArrowheads="1"/>
          </p:cNvSpPr>
          <p:nvPr/>
        </p:nvSpPr>
        <p:spPr bwMode="auto">
          <a:xfrm>
            <a:off x="1906737" y="1761091"/>
            <a:ext cx="1070520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2"/>
          <p:cNvSpPr>
            <a:spLocks noChangeArrowheads="1"/>
          </p:cNvSpPr>
          <p:nvPr/>
        </p:nvSpPr>
        <p:spPr bwMode="auto">
          <a:xfrm>
            <a:off x="379446" y="1437290"/>
            <a:ext cx="117805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c)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Mẫu</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liệu</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thống</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kê</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được</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mô</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tả</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dưới</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dạng</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bảng</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thống</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kê</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8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sau</a:t>
            </a:r>
            <a:r>
              <a:rPr kumimoji="0" lang="en-US" altLang="en-US" sz="28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t>
            </a:r>
          </a:p>
        </p:txBody>
      </p:sp>
      <p:sp>
        <p:nvSpPr>
          <p:cNvPr id="7" name="Rectangle 3"/>
          <p:cNvSpPr>
            <a:spLocks noChangeArrowheads="1"/>
          </p:cNvSpPr>
          <p:nvPr/>
        </p:nvSpPr>
        <p:spPr bwMode="auto">
          <a:xfrm>
            <a:off x="75030" y="3448479"/>
            <a:ext cx="1171534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Hãy</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đọc</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và</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giải</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thích</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liệu</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được</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biểu</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diễn</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trong</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bảng</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thống</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a:t>
            </a:r>
            <a:r>
              <a:rPr kumimoji="0" lang="en-US" altLang="en-US" sz="2600" b="1" i="0" u="none" strike="noStrike" cap="none" normalizeH="0" baseline="0" dirty="0" err="1">
                <a:ln>
                  <a:noFill/>
                </a:ln>
                <a:effectLst/>
                <a:latin typeface="Tahoma" panose="020B0604030504040204" pitchFamily="34" charset="0"/>
                <a:ea typeface="Tahoma" panose="020B0604030504040204" pitchFamily="34" charset="0"/>
                <a:cs typeface="Tahoma" panose="020B0604030504040204" pitchFamily="34" charset="0"/>
              </a:rPr>
              <a:t>kê</a:t>
            </a:r>
            <a:r>
              <a:rPr kumimoji="0" lang="en-US" altLang="en-US" sz="26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4249157783"/>
                  </p:ext>
                </p:extLst>
              </p:nvPr>
            </p:nvGraphicFramePr>
            <p:xfrm>
              <a:off x="379446" y="2408116"/>
              <a:ext cx="11588885" cy="975360"/>
            </p:xfrm>
            <a:graphic>
              <a:graphicData uri="http://schemas.openxmlformats.org/drawingml/2006/table">
                <a:tbl>
                  <a:tblPr firstRow="1" bandRow="1">
                    <a:tableStyleId>{5C22544A-7EE6-4342-B048-85BDC9FD1C3A}</a:tableStyleId>
                  </a:tblPr>
                  <a:tblGrid>
                    <a:gridCol w="2173286">
                      <a:extLst>
                        <a:ext uri="{9D8B030D-6E8A-4147-A177-3AD203B41FA5}">
                          <a16:colId xmlns:a16="http://schemas.microsoft.com/office/drawing/2014/main" val="3488732743"/>
                        </a:ext>
                      </a:extLst>
                    </a:gridCol>
                    <a:gridCol w="1137824">
                      <a:extLst>
                        <a:ext uri="{9D8B030D-6E8A-4147-A177-3AD203B41FA5}">
                          <a16:colId xmlns:a16="http://schemas.microsoft.com/office/drawing/2014/main" val="3206740310"/>
                        </a:ext>
                      </a:extLst>
                    </a:gridCol>
                    <a:gridCol w="1655555">
                      <a:extLst>
                        <a:ext uri="{9D8B030D-6E8A-4147-A177-3AD203B41FA5}">
                          <a16:colId xmlns:a16="http://schemas.microsoft.com/office/drawing/2014/main" val="206328640"/>
                        </a:ext>
                      </a:extLst>
                    </a:gridCol>
                    <a:gridCol w="1655555">
                      <a:extLst>
                        <a:ext uri="{9D8B030D-6E8A-4147-A177-3AD203B41FA5}">
                          <a16:colId xmlns:a16="http://schemas.microsoft.com/office/drawing/2014/main" val="290785233"/>
                        </a:ext>
                      </a:extLst>
                    </a:gridCol>
                    <a:gridCol w="1655555">
                      <a:extLst>
                        <a:ext uri="{9D8B030D-6E8A-4147-A177-3AD203B41FA5}">
                          <a16:colId xmlns:a16="http://schemas.microsoft.com/office/drawing/2014/main" val="3024988460"/>
                        </a:ext>
                      </a:extLst>
                    </a:gridCol>
                    <a:gridCol w="1655555">
                      <a:extLst>
                        <a:ext uri="{9D8B030D-6E8A-4147-A177-3AD203B41FA5}">
                          <a16:colId xmlns:a16="http://schemas.microsoft.com/office/drawing/2014/main" val="3868644175"/>
                        </a:ext>
                      </a:extLst>
                    </a:gridCol>
                    <a:gridCol w="1655555">
                      <a:extLst>
                        <a:ext uri="{9D8B030D-6E8A-4147-A177-3AD203B41FA5}">
                          <a16:colId xmlns:a16="http://schemas.microsoft.com/office/drawing/2014/main" val="3092689005"/>
                        </a:ext>
                      </a:extLst>
                    </a:gridCol>
                  </a:tblGrid>
                  <a:tr h="312203">
                    <a:tc>
                      <a:txBody>
                        <a:bodyPr/>
                        <a:lstStyle/>
                        <a:p>
                          <a:pPr algn="ctr"/>
                          <a:r>
                            <a:rPr lang="en-US" sz="2600" dirty="0" err="1">
                              <a:latin typeface="Tahoma" panose="020B0604030504040204" pitchFamily="34" charset="0"/>
                              <a:ea typeface="Tahoma" panose="020B0604030504040204" pitchFamily="34" charset="0"/>
                              <a:cs typeface="Tahoma" panose="020B0604030504040204" pitchFamily="34" charset="0"/>
                            </a:rPr>
                            <a:t>Tổng</a:t>
                          </a:r>
                          <a:r>
                            <a:rPr lang="en-US" sz="2600" baseline="0" dirty="0">
                              <a:latin typeface="Tahoma" panose="020B0604030504040204" pitchFamily="34" charset="0"/>
                              <a:ea typeface="Tahoma" panose="020B0604030504040204" pitchFamily="34" charset="0"/>
                              <a:cs typeface="Tahoma" panose="020B0604030504040204" pitchFamily="34" charset="0"/>
                            </a:rPr>
                            <a:t> </a:t>
                          </a:r>
                          <a:r>
                            <a:rPr lang="en-US" sz="2600" baseline="0" dirty="0" err="1">
                              <a:latin typeface="Tahoma" panose="020B0604030504040204" pitchFamily="34" charset="0"/>
                              <a:ea typeface="Tahoma" panose="020B0604030504040204" pitchFamily="34" charset="0"/>
                              <a:cs typeface="Tahoma" panose="020B0604030504040204" pitchFamily="34" charset="0"/>
                            </a:rPr>
                            <a:t>điểm</a:t>
                          </a:r>
                          <a:r>
                            <a:rPr lang="en-US" sz="2600" baseline="0" dirty="0">
                              <a:latin typeface="Tahoma" panose="020B0604030504040204" pitchFamily="34" charset="0"/>
                              <a:ea typeface="Tahoma" panose="020B0604030504040204" pitchFamily="34" charset="0"/>
                              <a:cs typeface="Tahoma" panose="020B0604030504040204" pitchFamily="34" charset="0"/>
                            </a:rPr>
                            <a:t> </a:t>
                          </a:r>
                          <a:endParaRPr lang="en-US" sz="2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600" i="1" smtClean="0">
                                    <a:latin typeface="Cambria Math" panose="02040503050406030204" pitchFamily="18" charset="0"/>
                                    <a:ea typeface="Cambria Math" panose="02040503050406030204" pitchFamily="18" charset="0"/>
                                  </a:rPr>
                                  <m:t>&lt;</m:t>
                                </m:r>
                                <m:r>
                                  <a:rPr lang="en-US" sz="2600" b="1" i="1" smtClean="0">
                                    <a:latin typeface="Cambria Math" panose="02040503050406030204" pitchFamily="18" charset="0"/>
                                    <a:ea typeface="Cambria Math" panose="02040503050406030204" pitchFamily="18" charset="0"/>
                                  </a:rPr>
                                  <m:t>𝟔</m:t>
                                </m:r>
                              </m:oMath>
                            </m:oMathPara>
                          </a14:m>
                          <a:endParaRPr lang="en-US" sz="2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r>
                                      <a:rPr lang="en-US" sz="2600" b="1" i="1" smtClean="0">
                                        <a:latin typeface="Cambria Math" panose="02040503050406030204" pitchFamily="18" charset="0"/>
                                      </a:rPr>
                                      <m:t>𝟔</m:t>
                                    </m:r>
                                    <m:r>
                                      <a:rPr lang="en-US" sz="2600" b="1" i="1" smtClean="0">
                                        <a:latin typeface="Cambria Math" panose="02040503050406030204" pitchFamily="18" charset="0"/>
                                      </a:rPr>
                                      <m:t>;</m:t>
                                    </m:r>
                                    <m:r>
                                      <a:rPr lang="en-US" sz="2600" b="1" i="1" smtClean="0">
                                        <a:latin typeface="Cambria Math" panose="02040503050406030204" pitchFamily="18" charset="0"/>
                                      </a:rPr>
                                      <m:t>𝟕</m:t>
                                    </m:r>
                                    <m:r>
                                      <a:rPr lang="en-US" sz="2600" b="1" i="1" smtClean="0">
                                        <a:latin typeface="Cambria Math" panose="02040503050406030204" pitchFamily="18" charset="0"/>
                                      </a:rPr>
                                      <m:t>)</m:t>
                                    </m:r>
                                  </m:e>
                                </m:d>
                              </m:oMath>
                            </m:oMathPara>
                          </a14:m>
                          <a:endParaRPr lang="en-US" sz="2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r>
                                      <a:rPr lang="en-US" sz="2600" b="1" i="1" smtClean="0">
                                        <a:latin typeface="Cambria Math" panose="02040503050406030204" pitchFamily="18" charset="0"/>
                                      </a:rPr>
                                      <m:t>𝟕</m:t>
                                    </m:r>
                                    <m:r>
                                      <a:rPr lang="en-US" sz="2600" b="1" i="1" smtClean="0">
                                        <a:latin typeface="Cambria Math" panose="02040503050406030204" pitchFamily="18" charset="0"/>
                                      </a:rPr>
                                      <m:t>;</m:t>
                                    </m:r>
                                    <m:r>
                                      <a:rPr lang="en-US" sz="2600" b="1" i="1" smtClean="0">
                                        <a:latin typeface="Cambria Math" panose="02040503050406030204" pitchFamily="18" charset="0"/>
                                      </a:rPr>
                                      <m:t>𝟖</m:t>
                                    </m:r>
                                    <m:r>
                                      <a:rPr lang="en-US" sz="2600" b="1" i="1" smtClean="0">
                                        <a:latin typeface="Cambria Math" panose="02040503050406030204" pitchFamily="18" charset="0"/>
                                      </a:rPr>
                                      <m:t>)</m:t>
                                    </m:r>
                                  </m:e>
                                </m:d>
                              </m:oMath>
                            </m:oMathPara>
                          </a14:m>
                          <a:endParaRPr lang="en-US" sz="2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600" dirty="0">
                              <a:latin typeface="Tahoma" panose="020B0604030504040204" pitchFamily="34" charset="0"/>
                              <a:ea typeface="Tahoma" panose="020B0604030504040204" pitchFamily="34" charset="0"/>
                              <a:cs typeface="Tahoma" panose="020B0604030504040204" pitchFamily="34" charset="0"/>
                            </a:rPr>
                            <a:t>…</a:t>
                          </a: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r>
                                      <a:rPr lang="en-US" sz="2600" b="1" i="1" smtClean="0">
                                        <a:latin typeface="Cambria Math" panose="02040503050406030204" pitchFamily="18" charset="0"/>
                                      </a:rPr>
                                      <m:t>𝟐𝟖</m:t>
                                    </m:r>
                                    <m:r>
                                      <a:rPr lang="en-US" sz="2600" b="1" i="1" smtClean="0">
                                        <a:latin typeface="Cambria Math" panose="02040503050406030204" pitchFamily="18" charset="0"/>
                                      </a:rPr>
                                      <m:t>;</m:t>
                                    </m:r>
                                    <m:r>
                                      <a:rPr lang="en-US" sz="2600" b="1" i="1" smtClean="0">
                                        <a:latin typeface="Cambria Math" panose="02040503050406030204" pitchFamily="18" charset="0"/>
                                      </a:rPr>
                                      <m:t>𝟐𝟗</m:t>
                                    </m:r>
                                    <m:r>
                                      <a:rPr lang="en-US" sz="2600" b="1" i="1" smtClean="0">
                                        <a:latin typeface="Cambria Math" panose="02040503050406030204" pitchFamily="18" charset="0"/>
                                      </a:rPr>
                                      <m:t>)</m:t>
                                    </m:r>
                                  </m:e>
                                </m:d>
                              </m:oMath>
                            </m:oMathPara>
                          </a14:m>
                          <a:endParaRPr lang="en-US" sz="2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r>
                                      <a:rPr lang="en-US" sz="2600" b="1" i="1" smtClean="0">
                                        <a:latin typeface="Cambria Math" panose="02040503050406030204" pitchFamily="18" charset="0"/>
                                      </a:rPr>
                                      <m:t>𝟐𝟗</m:t>
                                    </m:r>
                                    <m:r>
                                      <a:rPr lang="en-US" sz="2600" b="1" i="1" smtClean="0">
                                        <a:latin typeface="Cambria Math" panose="02040503050406030204" pitchFamily="18" charset="0"/>
                                      </a:rPr>
                                      <m:t>;</m:t>
                                    </m:r>
                                    <m:r>
                                      <a:rPr lang="en-US" sz="2600" b="1" i="1" smtClean="0">
                                        <a:latin typeface="Cambria Math" panose="02040503050406030204" pitchFamily="18" charset="0"/>
                                      </a:rPr>
                                      <m:t>𝟑𝟎</m:t>
                                    </m:r>
                                    <m:r>
                                      <a:rPr lang="en-US" sz="2600" b="1" i="1" smtClean="0">
                                        <a:latin typeface="Cambria Math" panose="02040503050406030204" pitchFamily="18" charset="0"/>
                                      </a:rPr>
                                      <m:t>)</m:t>
                                    </m:r>
                                  </m:e>
                                </m:d>
                              </m:oMath>
                            </m:oMathPara>
                          </a14:m>
                          <a:endParaRPr lang="en-US" sz="2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868888330"/>
                      </a:ext>
                    </a:extLst>
                  </a:tr>
                  <a:tr h="370840">
                    <a:tc>
                      <a:txBody>
                        <a:bodyPr/>
                        <a:lstStyle/>
                        <a:p>
                          <a:pPr algn="ctr"/>
                          <a:r>
                            <a:rPr lang="en-US" sz="2600" b="1" dirty="0" err="1">
                              <a:latin typeface="Tahoma" panose="020B0604030504040204" pitchFamily="34" charset="0"/>
                              <a:ea typeface="Tahoma" panose="020B0604030504040204" pitchFamily="34" charset="0"/>
                              <a:cs typeface="Tahoma" panose="020B0604030504040204" pitchFamily="34" charset="0"/>
                            </a:rPr>
                            <a:t>Số</a:t>
                          </a:r>
                          <a:r>
                            <a:rPr lang="en-US" sz="2600" b="1" baseline="0" dirty="0">
                              <a:latin typeface="Tahoma" panose="020B0604030504040204" pitchFamily="34" charset="0"/>
                              <a:ea typeface="Tahoma" panose="020B0604030504040204" pitchFamily="34" charset="0"/>
                              <a:cs typeface="Tahoma" panose="020B0604030504040204" pitchFamily="34" charset="0"/>
                            </a:rPr>
                            <a:t> </a:t>
                          </a:r>
                          <a:r>
                            <a:rPr lang="en-US" sz="2600" b="1" baseline="0" dirty="0" err="1">
                              <a:latin typeface="Tahoma" panose="020B0604030504040204" pitchFamily="34" charset="0"/>
                              <a:ea typeface="Tahoma" panose="020B0604030504040204" pitchFamily="34" charset="0"/>
                              <a:cs typeface="Tahoma" panose="020B0604030504040204" pitchFamily="34" charset="0"/>
                            </a:rPr>
                            <a:t>thí</a:t>
                          </a:r>
                          <a:r>
                            <a:rPr lang="en-US" sz="2600" b="1" baseline="0" dirty="0">
                              <a:latin typeface="Tahoma" panose="020B0604030504040204" pitchFamily="34" charset="0"/>
                              <a:ea typeface="Tahoma" panose="020B0604030504040204" pitchFamily="34" charset="0"/>
                              <a:cs typeface="Tahoma" panose="020B0604030504040204" pitchFamily="34" charset="0"/>
                            </a:rPr>
                            <a:t> </a:t>
                          </a:r>
                          <a:r>
                            <a:rPr lang="en-US" sz="2600" b="1" baseline="0" dirty="0" err="1">
                              <a:latin typeface="Tahoma" panose="020B0604030504040204" pitchFamily="34" charset="0"/>
                              <a:ea typeface="Tahoma" panose="020B0604030504040204" pitchFamily="34" charset="0"/>
                              <a:cs typeface="Tahoma" panose="020B0604030504040204" pitchFamily="34" charset="0"/>
                            </a:rPr>
                            <a:t>sinh</a:t>
                          </a:r>
                          <a:endParaRPr lang="en-US" sz="2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600" b="1" dirty="0">
                              <a:latin typeface="Tahoma" panose="020B0604030504040204" pitchFamily="34" charset="0"/>
                              <a:ea typeface="Tahoma" panose="020B0604030504040204" pitchFamily="34" charset="0"/>
                              <a:cs typeface="Tahoma" panose="020B0604030504040204" pitchFamily="34" charset="0"/>
                            </a:rPr>
                            <a:t>23</a:t>
                          </a:r>
                        </a:p>
                      </a:txBody>
                      <a:tcPr/>
                    </a:tc>
                    <a:tc>
                      <a:txBody>
                        <a:bodyPr/>
                        <a:lstStyle/>
                        <a:p>
                          <a:pPr algn="ctr"/>
                          <a:r>
                            <a:rPr lang="en-US" sz="2600" b="1" dirty="0">
                              <a:latin typeface="Tahoma" panose="020B0604030504040204" pitchFamily="34" charset="0"/>
                              <a:ea typeface="Tahoma" panose="020B0604030504040204" pitchFamily="34" charset="0"/>
                              <a:cs typeface="Tahoma" panose="020B0604030504040204" pitchFamily="34" charset="0"/>
                            </a:rPr>
                            <a:t>69</a:t>
                          </a:r>
                        </a:p>
                      </a:txBody>
                      <a:tcPr/>
                    </a:tc>
                    <a:tc>
                      <a:txBody>
                        <a:bodyPr/>
                        <a:lstStyle/>
                        <a:p>
                          <a:pPr algn="ctr"/>
                          <a:r>
                            <a:rPr lang="en-US" sz="2600" b="1" dirty="0">
                              <a:latin typeface="Tahoma" panose="020B0604030504040204" pitchFamily="34" charset="0"/>
                              <a:ea typeface="Tahoma" panose="020B0604030504040204" pitchFamily="34" charset="0"/>
                              <a:cs typeface="Tahoma" panose="020B0604030504040204" pitchFamily="34" charset="0"/>
                            </a:rPr>
                            <a:t>192</a:t>
                          </a:r>
                        </a:p>
                      </a:txBody>
                      <a:tcPr/>
                    </a:tc>
                    <a:tc>
                      <a:txBody>
                        <a:bodyPr/>
                        <a:lstStyle/>
                        <a:p>
                          <a:pPr algn="ctr"/>
                          <a:r>
                            <a:rPr lang="en-US" sz="2600" b="1" dirty="0">
                              <a:latin typeface="Tahoma" panose="020B0604030504040204" pitchFamily="34" charset="0"/>
                              <a:ea typeface="Tahoma" panose="020B0604030504040204" pitchFamily="34" charset="0"/>
                              <a:cs typeface="Tahoma" panose="020B0604030504040204" pitchFamily="34" charset="0"/>
                            </a:rPr>
                            <a:t>…</a:t>
                          </a:r>
                        </a:p>
                      </a:txBody>
                      <a:tcPr/>
                    </a:tc>
                    <a:tc>
                      <a:txBody>
                        <a:bodyPr/>
                        <a:lstStyle/>
                        <a:p>
                          <a:pPr algn="ctr"/>
                          <a:r>
                            <a:rPr lang="en-US" sz="2600" b="1" dirty="0">
                              <a:latin typeface="Tahoma" panose="020B0604030504040204" pitchFamily="34" charset="0"/>
                              <a:ea typeface="Tahoma" panose="020B0604030504040204" pitchFamily="34" charset="0"/>
                              <a:cs typeface="Tahoma" panose="020B0604030504040204" pitchFamily="34" charset="0"/>
                            </a:rPr>
                            <a:t>216</a:t>
                          </a:r>
                        </a:p>
                      </a:txBody>
                      <a:tcPr/>
                    </a:tc>
                    <a:tc>
                      <a:txBody>
                        <a:bodyPr/>
                        <a:lstStyle/>
                        <a:p>
                          <a:pPr algn="ctr"/>
                          <a:r>
                            <a:rPr lang="en-US" sz="2600" b="1" dirty="0">
                              <a:latin typeface="Tahoma" panose="020B0604030504040204" pitchFamily="34" charset="0"/>
                              <a:ea typeface="Tahoma" panose="020B0604030504040204" pitchFamily="34" charset="0"/>
                              <a:cs typeface="Tahoma" panose="020B0604030504040204" pitchFamily="34" charset="0"/>
                            </a:rPr>
                            <a:t>12</a:t>
                          </a:r>
                        </a:p>
                      </a:txBody>
                      <a:tcPr/>
                    </a:tc>
                    <a:extLst>
                      <a:ext uri="{0D108BD9-81ED-4DB2-BD59-A6C34878D82A}">
                        <a16:rowId xmlns:a16="http://schemas.microsoft.com/office/drawing/2014/main" val="3311430282"/>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4249157783"/>
                  </p:ext>
                </p:extLst>
              </p:nvPr>
            </p:nvGraphicFramePr>
            <p:xfrm>
              <a:off x="379446" y="2408116"/>
              <a:ext cx="11588885" cy="975360"/>
            </p:xfrm>
            <a:graphic>
              <a:graphicData uri="http://schemas.openxmlformats.org/drawingml/2006/table">
                <a:tbl>
                  <a:tblPr firstRow="1" bandRow="1">
                    <a:tableStyleId>{5C22544A-7EE6-4342-B048-85BDC9FD1C3A}</a:tableStyleId>
                  </a:tblPr>
                  <a:tblGrid>
                    <a:gridCol w="2173286">
                      <a:extLst>
                        <a:ext uri="{9D8B030D-6E8A-4147-A177-3AD203B41FA5}">
                          <a16:colId xmlns:a16="http://schemas.microsoft.com/office/drawing/2014/main" val="3488732743"/>
                        </a:ext>
                      </a:extLst>
                    </a:gridCol>
                    <a:gridCol w="1137824">
                      <a:extLst>
                        <a:ext uri="{9D8B030D-6E8A-4147-A177-3AD203B41FA5}">
                          <a16:colId xmlns:a16="http://schemas.microsoft.com/office/drawing/2014/main" val="3206740310"/>
                        </a:ext>
                      </a:extLst>
                    </a:gridCol>
                    <a:gridCol w="1655555">
                      <a:extLst>
                        <a:ext uri="{9D8B030D-6E8A-4147-A177-3AD203B41FA5}">
                          <a16:colId xmlns:a16="http://schemas.microsoft.com/office/drawing/2014/main" val="206328640"/>
                        </a:ext>
                      </a:extLst>
                    </a:gridCol>
                    <a:gridCol w="1655555">
                      <a:extLst>
                        <a:ext uri="{9D8B030D-6E8A-4147-A177-3AD203B41FA5}">
                          <a16:colId xmlns:a16="http://schemas.microsoft.com/office/drawing/2014/main" val="290785233"/>
                        </a:ext>
                      </a:extLst>
                    </a:gridCol>
                    <a:gridCol w="1655555">
                      <a:extLst>
                        <a:ext uri="{9D8B030D-6E8A-4147-A177-3AD203B41FA5}">
                          <a16:colId xmlns:a16="http://schemas.microsoft.com/office/drawing/2014/main" val="3024988460"/>
                        </a:ext>
                      </a:extLst>
                    </a:gridCol>
                    <a:gridCol w="1655555">
                      <a:extLst>
                        <a:ext uri="{9D8B030D-6E8A-4147-A177-3AD203B41FA5}">
                          <a16:colId xmlns:a16="http://schemas.microsoft.com/office/drawing/2014/main" val="3868644175"/>
                        </a:ext>
                      </a:extLst>
                    </a:gridCol>
                    <a:gridCol w="1655555">
                      <a:extLst>
                        <a:ext uri="{9D8B030D-6E8A-4147-A177-3AD203B41FA5}">
                          <a16:colId xmlns:a16="http://schemas.microsoft.com/office/drawing/2014/main" val="3092689005"/>
                        </a:ext>
                      </a:extLst>
                    </a:gridCol>
                  </a:tblGrid>
                  <a:tr h="487680">
                    <a:tc>
                      <a:txBody>
                        <a:bodyPr/>
                        <a:lstStyle/>
                        <a:p>
                          <a:pPr algn="ctr"/>
                          <a:r>
                            <a:rPr lang="en-US" sz="2600" dirty="0" err="1">
                              <a:latin typeface="Tahoma" panose="020B0604030504040204" pitchFamily="34" charset="0"/>
                              <a:ea typeface="Tahoma" panose="020B0604030504040204" pitchFamily="34" charset="0"/>
                              <a:cs typeface="Tahoma" panose="020B0604030504040204" pitchFamily="34" charset="0"/>
                            </a:rPr>
                            <a:t>Tổng</a:t>
                          </a:r>
                          <a:r>
                            <a:rPr lang="en-US" sz="2600" baseline="0" dirty="0">
                              <a:latin typeface="Tahoma" panose="020B0604030504040204" pitchFamily="34" charset="0"/>
                              <a:ea typeface="Tahoma" panose="020B0604030504040204" pitchFamily="34" charset="0"/>
                              <a:cs typeface="Tahoma" panose="020B0604030504040204" pitchFamily="34" charset="0"/>
                            </a:rPr>
                            <a:t> </a:t>
                          </a:r>
                          <a:r>
                            <a:rPr lang="en-US" sz="2600" baseline="0" dirty="0" err="1">
                              <a:latin typeface="Tahoma" panose="020B0604030504040204" pitchFamily="34" charset="0"/>
                              <a:ea typeface="Tahoma" panose="020B0604030504040204" pitchFamily="34" charset="0"/>
                              <a:cs typeface="Tahoma" panose="020B0604030504040204" pitchFamily="34" charset="0"/>
                            </a:rPr>
                            <a:t>điểm</a:t>
                          </a:r>
                          <a:r>
                            <a:rPr lang="en-US" sz="2600" baseline="0" dirty="0">
                              <a:latin typeface="Tahoma" panose="020B0604030504040204" pitchFamily="34" charset="0"/>
                              <a:ea typeface="Tahoma" panose="020B0604030504040204" pitchFamily="34" charset="0"/>
                              <a:cs typeface="Tahoma" panose="020B0604030504040204" pitchFamily="34" charset="0"/>
                            </a:rPr>
                            <a:t> </a:t>
                          </a:r>
                          <a:endParaRPr lang="en-US" sz="2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3"/>
                          <a:stretch>
                            <a:fillRect l="-192473" t="-11111" r="-732796" b="-129630"/>
                          </a:stretch>
                        </a:blipFill>
                      </a:tcPr>
                    </a:tc>
                    <a:tc>
                      <a:txBody>
                        <a:bodyPr/>
                        <a:lstStyle/>
                        <a:p>
                          <a:endParaRPr lang="en-US"/>
                        </a:p>
                      </a:txBody>
                      <a:tcPr>
                        <a:blipFill>
                          <a:blip r:embed="rId3"/>
                          <a:stretch>
                            <a:fillRect l="-200000" t="-11111" r="-401103" b="-129630"/>
                          </a:stretch>
                        </a:blipFill>
                      </a:tcPr>
                    </a:tc>
                    <a:tc>
                      <a:txBody>
                        <a:bodyPr/>
                        <a:lstStyle/>
                        <a:p>
                          <a:endParaRPr lang="en-US"/>
                        </a:p>
                      </a:txBody>
                      <a:tcPr>
                        <a:blipFill>
                          <a:blip r:embed="rId3"/>
                          <a:stretch>
                            <a:fillRect l="-300000" t="-11111" r="-301103" b="-129630"/>
                          </a:stretch>
                        </a:blipFill>
                      </a:tcPr>
                    </a:tc>
                    <a:tc>
                      <a:txBody>
                        <a:bodyPr/>
                        <a:lstStyle/>
                        <a:p>
                          <a:pPr algn="ctr"/>
                          <a:r>
                            <a:rPr lang="en-US" sz="2600" dirty="0">
                              <a:latin typeface="Tahoma" panose="020B0604030504040204" pitchFamily="34" charset="0"/>
                              <a:ea typeface="Tahoma" panose="020B0604030504040204" pitchFamily="34" charset="0"/>
                              <a:cs typeface="Tahoma" panose="020B0604030504040204" pitchFamily="34" charset="0"/>
                            </a:rPr>
                            <a:t>…</a:t>
                          </a:r>
                        </a:p>
                      </a:txBody>
                      <a:tcPr/>
                    </a:tc>
                    <a:tc>
                      <a:txBody>
                        <a:bodyPr/>
                        <a:lstStyle/>
                        <a:p>
                          <a:endParaRPr lang="en-US"/>
                        </a:p>
                      </a:txBody>
                      <a:tcPr>
                        <a:blipFill>
                          <a:blip r:embed="rId3"/>
                          <a:stretch>
                            <a:fillRect l="-501845" t="-11111" r="-101845" b="-129630"/>
                          </a:stretch>
                        </a:blipFill>
                      </a:tcPr>
                    </a:tc>
                    <a:tc>
                      <a:txBody>
                        <a:bodyPr/>
                        <a:lstStyle/>
                        <a:p>
                          <a:endParaRPr lang="en-US"/>
                        </a:p>
                      </a:txBody>
                      <a:tcPr>
                        <a:blipFill>
                          <a:blip r:embed="rId3"/>
                          <a:stretch>
                            <a:fillRect l="-599632" t="-11111" r="-1471" b="-129630"/>
                          </a:stretch>
                        </a:blipFill>
                      </a:tcPr>
                    </a:tc>
                    <a:extLst>
                      <a:ext uri="{0D108BD9-81ED-4DB2-BD59-A6C34878D82A}">
                        <a16:rowId xmlns:a16="http://schemas.microsoft.com/office/drawing/2014/main" val="868888330"/>
                      </a:ext>
                    </a:extLst>
                  </a:tr>
                  <a:tr h="487680">
                    <a:tc>
                      <a:txBody>
                        <a:bodyPr/>
                        <a:lstStyle/>
                        <a:p>
                          <a:pPr algn="ctr"/>
                          <a:r>
                            <a:rPr lang="en-US" sz="2600" b="1" dirty="0" err="1">
                              <a:latin typeface="Tahoma" panose="020B0604030504040204" pitchFamily="34" charset="0"/>
                              <a:ea typeface="Tahoma" panose="020B0604030504040204" pitchFamily="34" charset="0"/>
                              <a:cs typeface="Tahoma" panose="020B0604030504040204" pitchFamily="34" charset="0"/>
                            </a:rPr>
                            <a:t>Số</a:t>
                          </a:r>
                          <a:r>
                            <a:rPr lang="en-US" sz="2600" b="1" baseline="0" dirty="0">
                              <a:latin typeface="Tahoma" panose="020B0604030504040204" pitchFamily="34" charset="0"/>
                              <a:ea typeface="Tahoma" panose="020B0604030504040204" pitchFamily="34" charset="0"/>
                              <a:cs typeface="Tahoma" panose="020B0604030504040204" pitchFamily="34" charset="0"/>
                            </a:rPr>
                            <a:t> </a:t>
                          </a:r>
                          <a:r>
                            <a:rPr lang="en-US" sz="2600" b="1" baseline="0" dirty="0" err="1">
                              <a:latin typeface="Tahoma" panose="020B0604030504040204" pitchFamily="34" charset="0"/>
                              <a:ea typeface="Tahoma" panose="020B0604030504040204" pitchFamily="34" charset="0"/>
                              <a:cs typeface="Tahoma" panose="020B0604030504040204" pitchFamily="34" charset="0"/>
                            </a:rPr>
                            <a:t>thí</a:t>
                          </a:r>
                          <a:r>
                            <a:rPr lang="en-US" sz="2600" b="1" baseline="0" dirty="0">
                              <a:latin typeface="Tahoma" panose="020B0604030504040204" pitchFamily="34" charset="0"/>
                              <a:ea typeface="Tahoma" panose="020B0604030504040204" pitchFamily="34" charset="0"/>
                              <a:cs typeface="Tahoma" panose="020B0604030504040204" pitchFamily="34" charset="0"/>
                            </a:rPr>
                            <a:t> </a:t>
                          </a:r>
                          <a:r>
                            <a:rPr lang="en-US" sz="2600" b="1" baseline="0" dirty="0" err="1">
                              <a:latin typeface="Tahoma" panose="020B0604030504040204" pitchFamily="34" charset="0"/>
                              <a:ea typeface="Tahoma" panose="020B0604030504040204" pitchFamily="34" charset="0"/>
                              <a:cs typeface="Tahoma" panose="020B0604030504040204" pitchFamily="34" charset="0"/>
                            </a:rPr>
                            <a:t>sinh</a:t>
                          </a:r>
                          <a:endParaRPr lang="en-US" sz="2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600" b="1" dirty="0">
                              <a:latin typeface="Tahoma" panose="020B0604030504040204" pitchFamily="34" charset="0"/>
                              <a:ea typeface="Tahoma" panose="020B0604030504040204" pitchFamily="34" charset="0"/>
                              <a:cs typeface="Tahoma" panose="020B0604030504040204" pitchFamily="34" charset="0"/>
                            </a:rPr>
                            <a:t>23</a:t>
                          </a:r>
                        </a:p>
                      </a:txBody>
                      <a:tcPr/>
                    </a:tc>
                    <a:tc>
                      <a:txBody>
                        <a:bodyPr/>
                        <a:lstStyle/>
                        <a:p>
                          <a:pPr algn="ctr"/>
                          <a:r>
                            <a:rPr lang="en-US" sz="2600" b="1" dirty="0">
                              <a:latin typeface="Tahoma" panose="020B0604030504040204" pitchFamily="34" charset="0"/>
                              <a:ea typeface="Tahoma" panose="020B0604030504040204" pitchFamily="34" charset="0"/>
                              <a:cs typeface="Tahoma" panose="020B0604030504040204" pitchFamily="34" charset="0"/>
                            </a:rPr>
                            <a:t>69</a:t>
                          </a:r>
                        </a:p>
                      </a:txBody>
                      <a:tcPr/>
                    </a:tc>
                    <a:tc>
                      <a:txBody>
                        <a:bodyPr/>
                        <a:lstStyle/>
                        <a:p>
                          <a:pPr algn="ctr"/>
                          <a:r>
                            <a:rPr lang="en-US" sz="2600" b="1" dirty="0">
                              <a:latin typeface="Tahoma" panose="020B0604030504040204" pitchFamily="34" charset="0"/>
                              <a:ea typeface="Tahoma" panose="020B0604030504040204" pitchFamily="34" charset="0"/>
                              <a:cs typeface="Tahoma" panose="020B0604030504040204" pitchFamily="34" charset="0"/>
                            </a:rPr>
                            <a:t>192</a:t>
                          </a:r>
                        </a:p>
                      </a:txBody>
                      <a:tcPr/>
                    </a:tc>
                    <a:tc>
                      <a:txBody>
                        <a:bodyPr/>
                        <a:lstStyle/>
                        <a:p>
                          <a:pPr algn="ctr"/>
                          <a:r>
                            <a:rPr lang="en-US" sz="2600" b="1" dirty="0">
                              <a:latin typeface="Tahoma" panose="020B0604030504040204" pitchFamily="34" charset="0"/>
                              <a:ea typeface="Tahoma" panose="020B0604030504040204" pitchFamily="34" charset="0"/>
                              <a:cs typeface="Tahoma" panose="020B0604030504040204" pitchFamily="34" charset="0"/>
                            </a:rPr>
                            <a:t>…</a:t>
                          </a:r>
                        </a:p>
                      </a:txBody>
                      <a:tcPr/>
                    </a:tc>
                    <a:tc>
                      <a:txBody>
                        <a:bodyPr/>
                        <a:lstStyle/>
                        <a:p>
                          <a:pPr algn="ctr"/>
                          <a:r>
                            <a:rPr lang="en-US" sz="2600" b="1" dirty="0">
                              <a:latin typeface="Tahoma" panose="020B0604030504040204" pitchFamily="34" charset="0"/>
                              <a:ea typeface="Tahoma" panose="020B0604030504040204" pitchFamily="34" charset="0"/>
                              <a:cs typeface="Tahoma" panose="020B0604030504040204" pitchFamily="34" charset="0"/>
                            </a:rPr>
                            <a:t>216</a:t>
                          </a:r>
                        </a:p>
                      </a:txBody>
                      <a:tcPr/>
                    </a:tc>
                    <a:tc>
                      <a:txBody>
                        <a:bodyPr/>
                        <a:lstStyle/>
                        <a:p>
                          <a:pPr algn="ctr"/>
                          <a:r>
                            <a:rPr lang="en-US" sz="2600" b="1" dirty="0">
                              <a:latin typeface="Tahoma" panose="020B0604030504040204" pitchFamily="34" charset="0"/>
                              <a:ea typeface="Tahoma" panose="020B0604030504040204" pitchFamily="34" charset="0"/>
                              <a:cs typeface="Tahoma" panose="020B0604030504040204" pitchFamily="34" charset="0"/>
                            </a:rPr>
                            <a:t>12</a:t>
                          </a:r>
                        </a:p>
                      </a:txBody>
                      <a:tcPr/>
                    </a:tc>
                    <a:extLst>
                      <a:ext uri="{0D108BD9-81ED-4DB2-BD59-A6C34878D82A}">
                        <a16:rowId xmlns:a16="http://schemas.microsoft.com/office/drawing/2014/main" val="3311430282"/>
                      </a:ext>
                    </a:extLst>
                  </a:tr>
                </a:tbl>
              </a:graphicData>
            </a:graphic>
          </p:graphicFrame>
        </mc:Fallback>
      </mc:AlternateContent>
      <p:sp>
        <p:nvSpPr>
          <p:cNvPr id="27" name="Google Shape;210;p31"/>
          <p:cNvSpPr/>
          <p:nvPr/>
        </p:nvSpPr>
        <p:spPr>
          <a:xfrm flipH="1">
            <a:off x="1221428" y="505130"/>
            <a:ext cx="9165331" cy="620935"/>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GI</a:t>
            </a:r>
            <a:r>
              <a:rPr kumimoji="0" lang="vi-VN" sz="2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ỚI THIỆU VỀ MẪU SỐ LIỆU GHÉP NHÓM</a:t>
            </a:r>
            <a:r>
              <a:rPr kumimoji="0" lang="en-US" sz="2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 </a:t>
            </a:r>
            <a:endParaRPr kumimoji="0" sz="2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8" name="Google Shape;211;p31"/>
          <p:cNvSpPr/>
          <p:nvPr/>
        </p:nvSpPr>
        <p:spPr>
          <a:xfrm>
            <a:off x="166252" y="487340"/>
            <a:ext cx="1089735" cy="638725"/>
          </a:xfrm>
          <a:prstGeom prst="ellipse">
            <a:avLst/>
          </a:prstGeom>
          <a:solidFill>
            <a:schemeClr val="accent4">
              <a:lumMod val="60000"/>
              <a:lumOff val="40000"/>
            </a:schemeClr>
          </a:solidFill>
          <a:ln>
            <a:noFill/>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❶</a:t>
            </a:r>
            <a:endParaRPr kumimoji="0" sz="28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 name="TextBox 1">
            <a:extLst>
              <a:ext uri="{FF2B5EF4-FFF2-40B4-BE49-F238E27FC236}">
                <a16:creationId xmlns:a16="http://schemas.microsoft.com/office/drawing/2014/main" id="{52EEF323-3FE3-BB00-00F1-54B0145B74F8}"/>
              </a:ext>
            </a:extLst>
          </p:cNvPr>
          <p:cNvSpPr txBox="1"/>
          <p:nvPr/>
        </p:nvSpPr>
        <p:spPr>
          <a:xfrm>
            <a:off x="210492" y="3877914"/>
            <a:ext cx="243875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Trả</a:t>
            </a:r>
            <a:r>
              <a:rPr kumimoji="0" lang="en-US" sz="2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2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 name="Rectangle 2">
            <a:extLst>
              <a:ext uri="{FF2B5EF4-FFF2-40B4-BE49-F238E27FC236}">
                <a16:creationId xmlns:a16="http://schemas.microsoft.com/office/drawing/2014/main" id="{8A319647-2802-AE14-AE2E-19B195ACD460}"/>
              </a:ext>
            </a:extLst>
          </p:cNvPr>
          <p:cNvSpPr/>
          <p:nvPr/>
        </p:nvSpPr>
        <p:spPr>
          <a:xfrm>
            <a:off x="175099" y="4466604"/>
            <a:ext cx="12016901" cy="2297039"/>
          </a:xfrm>
          <a:prstGeom prst="rect">
            <a:avLst/>
          </a:prstGeom>
        </p:spPr>
        <p:txBody>
          <a:bodyPr wrap="square">
            <a:spAutoFit/>
          </a:bodyPr>
          <a:lstStyle/>
          <a:p>
            <a:pPr indent="457200">
              <a:lnSpc>
                <a:spcPct val="107000"/>
              </a:lnSpc>
              <a:spcAft>
                <a:spcPts val="800"/>
              </a:spcAft>
            </a:pPr>
            <a:r>
              <a:rPr lang="en-US" sz="2600" b="1" dirty="0">
                <a:latin typeface="Tahoma" panose="020B0604030504040204" pitchFamily="34" charset="0"/>
                <a:ea typeface="Tahoma" panose="020B0604030504040204" pitchFamily="34" charset="0"/>
                <a:cs typeface="Tahoma" panose="020B0604030504040204" pitchFamily="34" charset="0"/>
              </a:rPr>
              <a:t>c) Qua </a:t>
            </a:r>
            <a:r>
              <a:rPr lang="en-US" sz="2600" b="1" dirty="0" err="1">
                <a:latin typeface="Tahoma" panose="020B0604030504040204" pitchFamily="34" charset="0"/>
                <a:ea typeface="Tahoma" panose="020B0604030504040204" pitchFamily="34" charset="0"/>
                <a:cs typeface="Tahoma" panose="020B0604030504040204" pitchFamily="34" charset="0"/>
              </a:rPr>
              <a:t>bảng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số</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liệu</a:t>
            </a:r>
            <a:r>
              <a:rPr lang="en-US" sz="2600" b="1" dirty="0">
                <a:latin typeface="Tahoma" panose="020B0604030504040204" pitchFamily="34" charset="0"/>
                <a:ea typeface="Tahoma" panose="020B0604030504040204" pitchFamily="34" charset="0"/>
                <a:cs typeface="Tahoma" panose="020B0604030504040204" pitchFamily="34" charset="0"/>
              </a:rPr>
              <a:t> ta </a:t>
            </a:r>
            <a:r>
              <a:rPr lang="en-US" sz="2600" b="1" dirty="0" err="1">
                <a:latin typeface="Tahoma" panose="020B0604030504040204" pitchFamily="34" charset="0"/>
                <a:ea typeface="Tahoma" panose="020B0604030504040204" pitchFamily="34" charset="0"/>
                <a:cs typeface="Tahoma" panose="020B0604030504040204" pitchFamily="34" charset="0"/>
              </a:rPr>
              <a:t>thấy</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có</a:t>
            </a:r>
            <a:r>
              <a:rPr lang="en-US" sz="2600" b="1" dirty="0">
                <a:latin typeface="Tahoma" panose="020B0604030504040204" pitchFamily="34" charset="0"/>
                <a:ea typeface="Tahoma" panose="020B0604030504040204" pitchFamily="34" charset="0"/>
                <a:cs typeface="Tahoma" panose="020B0604030504040204" pitchFamily="34" charset="0"/>
              </a:rPr>
              <a:t> 23 </a:t>
            </a:r>
            <a:r>
              <a:rPr lang="en-US" sz="2600" b="1" dirty="0" err="1">
                <a:latin typeface="Tahoma" panose="020B0604030504040204" pitchFamily="34" charset="0"/>
                <a:ea typeface="Tahoma" panose="020B0604030504040204" pitchFamily="34" charset="0"/>
                <a:cs typeface="Tahoma" panose="020B0604030504040204" pitchFamily="34" charset="0"/>
              </a:rPr>
              <a:t>em</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tổng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điểm</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dưới</a:t>
            </a:r>
            <a:r>
              <a:rPr lang="en-US" sz="2600" b="1" dirty="0">
                <a:latin typeface="Tahoma" panose="020B0604030504040204" pitchFamily="34" charset="0"/>
                <a:ea typeface="Tahoma" panose="020B0604030504040204" pitchFamily="34" charset="0"/>
                <a:cs typeface="Tahoma" panose="020B0604030504040204" pitchFamily="34" charset="0"/>
              </a:rPr>
              <a:t> 6, </a:t>
            </a:r>
            <a:r>
              <a:rPr lang="en-US" sz="2600" b="1" dirty="0" err="1">
                <a:latin typeface="Tahoma" panose="020B0604030504040204" pitchFamily="34" charset="0"/>
                <a:ea typeface="Tahoma" panose="020B0604030504040204" pitchFamily="34" charset="0"/>
                <a:cs typeface="Tahoma" panose="020B0604030504040204" pitchFamily="34" charset="0"/>
              </a:rPr>
              <a:t>có</a:t>
            </a:r>
            <a:r>
              <a:rPr lang="en-US" sz="2600" b="1" dirty="0">
                <a:latin typeface="Tahoma" panose="020B0604030504040204" pitchFamily="34" charset="0"/>
                <a:ea typeface="Tahoma" panose="020B0604030504040204" pitchFamily="34" charset="0"/>
                <a:cs typeface="Tahoma" panose="020B0604030504040204" pitchFamily="34" charset="0"/>
              </a:rPr>
              <a:t> 69 </a:t>
            </a:r>
            <a:r>
              <a:rPr lang="en-US" sz="2600" b="1" dirty="0" err="1">
                <a:latin typeface="Tahoma" panose="020B0604030504040204" pitchFamily="34" charset="0"/>
                <a:ea typeface="Tahoma" panose="020B0604030504040204" pitchFamily="34" charset="0"/>
                <a:cs typeface="Tahoma" panose="020B0604030504040204" pitchFamily="34" charset="0"/>
              </a:rPr>
              <a:t>em</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đạt</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điểm</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từ</a:t>
            </a:r>
            <a:r>
              <a:rPr lang="en-US" sz="2600" b="1" dirty="0">
                <a:latin typeface="Tahoma" panose="020B0604030504040204" pitchFamily="34" charset="0"/>
                <a:ea typeface="Tahoma" panose="020B0604030504040204" pitchFamily="34" charset="0"/>
                <a:cs typeface="Tahoma" panose="020B0604030504040204" pitchFamily="34" charset="0"/>
              </a:rPr>
              <a:t> 6 </a:t>
            </a:r>
            <a:r>
              <a:rPr lang="en-US" sz="2600" b="1" dirty="0" err="1">
                <a:latin typeface="Tahoma" panose="020B0604030504040204" pitchFamily="34" charset="0"/>
                <a:ea typeface="Tahoma" panose="020B0604030504040204" pitchFamily="34" charset="0"/>
                <a:cs typeface="Tahoma" panose="020B0604030504040204" pitchFamily="34" charset="0"/>
              </a:rPr>
              <a:t>đến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dưới</a:t>
            </a:r>
            <a:r>
              <a:rPr lang="en-US" sz="2600" b="1" dirty="0">
                <a:latin typeface="Tahoma" panose="020B0604030504040204" pitchFamily="34" charset="0"/>
                <a:ea typeface="Tahoma" panose="020B0604030504040204" pitchFamily="34" charset="0"/>
                <a:cs typeface="Tahoma" panose="020B0604030504040204" pitchFamily="34" charset="0"/>
              </a:rPr>
              <a:t> 7 </a:t>
            </a:r>
            <a:r>
              <a:rPr lang="en-US" sz="2600" b="1" dirty="0" err="1">
                <a:latin typeface="Tahoma" panose="020B0604030504040204" pitchFamily="34" charset="0"/>
                <a:ea typeface="Tahoma" panose="020B0604030504040204" pitchFamily="34" charset="0"/>
                <a:cs typeface="Tahoma" panose="020B0604030504040204" pitchFamily="34" charset="0"/>
              </a:rPr>
              <a:t>điểm</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tương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tự</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có</a:t>
            </a:r>
            <a:r>
              <a:rPr lang="en-US" sz="2600" b="1" dirty="0">
                <a:latin typeface="Tahoma" panose="020B0604030504040204" pitchFamily="34" charset="0"/>
                <a:ea typeface="Tahoma" panose="020B0604030504040204" pitchFamily="34" charset="0"/>
                <a:cs typeface="Tahoma" panose="020B0604030504040204" pitchFamily="34" charset="0"/>
              </a:rPr>
              <a:t> 12 </a:t>
            </a:r>
            <a:r>
              <a:rPr lang="en-US" sz="2600" b="1" dirty="0" err="1">
                <a:latin typeface="Tahoma" panose="020B0604030504040204" pitchFamily="34" charset="0"/>
                <a:ea typeface="Tahoma" panose="020B0604030504040204" pitchFamily="34" charset="0"/>
                <a:cs typeface="Tahoma" panose="020B0604030504040204" pitchFamily="34" charset="0"/>
              </a:rPr>
              <a:t>em</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đạt</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điểm</a:t>
            </a:r>
            <a:r>
              <a:rPr lang="en-US" sz="2600" b="1" dirty="0">
                <a:latin typeface="Tahoma" panose="020B0604030504040204" pitchFamily="34" charset="0"/>
                <a:ea typeface="Tahoma" panose="020B0604030504040204" pitchFamily="34" charset="0"/>
                <a:cs typeface="Tahoma" panose="020B0604030504040204" pitchFamily="34" charset="0"/>
              </a:rPr>
              <a:t> 29 </a:t>
            </a:r>
            <a:r>
              <a:rPr lang="en-US" sz="2600" b="1" dirty="0" err="1">
                <a:latin typeface="Tahoma" panose="020B0604030504040204" pitchFamily="34" charset="0"/>
                <a:ea typeface="Tahoma" panose="020B0604030504040204" pitchFamily="34" charset="0"/>
                <a:cs typeface="Tahoma" panose="020B0604030504040204" pitchFamily="34" charset="0"/>
              </a:rPr>
              <a:t>đến</a:t>
            </a:r>
            <a:r>
              <a:rPr lang="en-US" sz="2600" b="1" dirty="0">
                <a:latin typeface="Tahoma" panose="020B0604030504040204" pitchFamily="34" charset="0"/>
                <a:ea typeface="Tahoma" panose="020B0604030504040204" pitchFamily="34" charset="0"/>
                <a:cs typeface="Tahoma" panose="020B0604030504040204" pitchFamily="34" charset="0"/>
              </a:rPr>
              <a:t> 30. </a:t>
            </a:r>
            <a:r>
              <a:rPr lang="en-US" sz="2600" b="1" dirty="0" err="1">
                <a:latin typeface="Tahoma" panose="020B0604030504040204" pitchFamily="34" charset="0"/>
                <a:ea typeface="Tahoma" panose="020B0604030504040204" pitchFamily="34" charset="0"/>
                <a:cs typeface="Tahoma" panose="020B0604030504040204" pitchFamily="34" charset="0"/>
              </a:rPr>
              <a:t>Như</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vậy</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các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trường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đại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học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chỉ</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cần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dựa</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vào</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các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khoảng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điểm</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thi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và</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chỉ</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tiêu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tuyển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sinh</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có</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thể</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đưa</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ra</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điểm</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sàn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phù</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hợp</a:t>
            </a:r>
            <a:r>
              <a:rPr lang="en-US" sz="2600" b="1" dirty="0">
                <a:latin typeface="Tahoma" panose="020B0604030504040204" pitchFamily="34" charset="0"/>
                <a:ea typeface="Tahoma" panose="020B0604030504040204" pitchFamily="34" charset="0"/>
                <a:cs typeface="Tahoma" panose="020B0604030504040204" pitchFamily="34" charset="0"/>
              </a:rPr>
              <a:t>.</a:t>
            </a:r>
          </a:p>
          <a:p>
            <a:pPr marL="0" marR="0" lvl="0" indent="457200" algn="l" defTabSz="914400" rtl="0" eaLnBrk="1" fontAlgn="auto" latinLnBrk="0" hangingPunct="1">
              <a:lnSpc>
                <a:spcPct val="107000"/>
              </a:lnSpc>
              <a:spcBef>
                <a:spcPts val="0"/>
              </a:spcBef>
              <a:spcAft>
                <a:spcPts val="800"/>
              </a:spcAft>
              <a:buClrTx/>
              <a:buSzTx/>
              <a:buFontTx/>
              <a:buNone/>
              <a:tabLst/>
              <a:defRPr/>
            </a:pP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8183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1"/>
          <p:cNvGrpSpPr/>
          <p:nvPr/>
        </p:nvGrpSpPr>
        <p:grpSpPr>
          <a:xfrm>
            <a:off x="166252" y="477612"/>
            <a:ext cx="10220507" cy="638725"/>
            <a:chOff x="10444842" y="2554465"/>
            <a:chExt cx="6589993" cy="1304531"/>
          </a:xfrm>
        </p:grpSpPr>
        <p:sp>
          <p:nvSpPr>
            <p:cNvPr id="210" name="Google Shape;210;p31"/>
            <p:cNvSpPr/>
            <p:nvPr/>
          </p:nvSpPr>
          <p:spPr>
            <a:xfrm flipH="1">
              <a:off x="11125200" y="2590800"/>
              <a:ext cx="5909635"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45713" tIns="22850" rIns="45713" bIns="22850" anchor="ctr" anchorCtr="0">
              <a:noAutofit/>
            </a:bodyPr>
            <a:lstStyle/>
            <a:p>
              <a:pPr algn="ctr" defTabSz="457200">
                <a:buClr>
                  <a:srgbClr val="000000"/>
                </a:buClr>
                <a:defRPr/>
              </a:pPr>
              <a:r>
                <a:rPr lang="en-US" sz="2800" b="1" kern="0"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GI</a:t>
              </a:r>
              <a:r>
                <a:rPr lang="vi-VN" sz="2800" b="1" kern="0"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ỚI THIỆU VỀ MẪU SỐ LIỆU GHÉP NHÓM</a:t>
              </a:r>
              <a:r>
                <a:rPr lang="en-US" sz="2800" b="1" kern="0"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 </a:t>
              </a:r>
              <a:endParaRPr sz="2800" b="1" kern="0"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1" name="Google Shape;211;p31"/>
            <p:cNvSpPr/>
            <p:nvPr/>
          </p:nvSpPr>
          <p:spPr>
            <a:xfrm>
              <a:off x="10444842" y="2554465"/>
              <a:ext cx="702641" cy="1304531"/>
            </a:xfrm>
            <a:prstGeom prst="ellipse">
              <a:avLst/>
            </a:prstGeom>
            <a:solidFill>
              <a:schemeClr val="accent4">
                <a:lumMod val="60000"/>
                <a:lumOff val="40000"/>
              </a:schemeClr>
            </a:solidFill>
            <a:ln>
              <a:noFill/>
            </a:ln>
          </p:spPr>
          <p:txBody>
            <a:bodyPr spcFirstLastPara="1" wrap="square" lIns="45713" tIns="22850" rIns="45713" bIns="22850" anchor="ctr" anchorCtr="0">
              <a:noAutofit/>
            </a:bodyPr>
            <a:lstStyle/>
            <a:p>
              <a:pPr algn="ctr" defTabSz="457200">
                <a:buClr>
                  <a:srgbClr val="000000"/>
                </a:buClr>
                <a:defRPr/>
              </a:pPr>
              <a:r>
                <a:rPr lang="en-US" sz="2800" kern="0" dirty="0">
                  <a:solidFill>
                    <a:srgbClr val="0000FF"/>
                  </a:solidFill>
                  <a:latin typeface="Tahoma" panose="020B0604030504040204" pitchFamily="34" charset="0"/>
                  <a:ea typeface="Tahoma" panose="020B0604030504040204" pitchFamily="34" charset="0"/>
                  <a:cs typeface="Tahoma" panose="020B0604030504040204" pitchFamily="34" charset="0"/>
                  <a:sym typeface="Calibri"/>
                </a:rPr>
                <a:t>❶</a:t>
              </a:r>
              <a:endParaRPr sz="2800" kern="0" dirty="0">
                <a:solidFill>
                  <a:srgbClr val="0000FF"/>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5" name="Group 4">
            <a:extLst>
              <a:ext uri="{FF2B5EF4-FFF2-40B4-BE49-F238E27FC236}">
                <a16:creationId xmlns:a16="http://schemas.microsoft.com/office/drawing/2014/main" id="{0E6B3210-31D4-4D00-B0D3-BD88798A8200}"/>
              </a:ext>
            </a:extLst>
          </p:cNvPr>
          <p:cNvGrpSpPr/>
          <p:nvPr/>
        </p:nvGrpSpPr>
        <p:grpSpPr>
          <a:xfrm>
            <a:off x="235834" y="1024824"/>
            <a:ext cx="11740818" cy="5550202"/>
            <a:chOff x="2455868" y="838199"/>
            <a:chExt cx="17615862" cy="11100404"/>
          </a:xfrm>
        </p:grpSpPr>
        <p:grpSp>
          <p:nvGrpSpPr>
            <p:cNvPr id="6" name="Group 5">
              <a:extLst>
                <a:ext uri="{FF2B5EF4-FFF2-40B4-BE49-F238E27FC236}">
                  <a16:creationId xmlns:a16="http://schemas.microsoft.com/office/drawing/2014/main" id="{2710854A-8B35-456F-984F-89E4A416358B}"/>
                </a:ext>
              </a:extLst>
            </p:cNvPr>
            <p:cNvGrpSpPr/>
            <p:nvPr/>
          </p:nvGrpSpPr>
          <p:grpSpPr>
            <a:xfrm>
              <a:off x="2455868" y="994073"/>
              <a:ext cx="17615862" cy="10944530"/>
              <a:chOff x="2599217" y="1036606"/>
              <a:chExt cx="17615862" cy="10944530"/>
            </a:xfrm>
          </p:grpSpPr>
          <p:sp>
            <p:nvSpPr>
              <p:cNvPr id="11" name="Rectangle: Diagonal Corners Rounded 10">
                <a:extLst>
                  <a:ext uri="{FF2B5EF4-FFF2-40B4-BE49-F238E27FC236}">
                    <a16:creationId xmlns:a16="http://schemas.microsoft.com/office/drawing/2014/main" id="{52ED8BCF-949A-4979-AAB1-7B76AF5FFB1E}"/>
                  </a:ext>
                </a:extLst>
              </p:cNvPr>
              <p:cNvSpPr/>
              <p:nvPr/>
            </p:nvSpPr>
            <p:spPr>
              <a:xfrm>
                <a:off x="2599217" y="1101215"/>
                <a:ext cx="17615862" cy="10879921"/>
              </a:xfrm>
              <a:prstGeom prst="round2DiagRect">
                <a:avLst>
                  <a:gd name="adj1" fmla="val 0"/>
                  <a:gd name="adj2" fmla="val 720"/>
                </a:avLst>
              </a:prstGeom>
              <a:noFill/>
              <a:ln w="12700" cap="flat" cmpd="sng" algn="ctr">
                <a:solidFill>
                  <a:srgbClr val="FFC000"/>
                </a:solidFill>
                <a:prstDash val="solid"/>
                <a:miter lim="800000"/>
              </a:ln>
              <a:effectLst>
                <a:innerShdw blurRad="63500" dist="50800" dir="2700000">
                  <a:prstClr val="black">
                    <a:alpha val="50000"/>
                  </a:prstClr>
                </a:inn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spcAft>
                    <a:spcPts val="400"/>
                  </a:spcAft>
                  <a:buClr>
                    <a:srgbClr val="000000"/>
                  </a:buClr>
                  <a:defRPr/>
                </a:pPr>
                <a:endParaRPr lang="en-US" sz="2800" kern="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2" name="Group 11">
                <a:extLst>
                  <a:ext uri="{FF2B5EF4-FFF2-40B4-BE49-F238E27FC236}">
                    <a16:creationId xmlns:a16="http://schemas.microsoft.com/office/drawing/2014/main" id="{5A2A9140-C155-48D5-BD08-749021D3A1DC}"/>
                  </a:ext>
                </a:extLst>
              </p:cNvPr>
              <p:cNvGrpSpPr/>
              <p:nvPr/>
            </p:nvGrpSpPr>
            <p:grpSpPr>
              <a:xfrm>
                <a:off x="2700838" y="1036606"/>
                <a:ext cx="4871828" cy="976039"/>
                <a:chOff x="2647998" y="1960965"/>
                <a:chExt cx="3524185" cy="976039"/>
              </a:xfrm>
            </p:grpSpPr>
            <p:sp>
              <p:nvSpPr>
                <p:cNvPr id="13" name="Isosceles Triangle 12">
                  <a:extLst>
                    <a:ext uri="{FF2B5EF4-FFF2-40B4-BE49-F238E27FC236}">
                      <a16:creationId xmlns:a16="http://schemas.microsoft.com/office/drawing/2014/main" id="{7F9D6BFD-25AA-4860-8125-15EEB6A363D9}"/>
                    </a:ext>
                  </a:extLst>
                </p:cNvPr>
                <p:cNvSpPr/>
                <p:nvPr/>
              </p:nvSpPr>
              <p:spPr>
                <a:xfrm>
                  <a:off x="5180884" y="1976617"/>
                  <a:ext cx="282475" cy="183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228600">
                    <a:buClr>
                      <a:srgbClr val="000000"/>
                    </a:buClr>
                    <a:defRPr/>
                  </a:pPr>
                  <a:endParaRPr lang="en-US" sz="2800">
                    <a:solidFill>
                      <a:srgbClr val="FFFFFF"/>
                    </a:solidFill>
                    <a:latin typeface="Arial"/>
                    <a:sym typeface="Arial"/>
                  </a:endParaRPr>
                </a:p>
              </p:txBody>
            </p:sp>
            <p:sp>
              <p:nvSpPr>
                <p:cNvPr id="14" name="Freeform: Shape 13">
                  <a:extLst>
                    <a:ext uri="{FF2B5EF4-FFF2-40B4-BE49-F238E27FC236}">
                      <a16:creationId xmlns:a16="http://schemas.microsoft.com/office/drawing/2014/main" id="{ECE94FD1-04B9-405C-A571-1AD7C91F46C7}"/>
                    </a:ext>
                  </a:extLst>
                </p:cNvPr>
                <p:cNvSpPr/>
                <p:nvPr/>
              </p:nvSpPr>
              <p:spPr>
                <a:xfrm rot="10800000">
                  <a:off x="2648002" y="1960965"/>
                  <a:ext cx="2702198" cy="656867"/>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000000"/>
                    </a:buClr>
                    <a:defRPr/>
                  </a:pPr>
                  <a:endParaRPr lang="en-US" sz="2800" kern="0">
                    <a:solidFill>
                      <a:sysClr val="windowText" lastClr="000000"/>
                    </a:solidFill>
                    <a:latin typeface="Arial"/>
                    <a:sym typeface="Arial"/>
                  </a:endParaRPr>
                </a:p>
              </p:txBody>
            </p:sp>
            <p:sp>
              <p:nvSpPr>
                <p:cNvPr id="15" name="Freeform: Shape 14">
                  <a:extLst>
                    <a:ext uri="{FF2B5EF4-FFF2-40B4-BE49-F238E27FC236}">
                      <a16:creationId xmlns:a16="http://schemas.microsoft.com/office/drawing/2014/main" id="{E0AABC89-7BF3-427E-80DD-5DC6C43B6519}"/>
                    </a:ext>
                  </a:extLst>
                </p:cNvPr>
                <p:cNvSpPr/>
                <p:nvPr/>
              </p:nvSpPr>
              <p:spPr>
                <a:xfrm rot="10800000">
                  <a:off x="2647998" y="1977299"/>
                  <a:ext cx="3524185" cy="959705"/>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1"/>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000000"/>
                    </a:buClr>
                    <a:defRPr/>
                  </a:pPr>
                  <a:endParaRPr lang="en-US" sz="2800" kern="0">
                    <a:solidFill>
                      <a:sysClr val="windowText" lastClr="000000"/>
                    </a:solidFill>
                    <a:latin typeface="Arial"/>
                    <a:sym typeface="Arial"/>
                  </a:endParaRPr>
                </a:p>
              </p:txBody>
            </p:sp>
          </p:grpSp>
        </p:grpSp>
        <p:sp>
          <p:nvSpPr>
            <p:cNvPr id="7" name="TextBox 10">
              <a:extLst>
                <a:ext uri="{FF2B5EF4-FFF2-40B4-BE49-F238E27FC236}">
                  <a16:creationId xmlns:a16="http://schemas.microsoft.com/office/drawing/2014/main" id="{2119B546-D4A8-4409-A521-EDB914B2D52B}"/>
                </a:ext>
              </a:extLst>
            </p:cNvPr>
            <p:cNvSpPr txBox="1"/>
            <p:nvPr/>
          </p:nvSpPr>
          <p:spPr>
            <a:xfrm>
              <a:off x="3831038" y="838199"/>
              <a:ext cx="3877374" cy="64305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spcAft>
                  <a:spcPts val="400"/>
                </a:spcAft>
                <a:buClr>
                  <a:srgbClr val="000000"/>
                </a:buClr>
                <a:defRPr/>
              </a:pPr>
              <a:r>
                <a:rPr lang="en-US" sz="2800" b="1" kern="0" dirty="0" err="1">
                  <a:solidFill>
                    <a:srgbClr val="FFFFFF"/>
                  </a:solidFill>
                  <a:latin typeface="Tahoma" panose="020B0604030504040204" pitchFamily="34" charset="0"/>
                  <a:ea typeface="Tahoma" panose="020B0604030504040204" pitchFamily="34" charset="0"/>
                  <a:cs typeface="Tahoma" panose="020B0604030504040204" pitchFamily="34" charset="0"/>
                  <a:sym typeface="Arial"/>
                </a:rPr>
                <a:t>Định</a:t>
              </a:r>
              <a:r>
                <a:rPr lang="en-US" sz="2800" b="1" kern="0" dirty="0">
                  <a:solidFill>
                    <a:srgbClr val="FFFFFF"/>
                  </a:solidFill>
                  <a:latin typeface="Tahoma" panose="020B0604030504040204" pitchFamily="34" charset="0"/>
                  <a:ea typeface="Tahoma" panose="020B0604030504040204" pitchFamily="34" charset="0"/>
                  <a:cs typeface="Tahoma" panose="020B0604030504040204" pitchFamily="34" charset="0"/>
                  <a:sym typeface="Arial"/>
                </a:rPr>
                <a:t> </a:t>
              </a:r>
              <a:r>
                <a:rPr lang="en-US" sz="2800" b="1" kern="0" dirty="0" err="1">
                  <a:solidFill>
                    <a:srgbClr val="FFFFFF"/>
                  </a:solidFill>
                  <a:latin typeface="Tahoma" panose="020B0604030504040204" pitchFamily="34" charset="0"/>
                  <a:ea typeface="Tahoma" panose="020B0604030504040204" pitchFamily="34" charset="0"/>
                  <a:cs typeface="Tahoma" panose="020B0604030504040204" pitchFamily="34" charset="0"/>
                  <a:sym typeface="Arial"/>
                </a:rPr>
                <a:t>nghĩa</a:t>
              </a:r>
              <a:endParaRPr lang="en-US" sz="2800" b="1" kern="0" dirty="0">
                <a:solidFill>
                  <a:srgbClr val="FFFFFF"/>
                </a:solidFill>
                <a:latin typeface="Tahoma" panose="020B0604030504040204" pitchFamily="34" charset="0"/>
                <a:ea typeface="Tahoma" panose="020B0604030504040204" pitchFamily="34" charset="0"/>
                <a:cs typeface="Tahoma" panose="020B0604030504040204" pitchFamily="34" charset="0"/>
                <a:sym typeface="Arial"/>
              </a:endParaRPr>
            </a:p>
          </p:txBody>
        </p:sp>
        <p:grpSp>
          <p:nvGrpSpPr>
            <p:cNvPr id="8" name="Group 7">
              <a:extLst>
                <a:ext uri="{FF2B5EF4-FFF2-40B4-BE49-F238E27FC236}">
                  <a16:creationId xmlns:a16="http://schemas.microsoft.com/office/drawing/2014/main" id="{7BC83AF5-6BC2-4527-B430-53CD9F5A1869}"/>
                </a:ext>
              </a:extLst>
            </p:cNvPr>
            <p:cNvGrpSpPr/>
            <p:nvPr/>
          </p:nvGrpSpPr>
          <p:grpSpPr>
            <a:xfrm>
              <a:off x="2947588" y="1151355"/>
              <a:ext cx="991132" cy="460298"/>
              <a:chOff x="5377069" y="5508269"/>
              <a:chExt cx="991132" cy="483331"/>
            </a:xfrm>
          </p:grpSpPr>
          <p:sp>
            <p:nvSpPr>
              <p:cNvPr id="9" name="Arrow: Pentagon 8">
                <a:extLst>
                  <a:ext uri="{FF2B5EF4-FFF2-40B4-BE49-F238E27FC236}">
                    <a16:creationId xmlns:a16="http://schemas.microsoft.com/office/drawing/2014/main" id="{FE9F0378-AD7D-486B-923C-9F34E09FCEA8}"/>
                  </a:ext>
                </a:extLst>
              </p:cNvPr>
              <p:cNvSpPr/>
              <p:nvPr/>
            </p:nvSpPr>
            <p:spPr>
              <a:xfrm>
                <a:off x="5377069" y="5508269"/>
                <a:ext cx="991132" cy="483331"/>
              </a:xfrm>
              <a:prstGeom prst="homePlate">
                <a:avLst/>
              </a:prstGeom>
              <a:solidFill>
                <a:srgbClr val="8BE1FF"/>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228600">
                  <a:buClr>
                    <a:srgbClr val="000000"/>
                  </a:buClr>
                  <a:defRPr/>
                </a:pPr>
                <a:endParaRPr lang="en-US" sz="2800">
                  <a:solidFill>
                    <a:srgbClr val="FFFFFF"/>
                  </a:solidFill>
                  <a:latin typeface="Arial"/>
                  <a:sym typeface="Arial"/>
                </a:endParaRPr>
              </a:p>
            </p:txBody>
          </p:sp>
          <p:sp>
            <p:nvSpPr>
              <p:cNvPr id="10" name="Oval 9">
                <a:extLst>
                  <a:ext uri="{FF2B5EF4-FFF2-40B4-BE49-F238E27FC236}">
                    <a16:creationId xmlns:a16="http://schemas.microsoft.com/office/drawing/2014/main" id="{D059FC9E-D82F-4ABF-9BCD-4A9A147D24B1}"/>
                  </a:ext>
                </a:extLst>
              </p:cNvPr>
              <p:cNvSpPr/>
              <p:nvPr/>
            </p:nvSpPr>
            <p:spPr>
              <a:xfrm>
                <a:off x="5705058" y="5562260"/>
                <a:ext cx="260293" cy="333448"/>
              </a:xfrm>
              <a:prstGeom prst="ellipse">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228600">
                  <a:buClr>
                    <a:srgbClr val="000000"/>
                  </a:buClr>
                  <a:defRPr/>
                </a:pPr>
                <a:endParaRPr lang="en-US" sz="2800">
                  <a:solidFill>
                    <a:srgbClr val="FFFFFF"/>
                  </a:solidFill>
                  <a:latin typeface="Arial"/>
                  <a:sym typeface="Arial"/>
                </a:endParaRPr>
              </a:p>
            </p:txBody>
          </p:sp>
        </p:grpSp>
      </p:grpSp>
      <p:sp>
        <p:nvSpPr>
          <p:cNvPr id="4" name="Rectangle 3">
            <a:extLst>
              <a:ext uri="{FF2B5EF4-FFF2-40B4-BE49-F238E27FC236}">
                <a16:creationId xmlns:a16="http://schemas.microsoft.com/office/drawing/2014/main" id="{F803A197-C110-1A9D-15EC-B265EBD97F03}"/>
              </a:ext>
            </a:extLst>
          </p:cNvPr>
          <p:cNvSpPr/>
          <p:nvPr/>
        </p:nvSpPr>
        <p:spPr>
          <a:xfrm>
            <a:off x="225591" y="1616414"/>
            <a:ext cx="11740817" cy="2260767"/>
          </a:xfrm>
          <a:prstGeom prst="rect">
            <a:avLst/>
          </a:prstGeom>
          <a:solidFill>
            <a:srgbClr val="FFF2CC"/>
          </a:solidFill>
          <a:ln w="9525" cap="flat" cmpd="sng">
            <a:solidFill>
              <a:srgbClr val="000000"/>
            </a:solidFill>
            <a:prstDash val="solid"/>
            <a:miter lim="800000"/>
            <a:headEnd type="none" w="sm" len="sm"/>
            <a:tailEnd type="none" w="sm" len="sm"/>
          </a:ln>
        </p:spPr>
        <p:txBody>
          <a:bodyPr spcFirstLastPara="1" wrap="square" lIns="45713" tIns="22850" rIns="45713" bIns="22850" anchor="t" anchorCtr="0">
            <a:noAutofit/>
          </a:bodyPr>
          <a:lstStyle/>
          <a:p>
            <a:pPr defTabSz="457200">
              <a:lnSpc>
                <a:spcPct val="107000"/>
              </a:lnSpc>
              <a:spcAft>
                <a:spcPts val="400"/>
              </a:spcAft>
              <a:buClr>
                <a:srgbClr val="000000"/>
              </a:buClr>
              <a:defRPr/>
            </a:pPr>
            <a:endParaRPr lang="en-US" sz="2800"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mc:AlternateContent xmlns:mc="http://schemas.openxmlformats.org/markup-compatibility/2006" xmlns:a14="http://schemas.microsoft.com/office/drawing/2010/main">
        <mc:Choice Requires="a14">
          <p:sp>
            <p:nvSpPr>
              <p:cNvPr id="25" name="Rectangle 24"/>
              <p:cNvSpPr/>
              <p:nvPr/>
            </p:nvSpPr>
            <p:spPr>
              <a:xfrm>
                <a:off x="241730" y="1682734"/>
                <a:ext cx="11623215" cy="2194447"/>
              </a:xfrm>
              <a:prstGeom prst="rect">
                <a:avLst/>
              </a:prstGeom>
            </p:spPr>
            <p:txBody>
              <a:bodyPr wrap="square">
                <a:spAutoFit/>
              </a:bodyPr>
              <a:lstStyle/>
              <a:p>
                <a:pPr>
                  <a:lnSpc>
                    <a:spcPct val="107000"/>
                  </a:lnSpc>
                  <a:spcAft>
                    <a:spcPts val="800"/>
                  </a:spcAft>
                </a:pPr>
                <a:r>
                  <a:rPr lang="en-US" sz="2600" b="1" dirty="0">
                    <a:solidFill>
                      <a:srgbClr val="FF0000"/>
                    </a:solidFill>
                    <a:latin typeface="Tahoma" panose="020B0604030504040204" pitchFamily="34" charset="0"/>
                    <a:ea typeface="Tahoma" panose="020B0604030504040204" pitchFamily="34" charset="0"/>
                    <a:cs typeface="Tahoma" panose="020B0604030504040204" pitchFamily="34" charset="0"/>
                  </a:rPr>
                  <a:t>Mẫu </a:t>
                </a:r>
                <a:r>
                  <a:rPr lang="en-US" sz="2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FF0000"/>
                    </a:solidFill>
                    <a:latin typeface="Tahoma" panose="020B0604030504040204" pitchFamily="34" charset="0"/>
                    <a:ea typeface="Tahoma" panose="020B0604030504040204" pitchFamily="34" charset="0"/>
                    <a:cs typeface="Tahoma" panose="020B0604030504040204" pitchFamily="34" charset="0"/>
                  </a:rPr>
                  <a:t>liệu</a:t>
                </a:r>
                <a:r>
                  <a:rPr lang="en-US" sz="2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FF0000"/>
                    </a:solidFill>
                    <a:latin typeface="Tahoma" panose="020B0604030504040204" pitchFamily="34" charset="0"/>
                    <a:ea typeface="Tahoma" panose="020B0604030504040204" pitchFamily="34" charset="0"/>
                    <a:cs typeface="Tahoma" panose="020B0604030504040204" pitchFamily="34" charset="0"/>
                  </a:rPr>
                  <a:t>ghép</a:t>
                </a:r>
                <a:r>
                  <a:rPr lang="en-US" sz="2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rgbClr val="FF0000"/>
                    </a:solidFill>
                    <a:latin typeface="Tahoma" panose="020B0604030504040204" pitchFamily="34" charset="0"/>
                    <a:ea typeface="Tahoma" panose="020B0604030504040204" pitchFamily="34" charset="0"/>
                    <a:cs typeface="Tahoma" panose="020B0604030504040204" pitchFamily="34" charset="0"/>
                  </a:rPr>
                  <a:t>nhóm</a:t>
                </a:r>
                <a:r>
                  <a:rPr lang="en-US" sz="2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mẫu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liệu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cho</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bảng</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tần</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nhóm</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liệu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Mỗi</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nhóm</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liệu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tập</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hợp</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gồm</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liệu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tập</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hợp</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ghép</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nhóm</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tiêu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chí</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xác</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Nhóm</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liệu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thường</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cho</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dạng</a:t>
                </a:r>
                <a:r>
                  <a:rPr lang="en-US" sz="2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600" b="1" i="1" smtClean="0">
                            <a:latin typeface="Cambria Math" panose="02040503050406030204" pitchFamily="18" charset="0"/>
                            <a:ea typeface="Tahoma" panose="020B0604030504040204" pitchFamily="34" charset="0"/>
                            <a:cs typeface="Tahoma" panose="020B0604030504040204" pitchFamily="34" charset="0"/>
                          </a:rPr>
                        </m:ctrlPr>
                      </m:dPr>
                      <m:e>
                        <m:r>
                          <a:rPr lang="en-US" sz="2600" b="1" i="1" smtClean="0">
                            <a:latin typeface="Cambria Math" panose="02040503050406030204" pitchFamily="18" charset="0"/>
                            <a:ea typeface="Tahoma" panose="020B0604030504040204" pitchFamily="34" charset="0"/>
                            <a:cs typeface="Tahoma" panose="020B0604030504040204" pitchFamily="34" charset="0"/>
                          </a:rPr>
                          <m:t>𝒂</m:t>
                        </m:r>
                        <m:r>
                          <a:rPr lang="en-US" sz="2600" b="1" i="1" smtClean="0">
                            <a:latin typeface="Cambria Math" panose="02040503050406030204" pitchFamily="18" charset="0"/>
                            <a:ea typeface="Tahoma" panose="020B0604030504040204" pitchFamily="34" charset="0"/>
                            <a:cs typeface="Tahoma" panose="020B0604030504040204" pitchFamily="34" charset="0"/>
                          </a:rPr>
                          <m:t>;</m:t>
                        </m:r>
                        <m:r>
                          <a:rPr lang="en-US" sz="2600" b="1" i="1" smtClean="0">
                            <a:latin typeface="Cambria Math" panose="02040503050406030204" pitchFamily="18" charset="0"/>
                            <a:ea typeface="Tahoma" panose="020B0604030504040204" pitchFamily="34" charset="0"/>
                            <a:cs typeface="Tahoma" panose="020B0604030504040204" pitchFamily="34" charset="0"/>
                          </a:rPr>
                          <m:t>𝒃</m:t>
                        </m:r>
                        <m:r>
                          <a:rPr lang="en-US" sz="2600" b="1" i="1" smtClean="0">
                            <a:latin typeface="Cambria Math" panose="02040503050406030204" pitchFamily="18" charset="0"/>
                            <a:ea typeface="Tahoma" panose="020B0604030504040204" pitchFamily="34" charset="0"/>
                            <a:cs typeface="Tahoma" panose="020B0604030504040204" pitchFamily="34" charset="0"/>
                          </a:rPr>
                          <m:t>)</m:t>
                        </m:r>
                      </m:e>
                    </m:d>
                  </m:oMath>
                </a14:m>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Trong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600" b="1" i="1">
                        <a:solidFill>
                          <a:schemeClr val="tx1"/>
                        </a:solidFill>
                        <a:latin typeface="Cambria Math" panose="02040503050406030204" pitchFamily="18" charset="0"/>
                        <a:ea typeface="Times New Roman" panose="02020603050405020304" pitchFamily="18" charset="0"/>
                      </a:rPr>
                      <m:t>𝒂</m:t>
                    </m:r>
                    <m:r>
                      <a:rPr lang="en-US" sz="2600" b="1" i="1" smtClean="0">
                        <a:solidFill>
                          <a:schemeClr val="tx1"/>
                        </a:solidFill>
                        <a:latin typeface="Cambria Math" panose="02040503050406030204" pitchFamily="18" charset="0"/>
                        <a:ea typeface="Times New Roman" panose="02020603050405020304" pitchFamily="18" charset="0"/>
                      </a:rPr>
                      <m:t> </m:t>
                    </m:r>
                  </m:oMath>
                </a14:m>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đầu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mút</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trái</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600" b="1" i="1">
                        <a:solidFill>
                          <a:schemeClr val="tx1"/>
                        </a:solidFill>
                        <a:latin typeface="Cambria Math" panose="02040503050406030204" pitchFamily="18" charset="0"/>
                        <a:ea typeface="Times New Roman" panose="02020603050405020304" pitchFamily="18" charset="0"/>
                      </a:rPr>
                      <m:t>𝒃</m:t>
                    </m:r>
                    <m:r>
                      <a:rPr lang="en-US" sz="2600" b="1" i="1" smtClean="0">
                        <a:solidFill>
                          <a:schemeClr val="tx1"/>
                        </a:solidFill>
                        <a:latin typeface="Cambria Math" panose="02040503050406030204" pitchFamily="18" charset="0"/>
                        <a:ea typeface="Times New Roman" panose="02020603050405020304" pitchFamily="18" charset="0"/>
                      </a:rPr>
                      <m:t> </m:t>
                    </m:r>
                  </m:oMath>
                </a14:m>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đầu</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mút</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b="1" dirty="0" err="1">
                    <a:solidFill>
                      <a:schemeClr val="tx1"/>
                    </a:solidFill>
                    <a:latin typeface="Tahoma" panose="020B0604030504040204" pitchFamily="34" charset="0"/>
                    <a:ea typeface="Tahoma" panose="020B0604030504040204" pitchFamily="34" charset="0"/>
                    <a:cs typeface="Tahoma" panose="020B0604030504040204" pitchFamily="34" charset="0"/>
                  </a:rPr>
                  <a:t>phải</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241730" y="1682734"/>
                <a:ext cx="11623215" cy="2194447"/>
              </a:xfrm>
              <a:prstGeom prst="rect">
                <a:avLst/>
              </a:prstGeom>
              <a:blipFill>
                <a:blip r:embed="rId3"/>
                <a:stretch>
                  <a:fillRect l="-944" t="-3056" r="-577" b="-6111"/>
                </a:stretch>
              </a:blipFill>
            </p:spPr>
            <p:txBody>
              <a:bodyPr/>
              <a:lstStyle/>
              <a:p>
                <a:r>
                  <a:rPr lang="en-US">
                    <a:noFill/>
                  </a:rPr>
                  <a:t> </a:t>
                </a:r>
              </a:p>
            </p:txBody>
          </p:sp>
        </mc:Fallback>
      </mc:AlternateContent>
      <p:sp>
        <p:nvSpPr>
          <p:cNvPr id="18" name="Google Shape;210;p31"/>
          <p:cNvSpPr/>
          <p:nvPr/>
        </p:nvSpPr>
        <p:spPr>
          <a:xfrm flipH="1">
            <a:off x="1221428" y="467723"/>
            <a:ext cx="9165331" cy="620935"/>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GI</a:t>
            </a:r>
            <a:r>
              <a:rPr kumimoji="0" lang="vi-VN" sz="2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ỚI THIỆU VỀ MẪU SỐ LIỆU GHÉP NHÓM</a:t>
            </a:r>
            <a:r>
              <a:rPr kumimoji="0" lang="en-US" sz="2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 </a:t>
            </a:r>
            <a:endParaRPr kumimoji="0" sz="2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9" name="Google Shape;211;p31"/>
          <p:cNvSpPr/>
          <p:nvPr/>
        </p:nvSpPr>
        <p:spPr>
          <a:xfrm>
            <a:off x="166252" y="497068"/>
            <a:ext cx="1089735" cy="638725"/>
          </a:xfrm>
          <a:prstGeom prst="ellipse">
            <a:avLst/>
          </a:prstGeom>
          <a:solidFill>
            <a:schemeClr val="accent4">
              <a:lumMod val="60000"/>
              <a:lumOff val="40000"/>
            </a:schemeClr>
          </a:solidFill>
          <a:ln>
            <a:noFill/>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rPr>
              <a:t>❶</a:t>
            </a:r>
            <a:endParaRPr kumimoji="0" sz="2800" b="0"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 name="Rectangle 1">
            <a:extLst>
              <a:ext uri="{FF2B5EF4-FFF2-40B4-BE49-F238E27FC236}">
                <a16:creationId xmlns:a16="http://schemas.microsoft.com/office/drawing/2014/main" id="{66835490-8EF8-0900-AE6A-1F1CC6AFDB2B}"/>
              </a:ext>
            </a:extLst>
          </p:cNvPr>
          <p:cNvSpPr/>
          <p:nvPr/>
        </p:nvSpPr>
        <p:spPr>
          <a:xfrm>
            <a:off x="327055" y="3792474"/>
            <a:ext cx="1984839" cy="461665"/>
          </a:xfrm>
          <a:prstGeom prst="rect">
            <a:avLst/>
          </a:prstGeom>
        </p:spPr>
        <p:txBody>
          <a:bodyPr wrap="none">
            <a:spAutoFit/>
          </a:bodyPr>
          <a:lstStyle/>
          <a:p>
            <a:r>
              <a:rPr lang="vi-VN" sz="2400" b="1" u="sng" dirty="0">
                <a:solidFill>
                  <a:srgbClr val="FF0000"/>
                </a:solidFill>
                <a:latin typeface="Tahoma" panose="020B0604030504040204" pitchFamily="34" charset="0"/>
                <a:ea typeface="Tahoma" panose="020B0604030504040204" pitchFamily="34" charset="0"/>
                <a:cs typeface="Tahoma" panose="020B0604030504040204" pitchFamily="34" charset="0"/>
              </a:rPr>
              <a:t>NHẬN XÉT:</a:t>
            </a:r>
            <a:r>
              <a:rPr lang="en-US" sz="2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
        <p:nvSpPr>
          <p:cNvPr id="3" name="Rectangle 2">
            <a:extLst>
              <a:ext uri="{FF2B5EF4-FFF2-40B4-BE49-F238E27FC236}">
                <a16:creationId xmlns:a16="http://schemas.microsoft.com/office/drawing/2014/main" id="{78C410C7-09B8-BB51-A26A-517B88C314EE}"/>
              </a:ext>
            </a:extLst>
          </p:cNvPr>
          <p:cNvSpPr/>
          <p:nvPr/>
        </p:nvSpPr>
        <p:spPr>
          <a:xfrm>
            <a:off x="215347" y="4200209"/>
            <a:ext cx="11729402" cy="2560036"/>
          </a:xfrm>
          <a:prstGeom prst="rect">
            <a:avLst/>
          </a:prstGeom>
          <a:solidFill>
            <a:schemeClr val="accent6">
              <a:lumMod val="40000"/>
              <a:lumOff val="60000"/>
            </a:schemeClr>
          </a:solidFill>
          <a:ln w="9525" cap="flat" cmpd="sng">
            <a:solidFill>
              <a:srgbClr val="000000"/>
            </a:solidFill>
            <a:prstDash val="solid"/>
            <a:miter lim="800000"/>
            <a:headEnd type="none" w="sm" len="sm"/>
            <a:tailEnd type="none" w="sm" len="sm"/>
          </a:ln>
        </p:spPr>
        <p:txBody>
          <a:bodyPr spcFirstLastPara="1" wrap="square" lIns="45713" tIns="22850" rIns="45713" bIns="22850" anchor="t" anchorCtr="0">
            <a:noAutofit/>
          </a:bodyPr>
          <a:lstStyle/>
          <a:p>
            <a:pPr marL="0" marR="0" lvl="0" indent="0" algn="l" defTabSz="457200" rtl="0" eaLnBrk="1" fontAlgn="auto" latinLnBrk="0" hangingPunct="1">
              <a:lnSpc>
                <a:spcPct val="107000"/>
              </a:lnSpc>
              <a:spcBef>
                <a:spcPts val="0"/>
              </a:spcBef>
              <a:spcAft>
                <a:spcPts val="400"/>
              </a:spcAft>
              <a:buClr>
                <a:srgbClr val="000000"/>
              </a:buClr>
              <a:buSzTx/>
              <a:buFontTx/>
              <a:buNone/>
              <a:tabLst/>
              <a:defRPr/>
            </a:pPr>
            <a:endParaRPr kumimoji="0" lang="en-US" sz="2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6" name="Rectangle 15">
            <a:extLst>
              <a:ext uri="{FF2B5EF4-FFF2-40B4-BE49-F238E27FC236}">
                <a16:creationId xmlns:a16="http://schemas.microsoft.com/office/drawing/2014/main" id="{7B6303D4-0338-55D7-83B2-F20B5D1E80F5}"/>
              </a:ext>
            </a:extLst>
          </p:cNvPr>
          <p:cNvSpPr/>
          <p:nvPr/>
        </p:nvSpPr>
        <p:spPr>
          <a:xfrm>
            <a:off x="247251" y="4267255"/>
            <a:ext cx="11617694" cy="2492990"/>
          </a:xfrm>
          <a:prstGeom prst="rect">
            <a:avLst/>
          </a:prstGeom>
        </p:spPr>
        <p:txBody>
          <a:bodyPr wrap="square">
            <a:spAutoFit/>
          </a:bodyPr>
          <a:lstStyle/>
          <a:p>
            <a:pPr marR="0" lvl="0" algn="just">
              <a:spcBef>
                <a:spcPts val="0"/>
              </a:spcBef>
              <a:spcAft>
                <a:spcPts val="0"/>
              </a:spcAft>
              <a:buSzPts val="800"/>
            </a:pP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Mẫu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số</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liệu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ghép</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nhóm</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được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dùng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khi</a:t>
            </a:r>
            <a:r>
              <a:rPr lang="en-US" sz="2600" b="1" dirty="0">
                <a:latin typeface="Tahoma" panose="020B0604030504040204" pitchFamily="34" charset="0"/>
                <a:ea typeface="Tahoma" panose="020B0604030504040204" pitchFamily="34" charset="0"/>
                <a:cs typeface="Tahoma" panose="020B0604030504040204" pitchFamily="34" charset="0"/>
              </a:rPr>
              <a:t> ta </a:t>
            </a:r>
            <a:r>
              <a:rPr lang="en-US" sz="2600" b="1" dirty="0" err="1">
                <a:latin typeface="Tahoma" panose="020B0604030504040204" pitchFamily="34" charset="0"/>
                <a:ea typeface="Tahoma" panose="020B0604030504040204" pitchFamily="34" charset="0"/>
                <a:cs typeface="Tahoma" panose="020B0604030504040204" pitchFamily="34" charset="0"/>
              </a:rPr>
              <a:t>không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thể</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thu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thập</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được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số</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liệu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chính</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xác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hoặc</a:t>
            </a:r>
            <a:r>
              <a:rPr lang="en-US" sz="2600" b="1" dirty="0">
                <a:latin typeface="Tahoma" panose="020B0604030504040204" pitchFamily="34" charset="0"/>
                <a:ea typeface="Tahoma" panose="020B0604030504040204" pitchFamily="34" charset="0"/>
                <a:cs typeface="Tahoma" panose="020B0604030504040204" pitchFamily="34" charset="0"/>
              </a:rPr>
              <a:t> do </a:t>
            </a:r>
            <a:r>
              <a:rPr lang="en-US" sz="2600" b="1" dirty="0" err="1">
                <a:latin typeface="Tahoma" panose="020B0604030504040204" pitchFamily="34" charset="0"/>
                <a:ea typeface="Tahoma" panose="020B0604030504040204" pitchFamily="34" charset="0"/>
                <a:cs typeface="Tahoma" panose="020B0604030504040204" pitchFamily="34" charset="0"/>
              </a:rPr>
              <a:t>yêu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cầu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của</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bài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toán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mà</a:t>
            </a:r>
            <a:r>
              <a:rPr lang="en-US" sz="2600" b="1" dirty="0">
                <a:latin typeface="Tahoma" panose="020B0604030504040204" pitchFamily="34" charset="0"/>
                <a:ea typeface="Tahoma" panose="020B0604030504040204" pitchFamily="34" charset="0"/>
                <a:cs typeface="Tahoma" panose="020B0604030504040204" pitchFamily="34" charset="0"/>
              </a:rPr>
              <a:t> ta </a:t>
            </a:r>
            <a:r>
              <a:rPr lang="en-US" sz="2600" b="1" dirty="0" err="1">
                <a:latin typeface="Tahoma" panose="020B0604030504040204" pitchFamily="34" charset="0"/>
                <a:ea typeface="Tahoma" panose="020B0604030504040204" pitchFamily="34" charset="0"/>
                <a:cs typeface="Tahoma" panose="020B0604030504040204" pitchFamily="34" charset="0"/>
              </a:rPr>
              <a:t>phải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biểu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diễn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mẫu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số</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liệu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dưới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dạng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ghép</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nhóm</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để</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thuận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lợi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cho</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việc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tổ</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chức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đọc</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và</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phân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tích</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số</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liệu</a:t>
            </a:r>
            <a:r>
              <a:rPr lang="en-US" sz="2600" b="1" dirty="0">
                <a:latin typeface="Tahoma" panose="020B0604030504040204" pitchFamily="34" charset="0"/>
                <a:ea typeface="Tahoma" panose="020B0604030504040204" pitchFamily="34" charset="0"/>
                <a:cs typeface="Tahoma" panose="020B0604030504040204" pitchFamily="34" charset="0"/>
              </a:rPr>
              <a:t>.</a:t>
            </a:r>
            <a:endParaRPr lang="vi-VN" sz="2600" b="1" dirty="0">
              <a:latin typeface="Tahoma" panose="020B0604030504040204" pitchFamily="34" charset="0"/>
              <a:ea typeface="Tahoma" panose="020B0604030504040204" pitchFamily="34" charset="0"/>
              <a:cs typeface="Tahoma" panose="020B0604030504040204" pitchFamily="34" charset="0"/>
            </a:endParaRPr>
          </a:p>
          <a:p>
            <a:pPr marR="0" lvl="0" algn="just">
              <a:spcBef>
                <a:spcPts val="0"/>
              </a:spcBef>
              <a:spcAft>
                <a:spcPts val="0"/>
              </a:spcAft>
              <a:buSzPts val="800"/>
            </a:pPr>
            <a:r>
              <a:rPr lang="en-US" sz="2600" b="1" dirty="0">
                <a:latin typeface="Tahoma" panose="020B0604030504040204" pitchFamily="34" charset="0"/>
                <a:ea typeface="Tahoma" panose="020B0604030504040204" pitchFamily="34" charset="0"/>
                <a:cs typeface="Tahoma" panose="020B0604030504040204" pitchFamily="34" charset="0"/>
              </a:rPr>
              <a:t>* Trong </a:t>
            </a:r>
            <a:r>
              <a:rPr lang="en-US" sz="2600" b="1" dirty="0" err="1">
                <a:latin typeface="Tahoma" panose="020B0604030504040204" pitchFamily="34" charset="0"/>
                <a:ea typeface="Tahoma" panose="020B0604030504040204" pitchFamily="34" charset="0"/>
                <a:cs typeface="Tahoma" panose="020B0604030504040204" pitchFamily="34" charset="0"/>
              </a:rPr>
              <a:t>một</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số</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trường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hợp</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nhóm</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số</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liệu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cuối</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cùng</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lấy</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đầu</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mút</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bên</a:t>
            </a: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err="1">
                <a:latin typeface="Tahoma" panose="020B0604030504040204" pitchFamily="34" charset="0"/>
                <a:ea typeface="Tahoma" panose="020B0604030504040204" pitchFamily="34" charset="0"/>
                <a:cs typeface="Tahoma" panose="020B0604030504040204" pitchFamily="34" charset="0"/>
              </a:rPr>
              <a:t>phải</a:t>
            </a:r>
            <a:r>
              <a:rPr lang="en-US" sz="26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303623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p:bldP spid="2" grpId="0"/>
      <p:bldP spid="3"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Freeform: Shape 1">
            <a:extLst>
              <a:ext uri="{FF2B5EF4-FFF2-40B4-BE49-F238E27FC236}">
                <a16:creationId xmlns:a16="http://schemas.microsoft.com/office/drawing/2014/main" id="{DBD1986F-5589-47A6-3C7F-EE05D3E349F6}"/>
              </a:ext>
            </a:extLst>
          </p:cNvPr>
          <p:cNvSpPr/>
          <p:nvPr/>
        </p:nvSpPr>
        <p:spPr>
          <a:xfrm rot="10800000">
            <a:off x="124773" y="585863"/>
            <a:ext cx="2222499" cy="63962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93134" y="564182"/>
            <a:ext cx="13469262" cy="9694605"/>
            <a:chOff x="9460835" y="1462261"/>
            <a:chExt cx="22518143" cy="12299769"/>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651829" y="1462261"/>
              <a:ext cx="4238894" cy="1169550"/>
              <a:chOff x="9400348" y="1462260"/>
              <a:chExt cx="4238894" cy="1169550"/>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400348" y="1462264"/>
                <a:ext cx="3540856" cy="811504"/>
                <a:chOff x="355448" y="5129572"/>
                <a:chExt cx="2035645" cy="498425"/>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56679" y="5129572"/>
                  <a:ext cx="2034414" cy="498425"/>
                  <a:chOff x="623909" y="6169777"/>
                  <a:chExt cx="2034414" cy="396461"/>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623909" y="6190961"/>
                    <a:ext cx="1588455" cy="27442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2" y="6169777"/>
                    <a:ext cx="2034411" cy="39646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574842" y="1462260"/>
                <a:ext cx="4064400" cy="1169550"/>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Blip>
                    <a:blip r:embed="rId3"/>
                  </a:buBlip>
                  <a:tabLst/>
                  <a:defRPr/>
                </a:pPr>
                <a:r>
                  <a:rPr kumimoji="0" lang="en-US" sz="3200" b="1" i="1" u="none" strike="noStrike" kern="120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3200" b="1" i="1" u="none" strike="noStrike" kern="120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1" u="none" strike="noStrike" kern="120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3200" b="1" i="1" u="none" strike="noStrike" kern="120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3200" b="1" i="1" u="none" strike="noStrike" kern="120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en-US" sz="3200" b="1" i="1" u="none" strike="noStrike" kern="120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6" name="Rectangle 5"/>
          <p:cNvSpPr/>
          <p:nvPr/>
        </p:nvSpPr>
        <p:spPr>
          <a:xfrm>
            <a:off x="2082800" y="557019"/>
            <a:ext cx="9870388" cy="878574"/>
          </a:xfrm>
          <a:prstGeom prst="rect">
            <a:avLst/>
          </a:prstGeom>
        </p:spPr>
        <p:txBody>
          <a:bodyPr wrap="square">
            <a:spAutoFit/>
          </a:bodyPr>
          <a:lstStyle/>
          <a:p>
            <a:pPr indent="457200" algn="just">
              <a:lnSpc>
                <a:spcPct val="107000"/>
              </a:lnSpc>
              <a:spcAft>
                <a:spcPts val="800"/>
              </a:spcAft>
            </a:pPr>
            <a:r>
              <a:rPr lang="en-US" sz="2500" b="1" dirty="0" err="1">
                <a:latin typeface="Tahoma" panose="020B0604030504040204" pitchFamily="34" charset="0"/>
                <a:ea typeface="Tahoma" panose="020B0604030504040204" pitchFamily="34" charset="0"/>
                <a:cs typeface="Tahoma" panose="020B0604030504040204" pitchFamily="34" charset="0"/>
              </a:rPr>
              <a:t>Mẫu</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số</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liệu</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sau</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cho</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biết</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phân</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bố</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theo</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độ</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tuổi</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của</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dân</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số</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Việt</a:t>
            </a:r>
            <a:r>
              <a:rPr lang="en-US" sz="2500" b="1" dirty="0">
                <a:latin typeface="Tahoma" panose="020B0604030504040204" pitchFamily="34" charset="0"/>
                <a:ea typeface="Tahoma" panose="020B0604030504040204" pitchFamily="34" charset="0"/>
                <a:cs typeface="Tahoma" panose="020B0604030504040204" pitchFamily="34" charset="0"/>
              </a:rPr>
              <a:t> Nam </a:t>
            </a:r>
            <a:r>
              <a:rPr lang="en-US" sz="2500" b="1" dirty="0" err="1">
                <a:latin typeface="Tahoma" panose="020B0604030504040204" pitchFamily="34" charset="0"/>
                <a:ea typeface="Tahoma" panose="020B0604030504040204" pitchFamily="34" charset="0"/>
                <a:cs typeface="Tahoma" panose="020B0604030504040204" pitchFamily="34" charset="0"/>
              </a:rPr>
              <a:t>năm</a:t>
            </a:r>
            <a:r>
              <a:rPr lang="en-US" sz="2500" b="1" dirty="0">
                <a:latin typeface="Tahoma" panose="020B0604030504040204" pitchFamily="34" charset="0"/>
                <a:ea typeface="Tahoma" panose="020B0604030504040204" pitchFamily="34" charset="0"/>
                <a:cs typeface="Tahoma" panose="020B0604030504040204" pitchFamily="34" charset="0"/>
              </a:rPr>
              <a:t> 2019</a:t>
            </a:r>
          </a:p>
        </p:txBody>
      </p:sp>
      <p:graphicFrame>
        <p:nvGraphicFramePr>
          <p:cNvPr id="7" name="Table 6"/>
          <p:cNvGraphicFramePr>
            <a:graphicFrameLocks noGrp="1"/>
          </p:cNvGraphicFramePr>
          <p:nvPr>
            <p:extLst>
              <p:ext uri="{D42A27DB-BD31-4B8C-83A1-F6EECF244321}">
                <p14:modId xmlns:p14="http://schemas.microsoft.com/office/powerpoint/2010/main" val="981793443"/>
              </p:ext>
            </p:extLst>
          </p:nvPr>
        </p:nvGraphicFramePr>
        <p:xfrm>
          <a:off x="383356" y="1435593"/>
          <a:ext cx="11425288" cy="944880"/>
        </p:xfrm>
        <a:graphic>
          <a:graphicData uri="http://schemas.openxmlformats.org/drawingml/2006/table">
            <a:tbl>
              <a:tblPr firstRow="1" bandRow="1">
                <a:tableStyleId>{5C22544A-7EE6-4342-B048-85BDC9FD1C3A}</a:tableStyleId>
              </a:tblPr>
              <a:tblGrid>
                <a:gridCol w="1870317">
                  <a:extLst>
                    <a:ext uri="{9D8B030D-6E8A-4147-A177-3AD203B41FA5}">
                      <a16:colId xmlns:a16="http://schemas.microsoft.com/office/drawing/2014/main" val="3155882361"/>
                    </a:ext>
                  </a:extLst>
                </a:gridCol>
                <a:gridCol w="2412460">
                  <a:extLst>
                    <a:ext uri="{9D8B030D-6E8A-4147-A177-3AD203B41FA5}">
                      <a16:colId xmlns:a16="http://schemas.microsoft.com/office/drawing/2014/main" val="2317565503"/>
                    </a:ext>
                  </a:extLst>
                </a:gridCol>
                <a:gridCol w="3511685">
                  <a:extLst>
                    <a:ext uri="{9D8B030D-6E8A-4147-A177-3AD203B41FA5}">
                      <a16:colId xmlns:a16="http://schemas.microsoft.com/office/drawing/2014/main" val="3246279445"/>
                    </a:ext>
                  </a:extLst>
                </a:gridCol>
                <a:gridCol w="3630826">
                  <a:extLst>
                    <a:ext uri="{9D8B030D-6E8A-4147-A177-3AD203B41FA5}">
                      <a16:colId xmlns:a16="http://schemas.microsoft.com/office/drawing/2014/main" val="1716178656"/>
                    </a:ext>
                  </a:extLst>
                </a:gridCol>
              </a:tblGrid>
              <a:tr h="370840">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Độ</a:t>
                      </a:r>
                      <a:r>
                        <a:rPr lang="vi-VN" sz="2500" baseline="0" dirty="0">
                          <a:latin typeface="Tahoma" panose="020B0604030504040204" pitchFamily="34" charset="0"/>
                          <a:ea typeface="Tahoma" panose="020B0604030504040204" pitchFamily="34" charset="0"/>
                          <a:cs typeface="Tahoma" panose="020B0604030504040204" pitchFamily="34" charset="0"/>
                        </a:rPr>
                        <a:t> tuổi</a:t>
                      </a:r>
                      <a:endParaRPr lang="en-US" sz="25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Dưới</a:t>
                      </a:r>
                      <a:r>
                        <a:rPr lang="vi-VN" sz="2500" baseline="0" dirty="0">
                          <a:latin typeface="Tahoma" panose="020B0604030504040204" pitchFamily="34" charset="0"/>
                          <a:ea typeface="Tahoma" panose="020B0604030504040204" pitchFamily="34" charset="0"/>
                          <a:cs typeface="Tahoma" panose="020B0604030504040204" pitchFamily="34" charset="0"/>
                        </a:rPr>
                        <a:t> 15 tuổi</a:t>
                      </a:r>
                      <a:endParaRPr lang="en-US" sz="25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Từ</a:t>
                      </a:r>
                      <a:r>
                        <a:rPr lang="vi-VN" sz="2500" baseline="0" dirty="0">
                          <a:latin typeface="Tahoma" panose="020B0604030504040204" pitchFamily="34" charset="0"/>
                          <a:ea typeface="Tahoma" panose="020B0604030504040204" pitchFamily="34" charset="0"/>
                          <a:cs typeface="Tahoma" panose="020B0604030504040204" pitchFamily="34" charset="0"/>
                        </a:rPr>
                        <a:t> 15 đến 65 tuổi</a:t>
                      </a:r>
                      <a:endParaRPr lang="en-US" sz="25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Từ</a:t>
                      </a:r>
                      <a:r>
                        <a:rPr lang="vi-VN" sz="2500" baseline="0" dirty="0">
                          <a:latin typeface="Tahoma" panose="020B0604030504040204" pitchFamily="34" charset="0"/>
                          <a:ea typeface="Tahoma" panose="020B0604030504040204" pitchFamily="34" charset="0"/>
                          <a:cs typeface="Tahoma" panose="020B0604030504040204" pitchFamily="34" charset="0"/>
                        </a:rPr>
                        <a:t> 65 tuổi trở lên</a:t>
                      </a:r>
                      <a:endParaRPr lang="en-US" sz="25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737451967"/>
                  </a:ext>
                </a:extLst>
              </a:tr>
              <a:tr h="370840">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Số</a:t>
                      </a:r>
                      <a:r>
                        <a:rPr lang="vi-VN" sz="2500" b="1" baseline="0" dirty="0">
                          <a:latin typeface="Tahoma" panose="020B0604030504040204" pitchFamily="34" charset="0"/>
                          <a:ea typeface="Tahoma" panose="020B0604030504040204" pitchFamily="34" charset="0"/>
                          <a:cs typeface="Tahoma" panose="020B0604030504040204" pitchFamily="34" charset="0"/>
                        </a:rPr>
                        <a:t> người</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23 371 882</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65 420 451</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7416 651</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081482510"/>
                  </a:ext>
                </a:extLst>
              </a:tr>
            </a:tbl>
          </a:graphicData>
        </a:graphic>
      </p:graphicFrame>
      <p:sp>
        <p:nvSpPr>
          <p:cNvPr id="9" name="Rectangle 8"/>
          <p:cNvSpPr/>
          <p:nvPr/>
        </p:nvSpPr>
        <p:spPr>
          <a:xfrm>
            <a:off x="455629" y="2438889"/>
            <a:ext cx="11497559" cy="1392817"/>
          </a:xfrm>
          <a:prstGeom prst="rect">
            <a:avLst/>
          </a:prstGeom>
        </p:spPr>
        <p:txBody>
          <a:bodyPr wrap="square">
            <a:spAutoFit/>
          </a:bodyPr>
          <a:lstStyle/>
          <a:p>
            <a:pPr algn="just">
              <a:lnSpc>
                <a:spcPct val="107000"/>
              </a:lnSpc>
              <a:spcAft>
                <a:spcPts val="800"/>
              </a:spcAft>
            </a:pPr>
            <a:r>
              <a:rPr lang="en-US" sz="2500" b="1" dirty="0">
                <a:latin typeface="Tahoma" panose="020B0604030504040204" pitchFamily="34" charset="0"/>
                <a:ea typeface="Tahoma" panose="020B0604030504040204" pitchFamily="34" charset="0"/>
                <a:cs typeface="Tahoma" panose="020B0604030504040204" pitchFamily="34" charset="0"/>
              </a:rPr>
              <a:t>a) </a:t>
            </a:r>
            <a:r>
              <a:rPr lang="en-US" sz="2500" b="1" dirty="0" err="1">
                <a:latin typeface="Tahoma" panose="020B0604030504040204" pitchFamily="34" charset="0"/>
                <a:ea typeface="Tahoma" panose="020B0604030504040204" pitchFamily="34" charset="0"/>
                <a:cs typeface="Tahoma" panose="020B0604030504040204" pitchFamily="34" charset="0"/>
              </a:rPr>
              <a:t>Mẫu</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số</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liệu</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đã</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cho</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có</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phải</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là</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mẫu</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số</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liệu</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ghép</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nhóm</a:t>
            </a:r>
            <a:r>
              <a:rPr lang="en-US" sz="2500" b="1" dirty="0">
                <a:latin typeface="Tahoma" panose="020B0604030504040204" pitchFamily="34" charset="0"/>
                <a:ea typeface="Tahoma" panose="020B0604030504040204" pitchFamily="34" charset="0"/>
                <a:cs typeface="Tahoma" panose="020B0604030504040204" pitchFamily="34" charset="0"/>
              </a:rPr>
              <a:t> hay </a:t>
            </a:r>
            <a:r>
              <a:rPr lang="en-US" sz="2500" b="1" dirty="0" err="1">
                <a:latin typeface="Tahoma" panose="020B0604030504040204" pitchFamily="34" charset="0"/>
                <a:ea typeface="Tahoma" panose="020B0604030504040204" pitchFamily="34" charset="0"/>
                <a:cs typeface="Tahoma" panose="020B0604030504040204" pitchFamily="34" charset="0"/>
              </a:rPr>
              <a:t>không</a:t>
            </a:r>
            <a:r>
              <a:rPr lang="en-US" sz="2500" b="1" dirty="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2500" b="1" dirty="0">
                <a:latin typeface="Tahoma" panose="020B0604030504040204" pitchFamily="34" charset="0"/>
                <a:ea typeface="Tahoma" panose="020B0604030504040204" pitchFamily="34" charset="0"/>
                <a:cs typeface="Tahoma" panose="020B0604030504040204" pitchFamily="34" charset="0"/>
              </a:rPr>
              <a:t>b) </a:t>
            </a:r>
            <a:r>
              <a:rPr lang="en-US" sz="2500" b="1" dirty="0" err="1">
                <a:latin typeface="Tahoma" panose="020B0604030504040204" pitchFamily="34" charset="0"/>
                <a:ea typeface="Tahoma" panose="020B0604030504040204" pitchFamily="34" charset="0"/>
                <a:cs typeface="Tahoma" panose="020B0604030504040204" pitchFamily="34" charset="0"/>
              </a:rPr>
              <a:t>Nêu</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các</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nhóm</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và</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tần</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số</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tương</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ứng</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Dân</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số</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Việt</a:t>
            </a:r>
            <a:r>
              <a:rPr lang="en-US" sz="2500" b="1" dirty="0">
                <a:latin typeface="Tahoma" panose="020B0604030504040204" pitchFamily="34" charset="0"/>
                <a:ea typeface="Tahoma" panose="020B0604030504040204" pitchFamily="34" charset="0"/>
                <a:cs typeface="Tahoma" panose="020B0604030504040204" pitchFamily="34" charset="0"/>
              </a:rPr>
              <a:t> Nam </a:t>
            </a:r>
            <a:r>
              <a:rPr lang="en-US" sz="2500" b="1" dirty="0" err="1">
                <a:latin typeface="Tahoma" panose="020B0604030504040204" pitchFamily="34" charset="0"/>
                <a:ea typeface="Tahoma" panose="020B0604030504040204" pitchFamily="34" charset="0"/>
                <a:cs typeface="Tahoma" panose="020B0604030504040204" pitchFamily="34" charset="0"/>
              </a:rPr>
              <a:t>năm</a:t>
            </a:r>
            <a:r>
              <a:rPr lang="en-US" sz="2500" b="1" dirty="0">
                <a:latin typeface="Tahoma" panose="020B0604030504040204" pitchFamily="34" charset="0"/>
                <a:ea typeface="Tahoma" panose="020B0604030504040204" pitchFamily="34" charset="0"/>
                <a:cs typeface="Tahoma" panose="020B0604030504040204" pitchFamily="34" charset="0"/>
              </a:rPr>
              <a:t> 2019 </a:t>
            </a:r>
            <a:r>
              <a:rPr lang="en-US" sz="2500" b="1" dirty="0" err="1">
                <a:latin typeface="Tahoma" panose="020B0604030504040204" pitchFamily="34" charset="0"/>
                <a:ea typeface="Tahoma" panose="020B0604030504040204" pitchFamily="34" charset="0"/>
                <a:cs typeface="Tahoma" panose="020B0604030504040204" pitchFamily="34" charset="0"/>
              </a:rPr>
              <a:t>là</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bao</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nhiêu</a:t>
            </a:r>
            <a:r>
              <a:rPr lang="en-US" sz="2500" b="1" dirty="0">
                <a:latin typeface="Tahoma" panose="020B0604030504040204" pitchFamily="34" charset="0"/>
                <a:ea typeface="Tahoma" panose="020B0604030504040204" pitchFamily="34" charset="0"/>
                <a:cs typeface="Tahoma" panose="020B0604030504040204" pitchFamily="34" charset="0"/>
              </a:rPr>
              <a:t>?</a:t>
            </a:r>
          </a:p>
        </p:txBody>
      </p:sp>
      <p:sp>
        <p:nvSpPr>
          <p:cNvPr id="3" name="TextBox 2">
            <a:extLst>
              <a:ext uri="{FF2B5EF4-FFF2-40B4-BE49-F238E27FC236}">
                <a16:creationId xmlns:a16="http://schemas.microsoft.com/office/drawing/2014/main" id="{11E5FA4A-A11E-0A4B-BCBF-7FEDC6ABC5C7}"/>
              </a:ext>
            </a:extLst>
          </p:cNvPr>
          <p:cNvSpPr txBox="1"/>
          <p:nvPr/>
        </p:nvSpPr>
        <p:spPr>
          <a:xfrm>
            <a:off x="5354452" y="3429000"/>
            <a:ext cx="2345012" cy="477054"/>
          </a:xfrm>
          <a:prstGeom prst="rect">
            <a:avLst/>
          </a:prstGeom>
          <a:noFill/>
        </p:spPr>
        <p:txBody>
          <a:bodyPr wrap="square">
            <a:spAutoFit/>
          </a:bodyPr>
          <a:lstStyle/>
          <a:p>
            <a:r>
              <a:rPr lang="fr-FR" sz="25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fr-FR" sz="25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25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fr-FR" sz="25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2500" dirty="0"/>
          </a:p>
        </p:txBody>
      </p:sp>
      <p:sp>
        <p:nvSpPr>
          <p:cNvPr id="4" name="TextBox 3">
            <a:extLst>
              <a:ext uri="{FF2B5EF4-FFF2-40B4-BE49-F238E27FC236}">
                <a16:creationId xmlns:a16="http://schemas.microsoft.com/office/drawing/2014/main" id="{A524143E-CEFA-EF22-5071-0AD6F8DAC75D}"/>
              </a:ext>
            </a:extLst>
          </p:cNvPr>
          <p:cNvSpPr txBox="1"/>
          <p:nvPr/>
        </p:nvSpPr>
        <p:spPr>
          <a:xfrm>
            <a:off x="456764" y="4032862"/>
            <a:ext cx="11566688" cy="477054"/>
          </a:xfrm>
          <a:prstGeom prst="rect">
            <a:avLst/>
          </a:prstGeom>
          <a:noFill/>
        </p:spPr>
        <p:txBody>
          <a:bodyPr wrap="square" rtlCol="0">
            <a:spAutoFit/>
          </a:bodyPr>
          <a:lstStyle/>
          <a:p>
            <a:r>
              <a:rPr lang="vi-VN" sz="2500" b="1" dirty="0">
                <a:latin typeface="Tahoma" panose="020B0604030504040204" pitchFamily="34" charset="0"/>
                <a:ea typeface="Tahoma" panose="020B0604030504040204" pitchFamily="34" charset="0"/>
                <a:cs typeface="Tahoma" panose="020B0604030504040204" pitchFamily="34" charset="0"/>
              </a:rPr>
              <a:t>a) Mẫu số liệu đã cho là mẫu số liệu ghép nhóm.</a:t>
            </a:r>
            <a:endParaRPr lang="en-US" sz="25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F9852A78-CF30-9435-3874-4A6229F626FC}"/>
              </a:ext>
            </a:extLst>
          </p:cNvPr>
          <p:cNvSpPr txBox="1"/>
          <p:nvPr/>
        </p:nvSpPr>
        <p:spPr>
          <a:xfrm>
            <a:off x="456764" y="4658463"/>
            <a:ext cx="11642102" cy="2015936"/>
          </a:xfrm>
          <a:prstGeom prst="rect">
            <a:avLst/>
          </a:prstGeom>
          <a:noFill/>
        </p:spPr>
        <p:txBody>
          <a:bodyPr wrap="square" rtlCol="0">
            <a:spAutoFit/>
          </a:bodyPr>
          <a:lstStyle/>
          <a:p>
            <a:r>
              <a:rPr lang="vi-VN" sz="2500" b="1" dirty="0">
                <a:latin typeface="Tahoma" panose="020B0604030504040204" pitchFamily="34" charset="0"/>
                <a:ea typeface="Tahoma" panose="020B0604030504040204" pitchFamily="34" charset="0"/>
                <a:cs typeface="Tahoma" panose="020B0604030504040204" pitchFamily="34" charset="0"/>
              </a:rPr>
              <a:t>b) Có ba nhóm là: Dưới 15 tuổi, Từ 15 đến dưới 65 tuổi, Từ 65 tuổi trở lên. Có 23 371 882 người dưới 15 tuổi; 65 420 451 người từ 15 đến 65 tuổi và 7 416 651 người từ 65 tuổi trở lên.</a:t>
            </a:r>
          </a:p>
          <a:p>
            <a:r>
              <a:rPr lang="vi-VN" sz="2500" b="1" dirty="0">
                <a:latin typeface="Tahoma" panose="020B0604030504040204" pitchFamily="34" charset="0"/>
                <a:ea typeface="Tahoma" panose="020B0604030504040204" pitchFamily="34" charset="0"/>
                <a:cs typeface="Tahoma" panose="020B0604030504040204" pitchFamily="34" charset="0"/>
              </a:rPr>
              <a:t>Dân số Việt Nam năm </a:t>
            </a:r>
            <a:r>
              <a:rPr lang="vi-VN" sz="2500" b="1">
                <a:latin typeface="Tahoma" panose="020B0604030504040204" pitchFamily="34" charset="0"/>
                <a:ea typeface="Tahoma" panose="020B0604030504040204" pitchFamily="34" charset="0"/>
                <a:cs typeface="Tahoma" panose="020B0604030504040204" pitchFamily="34" charset="0"/>
              </a:rPr>
              <a:t>2019 là</a:t>
            </a:r>
          </a:p>
          <a:p>
            <a:pPr algn="ctr"/>
            <a:r>
              <a:rPr lang="vi-VN" sz="2500" b="1">
                <a:latin typeface="Tahoma" panose="020B0604030504040204" pitchFamily="34" charset="0"/>
                <a:ea typeface="Tahoma" panose="020B0604030504040204" pitchFamily="34" charset="0"/>
                <a:cs typeface="Tahoma" panose="020B0604030504040204" pitchFamily="34" charset="0"/>
              </a:rPr>
              <a:t> </a:t>
            </a:r>
            <a:r>
              <a:rPr lang="vi-VN" sz="2500" b="1" dirty="0">
                <a:latin typeface="Tahoma" panose="020B0604030504040204" pitchFamily="34" charset="0"/>
                <a:ea typeface="Tahoma" panose="020B0604030504040204" pitchFamily="34" charset="0"/>
                <a:cs typeface="Tahoma" panose="020B0604030504040204" pitchFamily="34" charset="0"/>
              </a:rPr>
              <a:t>23 371 882 + 65 420 451+7 416 651=96 208 984 người</a:t>
            </a:r>
            <a:endParaRPr lang="en-US" sz="25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2739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4" name="TextBox 3">
            <a:extLst>
              <a:ext uri="{FF2B5EF4-FFF2-40B4-BE49-F238E27FC236}">
                <a16:creationId xmlns:a16="http://schemas.microsoft.com/office/drawing/2014/main" id="{2B7C5EE4-6205-7278-22C7-9CF27DA0982B}"/>
              </a:ext>
            </a:extLst>
          </p:cNvPr>
          <p:cNvSpPr txBox="1"/>
          <p:nvPr/>
        </p:nvSpPr>
        <p:spPr>
          <a:xfrm>
            <a:off x="194964" y="2871955"/>
            <a:ext cx="11786792" cy="2215991"/>
          </a:xfrm>
          <a:prstGeom prst="rect">
            <a:avLst/>
          </a:prstGeom>
          <a:noFill/>
        </p:spPr>
        <p:txBody>
          <a:bodyPr wrap="square" rtlCol="0">
            <a:spAutoFit/>
          </a:bodyPr>
          <a:lstStyle/>
          <a:p>
            <a:r>
              <a:rPr lang="en-US" sz="2300" b="1" dirty="0">
                <a:latin typeface="Tahoma" panose="020B0604030504040204" pitchFamily="34" charset="0"/>
                <a:ea typeface="Tahoma" panose="020B0604030504040204" pitchFamily="34" charset="0"/>
                <a:cs typeface="Tahoma" panose="020B0604030504040204" pitchFamily="34" charset="0"/>
              </a:rPr>
              <a:t>			</a:t>
            </a:r>
            <a:r>
              <a:rPr lang="vi-VN" sz="2300" b="1" dirty="0">
                <a:latin typeface="Tahoma" panose="020B0604030504040204" pitchFamily="34" charset="0"/>
                <a:ea typeface="Tahoma" panose="020B0604030504040204" pitchFamily="34" charset="0"/>
                <a:cs typeface="Tahoma" panose="020B0604030504040204" pitchFamily="34" charset="0"/>
              </a:rPr>
              <a:t>Mẫu số liệu được chia thành 7 nhóm</a:t>
            </a:r>
          </a:p>
          <a:p>
            <a:pPr marL="285750" indent="-285750">
              <a:buFontTx/>
              <a:buChar char="-"/>
            </a:pPr>
            <a:r>
              <a:rPr lang="vi-VN" sz="2300" b="1" dirty="0">
                <a:latin typeface="Tahoma" panose="020B0604030504040204" pitchFamily="34" charset="0"/>
                <a:ea typeface="Tahoma" panose="020B0604030504040204" pitchFamily="34" charset="0"/>
                <a:cs typeface="Tahoma" panose="020B0604030504040204" pitchFamily="34" charset="0"/>
              </a:rPr>
              <a:t>Có 6 nhân viên có thời gian đi từ nhà đến nơi làm việc là từ 15  đến dưới 20</a:t>
            </a:r>
            <a:r>
              <a:rPr lang="en-US" sz="2300" b="1" dirty="0">
                <a:latin typeface="Tahoma" panose="020B0604030504040204" pitchFamily="34" charset="0"/>
                <a:ea typeface="Tahoma" panose="020B0604030504040204" pitchFamily="34" charset="0"/>
                <a:cs typeface="Tahoma" panose="020B0604030504040204" pitchFamily="34" charset="0"/>
              </a:rPr>
              <a:t>’.</a:t>
            </a:r>
            <a:endParaRPr lang="vi-VN" sz="2300" b="1" dirty="0">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vi-VN" sz="2300" b="1" dirty="0">
                <a:latin typeface="Tahoma" panose="020B0604030504040204" pitchFamily="34" charset="0"/>
                <a:ea typeface="Tahoma" panose="020B0604030504040204" pitchFamily="34" charset="0"/>
                <a:cs typeface="Tahoma" panose="020B0604030504040204" pitchFamily="34" charset="0"/>
              </a:rPr>
              <a:t>Có 14 nhân viên có thời gian đi từ nhà đến nới làm việc từ 20 đến dưới 2</a:t>
            </a:r>
            <a:r>
              <a:rPr lang="en-US" sz="2300" b="1" dirty="0">
                <a:latin typeface="Tahoma" panose="020B0604030504040204" pitchFamily="34" charset="0"/>
                <a:ea typeface="Tahoma" panose="020B0604030504040204" pitchFamily="34" charset="0"/>
                <a:cs typeface="Tahoma" panose="020B0604030504040204" pitchFamily="34" charset="0"/>
              </a:rPr>
              <a:t>5’. </a:t>
            </a:r>
          </a:p>
          <a:p>
            <a:r>
              <a:rPr lang="en-US" sz="2300" b="1" dirty="0">
                <a:latin typeface="Tahoma" panose="020B0604030504040204" pitchFamily="34" charset="0"/>
                <a:ea typeface="Tahoma" panose="020B0604030504040204" pitchFamily="34" charset="0"/>
                <a:cs typeface="Tahoma" panose="020B0604030504040204" pitchFamily="34" charset="0"/>
              </a:rPr>
              <a:t>- </a:t>
            </a:r>
            <a:r>
              <a:rPr lang="vi-VN" sz="2300" b="1" dirty="0">
                <a:latin typeface="Tahoma" panose="020B0604030504040204" pitchFamily="34" charset="0"/>
                <a:ea typeface="Tahoma" panose="020B0604030504040204" pitchFamily="34" charset="0"/>
                <a:cs typeface="Tahoma" panose="020B0604030504040204" pitchFamily="34" charset="0"/>
              </a:rPr>
              <a:t>Có 25 nhân viên có thời gian đi từ nhà đến nới làm việc từ 25 đến dưới 30</a:t>
            </a:r>
            <a:r>
              <a:rPr lang="en-US" sz="2300" b="1" dirty="0">
                <a:latin typeface="Tahoma" panose="020B0604030504040204" pitchFamily="34" charset="0"/>
                <a:ea typeface="Tahoma" panose="020B0604030504040204" pitchFamily="34" charset="0"/>
                <a:cs typeface="Tahoma" panose="020B0604030504040204" pitchFamily="34" charset="0"/>
              </a:rPr>
              <a:t>’.</a:t>
            </a:r>
            <a:r>
              <a:rPr lang="vi-VN" sz="2300" b="1" dirty="0">
                <a:latin typeface="Tahoma" panose="020B0604030504040204" pitchFamily="34" charset="0"/>
                <a:ea typeface="Tahoma" panose="020B0604030504040204" pitchFamily="34" charset="0"/>
                <a:cs typeface="Tahoma" panose="020B0604030504040204" pitchFamily="34" charset="0"/>
              </a:rPr>
              <a:t> </a:t>
            </a:r>
            <a:endParaRPr lang="en-US" sz="2300" b="1" dirty="0">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vi-VN" sz="2300" b="1" dirty="0">
                <a:latin typeface="Tahoma" panose="020B0604030504040204" pitchFamily="34" charset="0"/>
                <a:ea typeface="Tahoma" panose="020B0604030504040204" pitchFamily="34" charset="0"/>
                <a:cs typeface="Tahoma" panose="020B0604030504040204" pitchFamily="34" charset="0"/>
              </a:rPr>
              <a:t>Có 37 nhân viên có thời gian đi từ nhà đến nới làm việc từ 30 đến dưới 35</a:t>
            </a:r>
            <a:r>
              <a:rPr lang="en-US" sz="2300" b="1" dirty="0">
                <a:latin typeface="Tahoma" panose="020B0604030504040204" pitchFamily="34" charset="0"/>
                <a:ea typeface="Tahoma" panose="020B0604030504040204" pitchFamily="34" charset="0"/>
                <a:cs typeface="Tahoma" panose="020B0604030504040204" pitchFamily="34" charset="0"/>
              </a:rPr>
              <a:t>’.</a:t>
            </a:r>
          </a:p>
          <a:p>
            <a:pPr marL="285750" indent="-285750">
              <a:buFontTx/>
              <a:buChar char="-"/>
            </a:pPr>
            <a:r>
              <a:rPr lang="vi-VN" sz="2300" b="1" dirty="0">
                <a:latin typeface="Tahoma" panose="020B0604030504040204" pitchFamily="34" charset="0"/>
                <a:ea typeface="Tahoma" panose="020B0604030504040204" pitchFamily="34" charset="0"/>
                <a:cs typeface="Tahoma" panose="020B0604030504040204" pitchFamily="34" charset="0"/>
              </a:rPr>
              <a:t>Có 21 nhân viên có thời gian đi từ nhà đến nới làm việc từ 35 đến dưới 40</a:t>
            </a:r>
            <a:r>
              <a:rPr lang="en-US" sz="2300" b="1" dirty="0">
                <a:latin typeface="Tahoma" panose="020B0604030504040204" pitchFamily="34" charset="0"/>
                <a:ea typeface="Tahoma" panose="020B0604030504040204" pitchFamily="34" charset="0"/>
                <a:cs typeface="Tahoma" panose="020B0604030504040204" pitchFamily="34" charset="0"/>
              </a:rPr>
              <a:t>’.</a:t>
            </a:r>
          </a:p>
        </p:txBody>
      </p:sp>
      <p:sp>
        <p:nvSpPr>
          <p:cNvPr id="2" name="Freeform: Shape 1">
            <a:extLst>
              <a:ext uri="{FF2B5EF4-FFF2-40B4-BE49-F238E27FC236}">
                <a16:creationId xmlns:a16="http://schemas.microsoft.com/office/drawing/2014/main" id="{A86FC8FA-9B02-9F9E-426B-07C9DC50EF38}"/>
              </a:ext>
            </a:extLst>
          </p:cNvPr>
          <p:cNvSpPr/>
          <p:nvPr/>
        </p:nvSpPr>
        <p:spPr>
          <a:xfrm rot="10800000">
            <a:off x="102973" y="617088"/>
            <a:ext cx="2528780" cy="369145"/>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93134" y="467674"/>
            <a:ext cx="12005733" cy="6248179"/>
            <a:chOff x="9460835" y="1265673"/>
            <a:chExt cx="22518143" cy="12496357"/>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651829" y="1265673"/>
              <a:ext cx="4743021" cy="972103"/>
              <a:chOff x="9400348" y="1265672"/>
              <a:chExt cx="4743021" cy="972103"/>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400348" y="1462271"/>
                <a:ext cx="4505833" cy="775504"/>
                <a:chOff x="355448" y="5129578"/>
                <a:chExt cx="2590412" cy="476314"/>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56679" y="5129578"/>
                  <a:ext cx="2589181" cy="476314"/>
                  <a:chOff x="623909" y="6169777"/>
                  <a:chExt cx="2589181" cy="378873"/>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623909" y="6190961"/>
                    <a:ext cx="1588455" cy="27442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1" y="6169777"/>
                    <a:ext cx="2589179" cy="378873"/>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400348" y="1265672"/>
                <a:ext cx="4743021" cy="954108"/>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Blip>
                    <a:blip r:embed="rId3"/>
                  </a:buBlip>
                  <a:tabLst/>
                  <a:defRPr/>
                </a:pPr>
                <a:r>
                  <a:rPr kumimoji="0" lang="en-US" sz="2500" b="1" i="1" u="none" strike="noStrike" kern="120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rPr>
                  <a:t>Luyện</a:t>
                </a:r>
                <a:r>
                  <a:rPr kumimoji="0" lang="en-US" sz="2500" b="1" i="1" u="none" strike="noStrike" kern="120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500" b="1" i="1" u="none" strike="noStrike" kern="1200" cap="none" spc="0" normalizeH="0" baseline="0" noProof="0" dirty="0" err="1">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rPr>
                  <a:t>tập</a:t>
                </a:r>
                <a:r>
                  <a:rPr kumimoji="0" lang="en-US" sz="2500" b="1" i="1" u="none" strike="noStrike" kern="120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rPr>
                  <a:t> 1</a:t>
                </a:r>
                <a:endParaRPr kumimoji="0" lang="en-US" sz="2500" b="1" i="0" u="none" strike="noStrike" kern="1200" cap="none" spc="0" normalizeH="0" baseline="0" noProof="0" dirty="0">
                  <a:ln>
                    <a:noFill/>
                  </a:ln>
                  <a:solidFill>
                    <a:srgbClr val="0033CC"/>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6" name="Rectangle 5"/>
          <p:cNvSpPr/>
          <p:nvPr/>
        </p:nvSpPr>
        <p:spPr>
          <a:xfrm>
            <a:off x="194964" y="603741"/>
            <a:ext cx="11631687" cy="878574"/>
          </a:xfrm>
          <a:prstGeom prst="rect">
            <a:avLst/>
          </a:prstGeom>
        </p:spPr>
        <p:txBody>
          <a:bodyPr wrap="square">
            <a:spAutoFit/>
          </a:bodyPr>
          <a:lstStyle/>
          <a:p>
            <a:pPr indent="457200" algn="just">
              <a:lnSpc>
                <a:spcPct val="107000"/>
              </a:lnSpc>
              <a:spcAft>
                <a:spcPts val="800"/>
              </a:spcAft>
            </a:pPr>
            <a:r>
              <a:rPr lang="en-US" sz="2500" b="1" dirty="0">
                <a:latin typeface="Tahoma" panose="020B0604030504040204" pitchFamily="34" charset="0"/>
                <a:ea typeface="Tahoma" panose="020B0604030504040204" pitchFamily="34" charset="0"/>
                <a:cs typeface="Tahoma" panose="020B0604030504040204" pitchFamily="34" charset="0"/>
              </a:rPr>
              <a:t>			Cho </a:t>
            </a:r>
            <a:r>
              <a:rPr lang="en-US" sz="2500" b="1" dirty="0" err="1">
                <a:latin typeface="Tahoma" panose="020B0604030504040204" pitchFamily="34" charset="0"/>
                <a:ea typeface="Tahoma" panose="020B0604030504040204" pitchFamily="34" charset="0"/>
                <a:cs typeface="Tahoma" panose="020B0604030504040204" pitchFamily="34" charset="0"/>
              </a:rPr>
              <a:t>mẫu</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số</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liệu</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ghép</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nhóm</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về</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thời</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gian</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phút</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đi</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từ</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nhà</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đến</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nơi</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làm</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việc</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của</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các</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nhân</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viên</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một</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công</a:t>
            </a:r>
            <a:r>
              <a:rPr lang="en-US" sz="2500" b="1" dirty="0">
                <a:latin typeface="Tahoma" panose="020B0604030504040204" pitchFamily="34" charset="0"/>
                <a:ea typeface="Tahoma" panose="020B0604030504040204" pitchFamily="34" charset="0"/>
                <a:cs typeface="Tahoma" panose="020B0604030504040204" pitchFamily="34" charset="0"/>
              </a:rPr>
              <a:t> ty </a:t>
            </a:r>
            <a:r>
              <a:rPr lang="en-US" sz="2500" b="1" dirty="0" err="1">
                <a:latin typeface="Tahoma" panose="020B0604030504040204" pitchFamily="34" charset="0"/>
                <a:ea typeface="Tahoma" panose="020B0604030504040204" pitchFamily="34" charset="0"/>
                <a:cs typeface="Tahoma" panose="020B0604030504040204" pitchFamily="34" charset="0"/>
              </a:rPr>
              <a:t>như</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sau</a:t>
            </a:r>
            <a:r>
              <a:rPr lang="en-US" sz="2500"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005558638"/>
                  </p:ext>
                </p:extLst>
              </p:nvPr>
            </p:nvGraphicFramePr>
            <p:xfrm>
              <a:off x="175779" y="1560531"/>
              <a:ext cx="11786792" cy="944880"/>
            </p:xfrm>
            <a:graphic>
              <a:graphicData uri="http://schemas.openxmlformats.org/drawingml/2006/table">
                <a:tbl>
                  <a:tblPr firstRow="1" bandRow="1">
                    <a:tableStyleId>{5C22544A-7EE6-4342-B048-85BDC9FD1C3A}</a:tableStyleId>
                  </a:tblPr>
                  <a:tblGrid>
                    <a:gridCol w="2788945">
                      <a:extLst>
                        <a:ext uri="{9D8B030D-6E8A-4147-A177-3AD203B41FA5}">
                          <a16:colId xmlns:a16="http://schemas.microsoft.com/office/drawing/2014/main" val="2249304620"/>
                        </a:ext>
                      </a:extLst>
                    </a:gridCol>
                    <a:gridCol w="1400783">
                      <a:extLst>
                        <a:ext uri="{9D8B030D-6E8A-4147-A177-3AD203B41FA5}">
                          <a16:colId xmlns:a16="http://schemas.microsoft.com/office/drawing/2014/main" val="3165499833"/>
                        </a:ext>
                      </a:extLst>
                    </a:gridCol>
                    <a:gridCol w="1293778">
                      <a:extLst>
                        <a:ext uri="{9D8B030D-6E8A-4147-A177-3AD203B41FA5}">
                          <a16:colId xmlns:a16="http://schemas.microsoft.com/office/drawing/2014/main" val="937186934"/>
                        </a:ext>
                      </a:extLst>
                    </a:gridCol>
                    <a:gridCol w="1245141">
                      <a:extLst>
                        <a:ext uri="{9D8B030D-6E8A-4147-A177-3AD203B41FA5}">
                          <a16:colId xmlns:a16="http://schemas.microsoft.com/office/drawing/2014/main" val="92088247"/>
                        </a:ext>
                      </a:extLst>
                    </a:gridCol>
                    <a:gridCol w="1206230">
                      <a:extLst>
                        <a:ext uri="{9D8B030D-6E8A-4147-A177-3AD203B41FA5}">
                          <a16:colId xmlns:a16="http://schemas.microsoft.com/office/drawing/2014/main" val="1039012084"/>
                        </a:ext>
                      </a:extLst>
                    </a:gridCol>
                    <a:gridCol w="1245140">
                      <a:extLst>
                        <a:ext uri="{9D8B030D-6E8A-4147-A177-3AD203B41FA5}">
                          <a16:colId xmlns:a16="http://schemas.microsoft.com/office/drawing/2014/main" val="643904820"/>
                        </a:ext>
                      </a:extLst>
                    </a:gridCol>
                    <a:gridCol w="1332689">
                      <a:extLst>
                        <a:ext uri="{9D8B030D-6E8A-4147-A177-3AD203B41FA5}">
                          <a16:colId xmlns:a16="http://schemas.microsoft.com/office/drawing/2014/main" val="793409571"/>
                        </a:ext>
                      </a:extLst>
                    </a:gridCol>
                    <a:gridCol w="1274086">
                      <a:extLst>
                        <a:ext uri="{9D8B030D-6E8A-4147-A177-3AD203B41FA5}">
                          <a16:colId xmlns:a16="http://schemas.microsoft.com/office/drawing/2014/main" val="3025697048"/>
                        </a:ext>
                      </a:extLst>
                    </a:gridCol>
                  </a:tblGrid>
                  <a:tr h="245529">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Thời</a:t>
                          </a:r>
                          <a:r>
                            <a:rPr lang="vi-VN" sz="2500" baseline="0" dirty="0">
                              <a:latin typeface="Tahoma" panose="020B0604030504040204" pitchFamily="34" charset="0"/>
                              <a:ea typeface="Tahoma" panose="020B0604030504040204" pitchFamily="34" charset="0"/>
                              <a:cs typeface="Tahoma" panose="020B0604030504040204" pitchFamily="34" charset="0"/>
                            </a:rPr>
                            <a:t> gian</a:t>
                          </a:r>
                          <a:endParaRPr lang="en-US" sz="25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500" i="1" smtClean="0">
                                        <a:latin typeface="Cambria Math" panose="02040503050406030204" pitchFamily="18" charset="0"/>
                                      </a:rPr>
                                    </m:ctrlPr>
                                  </m:dPr>
                                  <m:e>
                                    <m:r>
                                      <a:rPr lang="vi-VN" sz="2500" b="1" i="1" smtClean="0">
                                        <a:latin typeface="Cambria Math" panose="02040503050406030204" pitchFamily="18" charset="0"/>
                                      </a:rPr>
                                      <m:t>𝟏𝟓</m:t>
                                    </m:r>
                                    <m:r>
                                      <a:rPr lang="vi-VN" sz="2500" b="1" i="1" smtClean="0">
                                        <a:latin typeface="Cambria Math" panose="02040503050406030204" pitchFamily="18" charset="0"/>
                                      </a:rPr>
                                      <m:t>;</m:t>
                                    </m:r>
                                    <m:r>
                                      <a:rPr lang="vi-VN" sz="2500" b="1" i="1" smtClean="0">
                                        <a:latin typeface="Cambria Math" panose="02040503050406030204" pitchFamily="18" charset="0"/>
                                      </a:rPr>
                                      <m:t>𝟐𝟎</m:t>
                                    </m:r>
                                    <m:r>
                                      <a:rPr lang="vi-VN" sz="2500" b="1" i="1" smtClean="0">
                                        <a:latin typeface="Cambria Math" panose="02040503050406030204" pitchFamily="18" charset="0"/>
                                      </a:rPr>
                                      <m:t>)</m:t>
                                    </m:r>
                                  </m:e>
                                </m:d>
                              </m:oMath>
                            </m:oMathPara>
                          </a14:m>
                          <a:endParaRPr lang="en-US" sz="25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500" i="1" smtClean="0">
                                        <a:latin typeface="Cambria Math" panose="02040503050406030204" pitchFamily="18" charset="0"/>
                                      </a:rPr>
                                    </m:ctrlPr>
                                  </m:dPr>
                                  <m:e>
                                    <m:r>
                                      <a:rPr lang="vi-VN" sz="2500" b="1" i="1" smtClean="0">
                                        <a:latin typeface="Cambria Math" panose="02040503050406030204" pitchFamily="18" charset="0"/>
                                      </a:rPr>
                                      <m:t>𝟐𝟎</m:t>
                                    </m:r>
                                    <m:r>
                                      <a:rPr lang="vi-VN" sz="2500" b="1" i="1" smtClean="0">
                                        <a:latin typeface="Cambria Math" panose="02040503050406030204" pitchFamily="18" charset="0"/>
                                      </a:rPr>
                                      <m:t>;</m:t>
                                    </m:r>
                                    <m:r>
                                      <a:rPr lang="vi-VN" sz="2500" b="1" i="1" smtClean="0">
                                        <a:latin typeface="Cambria Math" panose="02040503050406030204" pitchFamily="18" charset="0"/>
                                      </a:rPr>
                                      <m:t>𝟐𝟓</m:t>
                                    </m:r>
                                    <m:r>
                                      <a:rPr lang="vi-VN" sz="2500" b="1" i="1" smtClean="0">
                                        <a:latin typeface="Cambria Math" panose="02040503050406030204" pitchFamily="18" charset="0"/>
                                      </a:rPr>
                                      <m:t>)</m:t>
                                    </m:r>
                                  </m:e>
                                </m:d>
                              </m:oMath>
                            </m:oMathPara>
                          </a14:m>
                          <a:endParaRPr lang="en-US" sz="25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500" i="1" smtClean="0">
                                        <a:latin typeface="Cambria Math" panose="02040503050406030204" pitchFamily="18" charset="0"/>
                                      </a:rPr>
                                    </m:ctrlPr>
                                  </m:dPr>
                                  <m:e>
                                    <m:r>
                                      <a:rPr lang="vi-VN" sz="2500" b="1" i="1" smtClean="0">
                                        <a:latin typeface="Cambria Math" panose="02040503050406030204" pitchFamily="18" charset="0"/>
                                      </a:rPr>
                                      <m:t>𝟐𝟓</m:t>
                                    </m:r>
                                    <m:r>
                                      <a:rPr lang="vi-VN" sz="2500" b="1" i="1" smtClean="0">
                                        <a:latin typeface="Cambria Math" panose="02040503050406030204" pitchFamily="18" charset="0"/>
                                      </a:rPr>
                                      <m:t>;</m:t>
                                    </m:r>
                                    <m:r>
                                      <a:rPr lang="vi-VN" sz="2500" b="1" i="1" smtClean="0">
                                        <a:latin typeface="Cambria Math" panose="02040503050406030204" pitchFamily="18" charset="0"/>
                                      </a:rPr>
                                      <m:t>𝟑𝟎</m:t>
                                    </m:r>
                                    <m:r>
                                      <a:rPr lang="vi-VN" sz="2500" b="1" i="1" smtClean="0">
                                        <a:latin typeface="Cambria Math" panose="02040503050406030204" pitchFamily="18" charset="0"/>
                                      </a:rPr>
                                      <m:t>)</m:t>
                                    </m:r>
                                  </m:e>
                                </m:d>
                              </m:oMath>
                            </m:oMathPara>
                          </a14:m>
                          <a:endParaRPr lang="en-US" sz="25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500" i="1" smtClean="0">
                                        <a:latin typeface="Cambria Math" panose="02040503050406030204" pitchFamily="18" charset="0"/>
                                      </a:rPr>
                                    </m:ctrlPr>
                                  </m:dPr>
                                  <m:e>
                                    <m:r>
                                      <a:rPr lang="vi-VN" sz="2500" b="1" i="1" smtClean="0">
                                        <a:latin typeface="Cambria Math" panose="02040503050406030204" pitchFamily="18" charset="0"/>
                                      </a:rPr>
                                      <m:t>𝟑𝟎</m:t>
                                    </m:r>
                                    <m:r>
                                      <a:rPr lang="vi-VN" sz="2500" b="1" i="1" smtClean="0">
                                        <a:latin typeface="Cambria Math" panose="02040503050406030204" pitchFamily="18" charset="0"/>
                                      </a:rPr>
                                      <m:t>;</m:t>
                                    </m:r>
                                    <m:r>
                                      <a:rPr lang="vi-VN" sz="2500" b="1" i="1" smtClean="0">
                                        <a:latin typeface="Cambria Math" panose="02040503050406030204" pitchFamily="18" charset="0"/>
                                      </a:rPr>
                                      <m:t>𝟑𝟓</m:t>
                                    </m:r>
                                    <m:r>
                                      <a:rPr lang="vi-VN" sz="2500" b="1" i="1" smtClean="0">
                                        <a:latin typeface="Cambria Math" panose="02040503050406030204" pitchFamily="18" charset="0"/>
                                      </a:rPr>
                                      <m:t>)</m:t>
                                    </m:r>
                                  </m:e>
                                </m:d>
                              </m:oMath>
                            </m:oMathPara>
                          </a14:m>
                          <a:endParaRPr lang="en-US" sz="25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500" i="1" smtClean="0">
                                        <a:latin typeface="Cambria Math" panose="02040503050406030204" pitchFamily="18" charset="0"/>
                                      </a:rPr>
                                    </m:ctrlPr>
                                  </m:dPr>
                                  <m:e>
                                    <m:r>
                                      <a:rPr lang="vi-VN" sz="2500" b="1" i="1" smtClean="0">
                                        <a:latin typeface="Cambria Math" panose="02040503050406030204" pitchFamily="18" charset="0"/>
                                      </a:rPr>
                                      <m:t>𝟑𝟓</m:t>
                                    </m:r>
                                    <m:r>
                                      <a:rPr lang="vi-VN" sz="2500" b="1" i="1" smtClean="0">
                                        <a:latin typeface="Cambria Math" panose="02040503050406030204" pitchFamily="18" charset="0"/>
                                      </a:rPr>
                                      <m:t>;</m:t>
                                    </m:r>
                                    <m:r>
                                      <a:rPr lang="vi-VN" sz="2500" b="1" i="1" smtClean="0">
                                        <a:latin typeface="Cambria Math" panose="02040503050406030204" pitchFamily="18" charset="0"/>
                                      </a:rPr>
                                      <m:t>𝟒𝟎</m:t>
                                    </m:r>
                                    <m:r>
                                      <a:rPr lang="vi-VN" sz="2500" b="1" i="1" smtClean="0">
                                        <a:latin typeface="Cambria Math" panose="02040503050406030204" pitchFamily="18" charset="0"/>
                                      </a:rPr>
                                      <m:t>)</m:t>
                                    </m:r>
                                  </m:e>
                                </m:d>
                              </m:oMath>
                            </m:oMathPara>
                          </a14:m>
                          <a:endParaRPr lang="en-US" sz="25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500" i="1" smtClean="0">
                                        <a:latin typeface="Cambria Math" panose="02040503050406030204" pitchFamily="18" charset="0"/>
                                      </a:rPr>
                                    </m:ctrlPr>
                                  </m:dPr>
                                  <m:e>
                                    <m:r>
                                      <a:rPr lang="vi-VN" sz="2500" b="1" i="1" smtClean="0">
                                        <a:latin typeface="Cambria Math" panose="02040503050406030204" pitchFamily="18" charset="0"/>
                                      </a:rPr>
                                      <m:t>𝟒𝟎</m:t>
                                    </m:r>
                                    <m:r>
                                      <a:rPr lang="vi-VN" sz="2500" b="1" i="1" smtClean="0">
                                        <a:latin typeface="Cambria Math" panose="02040503050406030204" pitchFamily="18" charset="0"/>
                                      </a:rPr>
                                      <m:t>;</m:t>
                                    </m:r>
                                    <m:r>
                                      <a:rPr lang="vi-VN" sz="2500" b="1" i="1" smtClean="0">
                                        <a:latin typeface="Cambria Math" panose="02040503050406030204" pitchFamily="18" charset="0"/>
                                      </a:rPr>
                                      <m:t>𝟒𝟓</m:t>
                                    </m:r>
                                    <m:r>
                                      <a:rPr lang="vi-VN" sz="2500" b="1" i="1" smtClean="0">
                                        <a:latin typeface="Cambria Math" panose="02040503050406030204" pitchFamily="18" charset="0"/>
                                      </a:rPr>
                                      <m:t>)</m:t>
                                    </m:r>
                                  </m:e>
                                </m:d>
                              </m:oMath>
                            </m:oMathPara>
                          </a14:m>
                          <a:endParaRPr lang="en-US" sz="25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500" i="1" smtClean="0">
                                        <a:latin typeface="Cambria Math" panose="02040503050406030204" pitchFamily="18" charset="0"/>
                                      </a:rPr>
                                    </m:ctrlPr>
                                  </m:dPr>
                                  <m:e>
                                    <m:r>
                                      <a:rPr lang="vi-VN" sz="2500" b="1" i="1" smtClean="0">
                                        <a:latin typeface="Cambria Math" panose="02040503050406030204" pitchFamily="18" charset="0"/>
                                      </a:rPr>
                                      <m:t>𝟒𝟓</m:t>
                                    </m:r>
                                    <m:r>
                                      <a:rPr lang="vi-VN" sz="2500" b="1" i="1" smtClean="0">
                                        <a:latin typeface="Cambria Math" panose="02040503050406030204" pitchFamily="18" charset="0"/>
                                      </a:rPr>
                                      <m:t>;</m:t>
                                    </m:r>
                                    <m:r>
                                      <a:rPr lang="vi-VN" sz="2500" b="1" i="1" smtClean="0">
                                        <a:latin typeface="Cambria Math" panose="02040503050406030204" pitchFamily="18" charset="0"/>
                                      </a:rPr>
                                      <m:t>𝟓𝟎</m:t>
                                    </m:r>
                                    <m:r>
                                      <a:rPr lang="vi-VN" sz="2500" b="1" i="1" smtClean="0">
                                        <a:latin typeface="Cambria Math" panose="02040503050406030204" pitchFamily="18" charset="0"/>
                                      </a:rPr>
                                      <m:t>)</m:t>
                                    </m:r>
                                  </m:e>
                                </m:d>
                              </m:oMath>
                            </m:oMathPara>
                          </a14:m>
                          <a:endParaRPr lang="en-US" sz="25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182101579"/>
                      </a:ext>
                    </a:extLst>
                  </a:tr>
                  <a:tr h="370840">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Số</a:t>
                          </a:r>
                          <a:r>
                            <a:rPr lang="vi-VN" sz="2500" b="1" baseline="0" dirty="0">
                              <a:latin typeface="Tahoma" panose="020B0604030504040204" pitchFamily="34" charset="0"/>
                              <a:ea typeface="Tahoma" panose="020B0604030504040204" pitchFamily="34" charset="0"/>
                              <a:cs typeface="Tahoma" panose="020B0604030504040204" pitchFamily="34" charset="0"/>
                            </a:rPr>
                            <a:t> nhân viên</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6</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14</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25</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37</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21</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13</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9</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09479931"/>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005558638"/>
                  </p:ext>
                </p:extLst>
              </p:nvPr>
            </p:nvGraphicFramePr>
            <p:xfrm>
              <a:off x="175779" y="1560531"/>
              <a:ext cx="11786792" cy="944880"/>
            </p:xfrm>
            <a:graphic>
              <a:graphicData uri="http://schemas.openxmlformats.org/drawingml/2006/table">
                <a:tbl>
                  <a:tblPr firstRow="1" bandRow="1">
                    <a:tableStyleId>{5C22544A-7EE6-4342-B048-85BDC9FD1C3A}</a:tableStyleId>
                  </a:tblPr>
                  <a:tblGrid>
                    <a:gridCol w="2788945">
                      <a:extLst>
                        <a:ext uri="{9D8B030D-6E8A-4147-A177-3AD203B41FA5}">
                          <a16:colId xmlns:a16="http://schemas.microsoft.com/office/drawing/2014/main" val="2249304620"/>
                        </a:ext>
                      </a:extLst>
                    </a:gridCol>
                    <a:gridCol w="1400783">
                      <a:extLst>
                        <a:ext uri="{9D8B030D-6E8A-4147-A177-3AD203B41FA5}">
                          <a16:colId xmlns:a16="http://schemas.microsoft.com/office/drawing/2014/main" val="3165499833"/>
                        </a:ext>
                      </a:extLst>
                    </a:gridCol>
                    <a:gridCol w="1293778">
                      <a:extLst>
                        <a:ext uri="{9D8B030D-6E8A-4147-A177-3AD203B41FA5}">
                          <a16:colId xmlns:a16="http://schemas.microsoft.com/office/drawing/2014/main" val="937186934"/>
                        </a:ext>
                      </a:extLst>
                    </a:gridCol>
                    <a:gridCol w="1245141">
                      <a:extLst>
                        <a:ext uri="{9D8B030D-6E8A-4147-A177-3AD203B41FA5}">
                          <a16:colId xmlns:a16="http://schemas.microsoft.com/office/drawing/2014/main" val="92088247"/>
                        </a:ext>
                      </a:extLst>
                    </a:gridCol>
                    <a:gridCol w="1206230">
                      <a:extLst>
                        <a:ext uri="{9D8B030D-6E8A-4147-A177-3AD203B41FA5}">
                          <a16:colId xmlns:a16="http://schemas.microsoft.com/office/drawing/2014/main" val="1039012084"/>
                        </a:ext>
                      </a:extLst>
                    </a:gridCol>
                    <a:gridCol w="1245140">
                      <a:extLst>
                        <a:ext uri="{9D8B030D-6E8A-4147-A177-3AD203B41FA5}">
                          <a16:colId xmlns:a16="http://schemas.microsoft.com/office/drawing/2014/main" val="643904820"/>
                        </a:ext>
                      </a:extLst>
                    </a:gridCol>
                    <a:gridCol w="1332689">
                      <a:extLst>
                        <a:ext uri="{9D8B030D-6E8A-4147-A177-3AD203B41FA5}">
                          <a16:colId xmlns:a16="http://schemas.microsoft.com/office/drawing/2014/main" val="793409571"/>
                        </a:ext>
                      </a:extLst>
                    </a:gridCol>
                    <a:gridCol w="1274086">
                      <a:extLst>
                        <a:ext uri="{9D8B030D-6E8A-4147-A177-3AD203B41FA5}">
                          <a16:colId xmlns:a16="http://schemas.microsoft.com/office/drawing/2014/main" val="3025697048"/>
                        </a:ext>
                      </a:extLst>
                    </a:gridCol>
                  </a:tblGrid>
                  <a:tr h="472440">
                    <a:tc>
                      <a:txBody>
                        <a:bodyPr/>
                        <a:lstStyle/>
                        <a:p>
                          <a:pPr algn="ctr"/>
                          <a:r>
                            <a:rPr lang="vi-VN" sz="2500" dirty="0">
                              <a:latin typeface="Tahoma" panose="020B0604030504040204" pitchFamily="34" charset="0"/>
                              <a:ea typeface="Tahoma" panose="020B0604030504040204" pitchFamily="34" charset="0"/>
                              <a:cs typeface="Tahoma" panose="020B0604030504040204" pitchFamily="34" charset="0"/>
                            </a:rPr>
                            <a:t>Thời</a:t>
                          </a:r>
                          <a:r>
                            <a:rPr lang="vi-VN" sz="2500" baseline="0" dirty="0">
                              <a:latin typeface="Tahoma" panose="020B0604030504040204" pitchFamily="34" charset="0"/>
                              <a:ea typeface="Tahoma" panose="020B0604030504040204" pitchFamily="34" charset="0"/>
                              <a:cs typeface="Tahoma" panose="020B0604030504040204" pitchFamily="34" charset="0"/>
                            </a:rPr>
                            <a:t> gian</a:t>
                          </a:r>
                          <a:endParaRPr lang="en-US" sz="25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199565" t="-8974" r="-543913" b="-130769"/>
                          </a:stretch>
                        </a:blipFill>
                      </a:tcPr>
                    </a:tc>
                    <a:tc>
                      <a:txBody>
                        <a:bodyPr/>
                        <a:lstStyle/>
                        <a:p>
                          <a:endParaRPr lang="en-US"/>
                        </a:p>
                      </a:txBody>
                      <a:tcPr>
                        <a:blipFill>
                          <a:blip r:embed="rId4"/>
                          <a:stretch>
                            <a:fillRect l="-325000" t="-8974" r="-490094" b="-130769"/>
                          </a:stretch>
                        </a:blipFill>
                      </a:tcPr>
                    </a:tc>
                    <a:tc>
                      <a:txBody>
                        <a:bodyPr/>
                        <a:lstStyle/>
                        <a:p>
                          <a:endParaRPr lang="en-US"/>
                        </a:p>
                      </a:txBody>
                      <a:tcPr>
                        <a:blipFill>
                          <a:blip r:embed="rId4"/>
                          <a:stretch>
                            <a:fillRect l="-439512" t="-8974" r="-406829" b="-130769"/>
                          </a:stretch>
                        </a:blipFill>
                      </a:tcPr>
                    </a:tc>
                    <a:tc>
                      <a:txBody>
                        <a:bodyPr/>
                        <a:lstStyle/>
                        <a:p>
                          <a:endParaRPr lang="en-US"/>
                        </a:p>
                      </a:txBody>
                      <a:tcPr>
                        <a:blipFill>
                          <a:blip r:embed="rId4"/>
                          <a:stretch>
                            <a:fillRect l="-558586" t="-8974" r="-321212" b="-130769"/>
                          </a:stretch>
                        </a:blipFill>
                      </a:tcPr>
                    </a:tc>
                    <a:tc>
                      <a:txBody>
                        <a:bodyPr/>
                        <a:lstStyle/>
                        <a:p>
                          <a:endParaRPr lang="en-US"/>
                        </a:p>
                      </a:txBody>
                      <a:tcPr>
                        <a:blipFill>
                          <a:blip r:embed="rId4"/>
                          <a:stretch>
                            <a:fillRect l="-639216" t="-8974" r="-211765" b="-130769"/>
                          </a:stretch>
                        </a:blipFill>
                      </a:tcPr>
                    </a:tc>
                    <a:tc>
                      <a:txBody>
                        <a:bodyPr/>
                        <a:lstStyle/>
                        <a:p>
                          <a:endParaRPr lang="en-US"/>
                        </a:p>
                      </a:txBody>
                      <a:tcPr>
                        <a:blipFill>
                          <a:blip r:embed="rId4"/>
                          <a:stretch>
                            <a:fillRect l="-688584" t="-8974" r="-97260" b="-130769"/>
                          </a:stretch>
                        </a:blipFill>
                      </a:tcPr>
                    </a:tc>
                    <a:tc>
                      <a:txBody>
                        <a:bodyPr/>
                        <a:lstStyle/>
                        <a:p>
                          <a:endParaRPr lang="en-US"/>
                        </a:p>
                      </a:txBody>
                      <a:tcPr>
                        <a:blipFill>
                          <a:blip r:embed="rId4"/>
                          <a:stretch>
                            <a:fillRect l="-826316" t="-8974" r="-1914" b="-130769"/>
                          </a:stretch>
                        </a:blipFill>
                      </a:tcPr>
                    </a:tc>
                    <a:extLst>
                      <a:ext uri="{0D108BD9-81ED-4DB2-BD59-A6C34878D82A}">
                        <a16:rowId xmlns:a16="http://schemas.microsoft.com/office/drawing/2014/main" val="2182101579"/>
                      </a:ext>
                    </a:extLst>
                  </a:tr>
                  <a:tr h="472440">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Số</a:t>
                          </a:r>
                          <a:r>
                            <a:rPr lang="vi-VN" sz="2500" b="1" baseline="0" dirty="0">
                              <a:latin typeface="Tahoma" panose="020B0604030504040204" pitchFamily="34" charset="0"/>
                              <a:ea typeface="Tahoma" panose="020B0604030504040204" pitchFamily="34" charset="0"/>
                              <a:cs typeface="Tahoma" panose="020B0604030504040204" pitchFamily="34" charset="0"/>
                            </a:rPr>
                            <a:t> nhân viên</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6</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14</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25</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37</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21</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13</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sz="2500" b="1" dirty="0">
                              <a:latin typeface="Tahoma" panose="020B0604030504040204" pitchFamily="34" charset="0"/>
                              <a:ea typeface="Tahoma" panose="020B0604030504040204" pitchFamily="34" charset="0"/>
                              <a:cs typeface="Tahoma" panose="020B0604030504040204" pitchFamily="34" charset="0"/>
                            </a:rPr>
                            <a:t>9</a:t>
                          </a:r>
                          <a:endParaRPr lang="en-US" sz="25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09479931"/>
                      </a:ext>
                    </a:extLst>
                  </a:tr>
                </a:tbl>
              </a:graphicData>
            </a:graphic>
          </p:graphicFrame>
        </mc:Fallback>
      </mc:AlternateContent>
      <p:sp>
        <p:nvSpPr>
          <p:cNvPr id="9" name="Rectangle 8"/>
          <p:cNvSpPr/>
          <p:nvPr/>
        </p:nvSpPr>
        <p:spPr>
          <a:xfrm>
            <a:off x="194964" y="2496591"/>
            <a:ext cx="5570756" cy="466923"/>
          </a:xfrm>
          <a:prstGeom prst="rect">
            <a:avLst/>
          </a:prstGeom>
        </p:spPr>
        <p:txBody>
          <a:bodyPr wrap="none">
            <a:spAutoFit/>
          </a:bodyPr>
          <a:lstStyle/>
          <a:p>
            <a:pPr>
              <a:lnSpc>
                <a:spcPct val="107000"/>
              </a:lnSpc>
            </a:pPr>
            <a:r>
              <a:rPr lang="en-US" sz="2500" b="1" dirty="0" err="1">
                <a:latin typeface="Tahoma" panose="020B0604030504040204" pitchFamily="34" charset="0"/>
                <a:ea typeface="Tahoma" panose="020B0604030504040204" pitchFamily="34" charset="0"/>
                <a:cs typeface="Tahoma" panose="020B0604030504040204" pitchFamily="34" charset="0"/>
              </a:rPr>
              <a:t>Đọc</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và</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giải</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thích</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mẫu</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số</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liệu</a:t>
            </a:r>
            <a:r>
              <a:rPr lang="en-US" sz="2500" b="1" dirty="0">
                <a:latin typeface="Tahoma" panose="020B0604030504040204" pitchFamily="34" charset="0"/>
                <a:ea typeface="Tahoma" panose="020B0604030504040204" pitchFamily="34" charset="0"/>
                <a:cs typeface="Tahoma" panose="020B0604030504040204" pitchFamily="34" charset="0"/>
              </a:rPr>
              <a:t> </a:t>
            </a:r>
            <a:r>
              <a:rPr lang="en-US" sz="2500" b="1" dirty="0" err="1">
                <a:latin typeface="Tahoma" panose="020B0604030504040204" pitchFamily="34" charset="0"/>
                <a:ea typeface="Tahoma" panose="020B0604030504040204" pitchFamily="34" charset="0"/>
                <a:cs typeface="Tahoma" panose="020B0604030504040204" pitchFamily="34" charset="0"/>
              </a:rPr>
              <a:t>này</a:t>
            </a:r>
            <a:r>
              <a:rPr lang="en-US" sz="2500" b="1" dirty="0">
                <a:latin typeface="Tahoma" panose="020B0604030504040204" pitchFamily="34" charset="0"/>
                <a:ea typeface="Tahoma" panose="020B0604030504040204" pitchFamily="34" charset="0"/>
                <a:cs typeface="Tahoma" panose="020B0604030504040204" pitchFamily="34" charset="0"/>
              </a:rPr>
              <a:t>.</a:t>
            </a:r>
          </a:p>
        </p:txBody>
      </p:sp>
      <p:sp>
        <p:nvSpPr>
          <p:cNvPr id="3" name="TextBox 2">
            <a:extLst>
              <a:ext uri="{FF2B5EF4-FFF2-40B4-BE49-F238E27FC236}">
                <a16:creationId xmlns:a16="http://schemas.microsoft.com/office/drawing/2014/main" id="{7F0D6021-3DBF-8009-60E4-71367087018E}"/>
              </a:ext>
            </a:extLst>
          </p:cNvPr>
          <p:cNvSpPr txBox="1"/>
          <p:nvPr/>
        </p:nvSpPr>
        <p:spPr>
          <a:xfrm>
            <a:off x="93133" y="2871955"/>
            <a:ext cx="2345012" cy="477054"/>
          </a:xfrm>
          <a:prstGeom prst="rect">
            <a:avLst/>
          </a:prstGeom>
          <a:noFill/>
        </p:spPr>
        <p:txBody>
          <a:bodyPr wrap="square">
            <a:spAutoFit/>
          </a:bodyPr>
          <a:lstStyle/>
          <a:p>
            <a:r>
              <a:rPr lang="fr-FR" sz="25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fr-FR" sz="25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25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fr-FR" sz="25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2500" dirty="0"/>
          </a:p>
        </p:txBody>
      </p:sp>
      <p:sp>
        <p:nvSpPr>
          <p:cNvPr id="5" name="TextBox 4">
            <a:extLst>
              <a:ext uri="{FF2B5EF4-FFF2-40B4-BE49-F238E27FC236}">
                <a16:creationId xmlns:a16="http://schemas.microsoft.com/office/drawing/2014/main" id="{B6999EE2-4614-84B5-2E61-350178A7CCB6}"/>
              </a:ext>
            </a:extLst>
          </p:cNvPr>
          <p:cNvSpPr txBox="1"/>
          <p:nvPr/>
        </p:nvSpPr>
        <p:spPr>
          <a:xfrm>
            <a:off x="175779" y="4937802"/>
            <a:ext cx="11994204" cy="108202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vi-VN" sz="2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 </a:t>
            </a:r>
            <a:r>
              <a:rPr lang="vi-VN" sz="2300" b="1" dirty="0">
                <a:solidFill>
                  <a:prstClr val="black"/>
                </a:solidFill>
                <a:latin typeface="Tahoma" panose="020B0604030504040204" pitchFamily="34" charset="0"/>
                <a:ea typeface="Tahoma" panose="020B0604030504040204" pitchFamily="34" charset="0"/>
                <a:cs typeface="Tahoma" panose="020B0604030504040204" pitchFamily="34" charset="0"/>
              </a:rPr>
              <a:t>13</a:t>
            </a:r>
            <a:r>
              <a:rPr kumimoji="0" lang="vi-VN" sz="2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nhân viên có thời gian đi từ nhà đến nơi làm việc là từ 40 đến dưới 45</a:t>
            </a:r>
            <a:r>
              <a:rPr kumimoji="0" lang="en-US" sz="2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2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vi-VN" sz="2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 9 nhân viên có thời gian đi từ nhà đến nới làm việc từ 45 đến dưới 50 phút</a:t>
            </a:r>
            <a:r>
              <a:rPr kumimoji="0" lang="en-US" sz="2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23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1778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left)">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wipe(left)">
                                      <p:cBhvr>
                                        <p:cTn id="50" dur="5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left)">
                                      <p:cBhvr>
                                        <p:cTn id="55" dur="500"/>
                                        <p:tgtEl>
                                          <p:spTgt spid="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wipe(left)">
                                      <p:cBhvr>
                                        <p:cTn id="60" dur="500"/>
                                        <p:tgtEl>
                                          <p:spTgt spid="4">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
                                            <p:txEl>
                                              <p:pRg st="0" end="0"/>
                                            </p:txEl>
                                          </p:spTgt>
                                        </p:tgtEl>
                                        <p:attrNameLst>
                                          <p:attrName>style.visibility</p:attrName>
                                        </p:attrNameLst>
                                      </p:cBhvr>
                                      <p:to>
                                        <p:strVal val="visible"/>
                                      </p:to>
                                    </p:set>
                                    <p:animEffect transition="in" filter="wipe(left)">
                                      <p:cBhvr>
                                        <p:cTn id="65" dur="500"/>
                                        <p:tgtEl>
                                          <p:spTgt spid="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
                                            <p:txEl>
                                              <p:pRg st="1" end="1"/>
                                            </p:txEl>
                                          </p:spTgt>
                                        </p:tgtEl>
                                        <p:attrNameLst>
                                          <p:attrName>style.visibility</p:attrName>
                                        </p:attrNameLst>
                                      </p:cBhvr>
                                      <p:to>
                                        <p:strVal val="visible"/>
                                      </p:to>
                                    </p:set>
                                    <p:animEffect transition="in" filter="wipe(left)">
                                      <p:cBhvr>
                                        <p:cTn id="7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2632</Words>
  <Application>Microsoft Office PowerPoint</Application>
  <PresentationFormat>Widescreen</PresentationFormat>
  <Paragraphs>353</Paragraphs>
  <Slides>18</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Abril Fatface</vt:lpstr>
      <vt:lpstr>Arial</vt:lpstr>
      <vt:lpstr>Calibri</vt:lpstr>
      <vt:lpstr>Calibri Light</vt:lpstr>
      <vt:lpstr>Cambria Math</vt:lpstr>
      <vt:lpstr>Chu Van An</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Nghia Tran</cp:lastModifiedBy>
  <cp:revision>39</cp:revision>
  <dcterms:created xsi:type="dcterms:W3CDTF">2023-05-15T04:03:24Z</dcterms:created>
  <dcterms:modified xsi:type="dcterms:W3CDTF">2023-12-05T05:04:50Z</dcterms:modified>
</cp:coreProperties>
</file>