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  <p:sldMasterId id="2147483720" r:id="rId6"/>
  </p:sldMasterIdLst>
  <p:sldIdLst>
    <p:sldId id="265" r:id="rId7"/>
    <p:sldId id="266" r:id="rId8"/>
    <p:sldId id="269" r:id="rId9"/>
    <p:sldId id="276" r:id="rId10"/>
    <p:sldId id="277" r:id="rId11"/>
    <p:sldId id="273" r:id="rId12"/>
    <p:sldId id="257" r:id="rId13"/>
    <p:sldId id="287" r:id="rId14"/>
    <p:sldId id="288" r:id="rId15"/>
    <p:sldId id="289" r:id="rId16"/>
    <p:sldId id="290" r:id="rId17"/>
    <p:sldId id="291" r:id="rId18"/>
    <p:sldId id="271" r:id="rId19"/>
    <p:sldId id="274" r:id="rId20"/>
    <p:sldId id="278" r:id="rId21"/>
    <p:sldId id="280" r:id="rId22"/>
    <p:sldId id="284" r:id="rId23"/>
    <p:sldId id="285" r:id="rId24"/>
    <p:sldId id="345" r:id="rId25"/>
    <p:sldId id="292" r:id="rId26"/>
    <p:sldId id="293" r:id="rId27"/>
    <p:sldId id="311" r:id="rId28"/>
    <p:sldId id="310" r:id="rId29"/>
    <p:sldId id="312" r:id="rId30"/>
    <p:sldId id="313" r:id="rId31"/>
    <p:sldId id="314" r:id="rId32"/>
    <p:sldId id="315" r:id="rId33"/>
    <p:sldId id="258" r:id="rId34"/>
    <p:sldId id="297" r:id="rId35"/>
    <p:sldId id="298" r:id="rId36"/>
    <p:sldId id="299" r:id="rId37"/>
    <p:sldId id="300" r:id="rId38"/>
    <p:sldId id="301" r:id="rId39"/>
    <p:sldId id="346" r:id="rId40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C86DD"/>
    <a:srgbClr val="FFFFFF"/>
    <a:srgbClr val="99CC00"/>
    <a:srgbClr val="DF6438"/>
    <a:srgbClr val="E7E2E1"/>
    <a:srgbClr val="B4A19F"/>
    <a:srgbClr val="EEFBFF"/>
    <a:srgbClr val="490000"/>
    <a:srgbClr val="F2AFAF"/>
    <a:srgbClr val="1AB7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 autoAdjust="0"/>
    <p:restoredTop sz="94622" autoAdjust="0"/>
  </p:normalViewPr>
  <p:slideViewPr>
    <p:cSldViewPr>
      <p:cViewPr varScale="1">
        <p:scale>
          <a:sx n="77" d="100"/>
          <a:sy n="77" d="100"/>
        </p:scale>
        <p:origin x="414" y="9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viewProps" Target="viewProp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theme" Target="theme/theme1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077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7983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3059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6728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0045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7324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9405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1404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0787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0363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3497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5028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6057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6925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9526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4666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3743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9870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8552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2560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23992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1829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52858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58814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63001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58510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5895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48033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0017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3937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86679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18588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6543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51855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23358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71715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88076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212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32729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773611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518779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287693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522302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95374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33502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448438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hart&#10;&#10;Description automatically generated with medium confidence">
            <a:extLst>
              <a:ext uri="{FF2B5EF4-FFF2-40B4-BE49-F238E27FC236}">
                <a16:creationId xmlns:a16="http://schemas.microsoft.com/office/drawing/2014/main" id="{B53C03A2-72B8-7FA1-3510-59536988D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15"/>
          <a:stretch/>
        </p:blipFill>
        <p:spPr>
          <a:xfrm>
            <a:off x="30" y="1923"/>
            <a:ext cx="18287970" cy="10285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79938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810865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868302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834313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265084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399625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007290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057721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01563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8879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764295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672883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863205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025159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606936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541533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24305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4675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669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6200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1AAB0076-9A41-0FD6-9B6A-E4114ADFF80B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899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52D22B1E-45EF-DF70-5A27-A4A9B2A3DCB0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583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BFA00D80-536D-BD57-07A5-7898F35CD567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111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>
            <a:extLst>
              <a:ext uri="{FF2B5EF4-FFF2-40B4-BE49-F238E27FC236}">
                <a16:creationId xmlns:a16="http://schemas.microsoft.com/office/drawing/2014/main" id="{3FDCD972-709B-E25F-7F79-D1C4F22B6FAA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131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9Slide.vn - 2019">
            <a:extLst>
              <a:ext uri="{FF2B5EF4-FFF2-40B4-BE49-F238E27FC236}">
                <a16:creationId xmlns:a16="http://schemas.microsoft.com/office/drawing/2014/main" id="{5632727A-1FC4-4D3D-B80E-97CBB52C7562}"/>
              </a:ext>
            </a:extLst>
          </p:cNvPr>
          <p:cNvSpPr txBox="1"/>
          <p:nvPr userDrawn="1"/>
        </p:nvSpPr>
        <p:spPr>
          <a:xfrm>
            <a:off x="0" y="-2406997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4" name="Picture 3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4D92D12B-C1F2-044E-8E38-D31FF8FE446C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32046" y="0"/>
            <a:ext cx="2527821" cy="2527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149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1371600" rtl="0" eaLnBrk="1" latinLnBrk="0" hangingPunct="1"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14350" indent="-514350" algn="l" defTabSz="1371600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114425" indent="-428625" algn="l" defTabSz="1371600" rtl="0" eaLnBrk="1" latinLnBrk="0" hangingPunct="1">
        <a:spcBef>
          <a:spcPct val="20000"/>
        </a:spcBef>
        <a:buFont typeface="Arial" pitchFamily="34" charset="0"/>
        <a:buChar char="–"/>
        <a:defRPr sz="42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spcBef>
          <a:spcPct val="20000"/>
        </a:spcBef>
        <a:buFont typeface="Arial" pitchFamily="34" charset="0"/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spcBef>
          <a:spcPct val="20000"/>
        </a:spcBef>
        <a:buFont typeface="Arial" pitchFamily="34" charset="0"/>
        <a:buChar char="»"/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9Slide.vn - 2019">
            <a:extLst>
              <a:ext uri="{FF2B5EF4-FFF2-40B4-BE49-F238E27FC236}">
                <a16:creationId xmlns:a16="http://schemas.microsoft.com/office/drawing/2014/main" id="{76C96322-0A62-4B45-81DE-9C8091D21D77}"/>
              </a:ext>
            </a:extLst>
          </p:cNvPr>
          <p:cNvSpPr txBox="1"/>
          <p:nvPr userDrawn="1"/>
        </p:nvSpPr>
        <p:spPr>
          <a:xfrm>
            <a:off x="0" y="-2406997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127372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1371600" rtl="0" eaLnBrk="1" latinLnBrk="0" hangingPunct="1"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14350" indent="-514350" algn="l" defTabSz="1371600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114425" indent="-428625" algn="l" defTabSz="1371600" rtl="0" eaLnBrk="1" latinLnBrk="0" hangingPunct="1">
        <a:spcBef>
          <a:spcPct val="20000"/>
        </a:spcBef>
        <a:buFont typeface="Arial" pitchFamily="34" charset="0"/>
        <a:buChar char="–"/>
        <a:defRPr sz="42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spcBef>
          <a:spcPct val="20000"/>
        </a:spcBef>
        <a:buFont typeface="Arial" pitchFamily="34" charset="0"/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spcBef>
          <a:spcPct val="20000"/>
        </a:spcBef>
        <a:buFont typeface="Arial" pitchFamily="34" charset="0"/>
        <a:buChar char="»"/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1.jpeg"/><Relationship Id="rId5" Type="http://schemas.openxmlformats.org/officeDocument/2006/relationships/image" Target="../media/image26.sv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2.jpeg"/><Relationship Id="rId5" Type="http://schemas.openxmlformats.org/officeDocument/2006/relationships/image" Target="../media/image26.sv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3.png"/><Relationship Id="rId5" Type="http://schemas.openxmlformats.org/officeDocument/2006/relationships/image" Target="../media/image26.sv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4.png"/><Relationship Id="rId5" Type="http://schemas.openxmlformats.org/officeDocument/2006/relationships/image" Target="../media/image26.sv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5.png"/><Relationship Id="rId5" Type="http://schemas.openxmlformats.org/officeDocument/2006/relationships/image" Target="../media/image26.sv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4.svg"/><Relationship Id="rId7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6.png"/><Relationship Id="rId5" Type="http://schemas.openxmlformats.org/officeDocument/2006/relationships/image" Target="../media/image26.svg"/><Relationship Id="rId4" Type="http://schemas.openxmlformats.org/officeDocument/2006/relationships/image" Target="../media/image18.png"/><Relationship Id="rId9" Type="http://schemas.openxmlformats.org/officeDocument/2006/relationships/image" Target="../media/image36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svg"/><Relationship Id="rId7" Type="http://schemas.openxmlformats.org/officeDocument/2006/relationships/image" Target="../media/image36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7.png"/><Relationship Id="rId11" Type="http://schemas.microsoft.com/office/2007/relationships/hdphoto" Target="../media/hdphoto1.wdp"/><Relationship Id="rId5" Type="http://schemas.openxmlformats.org/officeDocument/2006/relationships/image" Target="../media/image26.svg"/><Relationship Id="rId10" Type="http://schemas.openxmlformats.org/officeDocument/2006/relationships/image" Target="../media/image26.png"/><Relationship Id="rId4" Type="http://schemas.openxmlformats.org/officeDocument/2006/relationships/image" Target="../media/image18.png"/><Relationship Id="rId9" Type="http://schemas.openxmlformats.org/officeDocument/2006/relationships/image" Target="../media/image38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40.svg"/><Relationship Id="rId7" Type="http://schemas.openxmlformats.org/officeDocument/2006/relationships/image" Target="../media/image44.svg"/><Relationship Id="rId12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31.png"/><Relationship Id="rId11" Type="http://schemas.openxmlformats.org/officeDocument/2006/relationships/image" Target="../media/image48.svg"/><Relationship Id="rId5" Type="http://schemas.openxmlformats.org/officeDocument/2006/relationships/image" Target="../media/image42.svg"/><Relationship Id="rId10" Type="http://schemas.openxmlformats.org/officeDocument/2006/relationships/image" Target="../media/image33.png"/><Relationship Id="rId4" Type="http://schemas.openxmlformats.org/officeDocument/2006/relationships/image" Target="../media/image30.png"/><Relationship Id="rId9" Type="http://schemas.openxmlformats.org/officeDocument/2006/relationships/image" Target="../media/image46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11" Type="http://schemas.openxmlformats.org/officeDocument/2006/relationships/image" Target="../media/image11.png"/><Relationship Id="rId5" Type="http://schemas.openxmlformats.org/officeDocument/2006/relationships/image" Target="../media/image8.png"/><Relationship Id="rId10" Type="http://schemas.openxmlformats.org/officeDocument/2006/relationships/image" Target="../media/image15.svg"/><Relationship Id="rId4" Type="http://schemas.openxmlformats.org/officeDocument/2006/relationships/image" Target="../media/image9.sv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7.png"/><Relationship Id="rId7" Type="http://schemas.openxmlformats.org/officeDocument/2006/relationships/image" Target="../media/image56.svg"/><Relationship Id="rId12" Type="http://schemas.openxmlformats.org/officeDocument/2006/relationships/image" Target="../media/image42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39.png"/><Relationship Id="rId11" Type="http://schemas.openxmlformats.org/officeDocument/2006/relationships/image" Target="../media/image59.svg"/><Relationship Id="rId5" Type="http://schemas.openxmlformats.org/officeDocument/2006/relationships/image" Target="../media/image54.svg"/><Relationship Id="rId10" Type="http://schemas.openxmlformats.org/officeDocument/2006/relationships/image" Target="../media/image41.png"/><Relationship Id="rId4" Type="http://schemas.openxmlformats.org/officeDocument/2006/relationships/image" Target="../media/image38.png"/><Relationship Id="rId9" Type="http://schemas.microsoft.com/office/2007/relationships/hdphoto" Target="../media/hdphoto2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72.svg"/><Relationship Id="rId3" Type="http://schemas.openxmlformats.org/officeDocument/2006/relationships/image" Target="../media/image62.svg"/><Relationship Id="rId7" Type="http://schemas.openxmlformats.org/officeDocument/2006/relationships/image" Target="../media/image66.svg"/><Relationship Id="rId12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45.png"/><Relationship Id="rId11" Type="http://schemas.openxmlformats.org/officeDocument/2006/relationships/image" Target="../media/image70.svg"/><Relationship Id="rId5" Type="http://schemas.openxmlformats.org/officeDocument/2006/relationships/image" Target="../media/image64.svg"/><Relationship Id="rId15" Type="http://schemas.openxmlformats.org/officeDocument/2006/relationships/image" Target="../media/image74.svg"/><Relationship Id="rId10" Type="http://schemas.openxmlformats.org/officeDocument/2006/relationships/image" Target="../media/image47.png"/><Relationship Id="rId4" Type="http://schemas.openxmlformats.org/officeDocument/2006/relationships/image" Target="../media/image44.png"/><Relationship Id="rId9" Type="http://schemas.openxmlformats.org/officeDocument/2006/relationships/image" Target="../media/image68.svg"/><Relationship Id="rId1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7.png"/><Relationship Id="rId7" Type="http://schemas.openxmlformats.org/officeDocument/2006/relationships/image" Target="../media/image56.svg"/><Relationship Id="rId12" Type="http://schemas.openxmlformats.org/officeDocument/2006/relationships/image" Target="../media/image5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39.png"/><Relationship Id="rId11" Type="http://schemas.openxmlformats.org/officeDocument/2006/relationships/image" Target="../media/image59.svg"/><Relationship Id="rId5" Type="http://schemas.openxmlformats.org/officeDocument/2006/relationships/image" Target="../media/image54.svg"/><Relationship Id="rId10" Type="http://schemas.openxmlformats.org/officeDocument/2006/relationships/image" Target="../media/image41.png"/><Relationship Id="rId4" Type="http://schemas.openxmlformats.org/officeDocument/2006/relationships/image" Target="../media/image38.png"/><Relationship Id="rId9" Type="http://schemas.microsoft.com/office/2007/relationships/hdphoto" Target="../media/hdphoto2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7.png"/><Relationship Id="rId7" Type="http://schemas.openxmlformats.org/officeDocument/2006/relationships/image" Target="../media/image56.svg"/><Relationship Id="rId12" Type="http://schemas.openxmlformats.org/officeDocument/2006/relationships/image" Target="../media/image5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39.png"/><Relationship Id="rId11" Type="http://schemas.openxmlformats.org/officeDocument/2006/relationships/image" Target="../media/image59.svg"/><Relationship Id="rId5" Type="http://schemas.openxmlformats.org/officeDocument/2006/relationships/image" Target="../media/image54.svg"/><Relationship Id="rId10" Type="http://schemas.openxmlformats.org/officeDocument/2006/relationships/image" Target="../media/image41.png"/><Relationship Id="rId4" Type="http://schemas.openxmlformats.org/officeDocument/2006/relationships/image" Target="../media/image38.png"/><Relationship Id="rId9" Type="http://schemas.microsoft.com/office/2007/relationships/hdphoto" Target="../media/hdphoto2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77.svg"/><Relationship Id="rId3" Type="http://schemas.openxmlformats.org/officeDocument/2006/relationships/image" Target="../media/image62.svg"/><Relationship Id="rId7" Type="http://schemas.openxmlformats.org/officeDocument/2006/relationships/image" Target="../media/image66.svg"/><Relationship Id="rId12" Type="http://schemas.openxmlformats.org/officeDocument/2006/relationships/image" Target="../media/image51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45.png"/><Relationship Id="rId11" Type="http://schemas.openxmlformats.org/officeDocument/2006/relationships/image" Target="../media/image70.svg"/><Relationship Id="rId5" Type="http://schemas.openxmlformats.org/officeDocument/2006/relationships/image" Target="../media/image64.svg"/><Relationship Id="rId15" Type="http://schemas.openxmlformats.org/officeDocument/2006/relationships/image" Target="../media/image79.svg"/><Relationship Id="rId10" Type="http://schemas.openxmlformats.org/officeDocument/2006/relationships/image" Target="../media/image47.png"/><Relationship Id="rId4" Type="http://schemas.openxmlformats.org/officeDocument/2006/relationships/image" Target="../media/image44.png"/><Relationship Id="rId9" Type="http://schemas.openxmlformats.org/officeDocument/2006/relationships/image" Target="../media/image68.svg"/><Relationship Id="rId14" Type="http://schemas.openxmlformats.org/officeDocument/2006/relationships/image" Target="../media/image5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0.svg"/><Relationship Id="rId7" Type="http://schemas.openxmlformats.org/officeDocument/2006/relationships/image" Target="../media/image81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53.png"/><Relationship Id="rId11" Type="http://schemas.openxmlformats.org/officeDocument/2006/relationships/image" Target="../media/image85.svg"/><Relationship Id="rId5" Type="http://schemas.openxmlformats.org/officeDocument/2006/relationships/image" Target="../media/image42.svg"/><Relationship Id="rId10" Type="http://schemas.openxmlformats.org/officeDocument/2006/relationships/image" Target="../media/image55.png"/><Relationship Id="rId4" Type="http://schemas.openxmlformats.org/officeDocument/2006/relationships/image" Target="../media/image30.png"/><Relationship Id="rId9" Type="http://schemas.openxmlformats.org/officeDocument/2006/relationships/image" Target="../media/image83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1.png"/><Relationship Id="rId18" Type="http://schemas.openxmlformats.org/officeDocument/2006/relationships/image" Target="../media/image64.png"/><Relationship Id="rId3" Type="http://schemas.openxmlformats.org/officeDocument/2006/relationships/slideLayout" Target="../slideLayouts/slideLayout62.xml"/><Relationship Id="rId21" Type="http://schemas.openxmlformats.org/officeDocument/2006/relationships/image" Target="../media/image66.png"/><Relationship Id="rId7" Type="http://schemas.openxmlformats.org/officeDocument/2006/relationships/image" Target="../media/image89.svg"/><Relationship Id="rId12" Type="http://schemas.openxmlformats.org/officeDocument/2006/relationships/image" Target="../media/image60.png"/><Relationship Id="rId17" Type="http://schemas.openxmlformats.org/officeDocument/2006/relationships/image" Target="../media/image99.svg"/><Relationship Id="rId2" Type="http://schemas.microsoft.com/office/2007/relationships/media" Target="../media/media3.mp3"/><Relationship Id="rId16" Type="http://schemas.openxmlformats.org/officeDocument/2006/relationships/image" Target="../media/image63.png"/><Relationship Id="rId20" Type="http://schemas.openxmlformats.org/officeDocument/2006/relationships/image" Target="../media/image65.png"/><Relationship Id="rId1" Type="http://schemas.openxmlformats.org/officeDocument/2006/relationships/audio" Target="NULL" TargetMode="External"/><Relationship Id="rId6" Type="http://schemas.openxmlformats.org/officeDocument/2006/relationships/image" Target="../media/image57.png"/><Relationship Id="rId11" Type="http://schemas.openxmlformats.org/officeDocument/2006/relationships/image" Target="../media/image93.svg"/><Relationship Id="rId5" Type="http://schemas.openxmlformats.org/officeDocument/2006/relationships/image" Target="../media/image87.svg"/><Relationship Id="rId15" Type="http://schemas.openxmlformats.org/officeDocument/2006/relationships/image" Target="../media/image97.svg"/><Relationship Id="rId23" Type="http://schemas.openxmlformats.org/officeDocument/2006/relationships/image" Target="../media/image67.png"/><Relationship Id="rId10" Type="http://schemas.openxmlformats.org/officeDocument/2006/relationships/image" Target="../media/image59.png"/><Relationship Id="rId19" Type="http://schemas.openxmlformats.org/officeDocument/2006/relationships/image" Target="../media/image101.svg"/><Relationship Id="rId4" Type="http://schemas.openxmlformats.org/officeDocument/2006/relationships/image" Target="../media/image56.png"/><Relationship Id="rId9" Type="http://schemas.openxmlformats.org/officeDocument/2006/relationships/image" Target="../media/image91.svg"/><Relationship Id="rId14" Type="http://schemas.openxmlformats.org/officeDocument/2006/relationships/image" Target="../media/image62.png"/><Relationship Id="rId22" Type="http://schemas.openxmlformats.org/officeDocument/2006/relationships/image" Target="../media/image103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svg"/><Relationship Id="rId3" Type="http://schemas.openxmlformats.org/officeDocument/2006/relationships/image" Target="../media/image24.svg"/><Relationship Id="rId7" Type="http://schemas.openxmlformats.org/officeDocument/2006/relationships/image" Target="../media/image6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68.png"/><Relationship Id="rId5" Type="http://schemas.openxmlformats.org/officeDocument/2006/relationships/image" Target="../media/image26.svg"/><Relationship Id="rId10" Type="http://schemas.openxmlformats.org/officeDocument/2006/relationships/image" Target="../media/image36.svg"/><Relationship Id="rId4" Type="http://schemas.openxmlformats.org/officeDocument/2006/relationships/image" Target="../media/image18.png"/><Relationship Id="rId9" Type="http://schemas.openxmlformats.org/officeDocument/2006/relationships/image" Target="../media/image2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7" Type="http://schemas.openxmlformats.org/officeDocument/2006/relationships/image" Target="../media/image36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7.png"/><Relationship Id="rId5" Type="http://schemas.openxmlformats.org/officeDocument/2006/relationships/image" Target="../media/image26.svg"/><Relationship Id="rId4" Type="http://schemas.openxmlformats.org/officeDocument/2006/relationships/image" Target="../media/image18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g"/><Relationship Id="rId3" Type="http://schemas.openxmlformats.org/officeDocument/2006/relationships/image" Target="../media/image24.svg"/><Relationship Id="rId7" Type="http://schemas.openxmlformats.org/officeDocument/2006/relationships/image" Target="../media/image36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7.png"/><Relationship Id="rId5" Type="http://schemas.openxmlformats.org/officeDocument/2006/relationships/image" Target="../media/image26.svg"/><Relationship Id="rId4" Type="http://schemas.openxmlformats.org/officeDocument/2006/relationships/image" Target="../media/image1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sv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73.png"/><Relationship Id="rId5" Type="http://schemas.openxmlformats.org/officeDocument/2006/relationships/image" Target="../media/image112.svg"/><Relationship Id="rId4" Type="http://schemas.openxmlformats.org/officeDocument/2006/relationships/image" Target="../media/image7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6.sv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9.jpeg"/><Relationship Id="rId5" Type="http://schemas.openxmlformats.org/officeDocument/2006/relationships/image" Target="../media/image26.sv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0.jpeg"/><Relationship Id="rId5" Type="http://schemas.openxmlformats.org/officeDocument/2006/relationships/image" Target="../media/image26.sv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20">
          <a:fgClr>
            <a:srgbClr val="FFBD5D"/>
          </a:fgClr>
          <a:bgClr>
            <a:srgbClr val="FFFFF3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A0FF406A-73DC-69EC-9C8E-E5EA758C7C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72" b="7832"/>
          <a:stretch/>
        </p:blipFill>
        <p:spPr>
          <a:xfrm>
            <a:off x="0" y="-6287"/>
            <a:ext cx="8438682" cy="10287000"/>
          </a:xfrm>
          <a:prstGeom prst="rect">
            <a:avLst/>
          </a:prstGeom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17" name="Hình tự do: Hình 16">
            <a:extLst>
              <a:ext uri="{FF2B5EF4-FFF2-40B4-BE49-F238E27FC236}">
                <a16:creationId xmlns:a16="http://schemas.microsoft.com/office/drawing/2014/main" id="{783CE3F8-7D61-386C-2A96-E92FF79E5BC0}"/>
              </a:ext>
            </a:extLst>
          </p:cNvPr>
          <p:cNvSpPr>
            <a:spLocks noChangeAspect="1"/>
          </p:cNvSpPr>
          <p:nvPr/>
        </p:nvSpPr>
        <p:spPr>
          <a:xfrm>
            <a:off x="1500747" y="178080"/>
            <a:ext cx="5410352" cy="1976094"/>
          </a:xfrm>
          <a:custGeom>
            <a:avLst/>
            <a:gdLst/>
            <a:ahLst/>
            <a:cxnLst/>
            <a:rect l="l" t="t" r="r" b="b"/>
            <a:pathLst>
              <a:path w="5410352" h="1976094">
                <a:moveTo>
                  <a:pt x="4508297" y="1829409"/>
                </a:moveTo>
                <a:cubicBezTo>
                  <a:pt x="4528414" y="1829409"/>
                  <a:pt x="4545597" y="1836534"/>
                  <a:pt x="4559846" y="1850783"/>
                </a:cubicBezTo>
                <a:cubicBezTo>
                  <a:pt x="4574096" y="1865033"/>
                  <a:pt x="4581220" y="1882495"/>
                  <a:pt x="4581220" y="1903171"/>
                </a:cubicBezTo>
                <a:cubicBezTo>
                  <a:pt x="4581220" y="1923846"/>
                  <a:pt x="4574096" y="1941169"/>
                  <a:pt x="4559846" y="1955139"/>
                </a:cubicBezTo>
                <a:cubicBezTo>
                  <a:pt x="4545597" y="1969109"/>
                  <a:pt x="4528414" y="1976094"/>
                  <a:pt x="4508297" y="1976094"/>
                </a:cubicBezTo>
                <a:cubicBezTo>
                  <a:pt x="4488180" y="1976094"/>
                  <a:pt x="4470857" y="1968970"/>
                  <a:pt x="4456329" y="1954720"/>
                </a:cubicBezTo>
                <a:cubicBezTo>
                  <a:pt x="4441800" y="1940471"/>
                  <a:pt x="4434535" y="1923288"/>
                  <a:pt x="4434535" y="1903171"/>
                </a:cubicBezTo>
                <a:cubicBezTo>
                  <a:pt x="4434535" y="1883054"/>
                  <a:pt x="4441800" y="1865731"/>
                  <a:pt x="4456329" y="1851202"/>
                </a:cubicBezTo>
                <a:cubicBezTo>
                  <a:pt x="4470857" y="1836674"/>
                  <a:pt x="4488180" y="1829409"/>
                  <a:pt x="4508297" y="1829409"/>
                </a:cubicBezTo>
                <a:close/>
                <a:moveTo>
                  <a:pt x="1360323" y="1408633"/>
                </a:moveTo>
                <a:lnTo>
                  <a:pt x="1316736" y="1543583"/>
                </a:lnTo>
                <a:lnTo>
                  <a:pt x="1403909" y="1543583"/>
                </a:lnTo>
                <a:close/>
                <a:moveTo>
                  <a:pt x="719938" y="1354150"/>
                </a:moveTo>
                <a:lnTo>
                  <a:pt x="719938" y="1483232"/>
                </a:lnTo>
                <a:lnTo>
                  <a:pt x="764363" y="1483232"/>
                </a:lnTo>
                <a:cubicBezTo>
                  <a:pt x="815213" y="1483232"/>
                  <a:pt x="840639" y="1461719"/>
                  <a:pt x="840639" y="1418691"/>
                </a:cubicBezTo>
                <a:cubicBezTo>
                  <a:pt x="840639" y="1375663"/>
                  <a:pt x="815213" y="1354150"/>
                  <a:pt x="764363" y="1354150"/>
                </a:cubicBezTo>
                <a:close/>
                <a:moveTo>
                  <a:pt x="4763262" y="1205788"/>
                </a:moveTo>
                <a:lnTo>
                  <a:pt x="4938446" y="1205788"/>
                </a:lnTo>
                <a:lnTo>
                  <a:pt x="5086807" y="1515922"/>
                </a:lnTo>
                <a:lnTo>
                  <a:pt x="5235168" y="1205788"/>
                </a:lnTo>
                <a:lnTo>
                  <a:pt x="5410352" y="1205788"/>
                </a:lnTo>
                <a:lnTo>
                  <a:pt x="5410352" y="1791690"/>
                </a:lnTo>
                <a:lnTo>
                  <a:pt x="5226786" y="1791690"/>
                </a:lnTo>
                <a:lnTo>
                  <a:pt x="5226786" y="1574596"/>
                </a:lnTo>
                <a:lnTo>
                  <a:pt x="5118659" y="1791690"/>
                </a:lnTo>
                <a:lnTo>
                  <a:pt x="5054955" y="1791690"/>
                </a:lnTo>
                <a:lnTo>
                  <a:pt x="4946828" y="1574596"/>
                </a:lnTo>
                <a:lnTo>
                  <a:pt x="4946828" y="1791690"/>
                </a:lnTo>
                <a:lnTo>
                  <a:pt x="4763262" y="1791690"/>
                </a:lnTo>
                <a:close/>
                <a:moveTo>
                  <a:pt x="4287012" y="1205788"/>
                </a:moveTo>
                <a:lnTo>
                  <a:pt x="4721200" y="1205788"/>
                </a:lnTo>
                <a:lnTo>
                  <a:pt x="4721200" y="1372590"/>
                </a:lnTo>
                <a:lnTo>
                  <a:pt x="4485666" y="1372590"/>
                </a:lnTo>
                <a:lnTo>
                  <a:pt x="4485666" y="1423720"/>
                </a:lnTo>
                <a:lnTo>
                  <a:pt x="4652467" y="1423720"/>
                </a:lnTo>
                <a:lnTo>
                  <a:pt x="4652467" y="1573758"/>
                </a:lnTo>
                <a:lnTo>
                  <a:pt x="4485666" y="1573758"/>
                </a:lnTo>
                <a:lnTo>
                  <a:pt x="4485666" y="1624888"/>
                </a:lnTo>
                <a:lnTo>
                  <a:pt x="4721200" y="1624888"/>
                </a:lnTo>
                <a:lnTo>
                  <a:pt x="4721200" y="1791690"/>
                </a:lnTo>
                <a:lnTo>
                  <a:pt x="4287012" y="1791690"/>
                </a:lnTo>
                <a:close/>
                <a:moveTo>
                  <a:pt x="4029837" y="1205788"/>
                </a:moveTo>
                <a:lnTo>
                  <a:pt x="4228490" y="1205788"/>
                </a:lnTo>
                <a:lnTo>
                  <a:pt x="4228490" y="1791690"/>
                </a:lnTo>
                <a:lnTo>
                  <a:pt x="4029837" y="1791690"/>
                </a:lnTo>
                <a:close/>
                <a:moveTo>
                  <a:pt x="3410712" y="1205788"/>
                </a:moveTo>
                <a:lnTo>
                  <a:pt x="3609366" y="1205788"/>
                </a:lnTo>
                <a:lnTo>
                  <a:pt x="3609366" y="1401927"/>
                </a:lnTo>
                <a:lnTo>
                  <a:pt x="3770300" y="1401927"/>
                </a:lnTo>
                <a:lnTo>
                  <a:pt x="3770300" y="1205788"/>
                </a:lnTo>
                <a:lnTo>
                  <a:pt x="3968953" y="1205788"/>
                </a:lnTo>
                <a:lnTo>
                  <a:pt x="3968953" y="1791690"/>
                </a:lnTo>
                <a:lnTo>
                  <a:pt x="3770300" y="1791690"/>
                </a:lnTo>
                <a:lnTo>
                  <a:pt x="3770300" y="1586331"/>
                </a:lnTo>
                <a:lnTo>
                  <a:pt x="3609366" y="1586331"/>
                </a:lnTo>
                <a:lnTo>
                  <a:pt x="3609366" y="1791690"/>
                </a:lnTo>
                <a:lnTo>
                  <a:pt x="3410712" y="1791690"/>
                </a:lnTo>
                <a:close/>
                <a:moveTo>
                  <a:pt x="2239137" y="1205788"/>
                </a:moveTo>
                <a:lnTo>
                  <a:pt x="2414321" y="1205788"/>
                </a:lnTo>
                <a:lnTo>
                  <a:pt x="2588667" y="1478203"/>
                </a:lnTo>
                <a:lnTo>
                  <a:pt x="2588667" y="1205788"/>
                </a:lnTo>
                <a:lnTo>
                  <a:pt x="2778938" y="1205788"/>
                </a:lnTo>
                <a:lnTo>
                  <a:pt x="2778938" y="1791690"/>
                </a:lnTo>
                <a:lnTo>
                  <a:pt x="2603754" y="1791690"/>
                </a:lnTo>
                <a:lnTo>
                  <a:pt x="2429408" y="1518437"/>
                </a:lnTo>
                <a:lnTo>
                  <a:pt x="2429408" y="1791690"/>
                </a:lnTo>
                <a:lnTo>
                  <a:pt x="2239137" y="1791690"/>
                </a:lnTo>
                <a:close/>
                <a:moveTo>
                  <a:pt x="1734312" y="1205788"/>
                </a:moveTo>
                <a:lnTo>
                  <a:pt x="1932966" y="1205788"/>
                </a:lnTo>
                <a:lnTo>
                  <a:pt x="1932966" y="1791690"/>
                </a:lnTo>
                <a:lnTo>
                  <a:pt x="1734312" y="1791690"/>
                </a:lnTo>
                <a:close/>
                <a:moveTo>
                  <a:pt x="524637" y="1205788"/>
                </a:moveTo>
                <a:lnTo>
                  <a:pt x="806272" y="1205788"/>
                </a:lnTo>
                <a:cubicBezTo>
                  <a:pt x="878917" y="1205788"/>
                  <a:pt x="936473" y="1223949"/>
                  <a:pt x="978942" y="1260271"/>
                </a:cubicBezTo>
                <a:cubicBezTo>
                  <a:pt x="1021411" y="1296593"/>
                  <a:pt x="1042645" y="1349400"/>
                  <a:pt x="1042645" y="1418691"/>
                </a:cubicBezTo>
                <a:cubicBezTo>
                  <a:pt x="1042645" y="1462277"/>
                  <a:pt x="1033984" y="1499298"/>
                  <a:pt x="1016661" y="1529753"/>
                </a:cubicBezTo>
                <a:cubicBezTo>
                  <a:pt x="999338" y="1560207"/>
                  <a:pt x="974751" y="1584096"/>
                  <a:pt x="942899" y="1601419"/>
                </a:cubicBezTo>
                <a:lnTo>
                  <a:pt x="1033266" y="1787902"/>
                </a:lnTo>
                <a:lnTo>
                  <a:pt x="1266444" y="1205788"/>
                </a:lnTo>
                <a:lnTo>
                  <a:pt x="1454201" y="1205788"/>
                </a:lnTo>
                <a:lnTo>
                  <a:pt x="1688897" y="1791690"/>
                </a:lnTo>
                <a:lnTo>
                  <a:pt x="1485214" y="1791690"/>
                </a:lnTo>
                <a:lnTo>
                  <a:pt x="1447495" y="1689430"/>
                </a:lnTo>
                <a:lnTo>
                  <a:pt x="1273150" y="1689430"/>
                </a:lnTo>
                <a:lnTo>
                  <a:pt x="1235431" y="1791690"/>
                </a:lnTo>
                <a:lnTo>
                  <a:pt x="1035101" y="1791690"/>
                </a:lnTo>
                <a:lnTo>
                  <a:pt x="1031748" y="1791690"/>
                </a:lnTo>
                <a:lnTo>
                  <a:pt x="834771" y="1791690"/>
                </a:lnTo>
                <a:lnTo>
                  <a:pt x="757657" y="1631594"/>
                </a:lnTo>
                <a:lnTo>
                  <a:pt x="719938" y="1631594"/>
                </a:lnTo>
                <a:lnTo>
                  <a:pt x="719938" y="1791690"/>
                </a:lnTo>
                <a:lnTo>
                  <a:pt x="524637" y="1791690"/>
                </a:lnTo>
                <a:close/>
                <a:moveTo>
                  <a:pt x="0" y="1205788"/>
                </a:moveTo>
                <a:lnTo>
                  <a:pt x="498729" y="1205788"/>
                </a:lnTo>
                <a:lnTo>
                  <a:pt x="498729" y="1372590"/>
                </a:lnTo>
                <a:lnTo>
                  <a:pt x="348692" y="1372590"/>
                </a:lnTo>
                <a:lnTo>
                  <a:pt x="348692" y="1791690"/>
                </a:lnTo>
                <a:lnTo>
                  <a:pt x="150038" y="1791690"/>
                </a:lnTo>
                <a:lnTo>
                  <a:pt x="150038" y="1372590"/>
                </a:lnTo>
                <a:lnTo>
                  <a:pt x="0" y="1372590"/>
                </a:lnTo>
                <a:close/>
                <a:moveTo>
                  <a:pt x="3146832" y="1193215"/>
                </a:moveTo>
                <a:cubicBezTo>
                  <a:pt x="3190418" y="1193215"/>
                  <a:pt x="3228416" y="1196847"/>
                  <a:pt x="3260827" y="1204112"/>
                </a:cubicBezTo>
                <a:cubicBezTo>
                  <a:pt x="3293237" y="1211376"/>
                  <a:pt x="3323692" y="1223111"/>
                  <a:pt x="3352191" y="1239316"/>
                </a:cubicBezTo>
                <a:lnTo>
                  <a:pt x="3352191" y="1425397"/>
                </a:lnTo>
                <a:cubicBezTo>
                  <a:pt x="3328162" y="1407515"/>
                  <a:pt x="3300921" y="1394663"/>
                  <a:pt x="3270466" y="1386840"/>
                </a:cubicBezTo>
                <a:cubicBezTo>
                  <a:pt x="3240011" y="1379016"/>
                  <a:pt x="3204667" y="1375105"/>
                  <a:pt x="3164434" y="1375105"/>
                </a:cubicBezTo>
                <a:cubicBezTo>
                  <a:pt x="3121406" y="1375105"/>
                  <a:pt x="3087180" y="1385862"/>
                  <a:pt x="3061754" y="1407375"/>
                </a:cubicBezTo>
                <a:cubicBezTo>
                  <a:pt x="3036329" y="1428889"/>
                  <a:pt x="3023616" y="1459483"/>
                  <a:pt x="3023616" y="1499158"/>
                </a:cubicBezTo>
                <a:cubicBezTo>
                  <a:pt x="3023616" y="1542186"/>
                  <a:pt x="3033954" y="1574736"/>
                  <a:pt x="3054629" y="1596809"/>
                </a:cubicBezTo>
                <a:cubicBezTo>
                  <a:pt x="3075305" y="1618881"/>
                  <a:pt x="3108833" y="1629917"/>
                  <a:pt x="3155214" y="1629917"/>
                </a:cubicBezTo>
                <a:cubicBezTo>
                  <a:pt x="3171978" y="1629917"/>
                  <a:pt x="3186506" y="1627682"/>
                  <a:pt x="3198800" y="1623212"/>
                </a:cubicBezTo>
                <a:lnTo>
                  <a:pt x="3198800" y="1567891"/>
                </a:lnTo>
                <a:lnTo>
                  <a:pt x="3134259" y="1567891"/>
                </a:lnTo>
                <a:lnTo>
                  <a:pt x="3134259" y="1453895"/>
                </a:lnTo>
                <a:lnTo>
                  <a:pt x="3373145" y="1453895"/>
                </a:lnTo>
                <a:lnTo>
                  <a:pt x="3373145" y="1754809"/>
                </a:lnTo>
                <a:cubicBezTo>
                  <a:pt x="3315589" y="1787778"/>
                  <a:pt x="3240151" y="1804263"/>
                  <a:pt x="3146832" y="1804263"/>
                </a:cubicBezTo>
                <a:cubicBezTo>
                  <a:pt x="3080893" y="1804263"/>
                  <a:pt x="3023476" y="1792109"/>
                  <a:pt x="2974581" y="1767801"/>
                </a:cubicBezTo>
                <a:cubicBezTo>
                  <a:pt x="2925686" y="1743494"/>
                  <a:pt x="2888107" y="1708289"/>
                  <a:pt x="2861844" y="1662188"/>
                </a:cubicBezTo>
                <a:cubicBezTo>
                  <a:pt x="2835580" y="1616087"/>
                  <a:pt x="2822448" y="1561744"/>
                  <a:pt x="2822448" y="1499158"/>
                </a:cubicBezTo>
                <a:cubicBezTo>
                  <a:pt x="2822448" y="1436014"/>
                  <a:pt x="2835580" y="1381531"/>
                  <a:pt x="2861844" y="1335709"/>
                </a:cubicBezTo>
                <a:cubicBezTo>
                  <a:pt x="2888107" y="1289888"/>
                  <a:pt x="2925686" y="1254683"/>
                  <a:pt x="2974581" y="1230096"/>
                </a:cubicBezTo>
                <a:cubicBezTo>
                  <a:pt x="3023476" y="1205509"/>
                  <a:pt x="3080893" y="1193215"/>
                  <a:pt x="3146832" y="1193215"/>
                </a:cubicBezTo>
                <a:close/>
                <a:moveTo>
                  <a:pt x="4425315" y="1009650"/>
                </a:moveTo>
                <a:lnTo>
                  <a:pt x="4594632" y="1009650"/>
                </a:lnTo>
                <a:lnTo>
                  <a:pt x="4732934" y="1169746"/>
                </a:lnTo>
                <a:lnTo>
                  <a:pt x="4559427" y="1169746"/>
                </a:lnTo>
                <a:lnTo>
                  <a:pt x="4509974" y="1102690"/>
                </a:lnTo>
                <a:lnTo>
                  <a:pt x="4460520" y="1169746"/>
                </a:lnTo>
                <a:lnTo>
                  <a:pt x="4287012" y="1169746"/>
                </a:lnTo>
                <a:close/>
                <a:moveTo>
                  <a:pt x="1367028" y="969416"/>
                </a:moveTo>
                <a:cubicBezTo>
                  <a:pt x="1415644" y="969416"/>
                  <a:pt x="1452525" y="977099"/>
                  <a:pt x="1477671" y="992466"/>
                </a:cubicBezTo>
                <a:cubicBezTo>
                  <a:pt x="1502817" y="1007833"/>
                  <a:pt x="1515389" y="1029208"/>
                  <a:pt x="1515389" y="1056589"/>
                </a:cubicBezTo>
                <a:cubicBezTo>
                  <a:pt x="1515389" y="1077264"/>
                  <a:pt x="1508684" y="1093889"/>
                  <a:pt x="1495273" y="1106462"/>
                </a:cubicBezTo>
                <a:cubicBezTo>
                  <a:pt x="1481862" y="1119035"/>
                  <a:pt x="1463142" y="1128953"/>
                  <a:pt x="1439113" y="1136218"/>
                </a:cubicBezTo>
                <a:lnTo>
                  <a:pt x="1439113" y="1169746"/>
                </a:lnTo>
                <a:lnTo>
                  <a:pt x="1282370" y="1169746"/>
                </a:lnTo>
                <a:lnTo>
                  <a:pt x="1282370" y="1107719"/>
                </a:lnTo>
                <a:cubicBezTo>
                  <a:pt x="1305839" y="1107719"/>
                  <a:pt x="1322324" y="1105204"/>
                  <a:pt x="1331824" y="1100175"/>
                </a:cubicBezTo>
                <a:cubicBezTo>
                  <a:pt x="1341324" y="1095146"/>
                  <a:pt x="1346073" y="1087043"/>
                  <a:pt x="1346073" y="1075867"/>
                </a:cubicBezTo>
                <a:cubicBezTo>
                  <a:pt x="1346073" y="1066368"/>
                  <a:pt x="1342162" y="1059522"/>
                  <a:pt x="1334338" y="1055331"/>
                </a:cubicBezTo>
                <a:cubicBezTo>
                  <a:pt x="1326515" y="1051140"/>
                  <a:pt x="1313942" y="1049045"/>
                  <a:pt x="1296619" y="1049045"/>
                </a:cubicBezTo>
                <a:cubicBezTo>
                  <a:pt x="1280973" y="1049045"/>
                  <a:pt x="1265047" y="1051560"/>
                  <a:pt x="1248842" y="1056589"/>
                </a:cubicBezTo>
                <a:lnTo>
                  <a:pt x="1248842" y="985342"/>
                </a:lnTo>
                <a:cubicBezTo>
                  <a:pt x="1263371" y="980871"/>
                  <a:pt x="1282230" y="977099"/>
                  <a:pt x="1305421" y="974026"/>
                </a:cubicBezTo>
                <a:cubicBezTo>
                  <a:pt x="1328611" y="970953"/>
                  <a:pt x="1349147" y="969416"/>
                  <a:pt x="1367028" y="969416"/>
                </a:cubicBezTo>
                <a:close/>
                <a:moveTo>
                  <a:pt x="3721989" y="819759"/>
                </a:moveTo>
                <a:cubicBezTo>
                  <a:pt x="3742106" y="819759"/>
                  <a:pt x="3759289" y="826884"/>
                  <a:pt x="3773539" y="841133"/>
                </a:cubicBezTo>
                <a:cubicBezTo>
                  <a:pt x="3787788" y="855383"/>
                  <a:pt x="3794913" y="872845"/>
                  <a:pt x="3794913" y="893521"/>
                </a:cubicBezTo>
                <a:cubicBezTo>
                  <a:pt x="3794913" y="914196"/>
                  <a:pt x="3787788" y="931519"/>
                  <a:pt x="3773539" y="945489"/>
                </a:cubicBezTo>
                <a:cubicBezTo>
                  <a:pt x="3759289" y="959459"/>
                  <a:pt x="3742106" y="966444"/>
                  <a:pt x="3721989" y="966444"/>
                </a:cubicBezTo>
                <a:cubicBezTo>
                  <a:pt x="3701872" y="966444"/>
                  <a:pt x="3684550" y="959319"/>
                  <a:pt x="3670021" y="945070"/>
                </a:cubicBezTo>
                <a:cubicBezTo>
                  <a:pt x="3655492" y="930821"/>
                  <a:pt x="3648228" y="913637"/>
                  <a:pt x="3648228" y="893521"/>
                </a:cubicBezTo>
                <a:cubicBezTo>
                  <a:pt x="3648228" y="873404"/>
                  <a:pt x="3655492" y="856081"/>
                  <a:pt x="3670021" y="841552"/>
                </a:cubicBezTo>
                <a:cubicBezTo>
                  <a:pt x="3684550" y="827023"/>
                  <a:pt x="3701872" y="819759"/>
                  <a:pt x="3721989" y="819759"/>
                </a:cubicBezTo>
                <a:close/>
                <a:moveTo>
                  <a:pt x="1780261" y="819759"/>
                </a:moveTo>
                <a:cubicBezTo>
                  <a:pt x="1800378" y="819759"/>
                  <a:pt x="1817560" y="826884"/>
                  <a:pt x="1831810" y="841133"/>
                </a:cubicBezTo>
                <a:cubicBezTo>
                  <a:pt x="1846059" y="855383"/>
                  <a:pt x="1853184" y="872845"/>
                  <a:pt x="1853184" y="893521"/>
                </a:cubicBezTo>
                <a:cubicBezTo>
                  <a:pt x="1853184" y="914196"/>
                  <a:pt x="1846059" y="931519"/>
                  <a:pt x="1831810" y="945489"/>
                </a:cubicBezTo>
                <a:cubicBezTo>
                  <a:pt x="1817560" y="959459"/>
                  <a:pt x="1800378" y="966444"/>
                  <a:pt x="1780261" y="966444"/>
                </a:cubicBezTo>
                <a:cubicBezTo>
                  <a:pt x="1760144" y="966444"/>
                  <a:pt x="1742821" y="959319"/>
                  <a:pt x="1728292" y="945070"/>
                </a:cubicBezTo>
                <a:cubicBezTo>
                  <a:pt x="1713764" y="930821"/>
                  <a:pt x="1706499" y="913637"/>
                  <a:pt x="1706499" y="893521"/>
                </a:cubicBezTo>
                <a:cubicBezTo>
                  <a:pt x="1706499" y="873404"/>
                  <a:pt x="1713764" y="856081"/>
                  <a:pt x="1728292" y="841552"/>
                </a:cubicBezTo>
                <a:cubicBezTo>
                  <a:pt x="1742821" y="827023"/>
                  <a:pt x="1760144" y="819759"/>
                  <a:pt x="1780261" y="819759"/>
                </a:cubicBezTo>
                <a:close/>
                <a:moveTo>
                  <a:pt x="1779423" y="398983"/>
                </a:moveTo>
                <a:lnTo>
                  <a:pt x="1735836" y="533933"/>
                </a:lnTo>
                <a:lnTo>
                  <a:pt x="1823009" y="533933"/>
                </a:lnTo>
                <a:close/>
                <a:moveTo>
                  <a:pt x="3025750" y="380542"/>
                </a:moveTo>
                <a:lnTo>
                  <a:pt x="3025750" y="419100"/>
                </a:lnTo>
                <a:lnTo>
                  <a:pt x="3113761" y="419100"/>
                </a:lnTo>
                <a:lnTo>
                  <a:pt x="3113761" y="559079"/>
                </a:lnTo>
                <a:lnTo>
                  <a:pt x="3025750" y="559079"/>
                </a:lnTo>
                <a:lnTo>
                  <a:pt x="3025750" y="597636"/>
                </a:lnTo>
                <a:lnTo>
                  <a:pt x="3065145" y="597636"/>
                </a:lnTo>
                <a:cubicBezTo>
                  <a:pt x="3137789" y="597636"/>
                  <a:pt x="3174111" y="560476"/>
                  <a:pt x="3174111" y="486155"/>
                </a:cubicBezTo>
                <a:cubicBezTo>
                  <a:pt x="3174111" y="452069"/>
                  <a:pt x="3164611" y="425945"/>
                  <a:pt x="3145613" y="407784"/>
                </a:cubicBezTo>
                <a:cubicBezTo>
                  <a:pt x="3126613" y="389623"/>
                  <a:pt x="3099791" y="380542"/>
                  <a:pt x="3065145" y="380542"/>
                </a:cubicBezTo>
                <a:close/>
                <a:moveTo>
                  <a:pt x="3721989" y="371322"/>
                </a:moveTo>
                <a:cubicBezTo>
                  <a:pt x="3687902" y="371322"/>
                  <a:pt x="3659962" y="381939"/>
                  <a:pt x="3638169" y="403174"/>
                </a:cubicBezTo>
                <a:cubicBezTo>
                  <a:pt x="3616376" y="424408"/>
                  <a:pt x="3605479" y="453186"/>
                  <a:pt x="3605479" y="489508"/>
                </a:cubicBezTo>
                <a:cubicBezTo>
                  <a:pt x="3605479" y="525830"/>
                  <a:pt x="3616516" y="554608"/>
                  <a:pt x="3638588" y="575843"/>
                </a:cubicBezTo>
                <a:cubicBezTo>
                  <a:pt x="3660661" y="597077"/>
                  <a:pt x="3688461" y="607694"/>
                  <a:pt x="3721989" y="607694"/>
                </a:cubicBezTo>
                <a:cubicBezTo>
                  <a:pt x="3755517" y="607694"/>
                  <a:pt x="3783178" y="597077"/>
                  <a:pt x="3804971" y="575843"/>
                </a:cubicBezTo>
                <a:cubicBezTo>
                  <a:pt x="3826764" y="554608"/>
                  <a:pt x="3837661" y="525830"/>
                  <a:pt x="3837661" y="489508"/>
                </a:cubicBezTo>
                <a:cubicBezTo>
                  <a:pt x="3837661" y="453186"/>
                  <a:pt x="3826764" y="424408"/>
                  <a:pt x="3804971" y="403174"/>
                </a:cubicBezTo>
                <a:cubicBezTo>
                  <a:pt x="3783178" y="381939"/>
                  <a:pt x="3755517" y="371322"/>
                  <a:pt x="3721989" y="371322"/>
                </a:cubicBezTo>
                <a:close/>
                <a:moveTo>
                  <a:pt x="1169289" y="371322"/>
                </a:moveTo>
                <a:cubicBezTo>
                  <a:pt x="1135202" y="371322"/>
                  <a:pt x="1107263" y="381939"/>
                  <a:pt x="1085469" y="403174"/>
                </a:cubicBezTo>
                <a:cubicBezTo>
                  <a:pt x="1063676" y="424408"/>
                  <a:pt x="1052779" y="453186"/>
                  <a:pt x="1052779" y="489508"/>
                </a:cubicBezTo>
                <a:cubicBezTo>
                  <a:pt x="1052779" y="525830"/>
                  <a:pt x="1063816" y="554608"/>
                  <a:pt x="1085888" y="575843"/>
                </a:cubicBezTo>
                <a:cubicBezTo>
                  <a:pt x="1107961" y="597077"/>
                  <a:pt x="1135761" y="607694"/>
                  <a:pt x="1169289" y="607694"/>
                </a:cubicBezTo>
                <a:cubicBezTo>
                  <a:pt x="1202817" y="607694"/>
                  <a:pt x="1230478" y="597077"/>
                  <a:pt x="1252271" y="575843"/>
                </a:cubicBezTo>
                <a:cubicBezTo>
                  <a:pt x="1274064" y="554608"/>
                  <a:pt x="1284961" y="525830"/>
                  <a:pt x="1284961" y="489508"/>
                </a:cubicBezTo>
                <a:cubicBezTo>
                  <a:pt x="1284961" y="453186"/>
                  <a:pt x="1274064" y="424408"/>
                  <a:pt x="1252271" y="403174"/>
                </a:cubicBezTo>
                <a:cubicBezTo>
                  <a:pt x="1230478" y="381939"/>
                  <a:pt x="1202817" y="371322"/>
                  <a:pt x="1169289" y="371322"/>
                </a:cubicBezTo>
                <a:close/>
                <a:moveTo>
                  <a:pt x="4077462" y="196138"/>
                </a:moveTo>
                <a:lnTo>
                  <a:pt x="4252646" y="196138"/>
                </a:lnTo>
                <a:lnTo>
                  <a:pt x="4426991" y="468553"/>
                </a:lnTo>
                <a:lnTo>
                  <a:pt x="4426991" y="196138"/>
                </a:lnTo>
                <a:lnTo>
                  <a:pt x="4617263" y="196138"/>
                </a:lnTo>
                <a:lnTo>
                  <a:pt x="4617263" y="782040"/>
                </a:lnTo>
                <a:lnTo>
                  <a:pt x="4442079" y="782040"/>
                </a:lnTo>
                <a:lnTo>
                  <a:pt x="4267733" y="508787"/>
                </a:lnTo>
                <a:lnTo>
                  <a:pt x="4267733" y="782040"/>
                </a:lnTo>
                <a:lnTo>
                  <a:pt x="4077462" y="782040"/>
                </a:lnTo>
                <a:close/>
                <a:moveTo>
                  <a:pt x="2827097" y="196138"/>
                </a:moveTo>
                <a:lnTo>
                  <a:pt x="3051734" y="196138"/>
                </a:lnTo>
                <a:cubicBezTo>
                  <a:pt x="3116555" y="196138"/>
                  <a:pt x="3173413" y="207873"/>
                  <a:pt x="3222308" y="231343"/>
                </a:cubicBezTo>
                <a:cubicBezTo>
                  <a:pt x="3271203" y="254812"/>
                  <a:pt x="3309061" y="288340"/>
                  <a:pt x="3335884" y="331927"/>
                </a:cubicBezTo>
                <a:cubicBezTo>
                  <a:pt x="3362706" y="375513"/>
                  <a:pt x="3376117" y="426923"/>
                  <a:pt x="3376117" y="486155"/>
                </a:cubicBezTo>
                <a:cubicBezTo>
                  <a:pt x="3376117" y="583387"/>
                  <a:pt x="3347200" y="657009"/>
                  <a:pt x="3289364" y="707021"/>
                </a:cubicBezTo>
                <a:cubicBezTo>
                  <a:pt x="3231528" y="757034"/>
                  <a:pt x="3152318" y="782040"/>
                  <a:pt x="3051734" y="782040"/>
                </a:cubicBezTo>
                <a:lnTo>
                  <a:pt x="2827097" y="782040"/>
                </a:lnTo>
                <a:lnTo>
                  <a:pt x="2827097" y="559079"/>
                </a:lnTo>
                <a:lnTo>
                  <a:pt x="2792730" y="559079"/>
                </a:lnTo>
                <a:lnTo>
                  <a:pt x="2792730" y="419100"/>
                </a:lnTo>
                <a:lnTo>
                  <a:pt x="2827097" y="419100"/>
                </a:lnTo>
                <a:close/>
                <a:moveTo>
                  <a:pt x="2019300" y="196138"/>
                </a:moveTo>
                <a:lnTo>
                  <a:pt x="2518029" y="196138"/>
                </a:lnTo>
                <a:lnTo>
                  <a:pt x="2518029" y="362940"/>
                </a:lnTo>
                <a:lnTo>
                  <a:pt x="2367991" y="362940"/>
                </a:lnTo>
                <a:lnTo>
                  <a:pt x="2367991" y="782040"/>
                </a:lnTo>
                <a:lnTo>
                  <a:pt x="2169338" y="782040"/>
                </a:lnTo>
                <a:lnTo>
                  <a:pt x="2169338" y="362940"/>
                </a:lnTo>
                <a:lnTo>
                  <a:pt x="2019300" y="362940"/>
                </a:lnTo>
                <a:close/>
                <a:moveTo>
                  <a:pt x="1685544" y="196138"/>
                </a:moveTo>
                <a:lnTo>
                  <a:pt x="1873301" y="196138"/>
                </a:lnTo>
                <a:lnTo>
                  <a:pt x="2107997" y="782040"/>
                </a:lnTo>
                <a:lnTo>
                  <a:pt x="1904314" y="782040"/>
                </a:lnTo>
                <a:lnTo>
                  <a:pt x="1866595" y="679780"/>
                </a:lnTo>
                <a:lnTo>
                  <a:pt x="1692250" y="679780"/>
                </a:lnTo>
                <a:lnTo>
                  <a:pt x="1654531" y="782040"/>
                </a:lnTo>
                <a:lnTo>
                  <a:pt x="1450848" y="782040"/>
                </a:lnTo>
                <a:close/>
                <a:moveTo>
                  <a:pt x="248412" y="196138"/>
                </a:moveTo>
                <a:lnTo>
                  <a:pt x="447066" y="196138"/>
                </a:lnTo>
                <a:lnTo>
                  <a:pt x="447066" y="392277"/>
                </a:lnTo>
                <a:lnTo>
                  <a:pt x="608000" y="392277"/>
                </a:lnTo>
                <a:lnTo>
                  <a:pt x="608000" y="196138"/>
                </a:lnTo>
                <a:lnTo>
                  <a:pt x="806654" y="196138"/>
                </a:lnTo>
                <a:lnTo>
                  <a:pt x="806654" y="782040"/>
                </a:lnTo>
                <a:lnTo>
                  <a:pt x="608000" y="782040"/>
                </a:lnTo>
                <a:lnTo>
                  <a:pt x="608000" y="576681"/>
                </a:lnTo>
                <a:lnTo>
                  <a:pt x="447066" y="576681"/>
                </a:lnTo>
                <a:lnTo>
                  <a:pt x="447066" y="782040"/>
                </a:lnTo>
                <a:lnTo>
                  <a:pt x="248412" y="782040"/>
                </a:lnTo>
                <a:close/>
                <a:moveTo>
                  <a:pt x="4985157" y="183565"/>
                </a:moveTo>
                <a:cubicBezTo>
                  <a:pt x="5028743" y="183565"/>
                  <a:pt x="5066741" y="187197"/>
                  <a:pt x="5099152" y="194462"/>
                </a:cubicBezTo>
                <a:cubicBezTo>
                  <a:pt x="5131562" y="201726"/>
                  <a:pt x="5162016" y="213461"/>
                  <a:pt x="5190515" y="229666"/>
                </a:cubicBezTo>
                <a:lnTo>
                  <a:pt x="5190515" y="415747"/>
                </a:lnTo>
                <a:cubicBezTo>
                  <a:pt x="5166487" y="397865"/>
                  <a:pt x="5139246" y="385013"/>
                  <a:pt x="5108791" y="377190"/>
                </a:cubicBezTo>
                <a:cubicBezTo>
                  <a:pt x="5078336" y="369366"/>
                  <a:pt x="5042992" y="365455"/>
                  <a:pt x="5002759" y="365455"/>
                </a:cubicBezTo>
                <a:cubicBezTo>
                  <a:pt x="4959731" y="365455"/>
                  <a:pt x="4925505" y="376212"/>
                  <a:pt x="4900079" y="397725"/>
                </a:cubicBezTo>
                <a:cubicBezTo>
                  <a:pt x="4874654" y="419239"/>
                  <a:pt x="4861941" y="449833"/>
                  <a:pt x="4861941" y="489508"/>
                </a:cubicBezTo>
                <a:cubicBezTo>
                  <a:pt x="4861941" y="532536"/>
                  <a:pt x="4872279" y="565086"/>
                  <a:pt x="4892954" y="587159"/>
                </a:cubicBezTo>
                <a:cubicBezTo>
                  <a:pt x="4913630" y="609231"/>
                  <a:pt x="4947159" y="620268"/>
                  <a:pt x="4993538" y="620268"/>
                </a:cubicBezTo>
                <a:cubicBezTo>
                  <a:pt x="5010302" y="620268"/>
                  <a:pt x="5024832" y="618032"/>
                  <a:pt x="5037125" y="613562"/>
                </a:cubicBezTo>
                <a:lnTo>
                  <a:pt x="5037125" y="558241"/>
                </a:lnTo>
                <a:lnTo>
                  <a:pt x="4972584" y="558241"/>
                </a:lnTo>
                <a:lnTo>
                  <a:pt x="4972584" y="444246"/>
                </a:lnTo>
                <a:lnTo>
                  <a:pt x="5211470" y="444246"/>
                </a:lnTo>
                <a:lnTo>
                  <a:pt x="5211470" y="745159"/>
                </a:lnTo>
                <a:cubicBezTo>
                  <a:pt x="5153914" y="778129"/>
                  <a:pt x="5078476" y="794613"/>
                  <a:pt x="4985157" y="794613"/>
                </a:cubicBezTo>
                <a:cubicBezTo>
                  <a:pt x="4919218" y="794613"/>
                  <a:pt x="4861802" y="782459"/>
                  <a:pt x="4812906" y="758151"/>
                </a:cubicBezTo>
                <a:cubicBezTo>
                  <a:pt x="4764011" y="733844"/>
                  <a:pt x="4726432" y="698639"/>
                  <a:pt x="4700168" y="652538"/>
                </a:cubicBezTo>
                <a:cubicBezTo>
                  <a:pt x="4673905" y="606437"/>
                  <a:pt x="4660773" y="552094"/>
                  <a:pt x="4660773" y="489508"/>
                </a:cubicBezTo>
                <a:cubicBezTo>
                  <a:pt x="4660773" y="426364"/>
                  <a:pt x="4673905" y="371881"/>
                  <a:pt x="4700168" y="326059"/>
                </a:cubicBezTo>
                <a:cubicBezTo>
                  <a:pt x="4726432" y="280238"/>
                  <a:pt x="4764012" y="245033"/>
                  <a:pt x="4812906" y="220446"/>
                </a:cubicBezTo>
                <a:cubicBezTo>
                  <a:pt x="4861802" y="195859"/>
                  <a:pt x="4919218" y="183565"/>
                  <a:pt x="4985157" y="183565"/>
                </a:cubicBezTo>
                <a:close/>
                <a:moveTo>
                  <a:pt x="3721989" y="183565"/>
                </a:moveTo>
                <a:cubicBezTo>
                  <a:pt x="3781222" y="183565"/>
                  <a:pt x="3835007" y="196418"/>
                  <a:pt x="3883343" y="222122"/>
                </a:cubicBezTo>
                <a:cubicBezTo>
                  <a:pt x="3931679" y="247827"/>
                  <a:pt x="3969817" y="283870"/>
                  <a:pt x="3997757" y="330250"/>
                </a:cubicBezTo>
                <a:cubicBezTo>
                  <a:pt x="4025697" y="376631"/>
                  <a:pt x="4039667" y="429717"/>
                  <a:pt x="4039667" y="489508"/>
                </a:cubicBezTo>
                <a:cubicBezTo>
                  <a:pt x="4039667" y="549300"/>
                  <a:pt x="4025697" y="602246"/>
                  <a:pt x="3997757" y="648347"/>
                </a:cubicBezTo>
                <a:cubicBezTo>
                  <a:pt x="3969817" y="694448"/>
                  <a:pt x="3931679" y="730351"/>
                  <a:pt x="3883343" y="756056"/>
                </a:cubicBezTo>
                <a:cubicBezTo>
                  <a:pt x="3835007" y="781761"/>
                  <a:pt x="3781222" y="794613"/>
                  <a:pt x="3721989" y="794613"/>
                </a:cubicBezTo>
                <a:cubicBezTo>
                  <a:pt x="3662197" y="794613"/>
                  <a:pt x="3608134" y="781761"/>
                  <a:pt x="3559797" y="756056"/>
                </a:cubicBezTo>
                <a:cubicBezTo>
                  <a:pt x="3511461" y="730351"/>
                  <a:pt x="3473323" y="694448"/>
                  <a:pt x="3445383" y="648347"/>
                </a:cubicBezTo>
                <a:cubicBezTo>
                  <a:pt x="3417443" y="602246"/>
                  <a:pt x="3403473" y="549300"/>
                  <a:pt x="3403473" y="489508"/>
                </a:cubicBezTo>
                <a:cubicBezTo>
                  <a:pt x="3403473" y="429717"/>
                  <a:pt x="3417443" y="376631"/>
                  <a:pt x="3445383" y="330250"/>
                </a:cubicBezTo>
                <a:cubicBezTo>
                  <a:pt x="3473323" y="283870"/>
                  <a:pt x="3511461" y="247827"/>
                  <a:pt x="3559797" y="222122"/>
                </a:cubicBezTo>
                <a:cubicBezTo>
                  <a:pt x="3608134" y="196418"/>
                  <a:pt x="3662198" y="183565"/>
                  <a:pt x="3721989" y="183565"/>
                </a:cubicBezTo>
                <a:close/>
                <a:moveTo>
                  <a:pt x="1169289" y="183565"/>
                </a:moveTo>
                <a:cubicBezTo>
                  <a:pt x="1228522" y="183565"/>
                  <a:pt x="1282307" y="196418"/>
                  <a:pt x="1330643" y="222122"/>
                </a:cubicBezTo>
                <a:cubicBezTo>
                  <a:pt x="1378979" y="247827"/>
                  <a:pt x="1417117" y="283870"/>
                  <a:pt x="1445057" y="330250"/>
                </a:cubicBezTo>
                <a:cubicBezTo>
                  <a:pt x="1472997" y="376631"/>
                  <a:pt x="1486967" y="429717"/>
                  <a:pt x="1486967" y="489508"/>
                </a:cubicBezTo>
                <a:cubicBezTo>
                  <a:pt x="1486967" y="549300"/>
                  <a:pt x="1472997" y="602246"/>
                  <a:pt x="1445057" y="648347"/>
                </a:cubicBezTo>
                <a:cubicBezTo>
                  <a:pt x="1417117" y="694448"/>
                  <a:pt x="1378979" y="730351"/>
                  <a:pt x="1330643" y="756056"/>
                </a:cubicBezTo>
                <a:cubicBezTo>
                  <a:pt x="1282307" y="781761"/>
                  <a:pt x="1228522" y="794613"/>
                  <a:pt x="1169289" y="794613"/>
                </a:cubicBezTo>
                <a:cubicBezTo>
                  <a:pt x="1109498" y="794613"/>
                  <a:pt x="1055434" y="781761"/>
                  <a:pt x="1007098" y="756056"/>
                </a:cubicBezTo>
                <a:cubicBezTo>
                  <a:pt x="958761" y="730351"/>
                  <a:pt x="920623" y="694448"/>
                  <a:pt x="892683" y="648347"/>
                </a:cubicBezTo>
                <a:cubicBezTo>
                  <a:pt x="864743" y="602246"/>
                  <a:pt x="850773" y="549300"/>
                  <a:pt x="850773" y="489508"/>
                </a:cubicBezTo>
                <a:cubicBezTo>
                  <a:pt x="850773" y="429717"/>
                  <a:pt x="864743" y="376631"/>
                  <a:pt x="892683" y="330250"/>
                </a:cubicBezTo>
                <a:cubicBezTo>
                  <a:pt x="920623" y="283870"/>
                  <a:pt x="958761" y="247827"/>
                  <a:pt x="1007098" y="222122"/>
                </a:cubicBezTo>
                <a:cubicBezTo>
                  <a:pt x="1055434" y="196418"/>
                  <a:pt x="1109498" y="183565"/>
                  <a:pt x="1169289" y="183565"/>
                </a:cubicBezTo>
                <a:close/>
                <a:moveTo>
                  <a:pt x="3636493" y="0"/>
                </a:moveTo>
                <a:lnTo>
                  <a:pt x="3805809" y="0"/>
                </a:lnTo>
                <a:lnTo>
                  <a:pt x="3944112" y="160096"/>
                </a:lnTo>
                <a:lnTo>
                  <a:pt x="3770605" y="160096"/>
                </a:lnTo>
                <a:lnTo>
                  <a:pt x="3721151" y="93040"/>
                </a:lnTo>
                <a:lnTo>
                  <a:pt x="3671697" y="160096"/>
                </a:lnTo>
                <a:lnTo>
                  <a:pt x="3498190" y="160096"/>
                </a:lnTo>
                <a:close/>
              </a:path>
            </a:pathLst>
          </a:custGeom>
          <a:solidFill>
            <a:srgbClr val="FFA53F"/>
          </a:solidFill>
          <a:ln w="0"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6600" b="1" i="0" u="none" strike="noStrike" kern="1200" cap="none" spc="0" normalizeH="0" baseline="0" noProof="0">
              <a:ln w="0"/>
              <a:solidFill>
                <a:srgbClr val="FFA53F"/>
              </a:solidFill>
              <a:effectLst/>
              <a:uLnTx/>
              <a:uFillTx/>
              <a:latin typeface="#9Slide03 Prompt Black" panose="00000A00000000000000" pitchFamily="2" charset="-34"/>
              <a:ea typeface="+mn-ea"/>
              <a:cs typeface="#9Slide03 Prompt Black" panose="00000A00000000000000" pitchFamily="2" charset="-34"/>
            </a:endParaRPr>
          </a:p>
        </p:txBody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F8708373-EBC7-33BD-3BEA-8A4EC4B30B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8882" y="2171700"/>
            <a:ext cx="1906969" cy="1990269"/>
          </a:xfrm>
          <a:prstGeom prst="rect">
            <a:avLst/>
          </a:prstGeom>
        </p:spPr>
      </p:pic>
      <p:grpSp>
        <p:nvGrpSpPr>
          <p:cNvPr id="15" name="Nhóm 14">
            <a:extLst>
              <a:ext uri="{FF2B5EF4-FFF2-40B4-BE49-F238E27FC236}">
                <a16:creationId xmlns:a16="http://schemas.microsoft.com/office/drawing/2014/main" id="{80F6A1E2-3B08-DA0D-F30D-7F557D402A78}"/>
              </a:ext>
            </a:extLst>
          </p:cNvPr>
          <p:cNvGrpSpPr/>
          <p:nvPr/>
        </p:nvGrpSpPr>
        <p:grpSpPr>
          <a:xfrm>
            <a:off x="8909097" y="1790700"/>
            <a:ext cx="8853775" cy="6858000"/>
            <a:chOff x="1295400" y="190500"/>
            <a:chExt cx="7317169" cy="6858000"/>
          </a:xfrm>
        </p:grpSpPr>
        <p:sp>
          <p:nvSpPr>
            <p:cNvPr id="11" name="Freeform 2">
              <a:extLst>
                <a:ext uri="{FF2B5EF4-FFF2-40B4-BE49-F238E27FC236}">
                  <a16:creationId xmlns:a16="http://schemas.microsoft.com/office/drawing/2014/main" id="{6A8E342C-B2DE-F839-B661-45581B5E15EF}"/>
                </a:ext>
              </a:extLst>
            </p:cNvPr>
            <p:cNvSpPr/>
            <p:nvPr/>
          </p:nvSpPr>
          <p:spPr>
            <a:xfrm>
              <a:off x="1295400" y="190500"/>
              <a:ext cx="7317169" cy="6858000"/>
            </a:xfrm>
            <a:custGeom>
              <a:avLst/>
              <a:gdLst/>
              <a:ahLst/>
              <a:cxnLst/>
              <a:rect l="l" t="t" r="r" b="b"/>
              <a:pathLst>
                <a:path w="8172512" h="9093198">
                  <a:moveTo>
                    <a:pt x="0" y="0"/>
                  </a:moveTo>
                  <a:lnTo>
                    <a:pt x="8172511" y="0"/>
                  </a:lnTo>
                  <a:lnTo>
                    <a:pt x="8172511" y="9093197"/>
                  </a:lnTo>
                  <a:lnTo>
                    <a:pt x="0" y="90931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-28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0D32266-E601-905B-E897-7C7A23176F1C}"/>
                </a:ext>
              </a:extLst>
            </p:cNvPr>
            <p:cNvSpPr txBox="1"/>
            <p:nvPr/>
          </p:nvSpPr>
          <p:spPr>
            <a:xfrm>
              <a:off x="2248883" y="1003426"/>
              <a:ext cx="5410200" cy="84638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657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-28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Chủ đề </a:t>
              </a:r>
              <a:r>
                <a:rPr kumimoji="0" lang="vi-VN" sz="6600" b="1" i="0" u="none" strike="noStrike" kern="1200" cap="none" spc="-28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</a:t>
              </a:r>
              <a:endParaRPr kumimoji="0" lang="en-US" sz="6600" b="1" i="0" u="none" strike="noStrike" kern="1200" cap="none" spc="-28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" name="Hình chữ nhật 13">
              <a:extLst>
                <a:ext uri="{FF2B5EF4-FFF2-40B4-BE49-F238E27FC236}">
                  <a16:creationId xmlns:a16="http://schemas.microsoft.com/office/drawing/2014/main" id="{537BE6A2-A6F7-754D-959D-5467D9BC0769}"/>
                </a:ext>
              </a:extLst>
            </p:cNvPr>
            <p:cNvSpPr/>
            <p:nvPr/>
          </p:nvSpPr>
          <p:spPr>
            <a:xfrm>
              <a:off x="1469545" y="2393366"/>
              <a:ext cx="6968877" cy="250671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600" b="1" i="0" u="none" strike="noStrike" kern="1200" cap="none" spc="-280" normalizeH="0" baseline="0" noProof="0">
                  <a:ln w="0"/>
                  <a:solidFill>
                    <a:srgbClr val="C0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HÀNH ĐỘNG VÌ CỘNG ĐỒNG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117314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86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568670" y="622330"/>
            <a:ext cx="3859052" cy="1641473"/>
            <a:chOff x="0" y="0"/>
            <a:chExt cx="1501537" cy="63868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501537" cy="638688"/>
            </a:xfrm>
            <a:custGeom>
              <a:avLst/>
              <a:gdLst/>
              <a:ahLst/>
              <a:cxnLst/>
              <a:rect l="l" t="t" r="r" b="b"/>
              <a:pathLst>
                <a:path w="1501537" h="638688">
                  <a:moveTo>
                    <a:pt x="74228" y="0"/>
                  </a:moveTo>
                  <a:lnTo>
                    <a:pt x="1427309" y="0"/>
                  </a:lnTo>
                  <a:cubicBezTo>
                    <a:pt x="1446995" y="0"/>
                    <a:pt x="1465876" y="7820"/>
                    <a:pt x="1479796" y="21741"/>
                  </a:cubicBezTo>
                  <a:cubicBezTo>
                    <a:pt x="1493717" y="35661"/>
                    <a:pt x="1501537" y="54542"/>
                    <a:pt x="1501537" y="74228"/>
                  </a:cubicBezTo>
                  <a:lnTo>
                    <a:pt x="1501537" y="564460"/>
                  </a:lnTo>
                  <a:cubicBezTo>
                    <a:pt x="1501537" y="584147"/>
                    <a:pt x="1493717" y="603027"/>
                    <a:pt x="1479796" y="616947"/>
                  </a:cubicBezTo>
                  <a:cubicBezTo>
                    <a:pt x="1465876" y="630868"/>
                    <a:pt x="1446995" y="638688"/>
                    <a:pt x="1427309" y="638688"/>
                  </a:cubicBezTo>
                  <a:lnTo>
                    <a:pt x="74228" y="638688"/>
                  </a:lnTo>
                  <a:cubicBezTo>
                    <a:pt x="54542" y="638688"/>
                    <a:pt x="35661" y="630868"/>
                    <a:pt x="21741" y="616947"/>
                  </a:cubicBezTo>
                  <a:cubicBezTo>
                    <a:pt x="7820" y="603027"/>
                    <a:pt x="0" y="584147"/>
                    <a:pt x="0" y="564460"/>
                  </a:cubicBezTo>
                  <a:lnTo>
                    <a:pt x="0" y="74228"/>
                  </a:lnTo>
                  <a:cubicBezTo>
                    <a:pt x="0" y="54542"/>
                    <a:pt x="7820" y="35661"/>
                    <a:pt x="21741" y="21741"/>
                  </a:cubicBezTo>
                  <a:cubicBezTo>
                    <a:pt x="35661" y="7820"/>
                    <a:pt x="54542" y="0"/>
                    <a:pt x="74228" y="0"/>
                  </a:cubicBezTo>
                  <a:close/>
                </a:path>
              </a:pathLst>
            </a:custGeom>
            <a:solidFill>
              <a:srgbClr val="FBD86A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66675"/>
              <a:ext cx="1501537" cy="705363"/>
            </a:xfrm>
            <a:prstGeom prst="rect">
              <a:avLst/>
            </a:prstGeom>
          </p:spPr>
          <p:txBody>
            <a:bodyPr lIns="46656" tIns="46656" rIns="46656" bIns="46656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52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3821631" y="622330"/>
            <a:ext cx="13897699" cy="9042341"/>
            <a:chOff x="0" y="0"/>
            <a:chExt cx="5407522" cy="351832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407521" cy="3518327"/>
            </a:xfrm>
            <a:custGeom>
              <a:avLst/>
              <a:gdLst/>
              <a:ahLst/>
              <a:cxnLst/>
              <a:rect l="l" t="t" r="r" b="b"/>
              <a:pathLst>
                <a:path w="5407521" h="3518327">
                  <a:moveTo>
                    <a:pt x="20611" y="0"/>
                  </a:moveTo>
                  <a:lnTo>
                    <a:pt x="5386910" y="0"/>
                  </a:lnTo>
                  <a:cubicBezTo>
                    <a:pt x="5392377" y="0"/>
                    <a:pt x="5397619" y="2172"/>
                    <a:pt x="5401485" y="6037"/>
                  </a:cubicBezTo>
                  <a:cubicBezTo>
                    <a:pt x="5405350" y="9902"/>
                    <a:pt x="5407521" y="15145"/>
                    <a:pt x="5407521" y="20611"/>
                  </a:cubicBezTo>
                  <a:lnTo>
                    <a:pt x="5407521" y="3497716"/>
                  </a:lnTo>
                  <a:cubicBezTo>
                    <a:pt x="5407521" y="3509099"/>
                    <a:pt x="5398293" y="3518327"/>
                    <a:pt x="5386910" y="3518327"/>
                  </a:cubicBezTo>
                  <a:lnTo>
                    <a:pt x="20611" y="3518327"/>
                  </a:lnTo>
                  <a:cubicBezTo>
                    <a:pt x="15145" y="3518327"/>
                    <a:pt x="9902" y="3516156"/>
                    <a:pt x="6037" y="3512290"/>
                  </a:cubicBezTo>
                  <a:cubicBezTo>
                    <a:pt x="2172" y="3508425"/>
                    <a:pt x="0" y="3503182"/>
                    <a:pt x="0" y="3497716"/>
                  </a:cubicBezTo>
                  <a:lnTo>
                    <a:pt x="0" y="20611"/>
                  </a:lnTo>
                  <a:cubicBezTo>
                    <a:pt x="0" y="15145"/>
                    <a:pt x="2172" y="9902"/>
                    <a:pt x="6037" y="6037"/>
                  </a:cubicBezTo>
                  <a:cubicBezTo>
                    <a:pt x="9902" y="2172"/>
                    <a:pt x="15145" y="0"/>
                    <a:pt x="20611" y="0"/>
                  </a:cubicBezTo>
                  <a:close/>
                </a:path>
              </a:pathLst>
            </a:custGeom>
            <a:solidFill>
              <a:srgbClr val="FBD86A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66675"/>
              <a:ext cx="5407522" cy="3585002"/>
            </a:xfrm>
            <a:prstGeom prst="rect">
              <a:avLst/>
            </a:prstGeom>
          </p:spPr>
          <p:txBody>
            <a:bodyPr lIns="46656" tIns="46656" rIns="46656" bIns="46656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52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4068535" y="835461"/>
            <a:ext cx="13403891" cy="8616079"/>
            <a:chOff x="0" y="0"/>
            <a:chExt cx="5215384" cy="335247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215384" cy="3352471"/>
            </a:xfrm>
            <a:custGeom>
              <a:avLst/>
              <a:gdLst/>
              <a:ahLst/>
              <a:cxnLst/>
              <a:rect l="l" t="t" r="r" b="b"/>
              <a:pathLst>
                <a:path w="5215384" h="3352471">
                  <a:moveTo>
                    <a:pt x="17328" y="0"/>
                  </a:moveTo>
                  <a:lnTo>
                    <a:pt x="5198056" y="0"/>
                  </a:lnTo>
                  <a:cubicBezTo>
                    <a:pt x="5207626" y="0"/>
                    <a:pt x="5215384" y="7758"/>
                    <a:pt x="5215384" y="17328"/>
                  </a:cubicBezTo>
                  <a:lnTo>
                    <a:pt x="5215384" y="3335143"/>
                  </a:lnTo>
                  <a:cubicBezTo>
                    <a:pt x="5215384" y="3339739"/>
                    <a:pt x="5213558" y="3344146"/>
                    <a:pt x="5210308" y="3347396"/>
                  </a:cubicBezTo>
                  <a:cubicBezTo>
                    <a:pt x="5207059" y="3350645"/>
                    <a:pt x="5202651" y="3352471"/>
                    <a:pt x="5198056" y="3352471"/>
                  </a:cubicBezTo>
                  <a:lnTo>
                    <a:pt x="17328" y="3352471"/>
                  </a:lnTo>
                  <a:cubicBezTo>
                    <a:pt x="7758" y="3352471"/>
                    <a:pt x="0" y="3344713"/>
                    <a:pt x="0" y="3335143"/>
                  </a:cubicBezTo>
                  <a:lnTo>
                    <a:pt x="0" y="17328"/>
                  </a:lnTo>
                  <a:cubicBezTo>
                    <a:pt x="0" y="7758"/>
                    <a:pt x="7758" y="0"/>
                    <a:pt x="17328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19274F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66675"/>
              <a:ext cx="5215384" cy="3419146"/>
            </a:xfrm>
            <a:prstGeom prst="rect">
              <a:avLst/>
            </a:prstGeom>
          </p:spPr>
          <p:txBody>
            <a:bodyPr lIns="46656" tIns="46656" rIns="46656" bIns="46656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52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648922" y="713046"/>
            <a:ext cx="2486009" cy="1460040"/>
            <a:chOff x="0" y="0"/>
            <a:chExt cx="967293" cy="568094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967293" cy="568094"/>
            </a:xfrm>
            <a:custGeom>
              <a:avLst/>
              <a:gdLst/>
              <a:ahLst/>
              <a:cxnLst/>
              <a:rect l="l" t="t" r="r" b="b"/>
              <a:pathLst>
                <a:path w="967293" h="568094">
                  <a:moveTo>
                    <a:pt x="93426" y="0"/>
                  </a:moveTo>
                  <a:lnTo>
                    <a:pt x="873867" y="0"/>
                  </a:lnTo>
                  <a:cubicBezTo>
                    <a:pt x="898645" y="0"/>
                    <a:pt x="922409" y="9843"/>
                    <a:pt x="939929" y="27364"/>
                  </a:cubicBezTo>
                  <a:cubicBezTo>
                    <a:pt x="957450" y="44885"/>
                    <a:pt x="967293" y="68648"/>
                    <a:pt x="967293" y="93426"/>
                  </a:cubicBezTo>
                  <a:lnTo>
                    <a:pt x="967293" y="474668"/>
                  </a:lnTo>
                  <a:cubicBezTo>
                    <a:pt x="967293" y="499446"/>
                    <a:pt x="957450" y="523209"/>
                    <a:pt x="939929" y="540730"/>
                  </a:cubicBezTo>
                  <a:cubicBezTo>
                    <a:pt x="922409" y="558251"/>
                    <a:pt x="898645" y="568094"/>
                    <a:pt x="873867" y="568094"/>
                  </a:cubicBezTo>
                  <a:lnTo>
                    <a:pt x="93426" y="568094"/>
                  </a:lnTo>
                  <a:cubicBezTo>
                    <a:pt x="68648" y="568094"/>
                    <a:pt x="44885" y="558251"/>
                    <a:pt x="27364" y="540730"/>
                  </a:cubicBezTo>
                  <a:cubicBezTo>
                    <a:pt x="9843" y="523209"/>
                    <a:pt x="0" y="499446"/>
                    <a:pt x="0" y="474668"/>
                  </a:cubicBezTo>
                  <a:lnTo>
                    <a:pt x="0" y="93426"/>
                  </a:lnTo>
                  <a:cubicBezTo>
                    <a:pt x="0" y="68648"/>
                    <a:pt x="9843" y="44885"/>
                    <a:pt x="27364" y="27364"/>
                  </a:cubicBezTo>
                  <a:cubicBezTo>
                    <a:pt x="44885" y="9843"/>
                    <a:pt x="68648" y="0"/>
                    <a:pt x="93426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19274F"/>
              </a:solidFill>
              <a:prstDash val="lgDash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66675"/>
              <a:ext cx="967293" cy="634769"/>
            </a:xfrm>
            <a:prstGeom prst="rect">
              <a:avLst/>
            </a:prstGeom>
          </p:spPr>
          <p:txBody>
            <a:bodyPr lIns="46656" tIns="46656" rIns="46656" bIns="46656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52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568670" y="2472481"/>
            <a:ext cx="2646513" cy="1641473"/>
            <a:chOff x="0" y="0"/>
            <a:chExt cx="3528684" cy="2188630"/>
          </a:xfrm>
        </p:grpSpPr>
        <p:grpSp>
          <p:nvGrpSpPr>
            <p:cNvPr id="20" name="Group 20"/>
            <p:cNvGrpSpPr/>
            <p:nvPr/>
          </p:nvGrpSpPr>
          <p:grpSpPr>
            <a:xfrm>
              <a:off x="0" y="0"/>
              <a:ext cx="3528684" cy="2188630"/>
              <a:chOff x="0" y="0"/>
              <a:chExt cx="1029744" cy="638688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1029744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029744" h="638688">
                    <a:moveTo>
                      <a:pt x="108237" y="0"/>
                    </a:moveTo>
                    <a:lnTo>
                      <a:pt x="921507" y="0"/>
                    </a:lnTo>
                    <a:cubicBezTo>
                      <a:pt x="981285" y="0"/>
                      <a:pt x="1029744" y="48459"/>
                      <a:pt x="1029744" y="108237"/>
                    </a:cubicBezTo>
                    <a:lnTo>
                      <a:pt x="1029744" y="530451"/>
                    </a:lnTo>
                    <a:cubicBezTo>
                      <a:pt x="1029744" y="590229"/>
                      <a:pt x="981285" y="638688"/>
                      <a:pt x="921507" y="638688"/>
                    </a:cubicBezTo>
                    <a:lnTo>
                      <a:pt x="108237" y="638688"/>
                    </a:lnTo>
                    <a:cubicBezTo>
                      <a:pt x="48459" y="638688"/>
                      <a:pt x="0" y="590229"/>
                      <a:pt x="0" y="530451"/>
                    </a:cubicBezTo>
                    <a:lnTo>
                      <a:pt x="0" y="108237"/>
                    </a:lnTo>
                    <a:cubicBezTo>
                      <a:pt x="0" y="48459"/>
                      <a:pt x="48459" y="0"/>
                      <a:pt x="108237" y="0"/>
                    </a:cubicBezTo>
                    <a:close/>
                  </a:path>
                </a:pathLst>
              </a:custGeom>
              <a:solidFill>
                <a:srgbClr val="BCBEFA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" name="TextBox 22"/>
              <p:cNvSpPr txBox="1"/>
              <p:nvPr/>
            </p:nvSpPr>
            <p:spPr>
              <a:xfrm>
                <a:off x="0" y="-66675"/>
                <a:ext cx="1029744" cy="705363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52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3" name="Group 23"/>
            <p:cNvGrpSpPr/>
            <p:nvPr/>
          </p:nvGrpSpPr>
          <p:grpSpPr>
            <a:xfrm>
              <a:off x="107003" y="120955"/>
              <a:ext cx="3314679" cy="1946720"/>
              <a:chOff x="0" y="0"/>
              <a:chExt cx="967293" cy="568094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rnd">
                <a:solidFill>
                  <a:srgbClr val="FFFFFF"/>
                </a:solidFill>
                <a:prstDash val="lgDash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" name="TextBox 25"/>
              <p:cNvSpPr txBox="1"/>
              <p:nvPr/>
            </p:nvSpPr>
            <p:spPr>
              <a:xfrm>
                <a:off x="0" y="-66675"/>
                <a:ext cx="967293" cy="634769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52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7" name="Group 27"/>
          <p:cNvGrpSpPr/>
          <p:nvPr/>
        </p:nvGrpSpPr>
        <p:grpSpPr>
          <a:xfrm>
            <a:off x="568670" y="4322720"/>
            <a:ext cx="2646513" cy="1641473"/>
            <a:chOff x="0" y="0"/>
            <a:chExt cx="3528684" cy="2188630"/>
          </a:xfrm>
        </p:grpSpPr>
        <p:grpSp>
          <p:nvGrpSpPr>
            <p:cNvPr id="28" name="Group 28"/>
            <p:cNvGrpSpPr/>
            <p:nvPr/>
          </p:nvGrpSpPr>
          <p:grpSpPr>
            <a:xfrm>
              <a:off x="0" y="0"/>
              <a:ext cx="3528684" cy="2188630"/>
              <a:chOff x="0" y="0"/>
              <a:chExt cx="1029744" cy="638688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1029744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029744" h="638688">
                    <a:moveTo>
                      <a:pt x="108237" y="0"/>
                    </a:moveTo>
                    <a:lnTo>
                      <a:pt x="921507" y="0"/>
                    </a:lnTo>
                    <a:cubicBezTo>
                      <a:pt x="981285" y="0"/>
                      <a:pt x="1029744" y="48459"/>
                      <a:pt x="1029744" y="108237"/>
                    </a:cubicBezTo>
                    <a:lnTo>
                      <a:pt x="1029744" y="530451"/>
                    </a:lnTo>
                    <a:cubicBezTo>
                      <a:pt x="1029744" y="590229"/>
                      <a:pt x="981285" y="638688"/>
                      <a:pt x="921507" y="638688"/>
                    </a:cubicBezTo>
                    <a:lnTo>
                      <a:pt x="108237" y="638688"/>
                    </a:lnTo>
                    <a:cubicBezTo>
                      <a:pt x="48459" y="638688"/>
                      <a:pt x="0" y="590229"/>
                      <a:pt x="0" y="530451"/>
                    </a:cubicBezTo>
                    <a:lnTo>
                      <a:pt x="0" y="108237"/>
                    </a:lnTo>
                    <a:cubicBezTo>
                      <a:pt x="0" y="48459"/>
                      <a:pt x="48459" y="0"/>
                      <a:pt x="108237" y="0"/>
                    </a:cubicBezTo>
                    <a:close/>
                  </a:path>
                </a:pathLst>
              </a:custGeom>
              <a:solidFill>
                <a:srgbClr val="BCBEFA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" name="TextBox 30"/>
              <p:cNvSpPr txBox="1"/>
              <p:nvPr/>
            </p:nvSpPr>
            <p:spPr>
              <a:xfrm>
                <a:off x="0" y="-66675"/>
                <a:ext cx="1029744" cy="705363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52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1" name="Group 31"/>
            <p:cNvGrpSpPr/>
            <p:nvPr/>
          </p:nvGrpSpPr>
          <p:grpSpPr>
            <a:xfrm>
              <a:off x="107003" y="120955"/>
              <a:ext cx="3314679" cy="1946720"/>
              <a:chOff x="0" y="0"/>
              <a:chExt cx="967293" cy="568094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rgbClr val="BCBEFA"/>
              </a:solidFill>
              <a:ln w="38100" cap="rnd">
                <a:solidFill>
                  <a:srgbClr val="FFFFFF"/>
                </a:solidFill>
                <a:prstDash val="lgDash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" name="TextBox 33"/>
              <p:cNvSpPr txBox="1"/>
              <p:nvPr/>
            </p:nvSpPr>
            <p:spPr>
              <a:xfrm>
                <a:off x="0" y="-66675"/>
                <a:ext cx="967293" cy="634769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52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5" name="Group 35"/>
          <p:cNvGrpSpPr/>
          <p:nvPr/>
        </p:nvGrpSpPr>
        <p:grpSpPr>
          <a:xfrm>
            <a:off x="568670" y="6172959"/>
            <a:ext cx="2646513" cy="1641473"/>
            <a:chOff x="0" y="0"/>
            <a:chExt cx="3528684" cy="2188630"/>
          </a:xfrm>
        </p:grpSpPr>
        <p:grpSp>
          <p:nvGrpSpPr>
            <p:cNvPr id="36" name="Group 36"/>
            <p:cNvGrpSpPr/>
            <p:nvPr/>
          </p:nvGrpSpPr>
          <p:grpSpPr>
            <a:xfrm>
              <a:off x="0" y="0"/>
              <a:ext cx="3528684" cy="2188630"/>
              <a:chOff x="0" y="0"/>
              <a:chExt cx="1029744" cy="638688"/>
            </a:xfrm>
          </p:grpSpPr>
          <p:sp>
            <p:nvSpPr>
              <p:cNvPr id="37" name="Freeform 37"/>
              <p:cNvSpPr/>
              <p:nvPr/>
            </p:nvSpPr>
            <p:spPr>
              <a:xfrm>
                <a:off x="0" y="0"/>
                <a:ext cx="1029744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029744" h="638688">
                    <a:moveTo>
                      <a:pt x="108237" y="0"/>
                    </a:moveTo>
                    <a:lnTo>
                      <a:pt x="921507" y="0"/>
                    </a:lnTo>
                    <a:cubicBezTo>
                      <a:pt x="981285" y="0"/>
                      <a:pt x="1029744" y="48459"/>
                      <a:pt x="1029744" y="108237"/>
                    </a:cubicBezTo>
                    <a:lnTo>
                      <a:pt x="1029744" y="530451"/>
                    </a:lnTo>
                    <a:cubicBezTo>
                      <a:pt x="1029744" y="590229"/>
                      <a:pt x="981285" y="638688"/>
                      <a:pt x="921507" y="638688"/>
                    </a:cubicBezTo>
                    <a:lnTo>
                      <a:pt x="108237" y="638688"/>
                    </a:lnTo>
                    <a:cubicBezTo>
                      <a:pt x="48459" y="638688"/>
                      <a:pt x="0" y="590229"/>
                      <a:pt x="0" y="530451"/>
                    </a:cubicBezTo>
                    <a:lnTo>
                      <a:pt x="0" y="108237"/>
                    </a:lnTo>
                    <a:cubicBezTo>
                      <a:pt x="0" y="48459"/>
                      <a:pt x="48459" y="0"/>
                      <a:pt x="108237" y="0"/>
                    </a:cubicBezTo>
                    <a:close/>
                  </a:path>
                </a:pathLst>
              </a:custGeom>
              <a:solidFill>
                <a:srgbClr val="BCBEFA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8" name="TextBox 38"/>
              <p:cNvSpPr txBox="1"/>
              <p:nvPr/>
            </p:nvSpPr>
            <p:spPr>
              <a:xfrm>
                <a:off x="0" y="-66675"/>
                <a:ext cx="1029744" cy="705363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52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9" name="Group 39"/>
            <p:cNvGrpSpPr/>
            <p:nvPr/>
          </p:nvGrpSpPr>
          <p:grpSpPr>
            <a:xfrm>
              <a:off x="107003" y="120955"/>
              <a:ext cx="3314679" cy="1946720"/>
              <a:chOff x="0" y="0"/>
              <a:chExt cx="967293" cy="568094"/>
            </a:xfrm>
          </p:grpSpPr>
          <p:sp>
            <p:nvSpPr>
              <p:cNvPr id="40" name="Freeform 40"/>
              <p:cNvSpPr/>
              <p:nvPr/>
            </p:nvSpPr>
            <p:spPr>
              <a:xfrm>
                <a:off x="0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rgbClr val="BCBEFA"/>
              </a:solidFill>
              <a:ln w="38100" cap="rnd">
                <a:solidFill>
                  <a:srgbClr val="FFFFFF"/>
                </a:solidFill>
                <a:prstDash val="lgDash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" name="TextBox 41"/>
              <p:cNvSpPr txBox="1"/>
              <p:nvPr/>
            </p:nvSpPr>
            <p:spPr>
              <a:xfrm>
                <a:off x="0" y="-66675"/>
                <a:ext cx="967293" cy="634769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52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43" name="Group 43"/>
          <p:cNvGrpSpPr/>
          <p:nvPr/>
        </p:nvGrpSpPr>
        <p:grpSpPr>
          <a:xfrm>
            <a:off x="568670" y="8023198"/>
            <a:ext cx="2646513" cy="1641473"/>
            <a:chOff x="0" y="0"/>
            <a:chExt cx="3528684" cy="218863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3528684" cy="2188630"/>
              <a:chOff x="0" y="0"/>
              <a:chExt cx="1029744" cy="638688"/>
            </a:xfrm>
          </p:grpSpPr>
          <p:sp>
            <p:nvSpPr>
              <p:cNvPr id="45" name="Freeform 45"/>
              <p:cNvSpPr/>
              <p:nvPr/>
            </p:nvSpPr>
            <p:spPr>
              <a:xfrm>
                <a:off x="0" y="0"/>
                <a:ext cx="1029744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029744" h="638688">
                    <a:moveTo>
                      <a:pt x="108237" y="0"/>
                    </a:moveTo>
                    <a:lnTo>
                      <a:pt x="921507" y="0"/>
                    </a:lnTo>
                    <a:cubicBezTo>
                      <a:pt x="981285" y="0"/>
                      <a:pt x="1029744" y="48459"/>
                      <a:pt x="1029744" y="108237"/>
                    </a:cubicBezTo>
                    <a:lnTo>
                      <a:pt x="1029744" y="530451"/>
                    </a:lnTo>
                    <a:cubicBezTo>
                      <a:pt x="1029744" y="590229"/>
                      <a:pt x="981285" y="638688"/>
                      <a:pt x="921507" y="638688"/>
                    </a:cubicBezTo>
                    <a:lnTo>
                      <a:pt x="108237" y="638688"/>
                    </a:lnTo>
                    <a:cubicBezTo>
                      <a:pt x="48459" y="638688"/>
                      <a:pt x="0" y="590229"/>
                      <a:pt x="0" y="530451"/>
                    </a:cubicBezTo>
                    <a:lnTo>
                      <a:pt x="0" y="108237"/>
                    </a:lnTo>
                    <a:cubicBezTo>
                      <a:pt x="0" y="48459"/>
                      <a:pt x="48459" y="0"/>
                      <a:pt x="108237" y="0"/>
                    </a:cubicBezTo>
                    <a:close/>
                  </a:path>
                </a:pathLst>
              </a:custGeom>
              <a:solidFill>
                <a:srgbClr val="BCBEFA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" name="TextBox 46"/>
              <p:cNvSpPr txBox="1"/>
              <p:nvPr/>
            </p:nvSpPr>
            <p:spPr>
              <a:xfrm>
                <a:off x="0" y="-66675"/>
                <a:ext cx="1029744" cy="705363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52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47" name="Group 47"/>
            <p:cNvGrpSpPr/>
            <p:nvPr/>
          </p:nvGrpSpPr>
          <p:grpSpPr>
            <a:xfrm>
              <a:off x="107003" y="120955"/>
              <a:ext cx="3314679" cy="1946720"/>
              <a:chOff x="0" y="0"/>
              <a:chExt cx="967293" cy="568094"/>
            </a:xfrm>
          </p:grpSpPr>
          <p:sp>
            <p:nvSpPr>
              <p:cNvPr id="48" name="Freeform 48"/>
              <p:cNvSpPr/>
              <p:nvPr/>
            </p:nvSpPr>
            <p:spPr>
              <a:xfrm>
                <a:off x="0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rgbClr val="BCBEFA"/>
              </a:solidFill>
              <a:ln w="38100" cap="rnd">
                <a:solidFill>
                  <a:srgbClr val="FFFFFF"/>
                </a:solidFill>
                <a:prstDash val="lgDash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9" name="TextBox 49"/>
              <p:cNvSpPr txBox="1"/>
              <p:nvPr/>
            </p:nvSpPr>
            <p:spPr>
              <a:xfrm>
                <a:off x="0" y="-66675"/>
                <a:ext cx="967293" cy="634769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52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54" name="Freeform 2">
            <a:extLst>
              <a:ext uri="{FF2B5EF4-FFF2-40B4-BE49-F238E27FC236}">
                <a16:creationId xmlns:a16="http://schemas.microsoft.com/office/drawing/2014/main" id="{E807E25D-4A2C-D238-2325-61FAAFE851D2}"/>
              </a:ext>
            </a:extLst>
          </p:cNvPr>
          <p:cNvSpPr/>
          <p:nvPr/>
        </p:nvSpPr>
        <p:spPr>
          <a:xfrm>
            <a:off x="1295400" y="835461"/>
            <a:ext cx="1080000" cy="1080000"/>
          </a:xfrm>
          <a:custGeom>
            <a:avLst/>
            <a:gdLst/>
            <a:ahLst/>
            <a:cxnLst/>
            <a:rect l="l" t="t" r="r" b="b"/>
            <a:pathLst>
              <a:path w="1540295" h="1540295">
                <a:moveTo>
                  <a:pt x="0" y="0"/>
                </a:moveTo>
                <a:lnTo>
                  <a:pt x="1540295" y="0"/>
                </a:lnTo>
                <a:lnTo>
                  <a:pt x="1540295" y="1540295"/>
                </a:lnTo>
                <a:lnTo>
                  <a:pt x="0" y="15402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" name="Freeform 3">
            <a:extLst>
              <a:ext uri="{FF2B5EF4-FFF2-40B4-BE49-F238E27FC236}">
                <a16:creationId xmlns:a16="http://schemas.microsoft.com/office/drawing/2014/main" id="{443018D9-65CA-1961-B955-3A8442DF1B77}"/>
              </a:ext>
            </a:extLst>
          </p:cNvPr>
          <p:cNvSpPr/>
          <p:nvPr/>
        </p:nvSpPr>
        <p:spPr>
          <a:xfrm>
            <a:off x="1301689" y="2712592"/>
            <a:ext cx="1080000" cy="1080000"/>
          </a:xfrm>
          <a:custGeom>
            <a:avLst/>
            <a:gdLst/>
            <a:ahLst/>
            <a:cxnLst/>
            <a:rect l="l" t="t" r="r" b="b"/>
            <a:pathLst>
              <a:path w="1590223" h="1590223">
                <a:moveTo>
                  <a:pt x="0" y="0"/>
                </a:moveTo>
                <a:lnTo>
                  <a:pt x="1590224" y="0"/>
                </a:lnTo>
                <a:lnTo>
                  <a:pt x="1590224" y="1590223"/>
                </a:lnTo>
                <a:lnTo>
                  <a:pt x="0" y="15902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074" name="Picture 2" descr="Hoạt động trồng cây">
            <a:extLst>
              <a:ext uri="{FF2B5EF4-FFF2-40B4-BE49-F238E27FC236}">
                <a16:creationId xmlns:a16="http://schemas.microsoft.com/office/drawing/2014/main" id="{BCBF187A-4EBC-55FE-EC5E-EAC0596CEA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7779" y="871196"/>
            <a:ext cx="13380800" cy="8580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1EA17317-AFD4-3670-D5EB-240F6DFC05A5}"/>
              </a:ext>
            </a:extLst>
          </p:cNvPr>
          <p:cNvSpPr/>
          <p:nvPr/>
        </p:nvSpPr>
        <p:spPr>
          <a:xfrm>
            <a:off x="4068535" y="7581900"/>
            <a:ext cx="13417738" cy="1869638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Hình chữ nhật 25">
            <a:extLst>
              <a:ext uri="{FF2B5EF4-FFF2-40B4-BE49-F238E27FC236}">
                <a16:creationId xmlns:a16="http://schemas.microsoft.com/office/drawing/2014/main" id="{A1C95875-187D-86FA-7E4A-E3F0903F9659}"/>
              </a:ext>
            </a:extLst>
          </p:cNvPr>
          <p:cNvSpPr/>
          <p:nvPr/>
        </p:nvSpPr>
        <p:spPr>
          <a:xfrm>
            <a:off x="4054688" y="8516719"/>
            <a:ext cx="1340389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5400" b="0" cap="none" spc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Trồng cây.</a:t>
            </a:r>
          </a:p>
        </p:txBody>
      </p:sp>
    </p:spTree>
    <p:extLst>
      <p:ext uri="{BB962C8B-B14F-4D97-AF65-F5344CB8AC3E}">
        <p14:creationId xmlns:p14="http://schemas.microsoft.com/office/powerpoint/2010/main" val="3134675210"/>
      </p:ext>
    </p:extLst>
  </p:cSld>
  <p:clrMapOvr>
    <a:masterClrMapping/>
  </p:clrMapOvr>
  <p:transition spd="slow">
    <p:randomBar dir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86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568670" y="622330"/>
            <a:ext cx="3859052" cy="1641473"/>
            <a:chOff x="0" y="0"/>
            <a:chExt cx="1501537" cy="63868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501537" cy="638688"/>
            </a:xfrm>
            <a:custGeom>
              <a:avLst/>
              <a:gdLst/>
              <a:ahLst/>
              <a:cxnLst/>
              <a:rect l="l" t="t" r="r" b="b"/>
              <a:pathLst>
                <a:path w="1501537" h="638688">
                  <a:moveTo>
                    <a:pt x="74228" y="0"/>
                  </a:moveTo>
                  <a:lnTo>
                    <a:pt x="1427309" y="0"/>
                  </a:lnTo>
                  <a:cubicBezTo>
                    <a:pt x="1446995" y="0"/>
                    <a:pt x="1465876" y="7820"/>
                    <a:pt x="1479796" y="21741"/>
                  </a:cubicBezTo>
                  <a:cubicBezTo>
                    <a:pt x="1493717" y="35661"/>
                    <a:pt x="1501537" y="54542"/>
                    <a:pt x="1501537" y="74228"/>
                  </a:cubicBezTo>
                  <a:lnTo>
                    <a:pt x="1501537" y="564460"/>
                  </a:lnTo>
                  <a:cubicBezTo>
                    <a:pt x="1501537" y="584147"/>
                    <a:pt x="1493717" y="603027"/>
                    <a:pt x="1479796" y="616947"/>
                  </a:cubicBezTo>
                  <a:cubicBezTo>
                    <a:pt x="1465876" y="630868"/>
                    <a:pt x="1446995" y="638688"/>
                    <a:pt x="1427309" y="638688"/>
                  </a:cubicBezTo>
                  <a:lnTo>
                    <a:pt x="74228" y="638688"/>
                  </a:lnTo>
                  <a:cubicBezTo>
                    <a:pt x="54542" y="638688"/>
                    <a:pt x="35661" y="630868"/>
                    <a:pt x="21741" y="616947"/>
                  </a:cubicBezTo>
                  <a:cubicBezTo>
                    <a:pt x="7820" y="603027"/>
                    <a:pt x="0" y="584147"/>
                    <a:pt x="0" y="564460"/>
                  </a:cubicBezTo>
                  <a:lnTo>
                    <a:pt x="0" y="74228"/>
                  </a:lnTo>
                  <a:cubicBezTo>
                    <a:pt x="0" y="54542"/>
                    <a:pt x="7820" y="35661"/>
                    <a:pt x="21741" y="21741"/>
                  </a:cubicBezTo>
                  <a:cubicBezTo>
                    <a:pt x="35661" y="7820"/>
                    <a:pt x="54542" y="0"/>
                    <a:pt x="74228" y="0"/>
                  </a:cubicBezTo>
                  <a:close/>
                </a:path>
              </a:pathLst>
            </a:custGeom>
            <a:solidFill>
              <a:srgbClr val="FBD86A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66675"/>
              <a:ext cx="1501537" cy="705363"/>
            </a:xfrm>
            <a:prstGeom prst="rect">
              <a:avLst/>
            </a:prstGeom>
          </p:spPr>
          <p:txBody>
            <a:bodyPr lIns="46656" tIns="46656" rIns="46656" bIns="46656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52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3821631" y="622330"/>
            <a:ext cx="13897699" cy="9042341"/>
            <a:chOff x="0" y="0"/>
            <a:chExt cx="5407522" cy="351832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407521" cy="3518327"/>
            </a:xfrm>
            <a:custGeom>
              <a:avLst/>
              <a:gdLst/>
              <a:ahLst/>
              <a:cxnLst/>
              <a:rect l="l" t="t" r="r" b="b"/>
              <a:pathLst>
                <a:path w="5407521" h="3518327">
                  <a:moveTo>
                    <a:pt x="20611" y="0"/>
                  </a:moveTo>
                  <a:lnTo>
                    <a:pt x="5386910" y="0"/>
                  </a:lnTo>
                  <a:cubicBezTo>
                    <a:pt x="5392377" y="0"/>
                    <a:pt x="5397619" y="2172"/>
                    <a:pt x="5401485" y="6037"/>
                  </a:cubicBezTo>
                  <a:cubicBezTo>
                    <a:pt x="5405350" y="9902"/>
                    <a:pt x="5407521" y="15145"/>
                    <a:pt x="5407521" y="20611"/>
                  </a:cubicBezTo>
                  <a:lnTo>
                    <a:pt x="5407521" y="3497716"/>
                  </a:lnTo>
                  <a:cubicBezTo>
                    <a:pt x="5407521" y="3509099"/>
                    <a:pt x="5398293" y="3518327"/>
                    <a:pt x="5386910" y="3518327"/>
                  </a:cubicBezTo>
                  <a:lnTo>
                    <a:pt x="20611" y="3518327"/>
                  </a:lnTo>
                  <a:cubicBezTo>
                    <a:pt x="15145" y="3518327"/>
                    <a:pt x="9902" y="3516156"/>
                    <a:pt x="6037" y="3512290"/>
                  </a:cubicBezTo>
                  <a:cubicBezTo>
                    <a:pt x="2172" y="3508425"/>
                    <a:pt x="0" y="3503182"/>
                    <a:pt x="0" y="3497716"/>
                  </a:cubicBezTo>
                  <a:lnTo>
                    <a:pt x="0" y="20611"/>
                  </a:lnTo>
                  <a:cubicBezTo>
                    <a:pt x="0" y="15145"/>
                    <a:pt x="2172" y="9902"/>
                    <a:pt x="6037" y="6037"/>
                  </a:cubicBezTo>
                  <a:cubicBezTo>
                    <a:pt x="9902" y="2172"/>
                    <a:pt x="15145" y="0"/>
                    <a:pt x="20611" y="0"/>
                  </a:cubicBezTo>
                  <a:close/>
                </a:path>
              </a:pathLst>
            </a:custGeom>
            <a:solidFill>
              <a:srgbClr val="FBD86A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66675"/>
              <a:ext cx="5407522" cy="3585002"/>
            </a:xfrm>
            <a:prstGeom prst="rect">
              <a:avLst/>
            </a:prstGeom>
          </p:spPr>
          <p:txBody>
            <a:bodyPr lIns="46656" tIns="46656" rIns="46656" bIns="46656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52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4068535" y="835461"/>
            <a:ext cx="13403891" cy="8616079"/>
            <a:chOff x="0" y="0"/>
            <a:chExt cx="5215384" cy="335247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215384" cy="3352471"/>
            </a:xfrm>
            <a:custGeom>
              <a:avLst/>
              <a:gdLst/>
              <a:ahLst/>
              <a:cxnLst/>
              <a:rect l="l" t="t" r="r" b="b"/>
              <a:pathLst>
                <a:path w="5215384" h="3352471">
                  <a:moveTo>
                    <a:pt x="17328" y="0"/>
                  </a:moveTo>
                  <a:lnTo>
                    <a:pt x="5198056" y="0"/>
                  </a:lnTo>
                  <a:cubicBezTo>
                    <a:pt x="5207626" y="0"/>
                    <a:pt x="5215384" y="7758"/>
                    <a:pt x="5215384" y="17328"/>
                  </a:cubicBezTo>
                  <a:lnTo>
                    <a:pt x="5215384" y="3335143"/>
                  </a:lnTo>
                  <a:cubicBezTo>
                    <a:pt x="5215384" y="3339739"/>
                    <a:pt x="5213558" y="3344146"/>
                    <a:pt x="5210308" y="3347396"/>
                  </a:cubicBezTo>
                  <a:cubicBezTo>
                    <a:pt x="5207059" y="3350645"/>
                    <a:pt x="5202651" y="3352471"/>
                    <a:pt x="5198056" y="3352471"/>
                  </a:cubicBezTo>
                  <a:lnTo>
                    <a:pt x="17328" y="3352471"/>
                  </a:lnTo>
                  <a:cubicBezTo>
                    <a:pt x="7758" y="3352471"/>
                    <a:pt x="0" y="3344713"/>
                    <a:pt x="0" y="3335143"/>
                  </a:cubicBezTo>
                  <a:lnTo>
                    <a:pt x="0" y="17328"/>
                  </a:lnTo>
                  <a:cubicBezTo>
                    <a:pt x="0" y="7758"/>
                    <a:pt x="7758" y="0"/>
                    <a:pt x="17328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19274F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66675"/>
              <a:ext cx="5215384" cy="3419146"/>
            </a:xfrm>
            <a:prstGeom prst="rect">
              <a:avLst/>
            </a:prstGeom>
          </p:spPr>
          <p:txBody>
            <a:bodyPr lIns="46656" tIns="46656" rIns="46656" bIns="46656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52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648922" y="713046"/>
            <a:ext cx="2486009" cy="1460040"/>
            <a:chOff x="0" y="0"/>
            <a:chExt cx="967293" cy="568094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967293" cy="568094"/>
            </a:xfrm>
            <a:custGeom>
              <a:avLst/>
              <a:gdLst/>
              <a:ahLst/>
              <a:cxnLst/>
              <a:rect l="l" t="t" r="r" b="b"/>
              <a:pathLst>
                <a:path w="967293" h="568094">
                  <a:moveTo>
                    <a:pt x="93426" y="0"/>
                  </a:moveTo>
                  <a:lnTo>
                    <a:pt x="873867" y="0"/>
                  </a:lnTo>
                  <a:cubicBezTo>
                    <a:pt x="898645" y="0"/>
                    <a:pt x="922409" y="9843"/>
                    <a:pt x="939929" y="27364"/>
                  </a:cubicBezTo>
                  <a:cubicBezTo>
                    <a:pt x="957450" y="44885"/>
                    <a:pt x="967293" y="68648"/>
                    <a:pt x="967293" y="93426"/>
                  </a:cubicBezTo>
                  <a:lnTo>
                    <a:pt x="967293" y="474668"/>
                  </a:lnTo>
                  <a:cubicBezTo>
                    <a:pt x="967293" y="499446"/>
                    <a:pt x="957450" y="523209"/>
                    <a:pt x="939929" y="540730"/>
                  </a:cubicBezTo>
                  <a:cubicBezTo>
                    <a:pt x="922409" y="558251"/>
                    <a:pt x="898645" y="568094"/>
                    <a:pt x="873867" y="568094"/>
                  </a:cubicBezTo>
                  <a:lnTo>
                    <a:pt x="93426" y="568094"/>
                  </a:lnTo>
                  <a:cubicBezTo>
                    <a:pt x="68648" y="568094"/>
                    <a:pt x="44885" y="558251"/>
                    <a:pt x="27364" y="540730"/>
                  </a:cubicBezTo>
                  <a:cubicBezTo>
                    <a:pt x="9843" y="523209"/>
                    <a:pt x="0" y="499446"/>
                    <a:pt x="0" y="474668"/>
                  </a:cubicBezTo>
                  <a:lnTo>
                    <a:pt x="0" y="93426"/>
                  </a:lnTo>
                  <a:cubicBezTo>
                    <a:pt x="0" y="68648"/>
                    <a:pt x="9843" y="44885"/>
                    <a:pt x="27364" y="27364"/>
                  </a:cubicBezTo>
                  <a:cubicBezTo>
                    <a:pt x="44885" y="9843"/>
                    <a:pt x="68648" y="0"/>
                    <a:pt x="93426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19274F"/>
              </a:solidFill>
              <a:prstDash val="lgDash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66675"/>
              <a:ext cx="967293" cy="634769"/>
            </a:xfrm>
            <a:prstGeom prst="rect">
              <a:avLst/>
            </a:prstGeom>
          </p:spPr>
          <p:txBody>
            <a:bodyPr lIns="46656" tIns="46656" rIns="46656" bIns="46656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52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568670" y="2472481"/>
            <a:ext cx="2646513" cy="1641473"/>
            <a:chOff x="0" y="0"/>
            <a:chExt cx="3528684" cy="2188630"/>
          </a:xfrm>
        </p:grpSpPr>
        <p:grpSp>
          <p:nvGrpSpPr>
            <p:cNvPr id="20" name="Group 20"/>
            <p:cNvGrpSpPr/>
            <p:nvPr/>
          </p:nvGrpSpPr>
          <p:grpSpPr>
            <a:xfrm>
              <a:off x="0" y="0"/>
              <a:ext cx="3528684" cy="2188630"/>
              <a:chOff x="0" y="0"/>
              <a:chExt cx="1029744" cy="638688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1029744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029744" h="638688">
                    <a:moveTo>
                      <a:pt x="108237" y="0"/>
                    </a:moveTo>
                    <a:lnTo>
                      <a:pt x="921507" y="0"/>
                    </a:lnTo>
                    <a:cubicBezTo>
                      <a:pt x="981285" y="0"/>
                      <a:pt x="1029744" y="48459"/>
                      <a:pt x="1029744" y="108237"/>
                    </a:cubicBezTo>
                    <a:lnTo>
                      <a:pt x="1029744" y="530451"/>
                    </a:lnTo>
                    <a:cubicBezTo>
                      <a:pt x="1029744" y="590229"/>
                      <a:pt x="981285" y="638688"/>
                      <a:pt x="921507" y="638688"/>
                    </a:cubicBezTo>
                    <a:lnTo>
                      <a:pt x="108237" y="638688"/>
                    </a:lnTo>
                    <a:cubicBezTo>
                      <a:pt x="48459" y="638688"/>
                      <a:pt x="0" y="590229"/>
                      <a:pt x="0" y="530451"/>
                    </a:cubicBezTo>
                    <a:lnTo>
                      <a:pt x="0" y="108237"/>
                    </a:lnTo>
                    <a:cubicBezTo>
                      <a:pt x="0" y="48459"/>
                      <a:pt x="48459" y="0"/>
                      <a:pt x="108237" y="0"/>
                    </a:cubicBezTo>
                    <a:close/>
                  </a:path>
                </a:pathLst>
              </a:custGeom>
              <a:solidFill>
                <a:srgbClr val="BCBEFA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" name="TextBox 22"/>
              <p:cNvSpPr txBox="1"/>
              <p:nvPr/>
            </p:nvSpPr>
            <p:spPr>
              <a:xfrm>
                <a:off x="0" y="-66675"/>
                <a:ext cx="1029744" cy="705363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52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3" name="Group 23"/>
            <p:cNvGrpSpPr/>
            <p:nvPr/>
          </p:nvGrpSpPr>
          <p:grpSpPr>
            <a:xfrm>
              <a:off x="107003" y="120955"/>
              <a:ext cx="3314679" cy="1946720"/>
              <a:chOff x="0" y="0"/>
              <a:chExt cx="967293" cy="568094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rnd">
                <a:solidFill>
                  <a:srgbClr val="FFFFFF"/>
                </a:solidFill>
                <a:prstDash val="lgDash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" name="TextBox 25"/>
              <p:cNvSpPr txBox="1"/>
              <p:nvPr/>
            </p:nvSpPr>
            <p:spPr>
              <a:xfrm>
                <a:off x="0" y="-66675"/>
                <a:ext cx="967293" cy="634769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52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7" name="Group 27"/>
          <p:cNvGrpSpPr/>
          <p:nvPr/>
        </p:nvGrpSpPr>
        <p:grpSpPr>
          <a:xfrm>
            <a:off x="568670" y="4322720"/>
            <a:ext cx="2646513" cy="1641473"/>
            <a:chOff x="0" y="0"/>
            <a:chExt cx="3528684" cy="2188630"/>
          </a:xfrm>
        </p:grpSpPr>
        <p:grpSp>
          <p:nvGrpSpPr>
            <p:cNvPr id="28" name="Group 28"/>
            <p:cNvGrpSpPr/>
            <p:nvPr/>
          </p:nvGrpSpPr>
          <p:grpSpPr>
            <a:xfrm>
              <a:off x="0" y="0"/>
              <a:ext cx="3528684" cy="2188630"/>
              <a:chOff x="0" y="0"/>
              <a:chExt cx="1029744" cy="638688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1029744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029744" h="638688">
                    <a:moveTo>
                      <a:pt x="108237" y="0"/>
                    </a:moveTo>
                    <a:lnTo>
                      <a:pt x="921507" y="0"/>
                    </a:lnTo>
                    <a:cubicBezTo>
                      <a:pt x="981285" y="0"/>
                      <a:pt x="1029744" y="48459"/>
                      <a:pt x="1029744" y="108237"/>
                    </a:cubicBezTo>
                    <a:lnTo>
                      <a:pt x="1029744" y="530451"/>
                    </a:lnTo>
                    <a:cubicBezTo>
                      <a:pt x="1029744" y="590229"/>
                      <a:pt x="981285" y="638688"/>
                      <a:pt x="921507" y="638688"/>
                    </a:cubicBezTo>
                    <a:lnTo>
                      <a:pt x="108237" y="638688"/>
                    </a:lnTo>
                    <a:cubicBezTo>
                      <a:pt x="48459" y="638688"/>
                      <a:pt x="0" y="590229"/>
                      <a:pt x="0" y="530451"/>
                    </a:cubicBezTo>
                    <a:lnTo>
                      <a:pt x="0" y="108237"/>
                    </a:lnTo>
                    <a:cubicBezTo>
                      <a:pt x="0" y="48459"/>
                      <a:pt x="48459" y="0"/>
                      <a:pt x="108237" y="0"/>
                    </a:cubicBezTo>
                    <a:close/>
                  </a:path>
                </a:pathLst>
              </a:custGeom>
              <a:solidFill>
                <a:srgbClr val="BCBEFA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" name="TextBox 30"/>
              <p:cNvSpPr txBox="1"/>
              <p:nvPr/>
            </p:nvSpPr>
            <p:spPr>
              <a:xfrm>
                <a:off x="0" y="-66675"/>
                <a:ext cx="1029744" cy="705363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52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1" name="Group 31"/>
            <p:cNvGrpSpPr/>
            <p:nvPr/>
          </p:nvGrpSpPr>
          <p:grpSpPr>
            <a:xfrm>
              <a:off x="107003" y="120955"/>
              <a:ext cx="3314679" cy="1946720"/>
              <a:chOff x="0" y="0"/>
              <a:chExt cx="967293" cy="568094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rgbClr val="BCBEFA"/>
              </a:solidFill>
              <a:ln w="38100" cap="rnd">
                <a:solidFill>
                  <a:srgbClr val="FFFFFF"/>
                </a:solidFill>
                <a:prstDash val="lgDash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" name="TextBox 33"/>
              <p:cNvSpPr txBox="1"/>
              <p:nvPr/>
            </p:nvSpPr>
            <p:spPr>
              <a:xfrm>
                <a:off x="0" y="-66675"/>
                <a:ext cx="967293" cy="634769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52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5" name="Group 35"/>
          <p:cNvGrpSpPr/>
          <p:nvPr/>
        </p:nvGrpSpPr>
        <p:grpSpPr>
          <a:xfrm>
            <a:off x="568670" y="6172959"/>
            <a:ext cx="2646513" cy="1641473"/>
            <a:chOff x="0" y="0"/>
            <a:chExt cx="3528684" cy="2188630"/>
          </a:xfrm>
        </p:grpSpPr>
        <p:grpSp>
          <p:nvGrpSpPr>
            <p:cNvPr id="36" name="Group 36"/>
            <p:cNvGrpSpPr/>
            <p:nvPr/>
          </p:nvGrpSpPr>
          <p:grpSpPr>
            <a:xfrm>
              <a:off x="0" y="0"/>
              <a:ext cx="3528684" cy="2188630"/>
              <a:chOff x="0" y="0"/>
              <a:chExt cx="1029744" cy="638688"/>
            </a:xfrm>
          </p:grpSpPr>
          <p:sp>
            <p:nvSpPr>
              <p:cNvPr id="37" name="Freeform 37"/>
              <p:cNvSpPr/>
              <p:nvPr/>
            </p:nvSpPr>
            <p:spPr>
              <a:xfrm>
                <a:off x="0" y="0"/>
                <a:ext cx="1029744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029744" h="638688">
                    <a:moveTo>
                      <a:pt x="108237" y="0"/>
                    </a:moveTo>
                    <a:lnTo>
                      <a:pt x="921507" y="0"/>
                    </a:lnTo>
                    <a:cubicBezTo>
                      <a:pt x="981285" y="0"/>
                      <a:pt x="1029744" y="48459"/>
                      <a:pt x="1029744" y="108237"/>
                    </a:cubicBezTo>
                    <a:lnTo>
                      <a:pt x="1029744" y="530451"/>
                    </a:lnTo>
                    <a:cubicBezTo>
                      <a:pt x="1029744" y="590229"/>
                      <a:pt x="981285" y="638688"/>
                      <a:pt x="921507" y="638688"/>
                    </a:cubicBezTo>
                    <a:lnTo>
                      <a:pt x="108237" y="638688"/>
                    </a:lnTo>
                    <a:cubicBezTo>
                      <a:pt x="48459" y="638688"/>
                      <a:pt x="0" y="590229"/>
                      <a:pt x="0" y="530451"/>
                    </a:cubicBezTo>
                    <a:lnTo>
                      <a:pt x="0" y="108237"/>
                    </a:lnTo>
                    <a:cubicBezTo>
                      <a:pt x="0" y="48459"/>
                      <a:pt x="48459" y="0"/>
                      <a:pt x="108237" y="0"/>
                    </a:cubicBezTo>
                    <a:close/>
                  </a:path>
                </a:pathLst>
              </a:custGeom>
              <a:solidFill>
                <a:srgbClr val="BCBEFA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8" name="TextBox 38"/>
              <p:cNvSpPr txBox="1"/>
              <p:nvPr/>
            </p:nvSpPr>
            <p:spPr>
              <a:xfrm>
                <a:off x="0" y="-66675"/>
                <a:ext cx="1029744" cy="705363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52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9" name="Group 39"/>
            <p:cNvGrpSpPr/>
            <p:nvPr/>
          </p:nvGrpSpPr>
          <p:grpSpPr>
            <a:xfrm>
              <a:off x="107003" y="120955"/>
              <a:ext cx="3314679" cy="1946720"/>
              <a:chOff x="0" y="0"/>
              <a:chExt cx="967293" cy="568094"/>
            </a:xfrm>
          </p:grpSpPr>
          <p:sp>
            <p:nvSpPr>
              <p:cNvPr id="40" name="Freeform 40"/>
              <p:cNvSpPr/>
              <p:nvPr/>
            </p:nvSpPr>
            <p:spPr>
              <a:xfrm>
                <a:off x="0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rgbClr val="BCBEFA"/>
              </a:solidFill>
              <a:ln w="38100" cap="rnd">
                <a:solidFill>
                  <a:srgbClr val="FFFFFF"/>
                </a:solidFill>
                <a:prstDash val="lgDash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" name="TextBox 41"/>
              <p:cNvSpPr txBox="1"/>
              <p:nvPr/>
            </p:nvSpPr>
            <p:spPr>
              <a:xfrm>
                <a:off x="0" y="-66675"/>
                <a:ext cx="967293" cy="634769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52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43" name="Group 43"/>
          <p:cNvGrpSpPr/>
          <p:nvPr/>
        </p:nvGrpSpPr>
        <p:grpSpPr>
          <a:xfrm>
            <a:off x="568670" y="8023198"/>
            <a:ext cx="2646513" cy="1641473"/>
            <a:chOff x="0" y="0"/>
            <a:chExt cx="3528684" cy="218863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3528684" cy="2188630"/>
              <a:chOff x="0" y="0"/>
              <a:chExt cx="1029744" cy="638688"/>
            </a:xfrm>
          </p:grpSpPr>
          <p:sp>
            <p:nvSpPr>
              <p:cNvPr id="45" name="Freeform 45"/>
              <p:cNvSpPr/>
              <p:nvPr/>
            </p:nvSpPr>
            <p:spPr>
              <a:xfrm>
                <a:off x="0" y="0"/>
                <a:ext cx="1029744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029744" h="638688">
                    <a:moveTo>
                      <a:pt x="108237" y="0"/>
                    </a:moveTo>
                    <a:lnTo>
                      <a:pt x="921507" y="0"/>
                    </a:lnTo>
                    <a:cubicBezTo>
                      <a:pt x="981285" y="0"/>
                      <a:pt x="1029744" y="48459"/>
                      <a:pt x="1029744" y="108237"/>
                    </a:cubicBezTo>
                    <a:lnTo>
                      <a:pt x="1029744" y="530451"/>
                    </a:lnTo>
                    <a:cubicBezTo>
                      <a:pt x="1029744" y="590229"/>
                      <a:pt x="981285" y="638688"/>
                      <a:pt x="921507" y="638688"/>
                    </a:cubicBezTo>
                    <a:lnTo>
                      <a:pt x="108237" y="638688"/>
                    </a:lnTo>
                    <a:cubicBezTo>
                      <a:pt x="48459" y="638688"/>
                      <a:pt x="0" y="590229"/>
                      <a:pt x="0" y="530451"/>
                    </a:cubicBezTo>
                    <a:lnTo>
                      <a:pt x="0" y="108237"/>
                    </a:lnTo>
                    <a:cubicBezTo>
                      <a:pt x="0" y="48459"/>
                      <a:pt x="48459" y="0"/>
                      <a:pt x="108237" y="0"/>
                    </a:cubicBezTo>
                    <a:close/>
                  </a:path>
                </a:pathLst>
              </a:custGeom>
              <a:solidFill>
                <a:srgbClr val="BCBEFA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" name="TextBox 46"/>
              <p:cNvSpPr txBox="1"/>
              <p:nvPr/>
            </p:nvSpPr>
            <p:spPr>
              <a:xfrm>
                <a:off x="0" y="-66675"/>
                <a:ext cx="1029744" cy="705363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52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47" name="Group 47"/>
            <p:cNvGrpSpPr/>
            <p:nvPr/>
          </p:nvGrpSpPr>
          <p:grpSpPr>
            <a:xfrm>
              <a:off x="107003" y="120955"/>
              <a:ext cx="3314679" cy="1946720"/>
              <a:chOff x="0" y="0"/>
              <a:chExt cx="967293" cy="568094"/>
            </a:xfrm>
          </p:grpSpPr>
          <p:sp>
            <p:nvSpPr>
              <p:cNvPr id="48" name="Freeform 48"/>
              <p:cNvSpPr/>
              <p:nvPr/>
            </p:nvSpPr>
            <p:spPr>
              <a:xfrm>
                <a:off x="0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rgbClr val="BCBEFA"/>
              </a:solidFill>
              <a:ln w="38100" cap="rnd">
                <a:solidFill>
                  <a:srgbClr val="FFFFFF"/>
                </a:solidFill>
                <a:prstDash val="lgDash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9" name="TextBox 49"/>
              <p:cNvSpPr txBox="1"/>
              <p:nvPr/>
            </p:nvSpPr>
            <p:spPr>
              <a:xfrm>
                <a:off x="0" y="-66675"/>
                <a:ext cx="967293" cy="634769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52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54" name="Freeform 2">
            <a:extLst>
              <a:ext uri="{FF2B5EF4-FFF2-40B4-BE49-F238E27FC236}">
                <a16:creationId xmlns:a16="http://schemas.microsoft.com/office/drawing/2014/main" id="{E807E25D-4A2C-D238-2325-61FAAFE851D2}"/>
              </a:ext>
            </a:extLst>
          </p:cNvPr>
          <p:cNvSpPr/>
          <p:nvPr/>
        </p:nvSpPr>
        <p:spPr>
          <a:xfrm>
            <a:off x="1295400" y="835461"/>
            <a:ext cx="1080000" cy="1080000"/>
          </a:xfrm>
          <a:custGeom>
            <a:avLst/>
            <a:gdLst/>
            <a:ahLst/>
            <a:cxnLst/>
            <a:rect l="l" t="t" r="r" b="b"/>
            <a:pathLst>
              <a:path w="1540295" h="1540295">
                <a:moveTo>
                  <a:pt x="0" y="0"/>
                </a:moveTo>
                <a:lnTo>
                  <a:pt x="1540295" y="0"/>
                </a:lnTo>
                <a:lnTo>
                  <a:pt x="1540295" y="1540295"/>
                </a:lnTo>
                <a:lnTo>
                  <a:pt x="0" y="15402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" name="Freeform 3">
            <a:extLst>
              <a:ext uri="{FF2B5EF4-FFF2-40B4-BE49-F238E27FC236}">
                <a16:creationId xmlns:a16="http://schemas.microsoft.com/office/drawing/2014/main" id="{443018D9-65CA-1961-B955-3A8442DF1B77}"/>
              </a:ext>
            </a:extLst>
          </p:cNvPr>
          <p:cNvSpPr/>
          <p:nvPr/>
        </p:nvSpPr>
        <p:spPr>
          <a:xfrm>
            <a:off x="1301689" y="2712592"/>
            <a:ext cx="1080000" cy="1080000"/>
          </a:xfrm>
          <a:custGeom>
            <a:avLst/>
            <a:gdLst/>
            <a:ahLst/>
            <a:cxnLst/>
            <a:rect l="l" t="t" r="r" b="b"/>
            <a:pathLst>
              <a:path w="1590223" h="1590223">
                <a:moveTo>
                  <a:pt x="0" y="0"/>
                </a:moveTo>
                <a:lnTo>
                  <a:pt x="1590224" y="0"/>
                </a:lnTo>
                <a:lnTo>
                  <a:pt x="1590224" y="1590223"/>
                </a:lnTo>
                <a:lnTo>
                  <a:pt x="0" y="15902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098" name="Picture 2" descr="DÂNG HƯƠNG VIẾNG NGHĨA TRANG LIỆT SĨ NHÂN NGÀY 22/12">
            <a:extLst>
              <a:ext uri="{FF2B5EF4-FFF2-40B4-BE49-F238E27FC236}">
                <a16:creationId xmlns:a16="http://schemas.microsoft.com/office/drawing/2014/main" id="{DDDA8FA7-2E45-D333-67D0-501F681246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2074" y="865151"/>
            <a:ext cx="13366505" cy="8586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1EA17317-AFD4-3670-D5EB-240F6DFC05A5}"/>
              </a:ext>
            </a:extLst>
          </p:cNvPr>
          <p:cNvSpPr/>
          <p:nvPr/>
        </p:nvSpPr>
        <p:spPr>
          <a:xfrm>
            <a:off x="4068535" y="7581900"/>
            <a:ext cx="13417738" cy="1869638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Hình chữ nhật 25">
            <a:extLst>
              <a:ext uri="{FF2B5EF4-FFF2-40B4-BE49-F238E27FC236}">
                <a16:creationId xmlns:a16="http://schemas.microsoft.com/office/drawing/2014/main" id="{A1C95875-187D-86FA-7E4A-E3F0903F9659}"/>
              </a:ext>
            </a:extLst>
          </p:cNvPr>
          <p:cNvSpPr/>
          <p:nvPr/>
        </p:nvSpPr>
        <p:spPr>
          <a:xfrm>
            <a:off x="4054688" y="8516719"/>
            <a:ext cx="1340389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5400" b="0" cap="none" spc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Dâng hương ở nghĩa trang liệt sĩ.</a:t>
            </a:r>
          </a:p>
        </p:txBody>
      </p:sp>
    </p:spTree>
    <p:extLst>
      <p:ext uri="{BB962C8B-B14F-4D97-AF65-F5344CB8AC3E}">
        <p14:creationId xmlns:p14="http://schemas.microsoft.com/office/powerpoint/2010/main" val="1042122240"/>
      </p:ext>
    </p:extLst>
  </p:cSld>
  <p:clrMapOvr>
    <a:masterClrMapping/>
  </p:clrMapOvr>
  <p:transition spd="slow">
    <p:randomBar dir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86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568670" y="622330"/>
            <a:ext cx="3859052" cy="1641473"/>
            <a:chOff x="0" y="0"/>
            <a:chExt cx="1501537" cy="63868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501537" cy="638688"/>
            </a:xfrm>
            <a:custGeom>
              <a:avLst/>
              <a:gdLst/>
              <a:ahLst/>
              <a:cxnLst/>
              <a:rect l="l" t="t" r="r" b="b"/>
              <a:pathLst>
                <a:path w="1501537" h="638688">
                  <a:moveTo>
                    <a:pt x="74228" y="0"/>
                  </a:moveTo>
                  <a:lnTo>
                    <a:pt x="1427309" y="0"/>
                  </a:lnTo>
                  <a:cubicBezTo>
                    <a:pt x="1446995" y="0"/>
                    <a:pt x="1465876" y="7820"/>
                    <a:pt x="1479796" y="21741"/>
                  </a:cubicBezTo>
                  <a:cubicBezTo>
                    <a:pt x="1493717" y="35661"/>
                    <a:pt x="1501537" y="54542"/>
                    <a:pt x="1501537" y="74228"/>
                  </a:cubicBezTo>
                  <a:lnTo>
                    <a:pt x="1501537" y="564460"/>
                  </a:lnTo>
                  <a:cubicBezTo>
                    <a:pt x="1501537" y="584147"/>
                    <a:pt x="1493717" y="603027"/>
                    <a:pt x="1479796" y="616947"/>
                  </a:cubicBezTo>
                  <a:cubicBezTo>
                    <a:pt x="1465876" y="630868"/>
                    <a:pt x="1446995" y="638688"/>
                    <a:pt x="1427309" y="638688"/>
                  </a:cubicBezTo>
                  <a:lnTo>
                    <a:pt x="74228" y="638688"/>
                  </a:lnTo>
                  <a:cubicBezTo>
                    <a:pt x="54542" y="638688"/>
                    <a:pt x="35661" y="630868"/>
                    <a:pt x="21741" y="616947"/>
                  </a:cubicBezTo>
                  <a:cubicBezTo>
                    <a:pt x="7820" y="603027"/>
                    <a:pt x="0" y="584147"/>
                    <a:pt x="0" y="564460"/>
                  </a:cubicBezTo>
                  <a:lnTo>
                    <a:pt x="0" y="74228"/>
                  </a:lnTo>
                  <a:cubicBezTo>
                    <a:pt x="0" y="54542"/>
                    <a:pt x="7820" y="35661"/>
                    <a:pt x="21741" y="21741"/>
                  </a:cubicBezTo>
                  <a:cubicBezTo>
                    <a:pt x="35661" y="7820"/>
                    <a:pt x="54542" y="0"/>
                    <a:pt x="74228" y="0"/>
                  </a:cubicBezTo>
                  <a:close/>
                </a:path>
              </a:pathLst>
            </a:custGeom>
            <a:solidFill>
              <a:srgbClr val="FBD86A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66675"/>
              <a:ext cx="1501537" cy="705363"/>
            </a:xfrm>
            <a:prstGeom prst="rect">
              <a:avLst/>
            </a:prstGeom>
          </p:spPr>
          <p:txBody>
            <a:bodyPr lIns="46656" tIns="46656" rIns="46656" bIns="46656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52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3821631" y="622330"/>
            <a:ext cx="13897699" cy="9042341"/>
            <a:chOff x="0" y="0"/>
            <a:chExt cx="5407522" cy="351832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407521" cy="3518327"/>
            </a:xfrm>
            <a:custGeom>
              <a:avLst/>
              <a:gdLst/>
              <a:ahLst/>
              <a:cxnLst/>
              <a:rect l="l" t="t" r="r" b="b"/>
              <a:pathLst>
                <a:path w="5407521" h="3518327">
                  <a:moveTo>
                    <a:pt x="20611" y="0"/>
                  </a:moveTo>
                  <a:lnTo>
                    <a:pt x="5386910" y="0"/>
                  </a:lnTo>
                  <a:cubicBezTo>
                    <a:pt x="5392377" y="0"/>
                    <a:pt x="5397619" y="2172"/>
                    <a:pt x="5401485" y="6037"/>
                  </a:cubicBezTo>
                  <a:cubicBezTo>
                    <a:pt x="5405350" y="9902"/>
                    <a:pt x="5407521" y="15145"/>
                    <a:pt x="5407521" y="20611"/>
                  </a:cubicBezTo>
                  <a:lnTo>
                    <a:pt x="5407521" y="3497716"/>
                  </a:lnTo>
                  <a:cubicBezTo>
                    <a:pt x="5407521" y="3509099"/>
                    <a:pt x="5398293" y="3518327"/>
                    <a:pt x="5386910" y="3518327"/>
                  </a:cubicBezTo>
                  <a:lnTo>
                    <a:pt x="20611" y="3518327"/>
                  </a:lnTo>
                  <a:cubicBezTo>
                    <a:pt x="15145" y="3518327"/>
                    <a:pt x="9902" y="3516156"/>
                    <a:pt x="6037" y="3512290"/>
                  </a:cubicBezTo>
                  <a:cubicBezTo>
                    <a:pt x="2172" y="3508425"/>
                    <a:pt x="0" y="3503182"/>
                    <a:pt x="0" y="3497716"/>
                  </a:cubicBezTo>
                  <a:lnTo>
                    <a:pt x="0" y="20611"/>
                  </a:lnTo>
                  <a:cubicBezTo>
                    <a:pt x="0" y="15145"/>
                    <a:pt x="2172" y="9902"/>
                    <a:pt x="6037" y="6037"/>
                  </a:cubicBezTo>
                  <a:cubicBezTo>
                    <a:pt x="9902" y="2172"/>
                    <a:pt x="15145" y="0"/>
                    <a:pt x="20611" y="0"/>
                  </a:cubicBezTo>
                  <a:close/>
                </a:path>
              </a:pathLst>
            </a:custGeom>
            <a:solidFill>
              <a:srgbClr val="FBD86A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66675"/>
              <a:ext cx="5407522" cy="3585002"/>
            </a:xfrm>
            <a:prstGeom prst="rect">
              <a:avLst/>
            </a:prstGeom>
          </p:spPr>
          <p:txBody>
            <a:bodyPr lIns="46656" tIns="46656" rIns="46656" bIns="46656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52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4068535" y="835461"/>
            <a:ext cx="13403891" cy="8616079"/>
            <a:chOff x="0" y="0"/>
            <a:chExt cx="5215384" cy="335247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215384" cy="3352471"/>
            </a:xfrm>
            <a:custGeom>
              <a:avLst/>
              <a:gdLst/>
              <a:ahLst/>
              <a:cxnLst/>
              <a:rect l="l" t="t" r="r" b="b"/>
              <a:pathLst>
                <a:path w="5215384" h="3352471">
                  <a:moveTo>
                    <a:pt x="17328" y="0"/>
                  </a:moveTo>
                  <a:lnTo>
                    <a:pt x="5198056" y="0"/>
                  </a:lnTo>
                  <a:cubicBezTo>
                    <a:pt x="5207626" y="0"/>
                    <a:pt x="5215384" y="7758"/>
                    <a:pt x="5215384" y="17328"/>
                  </a:cubicBezTo>
                  <a:lnTo>
                    <a:pt x="5215384" y="3335143"/>
                  </a:lnTo>
                  <a:cubicBezTo>
                    <a:pt x="5215384" y="3339739"/>
                    <a:pt x="5213558" y="3344146"/>
                    <a:pt x="5210308" y="3347396"/>
                  </a:cubicBezTo>
                  <a:cubicBezTo>
                    <a:pt x="5207059" y="3350645"/>
                    <a:pt x="5202651" y="3352471"/>
                    <a:pt x="5198056" y="3352471"/>
                  </a:cubicBezTo>
                  <a:lnTo>
                    <a:pt x="17328" y="3352471"/>
                  </a:lnTo>
                  <a:cubicBezTo>
                    <a:pt x="7758" y="3352471"/>
                    <a:pt x="0" y="3344713"/>
                    <a:pt x="0" y="3335143"/>
                  </a:cubicBezTo>
                  <a:lnTo>
                    <a:pt x="0" y="17328"/>
                  </a:lnTo>
                  <a:cubicBezTo>
                    <a:pt x="0" y="7758"/>
                    <a:pt x="7758" y="0"/>
                    <a:pt x="17328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19274F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66675"/>
              <a:ext cx="5215384" cy="3419146"/>
            </a:xfrm>
            <a:prstGeom prst="rect">
              <a:avLst/>
            </a:prstGeom>
          </p:spPr>
          <p:txBody>
            <a:bodyPr lIns="46656" tIns="46656" rIns="46656" bIns="46656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52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648922" y="713046"/>
            <a:ext cx="2486009" cy="1460040"/>
            <a:chOff x="0" y="0"/>
            <a:chExt cx="967293" cy="568094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967293" cy="568094"/>
            </a:xfrm>
            <a:custGeom>
              <a:avLst/>
              <a:gdLst/>
              <a:ahLst/>
              <a:cxnLst/>
              <a:rect l="l" t="t" r="r" b="b"/>
              <a:pathLst>
                <a:path w="967293" h="568094">
                  <a:moveTo>
                    <a:pt x="93426" y="0"/>
                  </a:moveTo>
                  <a:lnTo>
                    <a:pt x="873867" y="0"/>
                  </a:lnTo>
                  <a:cubicBezTo>
                    <a:pt x="898645" y="0"/>
                    <a:pt x="922409" y="9843"/>
                    <a:pt x="939929" y="27364"/>
                  </a:cubicBezTo>
                  <a:cubicBezTo>
                    <a:pt x="957450" y="44885"/>
                    <a:pt x="967293" y="68648"/>
                    <a:pt x="967293" y="93426"/>
                  </a:cubicBezTo>
                  <a:lnTo>
                    <a:pt x="967293" y="474668"/>
                  </a:lnTo>
                  <a:cubicBezTo>
                    <a:pt x="967293" y="499446"/>
                    <a:pt x="957450" y="523209"/>
                    <a:pt x="939929" y="540730"/>
                  </a:cubicBezTo>
                  <a:cubicBezTo>
                    <a:pt x="922409" y="558251"/>
                    <a:pt x="898645" y="568094"/>
                    <a:pt x="873867" y="568094"/>
                  </a:cubicBezTo>
                  <a:lnTo>
                    <a:pt x="93426" y="568094"/>
                  </a:lnTo>
                  <a:cubicBezTo>
                    <a:pt x="68648" y="568094"/>
                    <a:pt x="44885" y="558251"/>
                    <a:pt x="27364" y="540730"/>
                  </a:cubicBezTo>
                  <a:cubicBezTo>
                    <a:pt x="9843" y="523209"/>
                    <a:pt x="0" y="499446"/>
                    <a:pt x="0" y="474668"/>
                  </a:cubicBezTo>
                  <a:lnTo>
                    <a:pt x="0" y="93426"/>
                  </a:lnTo>
                  <a:cubicBezTo>
                    <a:pt x="0" y="68648"/>
                    <a:pt x="9843" y="44885"/>
                    <a:pt x="27364" y="27364"/>
                  </a:cubicBezTo>
                  <a:cubicBezTo>
                    <a:pt x="44885" y="9843"/>
                    <a:pt x="68648" y="0"/>
                    <a:pt x="93426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19274F"/>
              </a:solidFill>
              <a:prstDash val="lgDash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66675"/>
              <a:ext cx="967293" cy="634769"/>
            </a:xfrm>
            <a:prstGeom prst="rect">
              <a:avLst/>
            </a:prstGeom>
          </p:spPr>
          <p:txBody>
            <a:bodyPr lIns="46656" tIns="46656" rIns="46656" bIns="46656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52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568670" y="2472481"/>
            <a:ext cx="2646513" cy="1641473"/>
            <a:chOff x="0" y="0"/>
            <a:chExt cx="3528684" cy="2188630"/>
          </a:xfrm>
        </p:grpSpPr>
        <p:grpSp>
          <p:nvGrpSpPr>
            <p:cNvPr id="20" name="Group 20"/>
            <p:cNvGrpSpPr/>
            <p:nvPr/>
          </p:nvGrpSpPr>
          <p:grpSpPr>
            <a:xfrm>
              <a:off x="0" y="0"/>
              <a:ext cx="3528684" cy="2188630"/>
              <a:chOff x="0" y="0"/>
              <a:chExt cx="1029744" cy="638688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1029744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029744" h="638688">
                    <a:moveTo>
                      <a:pt x="108237" y="0"/>
                    </a:moveTo>
                    <a:lnTo>
                      <a:pt x="921507" y="0"/>
                    </a:lnTo>
                    <a:cubicBezTo>
                      <a:pt x="981285" y="0"/>
                      <a:pt x="1029744" y="48459"/>
                      <a:pt x="1029744" y="108237"/>
                    </a:cubicBezTo>
                    <a:lnTo>
                      <a:pt x="1029744" y="530451"/>
                    </a:lnTo>
                    <a:cubicBezTo>
                      <a:pt x="1029744" y="590229"/>
                      <a:pt x="981285" y="638688"/>
                      <a:pt x="921507" y="638688"/>
                    </a:cubicBezTo>
                    <a:lnTo>
                      <a:pt x="108237" y="638688"/>
                    </a:lnTo>
                    <a:cubicBezTo>
                      <a:pt x="48459" y="638688"/>
                      <a:pt x="0" y="590229"/>
                      <a:pt x="0" y="530451"/>
                    </a:cubicBezTo>
                    <a:lnTo>
                      <a:pt x="0" y="108237"/>
                    </a:lnTo>
                    <a:cubicBezTo>
                      <a:pt x="0" y="48459"/>
                      <a:pt x="48459" y="0"/>
                      <a:pt x="108237" y="0"/>
                    </a:cubicBezTo>
                    <a:close/>
                  </a:path>
                </a:pathLst>
              </a:custGeom>
              <a:solidFill>
                <a:srgbClr val="BCBEFA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" name="TextBox 22"/>
              <p:cNvSpPr txBox="1"/>
              <p:nvPr/>
            </p:nvSpPr>
            <p:spPr>
              <a:xfrm>
                <a:off x="0" y="-66675"/>
                <a:ext cx="1029744" cy="705363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52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3" name="Group 23"/>
            <p:cNvGrpSpPr/>
            <p:nvPr/>
          </p:nvGrpSpPr>
          <p:grpSpPr>
            <a:xfrm>
              <a:off x="107003" y="120955"/>
              <a:ext cx="3314679" cy="1946720"/>
              <a:chOff x="0" y="0"/>
              <a:chExt cx="967293" cy="568094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rnd">
                <a:solidFill>
                  <a:srgbClr val="FFFFFF"/>
                </a:solidFill>
                <a:prstDash val="lgDash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" name="TextBox 25"/>
              <p:cNvSpPr txBox="1"/>
              <p:nvPr/>
            </p:nvSpPr>
            <p:spPr>
              <a:xfrm>
                <a:off x="0" y="-66675"/>
                <a:ext cx="967293" cy="634769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52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7" name="Group 27"/>
          <p:cNvGrpSpPr/>
          <p:nvPr/>
        </p:nvGrpSpPr>
        <p:grpSpPr>
          <a:xfrm>
            <a:off x="568670" y="4322720"/>
            <a:ext cx="2646513" cy="1641473"/>
            <a:chOff x="0" y="0"/>
            <a:chExt cx="3528684" cy="2188630"/>
          </a:xfrm>
        </p:grpSpPr>
        <p:grpSp>
          <p:nvGrpSpPr>
            <p:cNvPr id="28" name="Group 28"/>
            <p:cNvGrpSpPr/>
            <p:nvPr/>
          </p:nvGrpSpPr>
          <p:grpSpPr>
            <a:xfrm>
              <a:off x="0" y="0"/>
              <a:ext cx="3528684" cy="2188630"/>
              <a:chOff x="0" y="0"/>
              <a:chExt cx="1029744" cy="638688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1029744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029744" h="638688">
                    <a:moveTo>
                      <a:pt x="108237" y="0"/>
                    </a:moveTo>
                    <a:lnTo>
                      <a:pt x="921507" y="0"/>
                    </a:lnTo>
                    <a:cubicBezTo>
                      <a:pt x="981285" y="0"/>
                      <a:pt x="1029744" y="48459"/>
                      <a:pt x="1029744" y="108237"/>
                    </a:cubicBezTo>
                    <a:lnTo>
                      <a:pt x="1029744" y="530451"/>
                    </a:lnTo>
                    <a:cubicBezTo>
                      <a:pt x="1029744" y="590229"/>
                      <a:pt x="981285" y="638688"/>
                      <a:pt x="921507" y="638688"/>
                    </a:cubicBezTo>
                    <a:lnTo>
                      <a:pt x="108237" y="638688"/>
                    </a:lnTo>
                    <a:cubicBezTo>
                      <a:pt x="48459" y="638688"/>
                      <a:pt x="0" y="590229"/>
                      <a:pt x="0" y="530451"/>
                    </a:cubicBezTo>
                    <a:lnTo>
                      <a:pt x="0" y="108237"/>
                    </a:lnTo>
                    <a:cubicBezTo>
                      <a:pt x="0" y="48459"/>
                      <a:pt x="48459" y="0"/>
                      <a:pt x="108237" y="0"/>
                    </a:cubicBezTo>
                    <a:close/>
                  </a:path>
                </a:pathLst>
              </a:custGeom>
              <a:solidFill>
                <a:srgbClr val="BCBEFA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" name="TextBox 30"/>
              <p:cNvSpPr txBox="1"/>
              <p:nvPr/>
            </p:nvSpPr>
            <p:spPr>
              <a:xfrm>
                <a:off x="0" y="-66675"/>
                <a:ext cx="1029744" cy="705363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52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1" name="Group 31"/>
            <p:cNvGrpSpPr/>
            <p:nvPr/>
          </p:nvGrpSpPr>
          <p:grpSpPr>
            <a:xfrm>
              <a:off x="107003" y="120955"/>
              <a:ext cx="3314679" cy="1946720"/>
              <a:chOff x="0" y="0"/>
              <a:chExt cx="967293" cy="568094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rgbClr val="BCBEFA"/>
              </a:solidFill>
              <a:ln w="38100" cap="rnd">
                <a:solidFill>
                  <a:srgbClr val="FFFFFF"/>
                </a:solidFill>
                <a:prstDash val="lgDash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" name="TextBox 33"/>
              <p:cNvSpPr txBox="1"/>
              <p:nvPr/>
            </p:nvSpPr>
            <p:spPr>
              <a:xfrm>
                <a:off x="0" y="-66675"/>
                <a:ext cx="967293" cy="634769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52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5" name="Group 35"/>
          <p:cNvGrpSpPr/>
          <p:nvPr/>
        </p:nvGrpSpPr>
        <p:grpSpPr>
          <a:xfrm>
            <a:off x="568670" y="6172959"/>
            <a:ext cx="2646513" cy="1641473"/>
            <a:chOff x="0" y="0"/>
            <a:chExt cx="3528684" cy="2188630"/>
          </a:xfrm>
        </p:grpSpPr>
        <p:grpSp>
          <p:nvGrpSpPr>
            <p:cNvPr id="36" name="Group 36"/>
            <p:cNvGrpSpPr/>
            <p:nvPr/>
          </p:nvGrpSpPr>
          <p:grpSpPr>
            <a:xfrm>
              <a:off x="0" y="0"/>
              <a:ext cx="3528684" cy="2188630"/>
              <a:chOff x="0" y="0"/>
              <a:chExt cx="1029744" cy="638688"/>
            </a:xfrm>
          </p:grpSpPr>
          <p:sp>
            <p:nvSpPr>
              <p:cNvPr id="37" name="Freeform 37"/>
              <p:cNvSpPr/>
              <p:nvPr/>
            </p:nvSpPr>
            <p:spPr>
              <a:xfrm>
                <a:off x="0" y="0"/>
                <a:ext cx="1029744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029744" h="638688">
                    <a:moveTo>
                      <a:pt x="108237" y="0"/>
                    </a:moveTo>
                    <a:lnTo>
                      <a:pt x="921507" y="0"/>
                    </a:lnTo>
                    <a:cubicBezTo>
                      <a:pt x="981285" y="0"/>
                      <a:pt x="1029744" y="48459"/>
                      <a:pt x="1029744" y="108237"/>
                    </a:cubicBezTo>
                    <a:lnTo>
                      <a:pt x="1029744" y="530451"/>
                    </a:lnTo>
                    <a:cubicBezTo>
                      <a:pt x="1029744" y="590229"/>
                      <a:pt x="981285" y="638688"/>
                      <a:pt x="921507" y="638688"/>
                    </a:cubicBezTo>
                    <a:lnTo>
                      <a:pt x="108237" y="638688"/>
                    </a:lnTo>
                    <a:cubicBezTo>
                      <a:pt x="48459" y="638688"/>
                      <a:pt x="0" y="590229"/>
                      <a:pt x="0" y="530451"/>
                    </a:cubicBezTo>
                    <a:lnTo>
                      <a:pt x="0" y="108237"/>
                    </a:lnTo>
                    <a:cubicBezTo>
                      <a:pt x="0" y="48459"/>
                      <a:pt x="48459" y="0"/>
                      <a:pt x="108237" y="0"/>
                    </a:cubicBezTo>
                    <a:close/>
                  </a:path>
                </a:pathLst>
              </a:custGeom>
              <a:solidFill>
                <a:srgbClr val="BCBEFA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8" name="TextBox 38"/>
              <p:cNvSpPr txBox="1"/>
              <p:nvPr/>
            </p:nvSpPr>
            <p:spPr>
              <a:xfrm>
                <a:off x="0" y="-66675"/>
                <a:ext cx="1029744" cy="705363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52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9" name="Group 39"/>
            <p:cNvGrpSpPr/>
            <p:nvPr/>
          </p:nvGrpSpPr>
          <p:grpSpPr>
            <a:xfrm>
              <a:off x="107003" y="120955"/>
              <a:ext cx="3314679" cy="1946720"/>
              <a:chOff x="0" y="0"/>
              <a:chExt cx="967293" cy="568094"/>
            </a:xfrm>
          </p:grpSpPr>
          <p:sp>
            <p:nvSpPr>
              <p:cNvPr id="40" name="Freeform 40"/>
              <p:cNvSpPr/>
              <p:nvPr/>
            </p:nvSpPr>
            <p:spPr>
              <a:xfrm>
                <a:off x="0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rgbClr val="BCBEFA"/>
              </a:solidFill>
              <a:ln w="38100" cap="rnd">
                <a:solidFill>
                  <a:srgbClr val="FFFFFF"/>
                </a:solidFill>
                <a:prstDash val="lgDash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" name="TextBox 41"/>
              <p:cNvSpPr txBox="1"/>
              <p:nvPr/>
            </p:nvSpPr>
            <p:spPr>
              <a:xfrm>
                <a:off x="0" y="-66675"/>
                <a:ext cx="967293" cy="634769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52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43" name="Group 43"/>
          <p:cNvGrpSpPr/>
          <p:nvPr/>
        </p:nvGrpSpPr>
        <p:grpSpPr>
          <a:xfrm>
            <a:off x="568670" y="8023198"/>
            <a:ext cx="2646513" cy="1641473"/>
            <a:chOff x="0" y="0"/>
            <a:chExt cx="3528684" cy="218863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3528684" cy="2188630"/>
              <a:chOff x="0" y="0"/>
              <a:chExt cx="1029744" cy="638688"/>
            </a:xfrm>
          </p:grpSpPr>
          <p:sp>
            <p:nvSpPr>
              <p:cNvPr id="45" name="Freeform 45"/>
              <p:cNvSpPr/>
              <p:nvPr/>
            </p:nvSpPr>
            <p:spPr>
              <a:xfrm>
                <a:off x="0" y="0"/>
                <a:ext cx="1029744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029744" h="638688">
                    <a:moveTo>
                      <a:pt x="108237" y="0"/>
                    </a:moveTo>
                    <a:lnTo>
                      <a:pt x="921507" y="0"/>
                    </a:lnTo>
                    <a:cubicBezTo>
                      <a:pt x="981285" y="0"/>
                      <a:pt x="1029744" y="48459"/>
                      <a:pt x="1029744" y="108237"/>
                    </a:cubicBezTo>
                    <a:lnTo>
                      <a:pt x="1029744" y="530451"/>
                    </a:lnTo>
                    <a:cubicBezTo>
                      <a:pt x="1029744" y="590229"/>
                      <a:pt x="981285" y="638688"/>
                      <a:pt x="921507" y="638688"/>
                    </a:cubicBezTo>
                    <a:lnTo>
                      <a:pt x="108237" y="638688"/>
                    </a:lnTo>
                    <a:cubicBezTo>
                      <a:pt x="48459" y="638688"/>
                      <a:pt x="0" y="590229"/>
                      <a:pt x="0" y="530451"/>
                    </a:cubicBezTo>
                    <a:lnTo>
                      <a:pt x="0" y="108237"/>
                    </a:lnTo>
                    <a:cubicBezTo>
                      <a:pt x="0" y="48459"/>
                      <a:pt x="48459" y="0"/>
                      <a:pt x="108237" y="0"/>
                    </a:cubicBezTo>
                    <a:close/>
                  </a:path>
                </a:pathLst>
              </a:custGeom>
              <a:solidFill>
                <a:srgbClr val="BCBEFA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" name="TextBox 46"/>
              <p:cNvSpPr txBox="1"/>
              <p:nvPr/>
            </p:nvSpPr>
            <p:spPr>
              <a:xfrm>
                <a:off x="0" y="-66675"/>
                <a:ext cx="1029744" cy="705363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52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47" name="Group 47"/>
            <p:cNvGrpSpPr/>
            <p:nvPr/>
          </p:nvGrpSpPr>
          <p:grpSpPr>
            <a:xfrm>
              <a:off x="107003" y="120955"/>
              <a:ext cx="3314679" cy="1946720"/>
              <a:chOff x="0" y="0"/>
              <a:chExt cx="967293" cy="568094"/>
            </a:xfrm>
          </p:grpSpPr>
          <p:sp>
            <p:nvSpPr>
              <p:cNvPr id="48" name="Freeform 48"/>
              <p:cNvSpPr/>
              <p:nvPr/>
            </p:nvSpPr>
            <p:spPr>
              <a:xfrm>
                <a:off x="0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rgbClr val="BCBEFA"/>
              </a:solidFill>
              <a:ln w="38100" cap="rnd">
                <a:solidFill>
                  <a:srgbClr val="FFFFFF"/>
                </a:solidFill>
                <a:prstDash val="lgDash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9" name="TextBox 49"/>
              <p:cNvSpPr txBox="1"/>
              <p:nvPr/>
            </p:nvSpPr>
            <p:spPr>
              <a:xfrm>
                <a:off x="0" y="-66675"/>
                <a:ext cx="967293" cy="634769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52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54" name="Freeform 2">
            <a:extLst>
              <a:ext uri="{FF2B5EF4-FFF2-40B4-BE49-F238E27FC236}">
                <a16:creationId xmlns:a16="http://schemas.microsoft.com/office/drawing/2014/main" id="{E807E25D-4A2C-D238-2325-61FAAFE851D2}"/>
              </a:ext>
            </a:extLst>
          </p:cNvPr>
          <p:cNvSpPr/>
          <p:nvPr/>
        </p:nvSpPr>
        <p:spPr>
          <a:xfrm>
            <a:off x="1295400" y="835461"/>
            <a:ext cx="1080000" cy="1080000"/>
          </a:xfrm>
          <a:custGeom>
            <a:avLst/>
            <a:gdLst/>
            <a:ahLst/>
            <a:cxnLst/>
            <a:rect l="l" t="t" r="r" b="b"/>
            <a:pathLst>
              <a:path w="1540295" h="1540295">
                <a:moveTo>
                  <a:pt x="0" y="0"/>
                </a:moveTo>
                <a:lnTo>
                  <a:pt x="1540295" y="0"/>
                </a:lnTo>
                <a:lnTo>
                  <a:pt x="1540295" y="1540295"/>
                </a:lnTo>
                <a:lnTo>
                  <a:pt x="0" y="15402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" name="Freeform 3">
            <a:extLst>
              <a:ext uri="{FF2B5EF4-FFF2-40B4-BE49-F238E27FC236}">
                <a16:creationId xmlns:a16="http://schemas.microsoft.com/office/drawing/2014/main" id="{443018D9-65CA-1961-B955-3A8442DF1B77}"/>
              </a:ext>
            </a:extLst>
          </p:cNvPr>
          <p:cNvSpPr/>
          <p:nvPr/>
        </p:nvSpPr>
        <p:spPr>
          <a:xfrm>
            <a:off x="1301689" y="2712592"/>
            <a:ext cx="1080000" cy="1080000"/>
          </a:xfrm>
          <a:custGeom>
            <a:avLst/>
            <a:gdLst/>
            <a:ahLst/>
            <a:cxnLst/>
            <a:rect l="l" t="t" r="r" b="b"/>
            <a:pathLst>
              <a:path w="1590223" h="1590223">
                <a:moveTo>
                  <a:pt x="0" y="0"/>
                </a:moveTo>
                <a:lnTo>
                  <a:pt x="1590224" y="0"/>
                </a:lnTo>
                <a:lnTo>
                  <a:pt x="1590224" y="1590223"/>
                </a:lnTo>
                <a:lnTo>
                  <a:pt x="0" y="15902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7A4FFA2D-1E40-6C14-499D-CE3170EF12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846951"/>
            <a:ext cx="13182600" cy="8401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1EA17317-AFD4-3670-D5EB-240F6DFC05A5}"/>
              </a:ext>
            </a:extLst>
          </p:cNvPr>
          <p:cNvSpPr/>
          <p:nvPr/>
        </p:nvSpPr>
        <p:spPr>
          <a:xfrm>
            <a:off x="4068535" y="7581900"/>
            <a:ext cx="13417738" cy="1869638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Hình chữ nhật 25">
            <a:extLst>
              <a:ext uri="{FF2B5EF4-FFF2-40B4-BE49-F238E27FC236}">
                <a16:creationId xmlns:a16="http://schemas.microsoft.com/office/drawing/2014/main" id="{A1C95875-187D-86FA-7E4A-E3F0903F9659}"/>
              </a:ext>
            </a:extLst>
          </p:cNvPr>
          <p:cNvSpPr/>
          <p:nvPr/>
        </p:nvSpPr>
        <p:spPr>
          <a:xfrm>
            <a:off x="4054688" y="8516719"/>
            <a:ext cx="1340389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5400" b="0" cap="none" spc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Thăm hỏi, tặng quà người già neo đơn.</a:t>
            </a:r>
          </a:p>
        </p:txBody>
      </p:sp>
    </p:spTree>
    <p:extLst>
      <p:ext uri="{BB962C8B-B14F-4D97-AF65-F5344CB8AC3E}">
        <p14:creationId xmlns:p14="http://schemas.microsoft.com/office/powerpoint/2010/main" val="3421439233"/>
      </p:ext>
    </p:extLst>
  </p:cSld>
  <p:clrMapOvr>
    <a:masterClrMapping/>
  </p:clrMapOvr>
  <p:transition spd="slow">
    <p:randomBar dir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86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9"/>
          <p:cNvGrpSpPr/>
          <p:nvPr/>
        </p:nvGrpSpPr>
        <p:grpSpPr>
          <a:xfrm>
            <a:off x="568670" y="600236"/>
            <a:ext cx="2646513" cy="1641473"/>
            <a:chOff x="0" y="0"/>
            <a:chExt cx="3528684" cy="2188630"/>
          </a:xfrm>
        </p:grpSpPr>
        <p:grpSp>
          <p:nvGrpSpPr>
            <p:cNvPr id="20" name="Group 20"/>
            <p:cNvGrpSpPr/>
            <p:nvPr/>
          </p:nvGrpSpPr>
          <p:grpSpPr>
            <a:xfrm>
              <a:off x="0" y="0"/>
              <a:ext cx="3528684" cy="2188630"/>
              <a:chOff x="0" y="0"/>
              <a:chExt cx="1029744" cy="638688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1029744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029744" h="638688">
                    <a:moveTo>
                      <a:pt x="108237" y="0"/>
                    </a:moveTo>
                    <a:lnTo>
                      <a:pt x="921507" y="0"/>
                    </a:lnTo>
                    <a:cubicBezTo>
                      <a:pt x="981285" y="0"/>
                      <a:pt x="1029744" y="48459"/>
                      <a:pt x="1029744" y="108237"/>
                    </a:cubicBezTo>
                    <a:lnTo>
                      <a:pt x="1029744" y="530451"/>
                    </a:lnTo>
                    <a:cubicBezTo>
                      <a:pt x="1029744" y="590229"/>
                      <a:pt x="981285" y="638688"/>
                      <a:pt x="921507" y="638688"/>
                    </a:cubicBezTo>
                    <a:lnTo>
                      <a:pt x="108237" y="638688"/>
                    </a:lnTo>
                    <a:cubicBezTo>
                      <a:pt x="48459" y="638688"/>
                      <a:pt x="0" y="590229"/>
                      <a:pt x="0" y="530451"/>
                    </a:cubicBezTo>
                    <a:lnTo>
                      <a:pt x="0" y="108237"/>
                    </a:lnTo>
                    <a:cubicBezTo>
                      <a:pt x="0" y="48459"/>
                      <a:pt x="48459" y="0"/>
                      <a:pt x="108237" y="0"/>
                    </a:cubicBezTo>
                    <a:close/>
                  </a:path>
                </a:pathLst>
              </a:custGeom>
              <a:solidFill>
                <a:srgbClr val="BCBEFA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" name="TextBox 22"/>
              <p:cNvSpPr txBox="1"/>
              <p:nvPr/>
            </p:nvSpPr>
            <p:spPr>
              <a:xfrm>
                <a:off x="0" y="-66675"/>
                <a:ext cx="1029744" cy="705363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52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3" name="Group 23"/>
            <p:cNvGrpSpPr/>
            <p:nvPr/>
          </p:nvGrpSpPr>
          <p:grpSpPr>
            <a:xfrm>
              <a:off x="107003" y="120955"/>
              <a:ext cx="3314679" cy="1946720"/>
              <a:chOff x="0" y="0"/>
              <a:chExt cx="967293" cy="568094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rnd">
                <a:solidFill>
                  <a:srgbClr val="FFFFFF"/>
                </a:solidFill>
                <a:prstDash val="lgDash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" name="TextBox 25"/>
              <p:cNvSpPr txBox="1"/>
              <p:nvPr/>
            </p:nvSpPr>
            <p:spPr>
              <a:xfrm>
                <a:off x="0" y="-66675"/>
                <a:ext cx="967293" cy="634769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52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5" name="Group 35"/>
          <p:cNvGrpSpPr/>
          <p:nvPr/>
        </p:nvGrpSpPr>
        <p:grpSpPr>
          <a:xfrm>
            <a:off x="568670" y="6172959"/>
            <a:ext cx="2646513" cy="1641473"/>
            <a:chOff x="0" y="0"/>
            <a:chExt cx="3528684" cy="2188630"/>
          </a:xfrm>
        </p:grpSpPr>
        <p:grpSp>
          <p:nvGrpSpPr>
            <p:cNvPr id="36" name="Group 36"/>
            <p:cNvGrpSpPr/>
            <p:nvPr/>
          </p:nvGrpSpPr>
          <p:grpSpPr>
            <a:xfrm>
              <a:off x="0" y="0"/>
              <a:ext cx="3528684" cy="2188630"/>
              <a:chOff x="0" y="0"/>
              <a:chExt cx="1029744" cy="638688"/>
            </a:xfrm>
          </p:grpSpPr>
          <p:sp>
            <p:nvSpPr>
              <p:cNvPr id="37" name="Freeform 37"/>
              <p:cNvSpPr/>
              <p:nvPr/>
            </p:nvSpPr>
            <p:spPr>
              <a:xfrm>
                <a:off x="0" y="0"/>
                <a:ext cx="1029744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029744" h="638688">
                    <a:moveTo>
                      <a:pt x="108237" y="0"/>
                    </a:moveTo>
                    <a:lnTo>
                      <a:pt x="921507" y="0"/>
                    </a:lnTo>
                    <a:cubicBezTo>
                      <a:pt x="981285" y="0"/>
                      <a:pt x="1029744" y="48459"/>
                      <a:pt x="1029744" y="108237"/>
                    </a:cubicBezTo>
                    <a:lnTo>
                      <a:pt x="1029744" y="530451"/>
                    </a:lnTo>
                    <a:cubicBezTo>
                      <a:pt x="1029744" y="590229"/>
                      <a:pt x="981285" y="638688"/>
                      <a:pt x="921507" y="638688"/>
                    </a:cubicBezTo>
                    <a:lnTo>
                      <a:pt x="108237" y="638688"/>
                    </a:lnTo>
                    <a:cubicBezTo>
                      <a:pt x="48459" y="638688"/>
                      <a:pt x="0" y="590229"/>
                      <a:pt x="0" y="530451"/>
                    </a:cubicBezTo>
                    <a:lnTo>
                      <a:pt x="0" y="108237"/>
                    </a:lnTo>
                    <a:cubicBezTo>
                      <a:pt x="0" y="48459"/>
                      <a:pt x="48459" y="0"/>
                      <a:pt x="108237" y="0"/>
                    </a:cubicBezTo>
                    <a:close/>
                  </a:path>
                </a:pathLst>
              </a:custGeom>
              <a:solidFill>
                <a:srgbClr val="BCBEFA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8" name="TextBox 38"/>
              <p:cNvSpPr txBox="1"/>
              <p:nvPr/>
            </p:nvSpPr>
            <p:spPr>
              <a:xfrm>
                <a:off x="0" y="-66675"/>
                <a:ext cx="1029744" cy="705363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52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9" name="Group 39"/>
            <p:cNvGrpSpPr/>
            <p:nvPr/>
          </p:nvGrpSpPr>
          <p:grpSpPr>
            <a:xfrm>
              <a:off x="107003" y="120955"/>
              <a:ext cx="3314679" cy="1946720"/>
              <a:chOff x="0" y="0"/>
              <a:chExt cx="967293" cy="568094"/>
            </a:xfrm>
          </p:grpSpPr>
          <p:sp>
            <p:nvSpPr>
              <p:cNvPr id="40" name="Freeform 40"/>
              <p:cNvSpPr/>
              <p:nvPr/>
            </p:nvSpPr>
            <p:spPr>
              <a:xfrm>
                <a:off x="0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rgbClr val="BCBEFA"/>
              </a:solidFill>
              <a:ln w="38100" cap="rnd">
                <a:solidFill>
                  <a:srgbClr val="FFFFFF"/>
                </a:solidFill>
                <a:prstDash val="lgDash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" name="TextBox 41"/>
              <p:cNvSpPr txBox="1"/>
              <p:nvPr/>
            </p:nvSpPr>
            <p:spPr>
              <a:xfrm>
                <a:off x="0" y="-66675"/>
                <a:ext cx="967293" cy="634769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52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43" name="Group 43"/>
          <p:cNvGrpSpPr/>
          <p:nvPr/>
        </p:nvGrpSpPr>
        <p:grpSpPr>
          <a:xfrm>
            <a:off x="568670" y="8023198"/>
            <a:ext cx="2646513" cy="1641473"/>
            <a:chOff x="0" y="0"/>
            <a:chExt cx="3528684" cy="218863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3528684" cy="2188630"/>
              <a:chOff x="0" y="0"/>
              <a:chExt cx="1029744" cy="638688"/>
            </a:xfrm>
          </p:grpSpPr>
          <p:sp>
            <p:nvSpPr>
              <p:cNvPr id="45" name="Freeform 45"/>
              <p:cNvSpPr/>
              <p:nvPr/>
            </p:nvSpPr>
            <p:spPr>
              <a:xfrm>
                <a:off x="0" y="0"/>
                <a:ext cx="1029744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029744" h="638688">
                    <a:moveTo>
                      <a:pt x="108237" y="0"/>
                    </a:moveTo>
                    <a:lnTo>
                      <a:pt x="921507" y="0"/>
                    </a:lnTo>
                    <a:cubicBezTo>
                      <a:pt x="981285" y="0"/>
                      <a:pt x="1029744" y="48459"/>
                      <a:pt x="1029744" y="108237"/>
                    </a:cubicBezTo>
                    <a:lnTo>
                      <a:pt x="1029744" y="530451"/>
                    </a:lnTo>
                    <a:cubicBezTo>
                      <a:pt x="1029744" y="590229"/>
                      <a:pt x="981285" y="638688"/>
                      <a:pt x="921507" y="638688"/>
                    </a:cubicBezTo>
                    <a:lnTo>
                      <a:pt x="108237" y="638688"/>
                    </a:lnTo>
                    <a:cubicBezTo>
                      <a:pt x="48459" y="638688"/>
                      <a:pt x="0" y="590229"/>
                      <a:pt x="0" y="530451"/>
                    </a:cubicBezTo>
                    <a:lnTo>
                      <a:pt x="0" y="108237"/>
                    </a:lnTo>
                    <a:cubicBezTo>
                      <a:pt x="0" y="48459"/>
                      <a:pt x="48459" y="0"/>
                      <a:pt x="108237" y="0"/>
                    </a:cubicBezTo>
                    <a:close/>
                  </a:path>
                </a:pathLst>
              </a:custGeom>
              <a:solidFill>
                <a:srgbClr val="BCBEFA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" name="TextBox 46"/>
              <p:cNvSpPr txBox="1"/>
              <p:nvPr/>
            </p:nvSpPr>
            <p:spPr>
              <a:xfrm>
                <a:off x="0" y="-66675"/>
                <a:ext cx="1029744" cy="705363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52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47" name="Group 47"/>
            <p:cNvGrpSpPr/>
            <p:nvPr/>
          </p:nvGrpSpPr>
          <p:grpSpPr>
            <a:xfrm>
              <a:off x="107003" y="120955"/>
              <a:ext cx="3314679" cy="1946720"/>
              <a:chOff x="0" y="0"/>
              <a:chExt cx="967293" cy="568094"/>
            </a:xfrm>
          </p:grpSpPr>
          <p:sp>
            <p:nvSpPr>
              <p:cNvPr id="48" name="Freeform 48"/>
              <p:cNvSpPr/>
              <p:nvPr/>
            </p:nvSpPr>
            <p:spPr>
              <a:xfrm>
                <a:off x="0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rgbClr val="BCBEFA"/>
              </a:solidFill>
              <a:ln w="38100" cap="rnd">
                <a:solidFill>
                  <a:srgbClr val="FFFFFF"/>
                </a:solidFill>
                <a:prstDash val="lgDash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9" name="TextBox 49"/>
              <p:cNvSpPr txBox="1"/>
              <p:nvPr/>
            </p:nvSpPr>
            <p:spPr>
              <a:xfrm>
                <a:off x="0" y="-66675"/>
                <a:ext cx="967293" cy="634769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52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54" name="Freeform 2">
            <a:extLst>
              <a:ext uri="{FF2B5EF4-FFF2-40B4-BE49-F238E27FC236}">
                <a16:creationId xmlns:a16="http://schemas.microsoft.com/office/drawing/2014/main" id="{E807E25D-4A2C-D238-2325-61FAAFE851D2}"/>
              </a:ext>
            </a:extLst>
          </p:cNvPr>
          <p:cNvSpPr/>
          <p:nvPr/>
        </p:nvSpPr>
        <p:spPr>
          <a:xfrm>
            <a:off x="1295400" y="857151"/>
            <a:ext cx="1080000" cy="1080000"/>
          </a:xfrm>
          <a:custGeom>
            <a:avLst/>
            <a:gdLst/>
            <a:ahLst/>
            <a:cxnLst/>
            <a:rect l="l" t="t" r="r" b="b"/>
            <a:pathLst>
              <a:path w="1540295" h="1540295">
                <a:moveTo>
                  <a:pt x="0" y="0"/>
                </a:moveTo>
                <a:lnTo>
                  <a:pt x="1540295" y="0"/>
                </a:lnTo>
                <a:lnTo>
                  <a:pt x="1540295" y="1540295"/>
                </a:lnTo>
                <a:lnTo>
                  <a:pt x="0" y="15402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6" name="Group 3">
            <a:extLst>
              <a:ext uri="{FF2B5EF4-FFF2-40B4-BE49-F238E27FC236}">
                <a16:creationId xmlns:a16="http://schemas.microsoft.com/office/drawing/2014/main" id="{743A07A2-D54B-A8B9-36A9-B3E023A6D659}"/>
              </a:ext>
            </a:extLst>
          </p:cNvPr>
          <p:cNvGrpSpPr/>
          <p:nvPr/>
        </p:nvGrpSpPr>
        <p:grpSpPr>
          <a:xfrm>
            <a:off x="566315" y="2463845"/>
            <a:ext cx="3859052" cy="1641473"/>
            <a:chOff x="0" y="0"/>
            <a:chExt cx="1501537" cy="638688"/>
          </a:xfrm>
        </p:grpSpPr>
        <p:sp>
          <p:nvSpPr>
            <p:cNvPr id="34" name="Freeform 4">
              <a:extLst>
                <a:ext uri="{FF2B5EF4-FFF2-40B4-BE49-F238E27FC236}">
                  <a16:creationId xmlns:a16="http://schemas.microsoft.com/office/drawing/2014/main" id="{57B5C3E5-5476-48B1-C9A6-DC9D9C2E4D72}"/>
                </a:ext>
              </a:extLst>
            </p:cNvPr>
            <p:cNvSpPr/>
            <p:nvPr/>
          </p:nvSpPr>
          <p:spPr>
            <a:xfrm>
              <a:off x="0" y="0"/>
              <a:ext cx="1501537" cy="638688"/>
            </a:xfrm>
            <a:custGeom>
              <a:avLst/>
              <a:gdLst/>
              <a:ahLst/>
              <a:cxnLst/>
              <a:rect l="l" t="t" r="r" b="b"/>
              <a:pathLst>
                <a:path w="1501537" h="638688">
                  <a:moveTo>
                    <a:pt x="74228" y="0"/>
                  </a:moveTo>
                  <a:lnTo>
                    <a:pt x="1427309" y="0"/>
                  </a:lnTo>
                  <a:cubicBezTo>
                    <a:pt x="1446995" y="0"/>
                    <a:pt x="1465876" y="7820"/>
                    <a:pt x="1479796" y="21741"/>
                  </a:cubicBezTo>
                  <a:cubicBezTo>
                    <a:pt x="1493717" y="35661"/>
                    <a:pt x="1501537" y="54542"/>
                    <a:pt x="1501537" y="74228"/>
                  </a:cubicBezTo>
                  <a:lnTo>
                    <a:pt x="1501537" y="564460"/>
                  </a:lnTo>
                  <a:cubicBezTo>
                    <a:pt x="1501537" y="584147"/>
                    <a:pt x="1493717" y="603027"/>
                    <a:pt x="1479796" y="616947"/>
                  </a:cubicBezTo>
                  <a:cubicBezTo>
                    <a:pt x="1465876" y="630868"/>
                    <a:pt x="1446995" y="638688"/>
                    <a:pt x="1427309" y="638688"/>
                  </a:cubicBezTo>
                  <a:lnTo>
                    <a:pt x="74228" y="638688"/>
                  </a:lnTo>
                  <a:cubicBezTo>
                    <a:pt x="54542" y="638688"/>
                    <a:pt x="35661" y="630868"/>
                    <a:pt x="21741" y="616947"/>
                  </a:cubicBezTo>
                  <a:cubicBezTo>
                    <a:pt x="7820" y="603027"/>
                    <a:pt x="0" y="584147"/>
                    <a:pt x="0" y="564460"/>
                  </a:cubicBezTo>
                  <a:lnTo>
                    <a:pt x="0" y="74228"/>
                  </a:lnTo>
                  <a:cubicBezTo>
                    <a:pt x="0" y="54542"/>
                    <a:pt x="7820" y="35661"/>
                    <a:pt x="21741" y="21741"/>
                  </a:cubicBezTo>
                  <a:cubicBezTo>
                    <a:pt x="35661" y="7820"/>
                    <a:pt x="54542" y="0"/>
                    <a:pt x="74228" y="0"/>
                  </a:cubicBezTo>
                  <a:close/>
                </a:path>
              </a:pathLst>
            </a:custGeom>
            <a:solidFill>
              <a:srgbClr val="FBD86A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TextBox 5">
              <a:extLst>
                <a:ext uri="{FF2B5EF4-FFF2-40B4-BE49-F238E27FC236}">
                  <a16:creationId xmlns:a16="http://schemas.microsoft.com/office/drawing/2014/main" id="{D75F15EF-1013-F770-AAAC-74DFE9F046F3}"/>
                </a:ext>
              </a:extLst>
            </p:cNvPr>
            <p:cNvSpPr txBox="1"/>
            <p:nvPr/>
          </p:nvSpPr>
          <p:spPr>
            <a:xfrm>
              <a:off x="0" y="-66675"/>
              <a:ext cx="1501537" cy="705363"/>
            </a:xfrm>
            <a:prstGeom prst="rect">
              <a:avLst/>
            </a:prstGeom>
          </p:spPr>
          <p:txBody>
            <a:bodyPr lIns="46656" tIns="46656" rIns="46656" bIns="46656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52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0" name="Group 12">
            <a:extLst>
              <a:ext uri="{FF2B5EF4-FFF2-40B4-BE49-F238E27FC236}">
                <a16:creationId xmlns:a16="http://schemas.microsoft.com/office/drawing/2014/main" id="{AF486C7D-AF91-52A3-4C75-553F39FDED8A}"/>
              </a:ext>
            </a:extLst>
          </p:cNvPr>
          <p:cNvGrpSpPr/>
          <p:nvPr/>
        </p:nvGrpSpPr>
        <p:grpSpPr>
          <a:xfrm>
            <a:off x="646567" y="2554561"/>
            <a:ext cx="2486009" cy="1460040"/>
            <a:chOff x="0" y="0"/>
            <a:chExt cx="967293" cy="568094"/>
          </a:xfrm>
        </p:grpSpPr>
        <p:sp>
          <p:nvSpPr>
            <p:cNvPr id="51" name="Freeform 13">
              <a:extLst>
                <a:ext uri="{FF2B5EF4-FFF2-40B4-BE49-F238E27FC236}">
                  <a16:creationId xmlns:a16="http://schemas.microsoft.com/office/drawing/2014/main" id="{E6AB8CC9-D033-201D-E85F-2B9DE7C88C93}"/>
                </a:ext>
              </a:extLst>
            </p:cNvPr>
            <p:cNvSpPr/>
            <p:nvPr/>
          </p:nvSpPr>
          <p:spPr>
            <a:xfrm>
              <a:off x="0" y="0"/>
              <a:ext cx="967293" cy="568094"/>
            </a:xfrm>
            <a:custGeom>
              <a:avLst/>
              <a:gdLst/>
              <a:ahLst/>
              <a:cxnLst/>
              <a:rect l="l" t="t" r="r" b="b"/>
              <a:pathLst>
                <a:path w="967293" h="568094">
                  <a:moveTo>
                    <a:pt x="93426" y="0"/>
                  </a:moveTo>
                  <a:lnTo>
                    <a:pt x="873867" y="0"/>
                  </a:lnTo>
                  <a:cubicBezTo>
                    <a:pt x="898645" y="0"/>
                    <a:pt x="922409" y="9843"/>
                    <a:pt x="939929" y="27364"/>
                  </a:cubicBezTo>
                  <a:cubicBezTo>
                    <a:pt x="957450" y="44885"/>
                    <a:pt x="967293" y="68648"/>
                    <a:pt x="967293" y="93426"/>
                  </a:cubicBezTo>
                  <a:lnTo>
                    <a:pt x="967293" y="474668"/>
                  </a:lnTo>
                  <a:cubicBezTo>
                    <a:pt x="967293" y="499446"/>
                    <a:pt x="957450" y="523209"/>
                    <a:pt x="939929" y="540730"/>
                  </a:cubicBezTo>
                  <a:cubicBezTo>
                    <a:pt x="922409" y="558251"/>
                    <a:pt x="898645" y="568094"/>
                    <a:pt x="873867" y="568094"/>
                  </a:cubicBezTo>
                  <a:lnTo>
                    <a:pt x="93426" y="568094"/>
                  </a:lnTo>
                  <a:cubicBezTo>
                    <a:pt x="68648" y="568094"/>
                    <a:pt x="44885" y="558251"/>
                    <a:pt x="27364" y="540730"/>
                  </a:cubicBezTo>
                  <a:cubicBezTo>
                    <a:pt x="9843" y="523209"/>
                    <a:pt x="0" y="499446"/>
                    <a:pt x="0" y="474668"/>
                  </a:cubicBezTo>
                  <a:lnTo>
                    <a:pt x="0" y="93426"/>
                  </a:lnTo>
                  <a:cubicBezTo>
                    <a:pt x="0" y="68648"/>
                    <a:pt x="9843" y="44885"/>
                    <a:pt x="27364" y="27364"/>
                  </a:cubicBezTo>
                  <a:cubicBezTo>
                    <a:pt x="44885" y="9843"/>
                    <a:pt x="68648" y="0"/>
                    <a:pt x="93426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19274F"/>
              </a:solidFill>
              <a:prstDash val="lgDash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TextBox 14">
              <a:extLst>
                <a:ext uri="{FF2B5EF4-FFF2-40B4-BE49-F238E27FC236}">
                  <a16:creationId xmlns:a16="http://schemas.microsoft.com/office/drawing/2014/main" id="{874E01F1-4A99-F61B-D987-1D72507C16BE}"/>
                </a:ext>
              </a:extLst>
            </p:cNvPr>
            <p:cNvSpPr txBox="1"/>
            <p:nvPr/>
          </p:nvSpPr>
          <p:spPr>
            <a:xfrm>
              <a:off x="0" y="-66675"/>
              <a:ext cx="967293" cy="634769"/>
            </a:xfrm>
            <a:prstGeom prst="rect">
              <a:avLst/>
            </a:prstGeom>
          </p:spPr>
          <p:txBody>
            <a:bodyPr lIns="46656" tIns="46656" rIns="46656" bIns="46656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52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3" name="Group 27">
            <a:extLst>
              <a:ext uri="{FF2B5EF4-FFF2-40B4-BE49-F238E27FC236}">
                <a16:creationId xmlns:a16="http://schemas.microsoft.com/office/drawing/2014/main" id="{B249917E-3F27-E268-A903-670AD66D8521}"/>
              </a:ext>
            </a:extLst>
          </p:cNvPr>
          <p:cNvGrpSpPr/>
          <p:nvPr/>
        </p:nvGrpSpPr>
        <p:grpSpPr>
          <a:xfrm>
            <a:off x="568670" y="4322720"/>
            <a:ext cx="2646513" cy="1641473"/>
            <a:chOff x="0" y="0"/>
            <a:chExt cx="3528684" cy="2188630"/>
          </a:xfrm>
        </p:grpSpPr>
        <p:grpSp>
          <p:nvGrpSpPr>
            <p:cNvPr id="58" name="Group 28">
              <a:extLst>
                <a:ext uri="{FF2B5EF4-FFF2-40B4-BE49-F238E27FC236}">
                  <a16:creationId xmlns:a16="http://schemas.microsoft.com/office/drawing/2014/main" id="{E8CC3C82-9FCB-57C1-AF02-BA48D6409EAC}"/>
                </a:ext>
              </a:extLst>
            </p:cNvPr>
            <p:cNvGrpSpPr/>
            <p:nvPr/>
          </p:nvGrpSpPr>
          <p:grpSpPr>
            <a:xfrm>
              <a:off x="0" y="0"/>
              <a:ext cx="3528684" cy="2188630"/>
              <a:chOff x="0" y="0"/>
              <a:chExt cx="1029744" cy="638688"/>
            </a:xfrm>
          </p:grpSpPr>
          <p:sp>
            <p:nvSpPr>
              <p:cNvPr id="62" name="Freeform 29">
                <a:extLst>
                  <a:ext uri="{FF2B5EF4-FFF2-40B4-BE49-F238E27FC236}">
                    <a16:creationId xmlns:a16="http://schemas.microsoft.com/office/drawing/2014/main" id="{B4A712FD-CED6-25FF-7F3B-BAC946FB1B97}"/>
                  </a:ext>
                </a:extLst>
              </p:cNvPr>
              <p:cNvSpPr/>
              <p:nvPr/>
            </p:nvSpPr>
            <p:spPr>
              <a:xfrm>
                <a:off x="0" y="0"/>
                <a:ext cx="1029744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029744" h="638688">
                    <a:moveTo>
                      <a:pt x="108237" y="0"/>
                    </a:moveTo>
                    <a:lnTo>
                      <a:pt x="921507" y="0"/>
                    </a:lnTo>
                    <a:cubicBezTo>
                      <a:pt x="981285" y="0"/>
                      <a:pt x="1029744" y="48459"/>
                      <a:pt x="1029744" y="108237"/>
                    </a:cubicBezTo>
                    <a:lnTo>
                      <a:pt x="1029744" y="530451"/>
                    </a:lnTo>
                    <a:cubicBezTo>
                      <a:pt x="1029744" y="590229"/>
                      <a:pt x="981285" y="638688"/>
                      <a:pt x="921507" y="638688"/>
                    </a:cubicBezTo>
                    <a:lnTo>
                      <a:pt x="108237" y="638688"/>
                    </a:lnTo>
                    <a:cubicBezTo>
                      <a:pt x="48459" y="638688"/>
                      <a:pt x="0" y="590229"/>
                      <a:pt x="0" y="530451"/>
                    </a:cubicBezTo>
                    <a:lnTo>
                      <a:pt x="0" y="108237"/>
                    </a:lnTo>
                    <a:cubicBezTo>
                      <a:pt x="0" y="48459"/>
                      <a:pt x="48459" y="0"/>
                      <a:pt x="108237" y="0"/>
                    </a:cubicBezTo>
                    <a:close/>
                  </a:path>
                </a:pathLst>
              </a:custGeom>
              <a:solidFill>
                <a:srgbClr val="BCBEFA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3" name="TextBox 30">
                <a:extLst>
                  <a:ext uri="{FF2B5EF4-FFF2-40B4-BE49-F238E27FC236}">
                    <a16:creationId xmlns:a16="http://schemas.microsoft.com/office/drawing/2014/main" id="{25EE0231-D8D6-6D22-60FA-17E29C03B062}"/>
                  </a:ext>
                </a:extLst>
              </p:cNvPr>
              <p:cNvSpPr txBox="1"/>
              <p:nvPr/>
            </p:nvSpPr>
            <p:spPr>
              <a:xfrm>
                <a:off x="0" y="-66675"/>
                <a:ext cx="1029744" cy="705363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52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59" name="Group 31">
              <a:extLst>
                <a:ext uri="{FF2B5EF4-FFF2-40B4-BE49-F238E27FC236}">
                  <a16:creationId xmlns:a16="http://schemas.microsoft.com/office/drawing/2014/main" id="{7E929169-2DBB-A077-B604-CE544A797A2C}"/>
                </a:ext>
              </a:extLst>
            </p:cNvPr>
            <p:cNvGrpSpPr/>
            <p:nvPr/>
          </p:nvGrpSpPr>
          <p:grpSpPr>
            <a:xfrm>
              <a:off x="107003" y="120955"/>
              <a:ext cx="3314679" cy="1946720"/>
              <a:chOff x="0" y="0"/>
              <a:chExt cx="967293" cy="568094"/>
            </a:xfrm>
          </p:grpSpPr>
          <p:sp>
            <p:nvSpPr>
              <p:cNvPr id="60" name="Freeform 32">
                <a:extLst>
                  <a:ext uri="{FF2B5EF4-FFF2-40B4-BE49-F238E27FC236}">
                    <a16:creationId xmlns:a16="http://schemas.microsoft.com/office/drawing/2014/main" id="{6D19720C-3059-9212-87A7-4567E7E2B0AA}"/>
                  </a:ext>
                </a:extLst>
              </p:cNvPr>
              <p:cNvSpPr/>
              <p:nvPr/>
            </p:nvSpPr>
            <p:spPr>
              <a:xfrm>
                <a:off x="0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rgbClr val="BCBEFA"/>
              </a:solidFill>
              <a:ln w="38100" cap="rnd">
                <a:solidFill>
                  <a:srgbClr val="FFFFFF"/>
                </a:solidFill>
                <a:prstDash val="lgDash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1" name="TextBox 33">
                <a:extLst>
                  <a:ext uri="{FF2B5EF4-FFF2-40B4-BE49-F238E27FC236}">
                    <a16:creationId xmlns:a16="http://schemas.microsoft.com/office/drawing/2014/main" id="{15AFA4A5-712E-E1A7-CB34-5FF7E5A8E193}"/>
                  </a:ext>
                </a:extLst>
              </p:cNvPr>
              <p:cNvSpPr txBox="1"/>
              <p:nvPr/>
            </p:nvSpPr>
            <p:spPr>
              <a:xfrm>
                <a:off x="0" y="-66675"/>
                <a:ext cx="967293" cy="634769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52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64" name="Freeform 3">
            <a:extLst>
              <a:ext uri="{FF2B5EF4-FFF2-40B4-BE49-F238E27FC236}">
                <a16:creationId xmlns:a16="http://schemas.microsoft.com/office/drawing/2014/main" id="{5288DB26-53A2-93CA-AFC0-270CFB0E1D7F}"/>
              </a:ext>
            </a:extLst>
          </p:cNvPr>
          <p:cNvSpPr/>
          <p:nvPr/>
        </p:nvSpPr>
        <p:spPr>
          <a:xfrm>
            <a:off x="1301689" y="2712592"/>
            <a:ext cx="1080000" cy="1080000"/>
          </a:xfrm>
          <a:custGeom>
            <a:avLst/>
            <a:gdLst/>
            <a:ahLst/>
            <a:cxnLst/>
            <a:rect l="l" t="t" r="r" b="b"/>
            <a:pathLst>
              <a:path w="1590223" h="1590223">
                <a:moveTo>
                  <a:pt x="0" y="0"/>
                </a:moveTo>
                <a:lnTo>
                  <a:pt x="1590224" y="0"/>
                </a:lnTo>
                <a:lnTo>
                  <a:pt x="1590224" y="1590223"/>
                </a:lnTo>
                <a:lnTo>
                  <a:pt x="0" y="15902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3821631" y="622330"/>
            <a:ext cx="13897699" cy="9042341"/>
            <a:chOff x="0" y="0"/>
            <a:chExt cx="5407522" cy="351832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407521" cy="3518327"/>
            </a:xfrm>
            <a:custGeom>
              <a:avLst/>
              <a:gdLst/>
              <a:ahLst/>
              <a:cxnLst/>
              <a:rect l="l" t="t" r="r" b="b"/>
              <a:pathLst>
                <a:path w="5407521" h="3518327">
                  <a:moveTo>
                    <a:pt x="20611" y="0"/>
                  </a:moveTo>
                  <a:lnTo>
                    <a:pt x="5386910" y="0"/>
                  </a:lnTo>
                  <a:cubicBezTo>
                    <a:pt x="5392377" y="0"/>
                    <a:pt x="5397619" y="2172"/>
                    <a:pt x="5401485" y="6037"/>
                  </a:cubicBezTo>
                  <a:cubicBezTo>
                    <a:pt x="5405350" y="9902"/>
                    <a:pt x="5407521" y="15145"/>
                    <a:pt x="5407521" y="20611"/>
                  </a:cubicBezTo>
                  <a:lnTo>
                    <a:pt x="5407521" y="3497716"/>
                  </a:lnTo>
                  <a:cubicBezTo>
                    <a:pt x="5407521" y="3509099"/>
                    <a:pt x="5398293" y="3518327"/>
                    <a:pt x="5386910" y="3518327"/>
                  </a:cubicBezTo>
                  <a:lnTo>
                    <a:pt x="20611" y="3518327"/>
                  </a:lnTo>
                  <a:cubicBezTo>
                    <a:pt x="15145" y="3518327"/>
                    <a:pt x="9902" y="3516156"/>
                    <a:pt x="6037" y="3512290"/>
                  </a:cubicBezTo>
                  <a:cubicBezTo>
                    <a:pt x="2172" y="3508425"/>
                    <a:pt x="0" y="3503182"/>
                    <a:pt x="0" y="3497716"/>
                  </a:cubicBezTo>
                  <a:lnTo>
                    <a:pt x="0" y="20611"/>
                  </a:lnTo>
                  <a:cubicBezTo>
                    <a:pt x="0" y="15145"/>
                    <a:pt x="2172" y="9902"/>
                    <a:pt x="6037" y="6037"/>
                  </a:cubicBezTo>
                  <a:cubicBezTo>
                    <a:pt x="9902" y="2172"/>
                    <a:pt x="15145" y="0"/>
                    <a:pt x="20611" y="0"/>
                  </a:cubicBezTo>
                  <a:close/>
                </a:path>
              </a:pathLst>
            </a:custGeom>
            <a:solidFill>
              <a:srgbClr val="FBD86A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66675"/>
              <a:ext cx="5407522" cy="3585002"/>
            </a:xfrm>
            <a:prstGeom prst="rect">
              <a:avLst/>
            </a:prstGeom>
          </p:spPr>
          <p:txBody>
            <a:bodyPr lIns="46656" tIns="46656" rIns="46656" bIns="46656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52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4068535" y="835461"/>
            <a:ext cx="13403891" cy="8616079"/>
            <a:chOff x="0" y="0"/>
            <a:chExt cx="5215384" cy="335247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215384" cy="3352471"/>
            </a:xfrm>
            <a:custGeom>
              <a:avLst/>
              <a:gdLst/>
              <a:ahLst/>
              <a:cxnLst/>
              <a:rect l="l" t="t" r="r" b="b"/>
              <a:pathLst>
                <a:path w="5215384" h="3352471">
                  <a:moveTo>
                    <a:pt x="17328" y="0"/>
                  </a:moveTo>
                  <a:lnTo>
                    <a:pt x="5198056" y="0"/>
                  </a:lnTo>
                  <a:cubicBezTo>
                    <a:pt x="5207626" y="0"/>
                    <a:pt x="5215384" y="7758"/>
                    <a:pt x="5215384" y="17328"/>
                  </a:cubicBezTo>
                  <a:lnTo>
                    <a:pt x="5215384" y="3335143"/>
                  </a:lnTo>
                  <a:cubicBezTo>
                    <a:pt x="5215384" y="3339739"/>
                    <a:pt x="5213558" y="3344146"/>
                    <a:pt x="5210308" y="3347396"/>
                  </a:cubicBezTo>
                  <a:cubicBezTo>
                    <a:pt x="5207059" y="3350645"/>
                    <a:pt x="5202651" y="3352471"/>
                    <a:pt x="5198056" y="3352471"/>
                  </a:cubicBezTo>
                  <a:lnTo>
                    <a:pt x="17328" y="3352471"/>
                  </a:lnTo>
                  <a:cubicBezTo>
                    <a:pt x="7758" y="3352471"/>
                    <a:pt x="0" y="3344713"/>
                    <a:pt x="0" y="3335143"/>
                  </a:cubicBezTo>
                  <a:lnTo>
                    <a:pt x="0" y="17328"/>
                  </a:lnTo>
                  <a:cubicBezTo>
                    <a:pt x="0" y="7758"/>
                    <a:pt x="7758" y="0"/>
                    <a:pt x="17328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19274F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66675"/>
              <a:ext cx="5215384" cy="3419146"/>
            </a:xfrm>
            <a:prstGeom prst="rect">
              <a:avLst/>
            </a:prstGeom>
          </p:spPr>
          <p:txBody>
            <a:bodyPr lIns="46656" tIns="46656" rIns="46656" bIns="46656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52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4517498" y="1092924"/>
            <a:ext cx="12627501" cy="2109475"/>
            <a:chOff x="0" y="0"/>
            <a:chExt cx="3831627" cy="640089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3831627" cy="640089"/>
            </a:xfrm>
            <a:custGeom>
              <a:avLst/>
              <a:gdLst/>
              <a:ahLst/>
              <a:cxnLst/>
              <a:rect l="l" t="t" r="r" b="b"/>
              <a:pathLst>
                <a:path w="3831627" h="640089">
                  <a:moveTo>
                    <a:pt x="23585" y="0"/>
                  </a:moveTo>
                  <a:lnTo>
                    <a:pt x="3808041" y="0"/>
                  </a:lnTo>
                  <a:cubicBezTo>
                    <a:pt x="3814297" y="0"/>
                    <a:pt x="3820295" y="2485"/>
                    <a:pt x="3824718" y="6908"/>
                  </a:cubicBezTo>
                  <a:cubicBezTo>
                    <a:pt x="3829142" y="11331"/>
                    <a:pt x="3831627" y="17330"/>
                    <a:pt x="3831627" y="23585"/>
                  </a:cubicBezTo>
                  <a:lnTo>
                    <a:pt x="3831627" y="616504"/>
                  </a:lnTo>
                  <a:cubicBezTo>
                    <a:pt x="3831627" y="629529"/>
                    <a:pt x="3821067" y="640089"/>
                    <a:pt x="3808041" y="640089"/>
                  </a:cubicBezTo>
                  <a:lnTo>
                    <a:pt x="23585" y="640089"/>
                  </a:lnTo>
                  <a:cubicBezTo>
                    <a:pt x="17330" y="640089"/>
                    <a:pt x="11331" y="637604"/>
                    <a:pt x="6908" y="633181"/>
                  </a:cubicBezTo>
                  <a:cubicBezTo>
                    <a:pt x="2485" y="628758"/>
                    <a:pt x="0" y="622759"/>
                    <a:pt x="0" y="616504"/>
                  </a:cubicBezTo>
                  <a:lnTo>
                    <a:pt x="0" y="23585"/>
                  </a:lnTo>
                  <a:cubicBezTo>
                    <a:pt x="0" y="17330"/>
                    <a:pt x="2485" y="11331"/>
                    <a:pt x="6908" y="6908"/>
                  </a:cubicBezTo>
                  <a:cubicBezTo>
                    <a:pt x="11331" y="2485"/>
                    <a:pt x="17330" y="0"/>
                    <a:pt x="23585" y="0"/>
                  </a:cubicBezTo>
                  <a:close/>
                </a:path>
              </a:pathLst>
            </a:custGeom>
            <a:solidFill>
              <a:srgbClr val="0070C0"/>
            </a:solidFill>
            <a:ln w="47625" cap="rnd">
              <a:solidFill>
                <a:srgbClr val="19274F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66675"/>
              <a:ext cx="3831627" cy="706764"/>
            </a:xfrm>
            <a:prstGeom prst="rect">
              <a:avLst/>
            </a:prstGeom>
          </p:spPr>
          <p:txBody>
            <a:bodyPr lIns="46656" tIns="46656" rIns="46656" bIns="46656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52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7" name="Hình chữ nhật 56">
            <a:extLst>
              <a:ext uri="{FF2B5EF4-FFF2-40B4-BE49-F238E27FC236}">
                <a16:creationId xmlns:a16="http://schemas.microsoft.com/office/drawing/2014/main" id="{1174D07D-E297-51C8-45A0-643C82672B95}"/>
              </a:ext>
            </a:extLst>
          </p:cNvPr>
          <p:cNvSpPr/>
          <p:nvPr/>
        </p:nvSpPr>
        <p:spPr>
          <a:xfrm>
            <a:off x="4593695" y="1216460"/>
            <a:ext cx="12475105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5400" b="0" cap="none" spc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Trao </a:t>
            </a:r>
            <a:r>
              <a:rPr lang="vi-VN" sz="540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đổi về một hoạt động xã hội ở địa phương mà em có thể tham gia.</a:t>
            </a:r>
            <a:endParaRPr lang="vi-VN" sz="5400" b="0" cap="none" spc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Freeform 9">
            <a:extLst>
              <a:ext uri="{FF2B5EF4-FFF2-40B4-BE49-F238E27FC236}">
                <a16:creationId xmlns:a16="http://schemas.microsoft.com/office/drawing/2014/main" id="{C7125CDF-21B8-1E84-684C-3BA0AA52E482}"/>
              </a:ext>
            </a:extLst>
          </p:cNvPr>
          <p:cNvSpPr/>
          <p:nvPr/>
        </p:nvSpPr>
        <p:spPr>
          <a:xfrm>
            <a:off x="4711728" y="3422133"/>
            <a:ext cx="3954316" cy="5869115"/>
          </a:xfrm>
          <a:custGeom>
            <a:avLst/>
            <a:gdLst/>
            <a:ahLst/>
            <a:cxnLst/>
            <a:rect l="l" t="t" r="r" b="b"/>
            <a:pathLst>
              <a:path w="7265732" h="10784018">
                <a:moveTo>
                  <a:pt x="0" y="0"/>
                </a:moveTo>
                <a:lnTo>
                  <a:pt x="7265732" y="0"/>
                </a:lnTo>
                <a:lnTo>
                  <a:pt x="7265732" y="10784018"/>
                </a:lnTo>
                <a:lnTo>
                  <a:pt x="0" y="1078401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Bong bóng Lời nói: Hình chữ nhật với Góc Tròn 14">
            <a:extLst>
              <a:ext uri="{FF2B5EF4-FFF2-40B4-BE49-F238E27FC236}">
                <a16:creationId xmlns:a16="http://schemas.microsoft.com/office/drawing/2014/main" id="{51637BDD-3588-867B-40D1-2CDF13C40CEA}"/>
              </a:ext>
            </a:extLst>
          </p:cNvPr>
          <p:cNvSpPr/>
          <p:nvPr/>
        </p:nvSpPr>
        <p:spPr>
          <a:xfrm>
            <a:off x="9067800" y="3695700"/>
            <a:ext cx="7772400" cy="3276600"/>
          </a:xfrm>
          <a:prstGeom prst="wedgeRoundRectCallout">
            <a:avLst>
              <a:gd name="adj1" fmla="val -61029"/>
              <a:gd name="adj2" fmla="val -14826"/>
              <a:gd name="adj3" fmla="val 16667"/>
            </a:avLst>
          </a:prstGeom>
          <a:solidFill>
            <a:srgbClr val="FFFFCC"/>
          </a:solidFill>
          <a:ln>
            <a:noFill/>
          </a:ln>
          <a:effectLst>
            <a:glow rad="101600">
              <a:srgbClr val="6C86DD">
                <a:alpha val="6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i="1">
                <a:solidFill>
                  <a:schemeClr val="tx1"/>
                </a:solidFill>
                <a:latin typeface="+mj-lt"/>
              </a:rPr>
              <a:t>Hoạt động mà em có thể tham gia là...</a:t>
            </a:r>
            <a:endParaRPr lang="en-US" sz="4800" i="1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811941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86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6"/>
          <p:cNvGrpSpPr/>
          <p:nvPr/>
        </p:nvGrpSpPr>
        <p:grpSpPr>
          <a:xfrm>
            <a:off x="971550" y="906148"/>
            <a:ext cx="16344900" cy="8474704"/>
            <a:chOff x="0" y="0"/>
            <a:chExt cx="15366515" cy="11299605"/>
          </a:xfrm>
        </p:grpSpPr>
        <p:grpSp>
          <p:nvGrpSpPr>
            <p:cNvPr id="27" name="Group 27"/>
            <p:cNvGrpSpPr/>
            <p:nvPr/>
          </p:nvGrpSpPr>
          <p:grpSpPr>
            <a:xfrm>
              <a:off x="0" y="0"/>
              <a:ext cx="15366515" cy="11299605"/>
              <a:chOff x="0" y="0"/>
              <a:chExt cx="3035361" cy="2232021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3035361" cy="2232021"/>
              </a:xfrm>
              <a:custGeom>
                <a:avLst/>
                <a:gdLst/>
                <a:ahLst/>
                <a:cxnLst/>
                <a:rect l="l" t="t" r="r" b="b"/>
                <a:pathLst>
                  <a:path w="3035361" h="2232021">
                    <a:moveTo>
                      <a:pt x="47023" y="0"/>
                    </a:moveTo>
                    <a:lnTo>
                      <a:pt x="2988338" y="0"/>
                    </a:lnTo>
                    <a:cubicBezTo>
                      <a:pt x="3000809" y="0"/>
                      <a:pt x="3012770" y="4954"/>
                      <a:pt x="3021588" y="13773"/>
                    </a:cubicBezTo>
                    <a:cubicBezTo>
                      <a:pt x="3030407" y="22591"/>
                      <a:pt x="3035361" y="34552"/>
                      <a:pt x="3035361" y="47023"/>
                    </a:cubicBezTo>
                    <a:lnTo>
                      <a:pt x="3035361" y="2184998"/>
                    </a:lnTo>
                    <a:cubicBezTo>
                      <a:pt x="3035361" y="2197469"/>
                      <a:pt x="3030407" y="2209429"/>
                      <a:pt x="3021588" y="2218248"/>
                    </a:cubicBezTo>
                    <a:cubicBezTo>
                      <a:pt x="3012770" y="2227067"/>
                      <a:pt x="3000809" y="2232021"/>
                      <a:pt x="2988338" y="2232021"/>
                    </a:cubicBezTo>
                    <a:lnTo>
                      <a:pt x="47023" y="2232021"/>
                    </a:lnTo>
                    <a:cubicBezTo>
                      <a:pt x="34552" y="2232021"/>
                      <a:pt x="22591" y="2227067"/>
                      <a:pt x="13773" y="2218248"/>
                    </a:cubicBezTo>
                    <a:cubicBezTo>
                      <a:pt x="4954" y="2209429"/>
                      <a:pt x="0" y="2197469"/>
                      <a:pt x="0" y="2184998"/>
                    </a:cubicBezTo>
                    <a:lnTo>
                      <a:pt x="0" y="47023"/>
                    </a:lnTo>
                    <a:cubicBezTo>
                      <a:pt x="0" y="34552"/>
                      <a:pt x="4954" y="22591"/>
                      <a:pt x="13773" y="13773"/>
                    </a:cubicBezTo>
                    <a:cubicBezTo>
                      <a:pt x="22591" y="4954"/>
                      <a:pt x="34552" y="0"/>
                      <a:pt x="47023" y="0"/>
                    </a:cubicBezTo>
                    <a:close/>
                  </a:path>
                </a:pathLst>
              </a:custGeom>
              <a:solidFill>
                <a:srgbClr val="19274F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" name="TextBox 29"/>
              <p:cNvSpPr txBox="1"/>
              <p:nvPr/>
            </p:nvSpPr>
            <p:spPr>
              <a:xfrm>
                <a:off x="0" y="-66675"/>
                <a:ext cx="3035361" cy="229869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52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0" name="Group 30"/>
            <p:cNvGrpSpPr/>
            <p:nvPr/>
          </p:nvGrpSpPr>
          <p:grpSpPr>
            <a:xfrm>
              <a:off x="341752" y="0"/>
              <a:ext cx="14761126" cy="10856806"/>
              <a:chOff x="0" y="0"/>
              <a:chExt cx="2915778" cy="2144554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2915778" cy="2144554"/>
              </a:xfrm>
              <a:custGeom>
                <a:avLst/>
                <a:gdLst/>
                <a:ahLst/>
                <a:cxnLst/>
                <a:rect l="l" t="t" r="r" b="b"/>
                <a:pathLst>
                  <a:path w="2915778" h="2144554">
                    <a:moveTo>
                      <a:pt x="48951" y="0"/>
                    </a:moveTo>
                    <a:lnTo>
                      <a:pt x="2866827" y="0"/>
                    </a:lnTo>
                    <a:cubicBezTo>
                      <a:pt x="2893862" y="0"/>
                      <a:pt x="2915778" y="21916"/>
                      <a:pt x="2915778" y="48951"/>
                    </a:cubicBezTo>
                    <a:lnTo>
                      <a:pt x="2915778" y="2095603"/>
                    </a:lnTo>
                    <a:cubicBezTo>
                      <a:pt x="2915778" y="2108585"/>
                      <a:pt x="2910621" y="2121036"/>
                      <a:pt x="2901441" y="2130217"/>
                    </a:cubicBezTo>
                    <a:cubicBezTo>
                      <a:pt x="2892260" y="2139397"/>
                      <a:pt x="2879809" y="2144554"/>
                      <a:pt x="2866827" y="2144554"/>
                    </a:cubicBezTo>
                    <a:lnTo>
                      <a:pt x="48951" y="2144554"/>
                    </a:lnTo>
                    <a:cubicBezTo>
                      <a:pt x="21916" y="2144554"/>
                      <a:pt x="0" y="2122638"/>
                      <a:pt x="0" y="2095603"/>
                    </a:cubicBezTo>
                    <a:lnTo>
                      <a:pt x="0" y="48951"/>
                    </a:lnTo>
                    <a:cubicBezTo>
                      <a:pt x="0" y="35969"/>
                      <a:pt x="5157" y="23518"/>
                      <a:pt x="14338" y="14338"/>
                    </a:cubicBezTo>
                    <a:cubicBezTo>
                      <a:pt x="23518" y="5157"/>
                      <a:pt x="35969" y="0"/>
                      <a:pt x="4895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" name="TextBox 32"/>
              <p:cNvSpPr txBox="1"/>
              <p:nvPr/>
            </p:nvSpPr>
            <p:spPr>
              <a:xfrm>
                <a:off x="0" y="-66675"/>
                <a:ext cx="2915778" cy="22112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52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3" name="Group 33"/>
            <p:cNvGrpSpPr/>
            <p:nvPr/>
          </p:nvGrpSpPr>
          <p:grpSpPr>
            <a:xfrm>
              <a:off x="440376" y="0"/>
              <a:ext cx="14926139" cy="10751802"/>
              <a:chOff x="0" y="0"/>
              <a:chExt cx="2948373" cy="2123813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0" y="0"/>
                <a:ext cx="2948373" cy="2123813"/>
              </a:xfrm>
              <a:custGeom>
                <a:avLst/>
                <a:gdLst/>
                <a:ahLst/>
                <a:cxnLst/>
                <a:rect l="l" t="t" r="r" b="b"/>
                <a:pathLst>
                  <a:path w="2948373" h="2123813">
                    <a:moveTo>
                      <a:pt x="48410" y="0"/>
                    </a:moveTo>
                    <a:lnTo>
                      <a:pt x="2899963" y="0"/>
                    </a:lnTo>
                    <a:cubicBezTo>
                      <a:pt x="2912802" y="0"/>
                      <a:pt x="2925115" y="5100"/>
                      <a:pt x="2934194" y="14179"/>
                    </a:cubicBezTo>
                    <a:cubicBezTo>
                      <a:pt x="2943273" y="23258"/>
                      <a:pt x="2948373" y="35571"/>
                      <a:pt x="2948373" y="48410"/>
                    </a:cubicBezTo>
                    <a:lnTo>
                      <a:pt x="2948373" y="2075403"/>
                    </a:lnTo>
                    <a:cubicBezTo>
                      <a:pt x="2948373" y="2088242"/>
                      <a:pt x="2943273" y="2100555"/>
                      <a:pt x="2934194" y="2109634"/>
                    </a:cubicBezTo>
                    <a:cubicBezTo>
                      <a:pt x="2925115" y="2118713"/>
                      <a:pt x="2912802" y="2123813"/>
                      <a:pt x="2899963" y="2123813"/>
                    </a:cubicBezTo>
                    <a:lnTo>
                      <a:pt x="48410" y="2123813"/>
                    </a:lnTo>
                    <a:cubicBezTo>
                      <a:pt x="35571" y="2123813"/>
                      <a:pt x="23258" y="2118713"/>
                      <a:pt x="14179" y="2109634"/>
                    </a:cubicBezTo>
                    <a:cubicBezTo>
                      <a:pt x="5100" y="2100555"/>
                      <a:pt x="0" y="2088242"/>
                      <a:pt x="0" y="2075403"/>
                    </a:cubicBezTo>
                    <a:lnTo>
                      <a:pt x="0" y="48410"/>
                    </a:lnTo>
                    <a:cubicBezTo>
                      <a:pt x="0" y="35571"/>
                      <a:pt x="5100" y="23258"/>
                      <a:pt x="14179" y="14179"/>
                    </a:cubicBezTo>
                    <a:cubicBezTo>
                      <a:pt x="23258" y="5100"/>
                      <a:pt x="35571" y="0"/>
                      <a:pt x="48410" y="0"/>
                    </a:cubicBezTo>
                    <a:close/>
                  </a:path>
                </a:pathLst>
              </a:custGeom>
              <a:solidFill>
                <a:srgbClr val="FFD33C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" name="TextBox 35"/>
              <p:cNvSpPr txBox="1"/>
              <p:nvPr/>
            </p:nvSpPr>
            <p:spPr>
              <a:xfrm>
                <a:off x="0" y="-66675"/>
                <a:ext cx="2948373" cy="219048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52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6" name="Group 36"/>
            <p:cNvGrpSpPr/>
            <p:nvPr/>
          </p:nvGrpSpPr>
          <p:grpSpPr>
            <a:xfrm>
              <a:off x="7288243" y="9820902"/>
              <a:ext cx="1512937" cy="585331"/>
              <a:chOff x="0" y="0"/>
              <a:chExt cx="298852" cy="115621"/>
            </a:xfrm>
          </p:grpSpPr>
          <p:sp>
            <p:nvSpPr>
              <p:cNvPr id="37" name="Freeform 37"/>
              <p:cNvSpPr/>
              <p:nvPr/>
            </p:nvSpPr>
            <p:spPr>
              <a:xfrm>
                <a:off x="0" y="0"/>
                <a:ext cx="298852" cy="115621"/>
              </a:xfrm>
              <a:custGeom>
                <a:avLst/>
                <a:gdLst/>
                <a:ahLst/>
                <a:cxnLst/>
                <a:rect l="l" t="t" r="r" b="b"/>
                <a:pathLst>
                  <a:path w="298852" h="115621">
                    <a:moveTo>
                      <a:pt x="57810" y="0"/>
                    </a:moveTo>
                    <a:lnTo>
                      <a:pt x="241041" y="0"/>
                    </a:lnTo>
                    <a:cubicBezTo>
                      <a:pt x="272969" y="0"/>
                      <a:pt x="298852" y="25883"/>
                      <a:pt x="298852" y="57810"/>
                    </a:cubicBezTo>
                    <a:lnTo>
                      <a:pt x="298852" y="57810"/>
                    </a:lnTo>
                    <a:cubicBezTo>
                      <a:pt x="298852" y="89738"/>
                      <a:pt x="272969" y="115621"/>
                      <a:pt x="241041" y="115621"/>
                    </a:cubicBezTo>
                    <a:lnTo>
                      <a:pt x="57810" y="115621"/>
                    </a:lnTo>
                    <a:cubicBezTo>
                      <a:pt x="25883" y="115621"/>
                      <a:pt x="0" y="89738"/>
                      <a:pt x="0" y="57810"/>
                    </a:cubicBezTo>
                    <a:lnTo>
                      <a:pt x="0" y="57810"/>
                    </a:lnTo>
                    <a:cubicBezTo>
                      <a:pt x="0" y="25883"/>
                      <a:pt x="25883" y="0"/>
                      <a:pt x="5781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8" name="TextBox 38"/>
              <p:cNvSpPr txBox="1"/>
              <p:nvPr/>
            </p:nvSpPr>
            <p:spPr>
              <a:xfrm>
                <a:off x="0" y="-66675"/>
                <a:ext cx="298852" cy="18229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52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9" name="Group 39"/>
            <p:cNvGrpSpPr/>
            <p:nvPr/>
          </p:nvGrpSpPr>
          <p:grpSpPr>
            <a:xfrm>
              <a:off x="7354808" y="9774471"/>
              <a:ext cx="1488398" cy="564298"/>
              <a:chOff x="0" y="0"/>
              <a:chExt cx="294005" cy="111466"/>
            </a:xfrm>
          </p:grpSpPr>
          <p:sp>
            <p:nvSpPr>
              <p:cNvPr id="40" name="Freeform 40"/>
              <p:cNvSpPr/>
              <p:nvPr/>
            </p:nvSpPr>
            <p:spPr>
              <a:xfrm>
                <a:off x="0" y="0"/>
                <a:ext cx="294005" cy="111466"/>
              </a:xfrm>
              <a:custGeom>
                <a:avLst/>
                <a:gdLst/>
                <a:ahLst/>
                <a:cxnLst/>
                <a:rect l="l" t="t" r="r" b="b"/>
                <a:pathLst>
                  <a:path w="294005" h="111466">
                    <a:moveTo>
                      <a:pt x="55733" y="0"/>
                    </a:moveTo>
                    <a:lnTo>
                      <a:pt x="238271" y="0"/>
                    </a:lnTo>
                    <a:cubicBezTo>
                      <a:pt x="269052" y="0"/>
                      <a:pt x="294005" y="24953"/>
                      <a:pt x="294005" y="55733"/>
                    </a:cubicBezTo>
                    <a:lnTo>
                      <a:pt x="294005" y="55733"/>
                    </a:lnTo>
                    <a:cubicBezTo>
                      <a:pt x="294005" y="70514"/>
                      <a:pt x="288133" y="84690"/>
                      <a:pt x="277681" y="95142"/>
                    </a:cubicBezTo>
                    <a:cubicBezTo>
                      <a:pt x="267229" y="105594"/>
                      <a:pt x="253053" y="111466"/>
                      <a:pt x="238271" y="111466"/>
                    </a:cubicBezTo>
                    <a:lnTo>
                      <a:pt x="55733" y="111466"/>
                    </a:lnTo>
                    <a:cubicBezTo>
                      <a:pt x="40952" y="111466"/>
                      <a:pt x="26776" y="105594"/>
                      <a:pt x="16324" y="95142"/>
                    </a:cubicBezTo>
                    <a:cubicBezTo>
                      <a:pt x="5872" y="84690"/>
                      <a:pt x="0" y="70514"/>
                      <a:pt x="0" y="55733"/>
                    </a:cubicBezTo>
                    <a:lnTo>
                      <a:pt x="0" y="55733"/>
                    </a:lnTo>
                    <a:cubicBezTo>
                      <a:pt x="0" y="40952"/>
                      <a:pt x="5872" y="26776"/>
                      <a:pt x="16324" y="16324"/>
                    </a:cubicBezTo>
                    <a:cubicBezTo>
                      <a:pt x="26776" y="5872"/>
                      <a:pt x="40952" y="0"/>
                      <a:pt x="55733" y="0"/>
                    </a:cubicBezTo>
                    <a:close/>
                  </a:path>
                </a:pathLst>
              </a:custGeom>
              <a:solidFill>
                <a:srgbClr val="19274F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" name="TextBox 41"/>
              <p:cNvSpPr txBox="1"/>
              <p:nvPr/>
            </p:nvSpPr>
            <p:spPr>
              <a:xfrm>
                <a:off x="0" y="-66675"/>
                <a:ext cx="294005" cy="17814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52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42" name="Group 42"/>
            <p:cNvGrpSpPr/>
            <p:nvPr/>
          </p:nvGrpSpPr>
          <p:grpSpPr>
            <a:xfrm>
              <a:off x="1152372" y="1785251"/>
              <a:ext cx="13274169" cy="7626642"/>
              <a:chOff x="0" y="0"/>
              <a:chExt cx="2622058" cy="1506497"/>
            </a:xfrm>
          </p:grpSpPr>
          <p:sp>
            <p:nvSpPr>
              <p:cNvPr id="43" name="Freeform 43"/>
              <p:cNvSpPr/>
              <p:nvPr/>
            </p:nvSpPr>
            <p:spPr>
              <a:xfrm>
                <a:off x="0" y="0"/>
                <a:ext cx="2622058" cy="1506497"/>
              </a:xfrm>
              <a:custGeom>
                <a:avLst/>
                <a:gdLst/>
                <a:ahLst/>
                <a:cxnLst/>
                <a:rect l="l" t="t" r="r" b="b"/>
                <a:pathLst>
                  <a:path w="2622058" h="1506497">
                    <a:moveTo>
                      <a:pt x="0" y="0"/>
                    </a:moveTo>
                    <a:lnTo>
                      <a:pt x="2622058" y="0"/>
                    </a:lnTo>
                    <a:lnTo>
                      <a:pt x="2622058" y="1506497"/>
                    </a:lnTo>
                    <a:lnTo>
                      <a:pt x="0" y="1506497"/>
                    </a:lnTo>
                    <a:close/>
                  </a:path>
                </a:pathLst>
              </a:custGeom>
              <a:solidFill>
                <a:srgbClr val="FFFFFF"/>
              </a:solidFill>
              <a:ln w="95250" cap="sq">
                <a:solidFill>
                  <a:srgbClr val="19274F"/>
                </a:solidFill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4" name="TextBox 44"/>
              <p:cNvSpPr txBox="1"/>
              <p:nvPr/>
            </p:nvSpPr>
            <p:spPr>
              <a:xfrm>
                <a:off x="0" y="-66675"/>
                <a:ext cx="2622058" cy="157317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52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45" name="AutoShape 45"/>
            <p:cNvSpPr/>
            <p:nvPr/>
          </p:nvSpPr>
          <p:spPr>
            <a:xfrm>
              <a:off x="1184259" y="1785258"/>
              <a:ext cx="814" cy="7645726"/>
            </a:xfrm>
            <a:prstGeom prst="line">
              <a:avLst/>
            </a:prstGeom>
            <a:ln w="12700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" name="AutoShape 46"/>
            <p:cNvSpPr/>
            <p:nvPr/>
          </p:nvSpPr>
          <p:spPr>
            <a:xfrm flipV="1">
              <a:off x="1152372" y="9353152"/>
              <a:ext cx="13274169" cy="14325"/>
            </a:xfrm>
            <a:prstGeom prst="line">
              <a:avLst/>
            </a:prstGeom>
            <a:ln w="12700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47" name="Group 47"/>
            <p:cNvGrpSpPr/>
            <p:nvPr/>
          </p:nvGrpSpPr>
          <p:grpSpPr>
            <a:xfrm>
              <a:off x="6106153" y="761173"/>
              <a:ext cx="2413258" cy="564298"/>
              <a:chOff x="0" y="0"/>
              <a:chExt cx="476693" cy="111466"/>
            </a:xfrm>
          </p:grpSpPr>
          <p:sp>
            <p:nvSpPr>
              <p:cNvPr id="48" name="Freeform 48"/>
              <p:cNvSpPr/>
              <p:nvPr/>
            </p:nvSpPr>
            <p:spPr>
              <a:xfrm>
                <a:off x="0" y="0"/>
                <a:ext cx="476693" cy="111466"/>
              </a:xfrm>
              <a:custGeom>
                <a:avLst/>
                <a:gdLst/>
                <a:ahLst/>
                <a:cxnLst/>
                <a:rect l="l" t="t" r="r" b="b"/>
                <a:pathLst>
                  <a:path w="476693" h="111466">
                    <a:moveTo>
                      <a:pt x="55733" y="0"/>
                    </a:moveTo>
                    <a:lnTo>
                      <a:pt x="420960" y="0"/>
                    </a:lnTo>
                    <a:cubicBezTo>
                      <a:pt x="435741" y="0"/>
                      <a:pt x="449917" y="5872"/>
                      <a:pt x="460369" y="16324"/>
                    </a:cubicBezTo>
                    <a:cubicBezTo>
                      <a:pt x="470821" y="26776"/>
                      <a:pt x="476693" y="40952"/>
                      <a:pt x="476693" y="55733"/>
                    </a:cubicBezTo>
                    <a:lnTo>
                      <a:pt x="476693" y="55733"/>
                    </a:lnTo>
                    <a:cubicBezTo>
                      <a:pt x="476693" y="70514"/>
                      <a:pt x="470821" y="84690"/>
                      <a:pt x="460369" y="95142"/>
                    </a:cubicBezTo>
                    <a:cubicBezTo>
                      <a:pt x="449917" y="105594"/>
                      <a:pt x="435741" y="111466"/>
                      <a:pt x="420960" y="111466"/>
                    </a:cubicBezTo>
                    <a:lnTo>
                      <a:pt x="55733" y="111466"/>
                    </a:lnTo>
                    <a:cubicBezTo>
                      <a:pt x="40952" y="111466"/>
                      <a:pt x="26776" y="105594"/>
                      <a:pt x="16324" y="95142"/>
                    </a:cubicBezTo>
                    <a:cubicBezTo>
                      <a:pt x="5872" y="84690"/>
                      <a:pt x="0" y="70514"/>
                      <a:pt x="0" y="55733"/>
                    </a:cubicBezTo>
                    <a:lnTo>
                      <a:pt x="0" y="55733"/>
                    </a:lnTo>
                    <a:cubicBezTo>
                      <a:pt x="0" y="40952"/>
                      <a:pt x="5872" y="26776"/>
                      <a:pt x="16324" y="16324"/>
                    </a:cubicBezTo>
                    <a:cubicBezTo>
                      <a:pt x="26776" y="5872"/>
                      <a:pt x="40952" y="0"/>
                      <a:pt x="5573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9" name="TextBox 49"/>
              <p:cNvSpPr txBox="1"/>
              <p:nvPr/>
            </p:nvSpPr>
            <p:spPr>
              <a:xfrm>
                <a:off x="0" y="-66675"/>
                <a:ext cx="476693" cy="17814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52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50" name="Group 50"/>
            <p:cNvGrpSpPr/>
            <p:nvPr/>
          </p:nvGrpSpPr>
          <p:grpSpPr>
            <a:xfrm>
              <a:off x="6190452" y="684118"/>
              <a:ext cx="2413258" cy="564298"/>
              <a:chOff x="0" y="0"/>
              <a:chExt cx="476693" cy="111466"/>
            </a:xfrm>
          </p:grpSpPr>
          <p:sp>
            <p:nvSpPr>
              <p:cNvPr id="51" name="Freeform 51"/>
              <p:cNvSpPr/>
              <p:nvPr/>
            </p:nvSpPr>
            <p:spPr>
              <a:xfrm>
                <a:off x="0" y="0"/>
                <a:ext cx="476693" cy="111466"/>
              </a:xfrm>
              <a:custGeom>
                <a:avLst/>
                <a:gdLst/>
                <a:ahLst/>
                <a:cxnLst/>
                <a:rect l="l" t="t" r="r" b="b"/>
                <a:pathLst>
                  <a:path w="476693" h="111466">
                    <a:moveTo>
                      <a:pt x="55733" y="0"/>
                    </a:moveTo>
                    <a:lnTo>
                      <a:pt x="420960" y="0"/>
                    </a:lnTo>
                    <a:cubicBezTo>
                      <a:pt x="435741" y="0"/>
                      <a:pt x="449917" y="5872"/>
                      <a:pt x="460369" y="16324"/>
                    </a:cubicBezTo>
                    <a:cubicBezTo>
                      <a:pt x="470821" y="26776"/>
                      <a:pt x="476693" y="40952"/>
                      <a:pt x="476693" y="55733"/>
                    </a:cubicBezTo>
                    <a:lnTo>
                      <a:pt x="476693" y="55733"/>
                    </a:lnTo>
                    <a:cubicBezTo>
                      <a:pt x="476693" y="70514"/>
                      <a:pt x="470821" y="84690"/>
                      <a:pt x="460369" y="95142"/>
                    </a:cubicBezTo>
                    <a:cubicBezTo>
                      <a:pt x="449917" y="105594"/>
                      <a:pt x="435741" y="111466"/>
                      <a:pt x="420960" y="111466"/>
                    </a:cubicBezTo>
                    <a:lnTo>
                      <a:pt x="55733" y="111466"/>
                    </a:lnTo>
                    <a:cubicBezTo>
                      <a:pt x="40952" y="111466"/>
                      <a:pt x="26776" y="105594"/>
                      <a:pt x="16324" y="95142"/>
                    </a:cubicBezTo>
                    <a:cubicBezTo>
                      <a:pt x="5872" y="84690"/>
                      <a:pt x="0" y="70514"/>
                      <a:pt x="0" y="55733"/>
                    </a:cubicBezTo>
                    <a:lnTo>
                      <a:pt x="0" y="55733"/>
                    </a:lnTo>
                    <a:cubicBezTo>
                      <a:pt x="0" y="40952"/>
                      <a:pt x="5872" y="26776"/>
                      <a:pt x="16324" y="16324"/>
                    </a:cubicBezTo>
                    <a:cubicBezTo>
                      <a:pt x="26776" y="5872"/>
                      <a:pt x="40952" y="0"/>
                      <a:pt x="55733" y="0"/>
                    </a:cubicBezTo>
                    <a:close/>
                  </a:path>
                </a:pathLst>
              </a:custGeom>
              <a:solidFill>
                <a:srgbClr val="19274F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2" name="TextBox 52"/>
              <p:cNvSpPr txBox="1"/>
              <p:nvPr/>
            </p:nvSpPr>
            <p:spPr>
              <a:xfrm>
                <a:off x="0" y="-66675"/>
                <a:ext cx="476693" cy="17814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52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53" name="Group 53"/>
            <p:cNvGrpSpPr/>
            <p:nvPr/>
          </p:nvGrpSpPr>
          <p:grpSpPr>
            <a:xfrm>
              <a:off x="9136440" y="721901"/>
              <a:ext cx="564298" cy="564298"/>
              <a:chOff x="0" y="0"/>
              <a:chExt cx="812800" cy="812800"/>
            </a:xfrm>
          </p:grpSpPr>
          <p:sp>
            <p:nvSpPr>
              <p:cNvPr id="54" name="Freeform 5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FFFFF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5" name="TextBox 55"/>
              <p:cNvSpPr txBox="1"/>
              <p:nvPr/>
            </p:nvSpPr>
            <p:spPr>
              <a:xfrm>
                <a:off x="76200" y="9525"/>
                <a:ext cx="660400" cy="7270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52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56" name="Group 56"/>
            <p:cNvGrpSpPr/>
            <p:nvPr/>
          </p:nvGrpSpPr>
          <p:grpSpPr>
            <a:xfrm>
              <a:off x="9079765" y="684118"/>
              <a:ext cx="564298" cy="564298"/>
              <a:chOff x="0" y="0"/>
              <a:chExt cx="812800" cy="812800"/>
            </a:xfrm>
          </p:grpSpPr>
          <p:sp>
            <p:nvSpPr>
              <p:cNvPr id="57" name="Freeform 5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19274F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8" name="TextBox 58"/>
              <p:cNvSpPr txBox="1"/>
              <p:nvPr/>
            </p:nvSpPr>
            <p:spPr>
              <a:xfrm>
                <a:off x="76200" y="9525"/>
                <a:ext cx="660400" cy="7270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52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9" name="Hình chữ nhật 8">
            <a:extLst>
              <a:ext uri="{FF2B5EF4-FFF2-40B4-BE49-F238E27FC236}">
                <a16:creationId xmlns:a16="http://schemas.microsoft.com/office/drawing/2014/main" id="{8769D94C-6F98-D0CE-75A7-28AB62679FE6}"/>
              </a:ext>
            </a:extLst>
          </p:cNvPr>
          <p:cNvSpPr/>
          <p:nvPr/>
        </p:nvSpPr>
        <p:spPr>
          <a:xfrm>
            <a:off x="5848486" y="2400497"/>
            <a:ext cx="659667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7200" b="1" cap="none" spc="0">
                <a:ln w="0"/>
                <a:solidFill>
                  <a:schemeClr val="tx1"/>
                </a:solidFill>
              </a:rPr>
              <a:t>HOẠT ĐỘNG 5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AD0C36BB-F2BD-5FFD-D79E-4682348C3544}"/>
              </a:ext>
            </a:extLst>
          </p:cNvPr>
          <p:cNvSpPr txBox="1"/>
          <p:nvPr/>
        </p:nvSpPr>
        <p:spPr>
          <a:xfrm>
            <a:off x="2595588" y="4257495"/>
            <a:ext cx="13494253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8800" b="1" i="1">
                <a:solidFill>
                  <a:srgbClr val="2F54CB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Lập kế hoạch tham gia hoạt động xã hội ở địa phương.</a:t>
            </a:r>
            <a:endParaRPr lang="en-US" sz="8800" i="1">
              <a:solidFill>
                <a:srgbClr val="2F54CB"/>
              </a:solidFill>
              <a:highlight>
                <a:srgbClr val="FFFFFF"/>
              </a:highlight>
            </a:endParaRPr>
          </a:p>
        </p:txBody>
      </p:sp>
      <p:grpSp>
        <p:nvGrpSpPr>
          <p:cNvPr id="10" name="Nhóm 9">
            <a:extLst>
              <a:ext uri="{FF2B5EF4-FFF2-40B4-BE49-F238E27FC236}">
                <a16:creationId xmlns:a16="http://schemas.microsoft.com/office/drawing/2014/main" id="{75D98378-913F-A6EA-DF69-9D84F3CA5694}"/>
              </a:ext>
            </a:extLst>
          </p:cNvPr>
          <p:cNvGrpSpPr/>
          <p:nvPr/>
        </p:nvGrpSpPr>
        <p:grpSpPr>
          <a:xfrm>
            <a:off x="6858000" y="3407023"/>
            <a:ext cx="4743270" cy="624213"/>
            <a:chOff x="6102553" y="3407023"/>
            <a:chExt cx="5981339" cy="787142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749DB4E0-21BC-6CB4-41F6-11F8DDCE6AA6}"/>
                </a:ext>
              </a:extLst>
            </p:cNvPr>
            <p:cNvSpPr/>
            <p:nvPr/>
          </p:nvSpPr>
          <p:spPr>
            <a:xfrm>
              <a:off x="6102553" y="3775856"/>
              <a:ext cx="2542107" cy="169431"/>
            </a:xfrm>
            <a:custGeom>
              <a:avLst/>
              <a:gdLst/>
              <a:ahLst/>
              <a:cxnLst/>
              <a:rect l="l" t="t" r="r" b="b"/>
              <a:pathLst>
                <a:path w="7315200" h="423672">
                  <a:moveTo>
                    <a:pt x="0" y="0"/>
                  </a:moveTo>
                  <a:lnTo>
                    <a:pt x="7315200" y="0"/>
                  </a:lnTo>
                  <a:lnTo>
                    <a:pt x="7315200" y="423672"/>
                  </a:lnTo>
                  <a:lnTo>
                    <a:pt x="0" y="4236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Freeform 3">
              <a:extLst>
                <a:ext uri="{FF2B5EF4-FFF2-40B4-BE49-F238E27FC236}">
                  <a16:creationId xmlns:a16="http://schemas.microsoft.com/office/drawing/2014/main" id="{25012EB3-449A-500E-FC46-25057BD537F1}"/>
                </a:ext>
              </a:extLst>
            </p:cNvPr>
            <p:cNvSpPr/>
            <p:nvPr/>
          </p:nvSpPr>
          <p:spPr>
            <a:xfrm>
              <a:off x="8644660" y="3407023"/>
              <a:ext cx="866666" cy="787142"/>
            </a:xfrm>
            <a:custGeom>
              <a:avLst/>
              <a:gdLst/>
              <a:ahLst/>
              <a:cxnLst/>
              <a:rect l="l" t="t" r="r" b="b"/>
              <a:pathLst>
                <a:path w="3871876" h="3779919">
                  <a:moveTo>
                    <a:pt x="0" y="0"/>
                  </a:moveTo>
                  <a:lnTo>
                    <a:pt x="3871876" y="0"/>
                  </a:lnTo>
                  <a:lnTo>
                    <a:pt x="3871876" y="3779919"/>
                  </a:lnTo>
                  <a:lnTo>
                    <a:pt x="0" y="37799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5AEB01DA-6CC9-F982-A8DE-F7040AC69CE7}"/>
                </a:ext>
              </a:extLst>
            </p:cNvPr>
            <p:cNvSpPr/>
            <p:nvPr/>
          </p:nvSpPr>
          <p:spPr>
            <a:xfrm>
              <a:off x="9541785" y="3775856"/>
              <a:ext cx="2542107" cy="169431"/>
            </a:xfrm>
            <a:custGeom>
              <a:avLst/>
              <a:gdLst/>
              <a:ahLst/>
              <a:cxnLst/>
              <a:rect l="l" t="t" r="r" b="b"/>
              <a:pathLst>
                <a:path w="7315200" h="423672">
                  <a:moveTo>
                    <a:pt x="0" y="0"/>
                  </a:moveTo>
                  <a:lnTo>
                    <a:pt x="7315200" y="0"/>
                  </a:lnTo>
                  <a:lnTo>
                    <a:pt x="7315200" y="423672"/>
                  </a:lnTo>
                  <a:lnTo>
                    <a:pt x="0" y="4236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289784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86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568670" y="622330"/>
            <a:ext cx="3859052" cy="1641473"/>
            <a:chOff x="0" y="0"/>
            <a:chExt cx="1501537" cy="63868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501537" cy="638688"/>
            </a:xfrm>
            <a:custGeom>
              <a:avLst/>
              <a:gdLst/>
              <a:ahLst/>
              <a:cxnLst/>
              <a:rect l="l" t="t" r="r" b="b"/>
              <a:pathLst>
                <a:path w="1501537" h="638688">
                  <a:moveTo>
                    <a:pt x="74228" y="0"/>
                  </a:moveTo>
                  <a:lnTo>
                    <a:pt x="1427309" y="0"/>
                  </a:lnTo>
                  <a:cubicBezTo>
                    <a:pt x="1446995" y="0"/>
                    <a:pt x="1465876" y="7820"/>
                    <a:pt x="1479796" y="21741"/>
                  </a:cubicBezTo>
                  <a:cubicBezTo>
                    <a:pt x="1493717" y="35661"/>
                    <a:pt x="1501537" y="54542"/>
                    <a:pt x="1501537" y="74228"/>
                  </a:cubicBezTo>
                  <a:lnTo>
                    <a:pt x="1501537" y="564460"/>
                  </a:lnTo>
                  <a:cubicBezTo>
                    <a:pt x="1501537" y="584147"/>
                    <a:pt x="1493717" y="603027"/>
                    <a:pt x="1479796" y="616947"/>
                  </a:cubicBezTo>
                  <a:cubicBezTo>
                    <a:pt x="1465876" y="630868"/>
                    <a:pt x="1446995" y="638688"/>
                    <a:pt x="1427309" y="638688"/>
                  </a:cubicBezTo>
                  <a:lnTo>
                    <a:pt x="74228" y="638688"/>
                  </a:lnTo>
                  <a:cubicBezTo>
                    <a:pt x="54542" y="638688"/>
                    <a:pt x="35661" y="630868"/>
                    <a:pt x="21741" y="616947"/>
                  </a:cubicBezTo>
                  <a:cubicBezTo>
                    <a:pt x="7820" y="603027"/>
                    <a:pt x="0" y="584147"/>
                    <a:pt x="0" y="564460"/>
                  </a:cubicBezTo>
                  <a:lnTo>
                    <a:pt x="0" y="74228"/>
                  </a:lnTo>
                  <a:cubicBezTo>
                    <a:pt x="0" y="54542"/>
                    <a:pt x="7820" y="35661"/>
                    <a:pt x="21741" y="21741"/>
                  </a:cubicBezTo>
                  <a:cubicBezTo>
                    <a:pt x="35661" y="7820"/>
                    <a:pt x="54542" y="0"/>
                    <a:pt x="74228" y="0"/>
                  </a:cubicBezTo>
                  <a:close/>
                </a:path>
              </a:pathLst>
            </a:custGeom>
            <a:solidFill>
              <a:srgbClr val="FBD86A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66675"/>
              <a:ext cx="1501537" cy="705363"/>
            </a:xfrm>
            <a:prstGeom prst="rect">
              <a:avLst/>
            </a:prstGeom>
          </p:spPr>
          <p:txBody>
            <a:bodyPr lIns="46656" tIns="46656" rIns="46656" bIns="46656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52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3821631" y="622330"/>
            <a:ext cx="13897699" cy="9042341"/>
            <a:chOff x="0" y="0"/>
            <a:chExt cx="5407522" cy="351832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407521" cy="3518327"/>
            </a:xfrm>
            <a:custGeom>
              <a:avLst/>
              <a:gdLst/>
              <a:ahLst/>
              <a:cxnLst/>
              <a:rect l="l" t="t" r="r" b="b"/>
              <a:pathLst>
                <a:path w="5407521" h="3518327">
                  <a:moveTo>
                    <a:pt x="20611" y="0"/>
                  </a:moveTo>
                  <a:lnTo>
                    <a:pt x="5386910" y="0"/>
                  </a:lnTo>
                  <a:cubicBezTo>
                    <a:pt x="5392377" y="0"/>
                    <a:pt x="5397619" y="2172"/>
                    <a:pt x="5401485" y="6037"/>
                  </a:cubicBezTo>
                  <a:cubicBezTo>
                    <a:pt x="5405350" y="9902"/>
                    <a:pt x="5407521" y="15145"/>
                    <a:pt x="5407521" y="20611"/>
                  </a:cubicBezTo>
                  <a:lnTo>
                    <a:pt x="5407521" y="3497716"/>
                  </a:lnTo>
                  <a:cubicBezTo>
                    <a:pt x="5407521" y="3509099"/>
                    <a:pt x="5398293" y="3518327"/>
                    <a:pt x="5386910" y="3518327"/>
                  </a:cubicBezTo>
                  <a:lnTo>
                    <a:pt x="20611" y="3518327"/>
                  </a:lnTo>
                  <a:cubicBezTo>
                    <a:pt x="15145" y="3518327"/>
                    <a:pt x="9902" y="3516156"/>
                    <a:pt x="6037" y="3512290"/>
                  </a:cubicBezTo>
                  <a:cubicBezTo>
                    <a:pt x="2172" y="3508425"/>
                    <a:pt x="0" y="3503182"/>
                    <a:pt x="0" y="3497716"/>
                  </a:cubicBezTo>
                  <a:lnTo>
                    <a:pt x="0" y="20611"/>
                  </a:lnTo>
                  <a:cubicBezTo>
                    <a:pt x="0" y="15145"/>
                    <a:pt x="2172" y="9902"/>
                    <a:pt x="6037" y="6037"/>
                  </a:cubicBezTo>
                  <a:cubicBezTo>
                    <a:pt x="9902" y="2172"/>
                    <a:pt x="15145" y="0"/>
                    <a:pt x="20611" y="0"/>
                  </a:cubicBezTo>
                  <a:close/>
                </a:path>
              </a:pathLst>
            </a:custGeom>
            <a:solidFill>
              <a:srgbClr val="FBD86A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66675"/>
              <a:ext cx="5407522" cy="3585002"/>
            </a:xfrm>
            <a:prstGeom prst="rect">
              <a:avLst/>
            </a:prstGeom>
          </p:spPr>
          <p:txBody>
            <a:bodyPr lIns="46656" tIns="46656" rIns="46656" bIns="46656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52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4068535" y="835461"/>
            <a:ext cx="13403891" cy="8616079"/>
            <a:chOff x="0" y="0"/>
            <a:chExt cx="5215384" cy="335247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215384" cy="3352471"/>
            </a:xfrm>
            <a:custGeom>
              <a:avLst/>
              <a:gdLst/>
              <a:ahLst/>
              <a:cxnLst/>
              <a:rect l="l" t="t" r="r" b="b"/>
              <a:pathLst>
                <a:path w="5215384" h="3352471">
                  <a:moveTo>
                    <a:pt x="17328" y="0"/>
                  </a:moveTo>
                  <a:lnTo>
                    <a:pt x="5198056" y="0"/>
                  </a:lnTo>
                  <a:cubicBezTo>
                    <a:pt x="5207626" y="0"/>
                    <a:pt x="5215384" y="7758"/>
                    <a:pt x="5215384" y="17328"/>
                  </a:cubicBezTo>
                  <a:lnTo>
                    <a:pt x="5215384" y="3335143"/>
                  </a:lnTo>
                  <a:cubicBezTo>
                    <a:pt x="5215384" y="3339739"/>
                    <a:pt x="5213558" y="3344146"/>
                    <a:pt x="5210308" y="3347396"/>
                  </a:cubicBezTo>
                  <a:cubicBezTo>
                    <a:pt x="5207059" y="3350645"/>
                    <a:pt x="5202651" y="3352471"/>
                    <a:pt x="5198056" y="3352471"/>
                  </a:cubicBezTo>
                  <a:lnTo>
                    <a:pt x="17328" y="3352471"/>
                  </a:lnTo>
                  <a:cubicBezTo>
                    <a:pt x="7758" y="3352471"/>
                    <a:pt x="0" y="3344713"/>
                    <a:pt x="0" y="3335143"/>
                  </a:cubicBezTo>
                  <a:lnTo>
                    <a:pt x="0" y="17328"/>
                  </a:lnTo>
                  <a:cubicBezTo>
                    <a:pt x="0" y="7758"/>
                    <a:pt x="7758" y="0"/>
                    <a:pt x="17328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19274F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66675"/>
              <a:ext cx="5215384" cy="3419146"/>
            </a:xfrm>
            <a:prstGeom prst="rect">
              <a:avLst/>
            </a:prstGeom>
          </p:spPr>
          <p:txBody>
            <a:bodyPr lIns="46656" tIns="46656" rIns="46656" bIns="46656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52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648922" y="713046"/>
            <a:ext cx="2486009" cy="1460040"/>
            <a:chOff x="0" y="0"/>
            <a:chExt cx="967293" cy="568094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967293" cy="568094"/>
            </a:xfrm>
            <a:custGeom>
              <a:avLst/>
              <a:gdLst/>
              <a:ahLst/>
              <a:cxnLst/>
              <a:rect l="l" t="t" r="r" b="b"/>
              <a:pathLst>
                <a:path w="967293" h="568094">
                  <a:moveTo>
                    <a:pt x="93426" y="0"/>
                  </a:moveTo>
                  <a:lnTo>
                    <a:pt x="873867" y="0"/>
                  </a:lnTo>
                  <a:cubicBezTo>
                    <a:pt x="898645" y="0"/>
                    <a:pt x="922409" y="9843"/>
                    <a:pt x="939929" y="27364"/>
                  </a:cubicBezTo>
                  <a:cubicBezTo>
                    <a:pt x="957450" y="44885"/>
                    <a:pt x="967293" y="68648"/>
                    <a:pt x="967293" y="93426"/>
                  </a:cubicBezTo>
                  <a:lnTo>
                    <a:pt x="967293" y="474668"/>
                  </a:lnTo>
                  <a:cubicBezTo>
                    <a:pt x="967293" y="499446"/>
                    <a:pt x="957450" y="523209"/>
                    <a:pt x="939929" y="540730"/>
                  </a:cubicBezTo>
                  <a:cubicBezTo>
                    <a:pt x="922409" y="558251"/>
                    <a:pt x="898645" y="568094"/>
                    <a:pt x="873867" y="568094"/>
                  </a:cubicBezTo>
                  <a:lnTo>
                    <a:pt x="93426" y="568094"/>
                  </a:lnTo>
                  <a:cubicBezTo>
                    <a:pt x="68648" y="568094"/>
                    <a:pt x="44885" y="558251"/>
                    <a:pt x="27364" y="540730"/>
                  </a:cubicBezTo>
                  <a:cubicBezTo>
                    <a:pt x="9843" y="523209"/>
                    <a:pt x="0" y="499446"/>
                    <a:pt x="0" y="474668"/>
                  </a:cubicBezTo>
                  <a:lnTo>
                    <a:pt x="0" y="93426"/>
                  </a:lnTo>
                  <a:cubicBezTo>
                    <a:pt x="0" y="68648"/>
                    <a:pt x="9843" y="44885"/>
                    <a:pt x="27364" y="27364"/>
                  </a:cubicBezTo>
                  <a:cubicBezTo>
                    <a:pt x="44885" y="9843"/>
                    <a:pt x="68648" y="0"/>
                    <a:pt x="93426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19274F"/>
              </a:solidFill>
              <a:prstDash val="lgDash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66675"/>
              <a:ext cx="967293" cy="634769"/>
            </a:xfrm>
            <a:prstGeom prst="rect">
              <a:avLst/>
            </a:prstGeom>
          </p:spPr>
          <p:txBody>
            <a:bodyPr lIns="46656" tIns="46656" rIns="46656" bIns="46656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52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4517498" y="1092924"/>
            <a:ext cx="12627501" cy="1986317"/>
            <a:chOff x="0" y="0"/>
            <a:chExt cx="3831627" cy="640089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3831627" cy="640089"/>
            </a:xfrm>
            <a:custGeom>
              <a:avLst/>
              <a:gdLst/>
              <a:ahLst/>
              <a:cxnLst/>
              <a:rect l="l" t="t" r="r" b="b"/>
              <a:pathLst>
                <a:path w="3831627" h="640089">
                  <a:moveTo>
                    <a:pt x="23585" y="0"/>
                  </a:moveTo>
                  <a:lnTo>
                    <a:pt x="3808041" y="0"/>
                  </a:lnTo>
                  <a:cubicBezTo>
                    <a:pt x="3814297" y="0"/>
                    <a:pt x="3820295" y="2485"/>
                    <a:pt x="3824718" y="6908"/>
                  </a:cubicBezTo>
                  <a:cubicBezTo>
                    <a:pt x="3829142" y="11331"/>
                    <a:pt x="3831627" y="17330"/>
                    <a:pt x="3831627" y="23585"/>
                  </a:cubicBezTo>
                  <a:lnTo>
                    <a:pt x="3831627" y="616504"/>
                  </a:lnTo>
                  <a:cubicBezTo>
                    <a:pt x="3831627" y="629529"/>
                    <a:pt x="3821067" y="640089"/>
                    <a:pt x="3808041" y="640089"/>
                  </a:cubicBezTo>
                  <a:lnTo>
                    <a:pt x="23585" y="640089"/>
                  </a:lnTo>
                  <a:cubicBezTo>
                    <a:pt x="17330" y="640089"/>
                    <a:pt x="11331" y="637604"/>
                    <a:pt x="6908" y="633181"/>
                  </a:cubicBezTo>
                  <a:cubicBezTo>
                    <a:pt x="2485" y="628758"/>
                    <a:pt x="0" y="622759"/>
                    <a:pt x="0" y="616504"/>
                  </a:cubicBezTo>
                  <a:lnTo>
                    <a:pt x="0" y="23585"/>
                  </a:lnTo>
                  <a:cubicBezTo>
                    <a:pt x="0" y="17330"/>
                    <a:pt x="2485" y="11331"/>
                    <a:pt x="6908" y="6908"/>
                  </a:cubicBezTo>
                  <a:cubicBezTo>
                    <a:pt x="11331" y="2485"/>
                    <a:pt x="17330" y="0"/>
                    <a:pt x="23585" y="0"/>
                  </a:cubicBezTo>
                  <a:close/>
                </a:path>
              </a:pathLst>
            </a:custGeom>
            <a:solidFill>
              <a:srgbClr val="0070C0"/>
            </a:solidFill>
            <a:ln w="47625" cap="rnd">
              <a:solidFill>
                <a:srgbClr val="19274F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66675"/>
              <a:ext cx="3831627" cy="706764"/>
            </a:xfrm>
            <a:prstGeom prst="rect">
              <a:avLst/>
            </a:prstGeom>
          </p:spPr>
          <p:txBody>
            <a:bodyPr lIns="46656" tIns="46656" rIns="46656" bIns="46656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52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568670" y="2472481"/>
            <a:ext cx="2646513" cy="1641473"/>
            <a:chOff x="0" y="0"/>
            <a:chExt cx="3528684" cy="2188630"/>
          </a:xfrm>
        </p:grpSpPr>
        <p:grpSp>
          <p:nvGrpSpPr>
            <p:cNvPr id="20" name="Group 20"/>
            <p:cNvGrpSpPr/>
            <p:nvPr/>
          </p:nvGrpSpPr>
          <p:grpSpPr>
            <a:xfrm>
              <a:off x="0" y="0"/>
              <a:ext cx="3528684" cy="2188630"/>
              <a:chOff x="0" y="0"/>
              <a:chExt cx="1029744" cy="638688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1029744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029744" h="638688">
                    <a:moveTo>
                      <a:pt x="108237" y="0"/>
                    </a:moveTo>
                    <a:lnTo>
                      <a:pt x="921507" y="0"/>
                    </a:lnTo>
                    <a:cubicBezTo>
                      <a:pt x="981285" y="0"/>
                      <a:pt x="1029744" y="48459"/>
                      <a:pt x="1029744" y="108237"/>
                    </a:cubicBezTo>
                    <a:lnTo>
                      <a:pt x="1029744" y="530451"/>
                    </a:lnTo>
                    <a:cubicBezTo>
                      <a:pt x="1029744" y="590229"/>
                      <a:pt x="981285" y="638688"/>
                      <a:pt x="921507" y="638688"/>
                    </a:cubicBezTo>
                    <a:lnTo>
                      <a:pt x="108237" y="638688"/>
                    </a:lnTo>
                    <a:cubicBezTo>
                      <a:pt x="48459" y="638688"/>
                      <a:pt x="0" y="590229"/>
                      <a:pt x="0" y="530451"/>
                    </a:cubicBezTo>
                    <a:lnTo>
                      <a:pt x="0" y="108237"/>
                    </a:lnTo>
                    <a:cubicBezTo>
                      <a:pt x="0" y="48459"/>
                      <a:pt x="48459" y="0"/>
                      <a:pt x="108237" y="0"/>
                    </a:cubicBezTo>
                    <a:close/>
                  </a:path>
                </a:pathLst>
              </a:custGeom>
              <a:solidFill>
                <a:srgbClr val="BCBEFA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" name="TextBox 22"/>
              <p:cNvSpPr txBox="1"/>
              <p:nvPr/>
            </p:nvSpPr>
            <p:spPr>
              <a:xfrm>
                <a:off x="0" y="-66675"/>
                <a:ext cx="1029744" cy="705363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52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3" name="Group 23"/>
            <p:cNvGrpSpPr/>
            <p:nvPr/>
          </p:nvGrpSpPr>
          <p:grpSpPr>
            <a:xfrm>
              <a:off x="107003" y="120955"/>
              <a:ext cx="3314679" cy="1946720"/>
              <a:chOff x="0" y="0"/>
              <a:chExt cx="967293" cy="568094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rnd">
                <a:solidFill>
                  <a:srgbClr val="FFFFFF"/>
                </a:solidFill>
                <a:prstDash val="lgDash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" name="TextBox 25"/>
              <p:cNvSpPr txBox="1"/>
              <p:nvPr/>
            </p:nvSpPr>
            <p:spPr>
              <a:xfrm>
                <a:off x="0" y="-66675"/>
                <a:ext cx="967293" cy="634769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52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7" name="Group 27"/>
          <p:cNvGrpSpPr/>
          <p:nvPr/>
        </p:nvGrpSpPr>
        <p:grpSpPr>
          <a:xfrm>
            <a:off x="568670" y="4322720"/>
            <a:ext cx="2646513" cy="1641473"/>
            <a:chOff x="0" y="0"/>
            <a:chExt cx="3528684" cy="2188630"/>
          </a:xfrm>
        </p:grpSpPr>
        <p:grpSp>
          <p:nvGrpSpPr>
            <p:cNvPr id="28" name="Group 28"/>
            <p:cNvGrpSpPr/>
            <p:nvPr/>
          </p:nvGrpSpPr>
          <p:grpSpPr>
            <a:xfrm>
              <a:off x="0" y="0"/>
              <a:ext cx="3528684" cy="2188630"/>
              <a:chOff x="0" y="0"/>
              <a:chExt cx="1029744" cy="638688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1029744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029744" h="638688">
                    <a:moveTo>
                      <a:pt x="108237" y="0"/>
                    </a:moveTo>
                    <a:lnTo>
                      <a:pt x="921507" y="0"/>
                    </a:lnTo>
                    <a:cubicBezTo>
                      <a:pt x="981285" y="0"/>
                      <a:pt x="1029744" y="48459"/>
                      <a:pt x="1029744" y="108237"/>
                    </a:cubicBezTo>
                    <a:lnTo>
                      <a:pt x="1029744" y="530451"/>
                    </a:lnTo>
                    <a:cubicBezTo>
                      <a:pt x="1029744" y="590229"/>
                      <a:pt x="981285" y="638688"/>
                      <a:pt x="921507" y="638688"/>
                    </a:cubicBezTo>
                    <a:lnTo>
                      <a:pt x="108237" y="638688"/>
                    </a:lnTo>
                    <a:cubicBezTo>
                      <a:pt x="48459" y="638688"/>
                      <a:pt x="0" y="590229"/>
                      <a:pt x="0" y="530451"/>
                    </a:cubicBezTo>
                    <a:lnTo>
                      <a:pt x="0" y="108237"/>
                    </a:lnTo>
                    <a:cubicBezTo>
                      <a:pt x="0" y="48459"/>
                      <a:pt x="48459" y="0"/>
                      <a:pt x="108237" y="0"/>
                    </a:cubicBezTo>
                    <a:close/>
                  </a:path>
                </a:pathLst>
              </a:custGeom>
              <a:solidFill>
                <a:srgbClr val="BCBEFA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" name="TextBox 30"/>
              <p:cNvSpPr txBox="1"/>
              <p:nvPr/>
            </p:nvSpPr>
            <p:spPr>
              <a:xfrm>
                <a:off x="0" y="-66675"/>
                <a:ext cx="1029744" cy="705363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52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1" name="Group 31"/>
            <p:cNvGrpSpPr/>
            <p:nvPr/>
          </p:nvGrpSpPr>
          <p:grpSpPr>
            <a:xfrm>
              <a:off x="107003" y="120955"/>
              <a:ext cx="3314679" cy="1946720"/>
              <a:chOff x="0" y="0"/>
              <a:chExt cx="967293" cy="568094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rgbClr val="BCBEFA"/>
              </a:solidFill>
              <a:ln w="38100" cap="rnd">
                <a:solidFill>
                  <a:srgbClr val="FFFFFF"/>
                </a:solidFill>
                <a:prstDash val="lgDash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" name="TextBox 33"/>
              <p:cNvSpPr txBox="1"/>
              <p:nvPr/>
            </p:nvSpPr>
            <p:spPr>
              <a:xfrm>
                <a:off x="0" y="-66675"/>
                <a:ext cx="967293" cy="634769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52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5" name="Group 35"/>
          <p:cNvGrpSpPr/>
          <p:nvPr/>
        </p:nvGrpSpPr>
        <p:grpSpPr>
          <a:xfrm>
            <a:off x="568670" y="6172959"/>
            <a:ext cx="2646513" cy="1641473"/>
            <a:chOff x="0" y="0"/>
            <a:chExt cx="3528684" cy="2188630"/>
          </a:xfrm>
        </p:grpSpPr>
        <p:grpSp>
          <p:nvGrpSpPr>
            <p:cNvPr id="36" name="Group 36"/>
            <p:cNvGrpSpPr/>
            <p:nvPr/>
          </p:nvGrpSpPr>
          <p:grpSpPr>
            <a:xfrm>
              <a:off x="0" y="0"/>
              <a:ext cx="3528684" cy="2188630"/>
              <a:chOff x="0" y="0"/>
              <a:chExt cx="1029744" cy="638688"/>
            </a:xfrm>
          </p:grpSpPr>
          <p:sp>
            <p:nvSpPr>
              <p:cNvPr id="37" name="Freeform 37"/>
              <p:cNvSpPr/>
              <p:nvPr/>
            </p:nvSpPr>
            <p:spPr>
              <a:xfrm>
                <a:off x="0" y="0"/>
                <a:ext cx="1029744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029744" h="638688">
                    <a:moveTo>
                      <a:pt x="108237" y="0"/>
                    </a:moveTo>
                    <a:lnTo>
                      <a:pt x="921507" y="0"/>
                    </a:lnTo>
                    <a:cubicBezTo>
                      <a:pt x="981285" y="0"/>
                      <a:pt x="1029744" y="48459"/>
                      <a:pt x="1029744" y="108237"/>
                    </a:cubicBezTo>
                    <a:lnTo>
                      <a:pt x="1029744" y="530451"/>
                    </a:lnTo>
                    <a:cubicBezTo>
                      <a:pt x="1029744" y="590229"/>
                      <a:pt x="981285" y="638688"/>
                      <a:pt x="921507" y="638688"/>
                    </a:cubicBezTo>
                    <a:lnTo>
                      <a:pt x="108237" y="638688"/>
                    </a:lnTo>
                    <a:cubicBezTo>
                      <a:pt x="48459" y="638688"/>
                      <a:pt x="0" y="590229"/>
                      <a:pt x="0" y="530451"/>
                    </a:cubicBezTo>
                    <a:lnTo>
                      <a:pt x="0" y="108237"/>
                    </a:lnTo>
                    <a:cubicBezTo>
                      <a:pt x="0" y="48459"/>
                      <a:pt x="48459" y="0"/>
                      <a:pt x="108237" y="0"/>
                    </a:cubicBezTo>
                    <a:close/>
                  </a:path>
                </a:pathLst>
              </a:custGeom>
              <a:solidFill>
                <a:srgbClr val="BCBEFA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8" name="TextBox 38"/>
              <p:cNvSpPr txBox="1"/>
              <p:nvPr/>
            </p:nvSpPr>
            <p:spPr>
              <a:xfrm>
                <a:off x="0" y="-66675"/>
                <a:ext cx="1029744" cy="705363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52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9" name="Group 39"/>
            <p:cNvGrpSpPr/>
            <p:nvPr/>
          </p:nvGrpSpPr>
          <p:grpSpPr>
            <a:xfrm>
              <a:off x="107003" y="120955"/>
              <a:ext cx="3314679" cy="1946720"/>
              <a:chOff x="0" y="0"/>
              <a:chExt cx="967293" cy="568094"/>
            </a:xfrm>
          </p:grpSpPr>
          <p:sp>
            <p:nvSpPr>
              <p:cNvPr id="40" name="Freeform 40"/>
              <p:cNvSpPr/>
              <p:nvPr/>
            </p:nvSpPr>
            <p:spPr>
              <a:xfrm>
                <a:off x="0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rgbClr val="BCBEFA"/>
              </a:solidFill>
              <a:ln w="38100" cap="rnd">
                <a:solidFill>
                  <a:srgbClr val="FFFFFF"/>
                </a:solidFill>
                <a:prstDash val="lgDash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" name="TextBox 41"/>
              <p:cNvSpPr txBox="1"/>
              <p:nvPr/>
            </p:nvSpPr>
            <p:spPr>
              <a:xfrm>
                <a:off x="0" y="-66675"/>
                <a:ext cx="967293" cy="634769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52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43" name="Group 43"/>
          <p:cNvGrpSpPr/>
          <p:nvPr/>
        </p:nvGrpSpPr>
        <p:grpSpPr>
          <a:xfrm>
            <a:off x="568670" y="8023198"/>
            <a:ext cx="2646513" cy="1641473"/>
            <a:chOff x="0" y="0"/>
            <a:chExt cx="3528684" cy="218863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3528684" cy="2188630"/>
              <a:chOff x="0" y="0"/>
              <a:chExt cx="1029744" cy="638688"/>
            </a:xfrm>
          </p:grpSpPr>
          <p:sp>
            <p:nvSpPr>
              <p:cNvPr id="45" name="Freeform 45"/>
              <p:cNvSpPr/>
              <p:nvPr/>
            </p:nvSpPr>
            <p:spPr>
              <a:xfrm>
                <a:off x="0" y="0"/>
                <a:ext cx="1029744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029744" h="638688">
                    <a:moveTo>
                      <a:pt x="108237" y="0"/>
                    </a:moveTo>
                    <a:lnTo>
                      <a:pt x="921507" y="0"/>
                    </a:lnTo>
                    <a:cubicBezTo>
                      <a:pt x="981285" y="0"/>
                      <a:pt x="1029744" y="48459"/>
                      <a:pt x="1029744" y="108237"/>
                    </a:cubicBezTo>
                    <a:lnTo>
                      <a:pt x="1029744" y="530451"/>
                    </a:lnTo>
                    <a:cubicBezTo>
                      <a:pt x="1029744" y="590229"/>
                      <a:pt x="981285" y="638688"/>
                      <a:pt x="921507" y="638688"/>
                    </a:cubicBezTo>
                    <a:lnTo>
                      <a:pt x="108237" y="638688"/>
                    </a:lnTo>
                    <a:cubicBezTo>
                      <a:pt x="48459" y="638688"/>
                      <a:pt x="0" y="590229"/>
                      <a:pt x="0" y="530451"/>
                    </a:cubicBezTo>
                    <a:lnTo>
                      <a:pt x="0" y="108237"/>
                    </a:lnTo>
                    <a:cubicBezTo>
                      <a:pt x="0" y="48459"/>
                      <a:pt x="48459" y="0"/>
                      <a:pt x="108237" y="0"/>
                    </a:cubicBezTo>
                    <a:close/>
                  </a:path>
                </a:pathLst>
              </a:custGeom>
              <a:solidFill>
                <a:srgbClr val="BCBEFA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" name="TextBox 46"/>
              <p:cNvSpPr txBox="1"/>
              <p:nvPr/>
            </p:nvSpPr>
            <p:spPr>
              <a:xfrm>
                <a:off x="0" y="-66675"/>
                <a:ext cx="1029744" cy="705363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52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47" name="Group 47"/>
            <p:cNvGrpSpPr/>
            <p:nvPr/>
          </p:nvGrpSpPr>
          <p:grpSpPr>
            <a:xfrm>
              <a:off x="107003" y="120955"/>
              <a:ext cx="3314679" cy="1946720"/>
              <a:chOff x="0" y="0"/>
              <a:chExt cx="967293" cy="568094"/>
            </a:xfrm>
          </p:grpSpPr>
          <p:sp>
            <p:nvSpPr>
              <p:cNvPr id="48" name="Freeform 48"/>
              <p:cNvSpPr/>
              <p:nvPr/>
            </p:nvSpPr>
            <p:spPr>
              <a:xfrm>
                <a:off x="0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rgbClr val="BCBEFA"/>
              </a:solidFill>
              <a:ln w="38100" cap="rnd">
                <a:solidFill>
                  <a:srgbClr val="FFFFFF"/>
                </a:solidFill>
                <a:prstDash val="lgDash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9" name="TextBox 49"/>
              <p:cNvSpPr txBox="1"/>
              <p:nvPr/>
            </p:nvSpPr>
            <p:spPr>
              <a:xfrm>
                <a:off x="0" y="-66675"/>
                <a:ext cx="967293" cy="634769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52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54" name="Freeform 2">
            <a:extLst>
              <a:ext uri="{FF2B5EF4-FFF2-40B4-BE49-F238E27FC236}">
                <a16:creationId xmlns:a16="http://schemas.microsoft.com/office/drawing/2014/main" id="{E807E25D-4A2C-D238-2325-61FAAFE851D2}"/>
              </a:ext>
            </a:extLst>
          </p:cNvPr>
          <p:cNvSpPr/>
          <p:nvPr/>
        </p:nvSpPr>
        <p:spPr>
          <a:xfrm>
            <a:off x="1295400" y="835461"/>
            <a:ext cx="1080000" cy="1080000"/>
          </a:xfrm>
          <a:custGeom>
            <a:avLst/>
            <a:gdLst/>
            <a:ahLst/>
            <a:cxnLst/>
            <a:rect l="l" t="t" r="r" b="b"/>
            <a:pathLst>
              <a:path w="1540295" h="1540295">
                <a:moveTo>
                  <a:pt x="0" y="0"/>
                </a:moveTo>
                <a:lnTo>
                  <a:pt x="1540295" y="0"/>
                </a:lnTo>
                <a:lnTo>
                  <a:pt x="1540295" y="1540295"/>
                </a:lnTo>
                <a:lnTo>
                  <a:pt x="0" y="15402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" name="Freeform 3">
            <a:extLst>
              <a:ext uri="{FF2B5EF4-FFF2-40B4-BE49-F238E27FC236}">
                <a16:creationId xmlns:a16="http://schemas.microsoft.com/office/drawing/2014/main" id="{443018D9-65CA-1961-B955-3A8442DF1B77}"/>
              </a:ext>
            </a:extLst>
          </p:cNvPr>
          <p:cNvSpPr/>
          <p:nvPr/>
        </p:nvSpPr>
        <p:spPr>
          <a:xfrm>
            <a:off x="1301689" y="2712592"/>
            <a:ext cx="1080000" cy="1080000"/>
          </a:xfrm>
          <a:custGeom>
            <a:avLst/>
            <a:gdLst/>
            <a:ahLst/>
            <a:cxnLst/>
            <a:rect l="l" t="t" r="r" b="b"/>
            <a:pathLst>
              <a:path w="1590223" h="1590223">
                <a:moveTo>
                  <a:pt x="0" y="0"/>
                </a:moveTo>
                <a:lnTo>
                  <a:pt x="1590224" y="0"/>
                </a:lnTo>
                <a:lnTo>
                  <a:pt x="1590224" y="1590223"/>
                </a:lnTo>
                <a:lnTo>
                  <a:pt x="0" y="15902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" name="Hình chữ nhật 56">
            <a:extLst>
              <a:ext uri="{FF2B5EF4-FFF2-40B4-BE49-F238E27FC236}">
                <a16:creationId xmlns:a16="http://schemas.microsoft.com/office/drawing/2014/main" id="{1174D07D-E297-51C8-45A0-643C82672B95}"/>
              </a:ext>
            </a:extLst>
          </p:cNvPr>
          <p:cNvSpPr/>
          <p:nvPr/>
        </p:nvSpPr>
        <p:spPr>
          <a:xfrm>
            <a:off x="4593695" y="1275560"/>
            <a:ext cx="12475105" cy="157671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>
              <a:lnSpc>
                <a:spcPct val="91000"/>
              </a:lnSpc>
            </a:pPr>
            <a:r>
              <a:rPr lang="vi-VN" sz="5300" spc="-2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Chọn một hoạt động xã hội ở địa phương mà em và nhóm muốn thực hiện.</a:t>
            </a:r>
          </a:p>
        </p:txBody>
      </p:sp>
      <p:sp>
        <p:nvSpPr>
          <p:cNvPr id="51" name="Hộp Văn bản 50">
            <a:extLst>
              <a:ext uri="{FF2B5EF4-FFF2-40B4-BE49-F238E27FC236}">
                <a16:creationId xmlns:a16="http://schemas.microsoft.com/office/drawing/2014/main" id="{34C3BDE5-E85A-4469-E6DD-2E1E455CA482}"/>
              </a:ext>
            </a:extLst>
          </p:cNvPr>
          <p:cNvSpPr txBox="1"/>
          <p:nvPr/>
        </p:nvSpPr>
        <p:spPr>
          <a:xfrm>
            <a:off x="4876800" y="3526966"/>
            <a:ext cx="12496800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algn="ctr">
              <a:defRPr sz="4000" b="0" i="1" cap="none" spc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defRPr>
            </a:lvl1pPr>
          </a:lstStyle>
          <a:p>
            <a:pPr algn="just"/>
            <a:r>
              <a:rPr lang="vi-VN" sz="5400" spc="-60">
                <a:effectLst/>
              </a:rPr>
              <a:t>Quyên góp quần áo, sách giáo khoa cũ cho các bạn nhỏ vùng sâu, vùng biên giới, hải đảo,...;</a:t>
            </a:r>
            <a:endParaRPr lang="en-US" sz="5400" spc="-60">
              <a:effectLst/>
            </a:endParaRPr>
          </a:p>
        </p:txBody>
      </p:sp>
      <p:pic>
        <p:nvPicPr>
          <p:cNvPr id="34" name="Hình ảnh 33">
            <a:extLst>
              <a:ext uri="{FF2B5EF4-FFF2-40B4-BE49-F238E27FC236}">
                <a16:creationId xmlns:a16="http://schemas.microsoft.com/office/drawing/2014/main" id="{9A9F6219-A47D-F70A-E0D5-D2219C8F2C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59778" y="3839561"/>
            <a:ext cx="376770" cy="367351"/>
          </a:xfrm>
          <a:prstGeom prst="rect">
            <a:avLst/>
          </a:prstGeom>
        </p:spPr>
      </p:pic>
      <p:sp>
        <p:nvSpPr>
          <p:cNvPr id="42" name="Hộp Văn bản 41">
            <a:extLst>
              <a:ext uri="{FF2B5EF4-FFF2-40B4-BE49-F238E27FC236}">
                <a16:creationId xmlns:a16="http://schemas.microsoft.com/office/drawing/2014/main" id="{001EAFC0-CEA8-A2FA-5AD2-C25BE74BB759}"/>
              </a:ext>
            </a:extLst>
          </p:cNvPr>
          <p:cNvSpPr txBox="1"/>
          <p:nvPr/>
        </p:nvSpPr>
        <p:spPr>
          <a:xfrm>
            <a:off x="4876800" y="6298067"/>
            <a:ext cx="124968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algn="ctr">
              <a:defRPr sz="4000" b="0" i="1" cap="none" spc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defRPr>
            </a:lvl1pPr>
          </a:lstStyle>
          <a:p>
            <a:pPr algn="just"/>
            <a:r>
              <a:rPr lang="vi-VN" sz="5400" spc="-60">
                <a:effectLst/>
              </a:rPr>
              <a:t>Dâng hương tưởng niệm ở nghĩa trang liệt sĩ;</a:t>
            </a:r>
            <a:endParaRPr lang="en-US" sz="5400" spc="-60">
              <a:effectLst/>
            </a:endParaRPr>
          </a:p>
        </p:txBody>
      </p:sp>
      <p:pic>
        <p:nvPicPr>
          <p:cNvPr id="52" name="Hình ảnh 51">
            <a:extLst>
              <a:ext uri="{FF2B5EF4-FFF2-40B4-BE49-F238E27FC236}">
                <a16:creationId xmlns:a16="http://schemas.microsoft.com/office/drawing/2014/main" id="{6CCBCB16-3146-60EA-BE35-017586ED39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59778" y="6602099"/>
            <a:ext cx="376770" cy="367351"/>
          </a:xfrm>
          <a:prstGeom prst="rect">
            <a:avLst/>
          </a:prstGeom>
        </p:spPr>
      </p:pic>
      <p:sp>
        <p:nvSpPr>
          <p:cNvPr id="53" name="Hộp Văn bản 52">
            <a:extLst>
              <a:ext uri="{FF2B5EF4-FFF2-40B4-BE49-F238E27FC236}">
                <a16:creationId xmlns:a16="http://schemas.microsoft.com/office/drawing/2014/main" id="{281C9A0F-803A-CED5-3148-4BAF545685FB}"/>
              </a:ext>
            </a:extLst>
          </p:cNvPr>
          <p:cNvSpPr txBox="1"/>
          <p:nvPr/>
        </p:nvSpPr>
        <p:spPr>
          <a:xfrm>
            <a:off x="4876800" y="7407175"/>
            <a:ext cx="124968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algn="ctr">
              <a:defRPr sz="4000" b="0" i="1" cap="none" spc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defRPr>
            </a:lvl1pPr>
          </a:lstStyle>
          <a:p>
            <a:pPr algn="just"/>
            <a:r>
              <a:rPr lang="vi-VN" sz="5400" spc="-60">
                <a:effectLst/>
              </a:rPr>
              <a:t>Quét dọn đường phố;</a:t>
            </a:r>
            <a:endParaRPr lang="en-US" sz="5400" spc="-60">
              <a:effectLst/>
            </a:endParaRPr>
          </a:p>
        </p:txBody>
      </p:sp>
      <p:pic>
        <p:nvPicPr>
          <p:cNvPr id="56" name="Hình ảnh 55">
            <a:extLst>
              <a:ext uri="{FF2B5EF4-FFF2-40B4-BE49-F238E27FC236}">
                <a16:creationId xmlns:a16="http://schemas.microsoft.com/office/drawing/2014/main" id="{3DE8A69F-6CFB-D600-1D8D-20B22B21E1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59778" y="7685164"/>
            <a:ext cx="376770" cy="367351"/>
          </a:xfrm>
          <a:prstGeom prst="rect">
            <a:avLst/>
          </a:prstGeom>
        </p:spPr>
      </p:pic>
      <p:sp>
        <p:nvSpPr>
          <p:cNvPr id="60" name="Hộp Văn bản 59">
            <a:extLst>
              <a:ext uri="{FF2B5EF4-FFF2-40B4-BE49-F238E27FC236}">
                <a16:creationId xmlns:a16="http://schemas.microsoft.com/office/drawing/2014/main" id="{483F2074-5923-871B-64B4-376D3734DB2D}"/>
              </a:ext>
            </a:extLst>
          </p:cNvPr>
          <p:cNvSpPr txBox="1"/>
          <p:nvPr/>
        </p:nvSpPr>
        <p:spPr>
          <a:xfrm>
            <a:off x="4876800" y="8516283"/>
            <a:ext cx="124968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algn="ctr">
              <a:defRPr sz="4000" b="0" i="1" cap="none" spc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defRPr>
            </a:lvl1pPr>
          </a:lstStyle>
          <a:p>
            <a:pPr algn="just"/>
            <a:r>
              <a:rPr lang="vi-VN" sz="5400" spc="-60">
                <a:effectLst/>
              </a:rPr>
              <a:t>...</a:t>
            </a:r>
            <a:endParaRPr lang="en-US" sz="5400" spc="-60">
              <a:effectLst/>
            </a:endParaRPr>
          </a:p>
        </p:txBody>
      </p:sp>
      <p:pic>
        <p:nvPicPr>
          <p:cNvPr id="61" name="Hình ảnh 60">
            <a:extLst>
              <a:ext uri="{FF2B5EF4-FFF2-40B4-BE49-F238E27FC236}">
                <a16:creationId xmlns:a16="http://schemas.microsoft.com/office/drawing/2014/main" id="{75CD4684-A24B-5B11-6597-9E6701A93E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59778" y="8755310"/>
            <a:ext cx="376770" cy="367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74143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42" grpId="0"/>
      <p:bldP spid="53" grpId="0"/>
      <p:bldP spid="6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86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9"/>
          <p:cNvGrpSpPr/>
          <p:nvPr/>
        </p:nvGrpSpPr>
        <p:grpSpPr>
          <a:xfrm>
            <a:off x="568670" y="600236"/>
            <a:ext cx="2646513" cy="1641473"/>
            <a:chOff x="0" y="0"/>
            <a:chExt cx="3528684" cy="2188630"/>
          </a:xfrm>
        </p:grpSpPr>
        <p:grpSp>
          <p:nvGrpSpPr>
            <p:cNvPr id="20" name="Group 20"/>
            <p:cNvGrpSpPr/>
            <p:nvPr/>
          </p:nvGrpSpPr>
          <p:grpSpPr>
            <a:xfrm>
              <a:off x="0" y="0"/>
              <a:ext cx="3528684" cy="2188630"/>
              <a:chOff x="0" y="0"/>
              <a:chExt cx="1029744" cy="638688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1029744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029744" h="638688">
                    <a:moveTo>
                      <a:pt x="108237" y="0"/>
                    </a:moveTo>
                    <a:lnTo>
                      <a:pt x="921507" y="0"/>
                    </a:lnTo>
                    <a:cubicBezTo>
                      <a:pt x="981285" y="0"/>
                      <a:pt x="1029744" y="48459"/>
                      <a:pt x="1029744" y="108237"/>
                    </a:cubicBezTo>
                    <a:lnTo>
                      <a:pt x="1029744" y="530451"/>
                    </a:lnTo>
                    <a:cubicBezTo>
                      <a:pt x="1029744" y="590229"/>
                      <a:pt x="981285" y="638688"/>
                      <a:pt x="921507" y="638688"/>
                    </a:cubicBezTo>
                    <a:lnTo>
                      <a:pt x="108237" y="638688"/>
                    </a:lnTo>
                    <a:cubicBezTo>
                      <a:pt x="48459" y="638688"/>
                      <a:pt x="0" y="590229"/>
                      <a:pt x="0" y="530451"/>
                    </a:cubicBezTo>
                    <a:lnTo>
                      <a:pt x="0" y="108237"/>
                    </a:lnTo>
                    <a:cubicBezTo>
                      <a:pt x="0" y="48459"/>
                      <a:pt x="48459" y="0"/>
                      <a:pt x="108237" y="0"/>
                    </a:cubicBezTo>
                    <a:close/>
                  </a:path>
                </a:pathLst>
              </a:custGeom>
              <a:solidFill>
                <a:srgbClr val="BCBEFA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" name="TextBox 22"/>
              <p:cNvSpPr txBox="1"/>
              <p:nvPr/>
            </p:nvSpPr>
            <p:spPr>
              <a:xfrm>
                <a:off x="0" y="-66675"/>
                <a:ext cx="1029744" cy="705363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52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3" name="Group 23"/>
            <p:cNvGrpSpPr/>
            <p:nvPr/>
          </p:nvGrpSpPr>
          <p:grpSpPr>
            <a:xfrm>
              <a:off x="107003" y="120955"/>
              <a:ext cx="3314679" cy="1946720"/>
              <a:chOff x="0" y="0"/>
              <a:chExt cx="967293" cy="568094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rnd">
                <a:solidFill>
                  <a:srgbClr val="FFFFFF"/>
                </a:solidFill>
                <a:prstDash val="lgDash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" name="TextBox 25"/>
              <p:cNvSpPr txBox="1"/>
              <p:nvPr/>
            </p:nvSpPr>
            <p:spPr>
              <a:xfrm>
                <a:off x="0" y="-66675"/>
                <a:ext cx="967293" cy="634769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52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5" name="Group 35"/>
          <p:cNvGrpSpPr/>
          <p:nvPr/>
        </p:nvGrpSpPr>
        <p:grpSpPr>
          <a:xfrm>
            <a:off x="568670" y="6172959"/>
            <a:ext cx="2646513" cy="1641473"/>
            <a:chOff x="0" y="0"/>
            <a:chExt cx="3528684" cy="2188630"/>
          </a:xfrm>
        </p:grpSpPr>
        <p:grpSp>
          <p:nvGrpSpPr>
            <p:cNvPr id="36" name="Group 36"/>
            <p:cNvGrpSpPr/>
            <p:nvPr/>
          </p:nvGrpSpPr>
          <p:grpSpPr>
            <a:xfrm>
              <a:off x="0" y="0"/>
              <a:ext cx="3528684" cy="2188630"/>
              <a:chOff x="0" y="0"/>
              <a:chExt cx="1029744" cy="638688"/>
            </a:xfrm>
          </p:grpSpPr>
          <p:sp>
            <p:nvSpPr>
              <p:cNvPr id="37" name="Freeform 37"/>
              <p:cNvSpPr/>
              <p:nvPr/>
            </p:nvSpPr>
            <p:spPr>
              <a:xfrm>
                <a:off x="0" y="0"/>
                <a:ext cx="1029744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029744" h="638688">
                    <a:moveTo>
                      <a:pt x="108237" y="0"/>
                    </a:moveTo>
                    <a:lnTo>
                      <a:pt x="921507" y="0"/>
                    </a:lnTo>
                    <a:cubicBezTo>
                      <a:pt x="981285" y="0"/>
                      <a:pt x="1029744" y="48459"/>
                      <a:pt x="1029744" y="108237"/>
                    </a:cubicBezTo>
                    <a:lnTo>
                      <a:pt x="1029744" y="530451"/>
                    </a:lnTo>
                    <a:cubicBezTo>
                      <a:pt x="1029744" y="590229"/>
                      <a:pt x="981285" y="638688"/>
                      <a:pt x="921507" y="638688"/>
                    </a:cubicBezTo>
                    <a:lnTo>
                      <a:pt x="108237" y="638688"/>
                    </a:lnTo>
                    <a:cubicBezTo>
                      <a:pt x="48459" y="638688"/>
                      <a:pt x="0" y="590229"/>
                      <a:pt x="0" y="530451"/>
                    </a:cubicBezTo>
                    <a:lnTo>
                      <a:pt x="0" y="108237"/>
                    </a:lnTo>
                    <a:cubicBezTo>
                      <a:pt x="0" y="48459"/>
                      <a:pt x="48459" y="0"/>
                      <a:pt x="108237" y="0"/>
                    </a:cubicBezTo>
                    <a:close/>
                  </a:path>
                </a:pathLst>
              </a:custGeom>
              <a:solidFill>
                <a:srgbClr val="BCBEFA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8" name="TextBox 38"/>
              <p:cNvSpPr txBox="1"/>
              <p:nvPr/>
            </p:nvSpPr>
            <p:spPr>
              <a:xfrm>
                <a:off x="0" y="-66675"/>
                <a:ext cx="1029744" cy="705363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52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9" name="Group 39"/>
            <p:cNvGrpSpPr/>
            <p:nvPr/>
          </p:nvGrpSpPr>
          <p:grpSpPr>
            <a:xfrm>
              <a:off x="107003" y="120955"/>
              <a:ext cx="3314679" cy="1946720"/>
              <a:chOff x="0" y="0"/>
              <a:chExt cx="967293" cy="568094"/>
            </a:xfrm>
          </p:grpSpPr>
          <p:sp>
            <p:nvSpPr>
              <p:cNvPr id="40" name="Freeform 40"/>
              <p:cNvSpPr/>
              <p:nvPr/>
            </p:nvSpPr>
            <p:spPr>
              <a:xfrm>
                <a:off x="0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rgbClr val="BCBEFA"/>
              </a:solidFill>
              <a:ln w="38100" cap="rnd">
                <a:solidFill>
                  <a:srgbClr val="FFFFFF"/>
                </a:solidFill>
                <a:prstDash val="lgDash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" name="TextBox 41"/>
              <p:cNvSpPr txBox="1"/>
              <p:nvPr/>
            </p:nvSpPr>
            <p:spPr>
              <a:xfrm>
                <a:off x="0" y="-66675"/>
                <a:ext cx="967293" cy="634769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52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43" name="Group 43"/>
          <p:cNvGrpSpPr/>
          <p:nvPr/>
        </p:nvGrpSpPr>
        <p:grpSpPr>
          <a:xfrm>
            <a:off x="568670" y="8023198"/>
            <a:ext cx="2646513" cy="1641473"/>
            <a:chOff x="0" y="0"/>
            <a:chExt cx="3528684" cy="218863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3528684" cy="2188630"/>
              <a:chOff x="0" y="0"/>
              <a:chExt cx="1029744" cy="638688"/>
            </a:xfrm>
          </p:grpSpPr>
          <p:sp>
            <p:nvSpPr>
              <p:cNvPr id="45" name="Freeform 45"/>
              <p:cNvSpPr/>
              <p:nvPr/>
            </p:nvSpPr>
            <p:spPr>
              <a:xfrm>
                <a:off x="0" y="0"/>
                <a:ext cx="1029744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029744" h="638688">
                    <a:moveTo>
                      <a:pt x="108237" y="0"/>
                    </a:moveTo>
                    <a:lnTo>
                      <a:pt x="921507" y="0"/>
                    </a:lnTo>
                    <a:cubicBezTo>
                      <a:pt x="981285" y="0"/>
                      <a:pt x="1029744" y="48459"/>
                      <a:pt x="1029744" y="108237"/>
                    </a:cubicBezTo>
                    <a:lnTo>
                      <a:pt x="1029744" y="530451"/>
                    </a:lnTo>
                    <a:cubicBezTo>
                      <a:pt x="1029744" y="590229"/>
                      <a:pt x="981285" y="638688"/>
                      <a:pt x="921507" y="638688"/>
                    </a:cubicBezTo>
                    <a:lnTo>
                      <a:pt x="108237" y="638688"/>
                    </a:lnTo>
                    <a:cubicBezTo>
                      <a:pt x="48459" y="638688"/>
                      <a:pt x="0" y="590229"/>
                      <a:pt x="0" y="530451"/>
                    </a:cubicBezTo>
                    <a:lnTo>
                      <a:pt x="0" y="108237"/>
                    </a:lnTo>
                    <a:cubicBezTo>
                      <a:pt x="0" y="48459"/>
                      <a:pt x="48459" y="0"/>
                      <a:pt x="108237" y="0"/>
                    </a:cubicBezTo>
                    <a:close/>
                  </a:path>
                </a:pathLst>
              </a:custGeom>
              <a:solidFill>
                <a:srgbClr val="BCBEFA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" name="TextBox 46"/>
              <p:cNvSpPr txBox="1"/>
              <p:nvPr/>
            </p:nvSpPr>
            <p:spPr>
              <a:xfrm>
                <a:off x="0" y="-66675"/>
                <a:ext cx="1029744" cy="705363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52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47" name="Group 47"/>
            <p:cNvGrpSpPr/>
            <p:nvPr/>
          </p:nvGrpSpPr>
          <p:grpSpPr>
            <a:xfrm>
              <a:off x="107003" y="120955"/>
              <a:ext cx="3314679" cy="1946720"/>
              <a:chOff x="0" y="0"/>
              <a:chExt cx="967293" cy="568094"/>
            </a:xfrm>
          </p:grpSpPr>
          <p:sp>
            <p:nvSpPr>
              <p:cNvPr id="48" name="Freeform 48"/>
              <p:cNvSpPr/>
              <p:nvPr/>
            </p:nvSpPr>
            <p:spPr>
              <a:xfrm>
                <a:off x="0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rgbClr val="BCBEFA"/>
              </a:solidFill>
              <a:ln w="38100" cap="rnd">
                <a:solidFill>
                  <a:srgbClr val="FFFFFF"/>
                </a:solidFill>
                <a:prstDash val="lgDash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9" name="TextBox 49"/>
              <p:cNvSpPr txBox="1"/>
              <p:nvPr/>
            </p:nvSpPr>
            <p:spPr>
              <a:xfrm>
                <a:off x="0" y="-66675"/>
                <a:ext cx="967293" cy="634769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52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54" name="Freeform 2">
            <a:extLst>
              <a:ext uri="{FF2B5EF4-FFF2-40B4-BE49-F238E27FC236}">
                <a16:creationId xmlns:a16="http://schemas.microsoft.com/office/drawing/2014/main" id="{E807E25D-4A2C-D238-2325-61FAAFE851D2}"/>
              </a:ext>
            </a:extLst>
          </p:cNvPr>
          <p:cNvSpPr/>
          <p:nvPr/>
        </p:nvSpPr>
        <p:spPr>
          <a:xfrm>
            <a:off x="1295400" y="857151"/>
            <a:ext cx="1080000" cy="1080000"/>
          </a:xfrm>
          <a:custGeom>
            <a:avLst/>
            <a:gdLst/>
            <a:ahLst/>
            <a:cxnLst/>
            <a:rect l="l" t="t" r="r" b="b"/>
            <a:pathLst>
              <a:path w="1540295" h="1540295">
                <a:moveTo>
                  <a:pt x="0" y="0"/>
                </a:moveTo>
                <a:lnTo>
                  <a:pt x="1540295" y="0"/>
                </a:lnTo>
                <a:lnTo>
                  <a:pt x="1540295" y="1540295"/>
                </a:lnTo>
                <a:lnTo>
                  <a:pt x="0" y="15402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6" name="Group 3">
            <a:extLst>
              <a:ext uri="{FF2B5EF4-FFF2-40B4-BE49-F238E27FC236}">
                <a16:creationId xmlns:a16="http://schemas.microsoft.com/office/drawing/2014/main" id="{743A07A2-D54B-A8B9-36A9-B3E023A6D659}"/>
              </a:ext>
            </a:extLst>
          </p:cNvPr>
          <p:cNvGrpSpPr/>
          <p:nvPr/>
        </p:nvGrpSpPr>
        <p:grpSpPr>
          <a:xfrm>
            <a:off x="566315" y="2463845"/>
            <a:ext cx="3859052" cy="1641473"/>
            <a:chOff x="0" y="0"/>
            <a:chExt cx="1501537" cy="638688"/>
          </a:xfrm>
        </p:grpSpPr>
        <p:sp>
          <p:nvSpPr>
            <p:cNvPr id="34" name="Freeform 4">
              <a:extLst>
                <a:ext uri="{FF2B5EF4-FFF2-40B4-BE49-F238E27FC236}">
                  <a16:creationId xmlns:a16="http://schemas.microsoft.com/office/drawing/2014/main" id="{57B5C3E5-5476-48B1-C9A6-DC9D9C2E4D72}"/>
                </a:ext>
              </a:extLst>
            </p:cNvPr>
            <p:cNvSpPr/>
            <p:nvPr/>
          </p:nvSpPr>
          <p:spPr>
            <a:xfrm>
              <a:off x="0" y="0"/>
              <a:ext cx="1501537" cy="638688"/>
            </a:xfrm>
            <a:custGeom>
              <a:avLst/>
              <a:gdLst/>
              <a:ahLst/>
              <a:cxnLst/>
              <a:rect l="l" t="t" r="r" b="b"/>
              <a:pathLst>
                <a:path w="1501537" h="638688">
                  <a:moveTo>
                    <a:pt x="74228" y="0"/>
                  </a:moveTo>
                  <a:lnTo>
                    <a:pt x="1427309" y="0"/>
                  </a:lnTo>
                  <a:cubicBezTo>
                    <a:pt x="1446995" y="0"/>
                    <a:pt x="1465876" y="7820"/>
                    <a:pt x="1479796" y="21741"/>
                  </a:cubicBezTo>
                  <a:cubicBezTo>
                    <a:pt x="1493717" y="35661"/>
                    <a:pt x="1501537" y="54542"/>
                    <a:pt x="1501537" y="74228"/>
                  </a:cubicBezTo>
                  <a:lnTo>
                    <a:pt x="1501537" y="564460"/>
                  </a:lnTo>
                  <a:cubicBezTo>
                    <a:pt x="1501537" y="584147"/>
                    <a:pt x="1493717" y="603027"/>
                    <a:pt x="1479796" y="616947"/>
                  </a:cubicBezTo>
                  <a:cubicBezTo>
                    <a:pt x="1465876" y="630868"/>
                    <a:pt x="1446995" y="638688"/>
                    <a:pt x="1427309" y="638688"/>
                  </a:cubicBezTo>
                  <a:lnTo>
                    <a:pt x="74228" y="638688"/>
                  </a:lnTo>
                  <a:cubicBezTo>
                    <a:pt x="54542" y="638688"/>
                    <a:pt x="35661" y="630868"/>
                    <a:pt x="21741" y="616947"/>
                  </a:cubicBezTo>
                  <a:cubicBezTo>
                    <a:pt x="7820" y="603027"/>
                    <a:pt x="0" y="584147"/>
                    <a:pt x="0" y="564460"/>
                  </a:cubicBezTo>
                  <a:lnTo>
                    <a:pt x="0" y="74228"/>
                  </a:lnTo>
                  <a:cubicBezTo>
                    <a:pt x="0" y="54542"/>
                    <a:pt x="7820" y="35661"/>
                    <a:pt x="21741" y="21741"/>
                  </a:cubicBezTo>
                  <a:cubicBezTo>
                    <a:pt x="35661" y="7820"/>
                    <a:pt x="54542" y="0"/>
                    <a:pt x="74228" y="0"/>
                  </a:cubicBezTo>
                  <a:close/>
                </a:path>
              </a:pathLst>
            </a:custGeom>
            <a:solidFill>
              <a:srgbClr val="FBD86A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TextBox 5">
              <a:extLst>
                <a:ext uri="{FF2B5EF4-FFF2-40B4-BE49-F238E27FC236}">
                  <a16:creationId xmlns:a16="http://schemas.microsoft.com/office/drawing/2014/main" id="{D75F15EF-1013-F770-AAAC-74DFE9F046F3}"/>
                </a:ext>
              </a:extLst>
            </p:cNvPr>
            <p:cNvSpPr txBox="1"/>
            <p:nvPr/>
          </p:nvSpPr>
          <p:spPr>
            <a:xfrm>
              <a:off x="0" y="-66675"/>
              <a:ext cx="1501537" cy="705363"/>
            </a:xfrm>
            <a:prstGeom prst="rect">
              <a:avLst/>
            </a:prstGeom>
          </p:spPr>
          <p:txBody>
            <a:bodyPr lIns="46656" tIns="46656" rIns="46656" bIns="46656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52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0" name="Group 12">
            <a:extLst>
              <a:ext uri="{FF2B5EF4-FFF2-40B4-BE49-F238E27FC236}">
                <a16:creationId xmlns:a16="http://schemas.microsoft.com/office/drawing/2014/main" id="{AF486C7D-AF91-52A3-4C75-553F39FDED8A}"/>
              </a:ext>
            </a:extLst>
          </p:cNvPr>
          <p:cNvGrpSpPr/>
          <p:nvPr/>
        </p:nvGrpSpPr>
        <p:grpSpPr>
          <a:xfrm>
            <a:off x="646567" y="2554561"/>
            <a:ext cx="2486009" cy="1460040"/>
            <a:chOff x="0" y="0"/>
            <a:chExt cx="967293" cy="568094"/>
          </a:xfrm>
        </p:grpSpPr>
        <p:sp>
          <p:nvSpPr>
            <p:cNvPr id="51" name="Freeform 13">
              <a:extLst>
                <a:ext uri="{FF2B5EF4-FFF2-40B4-BE49-F238E27FC236}">
                  <a16:creationId xmlns:a16="http://schemas.microsoft.com/office/drawing/2014/main" id="{E6AB8CC9-D033-201D-E85F-2B9DE7C88C93}"/>
                </a:ext>
              </a:extLst>
            </p:cNvPr>
            <p:cNvSpPr/>
            <p:nvPr/>
          </p:nvSpPr>
          <p:spPr>
            <a:xfrm>
              <a:off x="0" y="0"/>
              <a:ext cx="967293" cy="568094"/>
            </a:xfrm>
            <a:custGeom>
              <a:avLst/>
              <a:gdLst/>
              <a:ahLst/>
              <a:cxnLst/>
              <a:rect l="l" t="t" r="r" b="b"/>
              <a:pathLst>
                <a:path w="967293" h="568094">
                  <a:moveTo>
                    <a:pt x="93426" y="0"/>
                  </a:moveTo>
                  <a:lnTo>
                    <a:pt x="873867" y="0"/>
                  </a:lnTo>
                  <a:cubicBezTo>
                    <a:pt x="898645" y="0"/>
                    <a:pt x="922409" y="9843"/>
                    <a:pt x="939929" y="27364"/>
                  </a:cubicBezTo>
                  <a:cubicBezTo>
                    <a:pt x="957450" y="44885"/>
                    <a:pt x="967293" y="68648"/>
                    <a:pt x="967293" y="93426"/>
                  </a:cubicBezTo>
                  <a:lnTo>
                    <a:pt x="967293" y="474668"/>
                  </a:lnTo>
                  <a:cubicBezTo>
                    <a:pt x="967293" y="499446"/>
                    <a:pt x="957450" y="523209"/>
                    <a:pt x="939929" y="540730"/>
                  </a:cubicBezTo>
                  <a:cubicBezTo>
                    <a:pt x="922409" y="558251"/>
                    <a:pt x="898645" y="568094"/>
                    <a:pt x="873867" y="568094"/>
                  </a:cubicBezTo>
                  <a:lnTo>
                    <a:pt x="93426" y="568094"/>
                  </a:lnTo>
                  <a:cubicBezTo>
                    <a:pt x="68648" y="568094"/>
                    <a:pt x="44885" y="558251"/>
                    <a:pt x="27364" y="540730"/>
                  </a:cubicBezTo>
                  <a:cubicBezTo>
                    <a:pt x="9843" y="523209"/>
                    <a:pt x="0" y="499446"/>
                    <a:pt x="0" y="474668"/>
                  </a:cubicBezTo>
                  <a:lnTo>
                    <a:pt x="0" y="93426"/>
                  </a:lnTo>
                  <a:cubicBezTo>
                    <a:pt x="0" y="68648"/>
                    <a:pt x="9843" y="44885"/>
                    <a:pt x="27364" y="27364"/>
                  </a:cubicBezTo>
                  <a:cubicBezTo>
                    <a:pt x="44885" y="9843"/>
                    <a:pt x="68648" y="0"/>
                    <a:pt x="93426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19274F"/>
              </a:solidFill>
              <a:prstDash val="lgDash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TextBox 14">
              <a:extLst>
                <a:ext uri="{FF2B5EF4-FFF2-40B4-BE49-F238E27FC236}">
                  <a16:creationId xmlns:a16="http://schemas.microsoft.com/office/drawing/2014/main" id="{874E01F1-4A99-F61B-D987-1D72507C16BE}"/>
                </a:ext>
              </a:extLst>
            </p:cNvPr>
            <p:cNvSpPr txBox="1"/>
            <p:nvPr/>
          </p:nvSpPr>
          <p:spPr>
            <a:xfrm>
              <a:off x="0" y="-66675"/>
              <a:ext cx="967293" cy="634769"/>
            </a:xfrm>
            <a:prstGeom prst="rect">
              <a:avLst/>
            </a:prstGeom>
          </p:spPr>
          <p:txBody>
            <a:bodyPr lIns="46656" tIns="46656" rIns="46656" bIns="46656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52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3" name="Group 27">
            <a:extLst>
              <a:ext uri="{FF2B5EF4-FFF2-40B4-BE49-F238E27FC236}">
                <a16:creationId xmlns:a16="http://schemas.microsoft.com/office/drawing/2014/main" id="{B249917E-3F27-E268-A903-670AD66D8521}"/>
              </a:ext>
            </a:extLst>
          </p:cNvPr>
          <p:cNvGrpSpPr/>
          <p:nvPr/>
        </p:nvGrpSpPr>
        <p:grpSpPr>
          <a:xfrm>
            <a:off x="568670" y="4322720"/>
            <a:ext cx="2646513" cy="1641473"/>
            <a:chOff x="0" y="0"/>
            <a:chExt cx="3528684" cy="2188630"/>
          </a:xfrm>
        </p:grpSpPr>
        <p:grpSp>
          <p:nvGrpSpPr>
            <p:cNvPr id="58" name="Group 28">
              <a:extLst>
                <a:ext uri="{FF2B5EF4-FFF2-40B4-BE49-F238E27FC236}">
                  <a16:creationId xmlns:a16="http://schemas.microsoft.com/office/drawing/2014/main" id="{E8CC3C82-9FCB-57C1-AF02-BA48D6409EAC}"/>
                </a:ext>
              </a:extLst>
            </p:cNvPr>
            <p:cNvGrpSpPr/>
            <p:nvPr/>
          </p:nvGrpSpPr>
          <p:grpSpPr>
            <a:xfrm>
              <a:off x="0" y="0"/>
              <a:ext cx="3528684" cy="2188630"/>
              <a:chOff x="0" y="0"/>
              <a:chExt cx="1029744" cy="638688"/>
            </a:xfrm>
          </p:grpSpPr>
          <p:sp>
            <p:nvSpPr>
              <p:cNvPr id="62" name="Freeform 29">
                <a:extLst>
                  <a:ext uri="{FF2B5EF4-FFF2-40B4-BE49-F238E27FC236}">
                    <a16:creationId xmlns:a16="http://schemas.microsoft.com/office/drawing/2014/main" id="{B4A712FD-CED6-25FF-7F3B-BAC946FB1B97}"/>
                  </a:ext>
                </a:extLst>
              </p:cNvPr>
              <p:cNvSpPr/>
              <p:nvPr/>
            </p:nvSpPr>
            <p:spPr>
              <a:xfrm>
                <a:off x="0" y="0"/>
                <a:ext cx="1029744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029744" h="638688">
                    <a:moveTo>
                      <a:pt x="108237" y="0"/>
                    </a:moveTo>
                    <a:lnTo>
                      <a:pt x="921507" y="0"/>
                    </a:lnTo>
                    <a:cubicBezTo>
                      <a:pt x="981285" y="0"/>
                      <a:pt x="1029744" y="48459"/>
                      <a:pt x="1029744" y="108237"/>
                    </a:cubicBezTo>
                    <a:lnTo>
                      <a:pt x="1029744" y="530451"/>
                    </a:lnTo>
                    <a:cubicBezTo>
                      <a:pt x="1029744" y="590229"/>
                      <a:pt x="981285" y="638688"/>
                      <a:pt x="921507" y="638688"/>
                    </a:cubicBezTo>
                    <a:lnTo>
                      <a:pt x="108237" y="638688"/>
                    </a:lnTo>
                    <a:cubicBezTo>
                      <a:pt x="48459" y="638688"/>
                      <a:pt x="0" y="590229"/>
                      <a:pt x="0" y="530451"/>
                    </a:cubicBezTo>
                    <a:lnTo>
                      <a:pt x="0" y="108237"/>
                    </a:lnTo>
                    <a:cubicBezTo>
                      <a:pt x="0" y="48459"/>
                      <a:pt x="48459" y="0"/>
                      <a:pt x="108237" y="0"/>
                    </a:cubicBezTo>
                    <a:close/>
                  </a:path>
                </a:pathLst>
              </a:custGeom>
              <a:solidFill>
                <a:srgbClr val="BCBEFA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3" name="TextBox 30">
                <a:extLst>
                  <a:ext uri="{FF2B5EF4-FFF2-40B4-BE49-F238E27FC236}">
                    <a16:creationId xmlns:a16="http://schemas.microsoft.com/office/drawing/2014/main" id="{25EE0231-D8D6-6D22-60FA-17E29C03B062}"/>
                  </a:ext>
                </a:extLst>
              </p:cNvPr>
              <p:cNvSpPr txBox="1"/>
              <p:nvPr/>
            </p:nvSpPr>
            <p:spPr>
              <a:xfrm>
                <a:off x="0" y="-66675"/>
                <a:ext cx="1029744" cy="705363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52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59" name="Group 31">
              <a:extLst>
                <a:ext uri="{FF2B5EF4-FFF2-40B4-BE49-F238E27FC236}">
                  <a16:creationId xmlns:a16="http://schemas.microsoft.com/office/drawing/2014/main" id="{7E929169-2DBB-A077-B604-CE544A797A2C}"/>
                </a:ext>
              </a:extLst>
            </p:cNvPr>
            <p:cNvGrpSpPr/>
            <p:nvPr/>
          </p:nvGrpSpPr>
          <p:grpSpPr>
            <a:xfrm>
              <a:off x="107003" y="120955"/>
              <a:ext cx="3314679" cy="1946720"/>
              <a:chOff x="0" y="0"/>
              <a:chExt cx="967293" cy="568094"/>
            </a:xfrm>
          </p:grpSpPr>
          <p:sp>
            <p:nvSpPr>
              <p:cNvPr id="60" name="Freeform 32">
                <a:extLst>
                  <a:ext uri="{FF2B5EF4-FFF2-40B4-BE49-F238E27FC236}">
                    <a16:creationId xmlns:a16="http://schemas.microsoft.com/office/drawing/2014/main" id="{6D19720C-3059-9212-87A7-4567E7E2B0AA}"/>
                  </a:ext>
                </a:extLst>
              </p:cNvPr>
              <p:cNvSpPr/>
              <p:nvPr/>
            </p:nvSpPr>
            <p:spPr>
              <a:xfrm>
                <a:off x="0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rgbClr val="BCBEFA"/>
              </a:solidFill>
              <a:ln w="38100" cap="rnd">
                <a:solidFill>
                  <a:srgbClr val="FFFFFF"/>
                </a:solidFill>
                <a:prstDash val="lgDash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1" name="TextBox 33">
                <a:extLst>
                  <a:ext uri="{FF2B5EF4-FFF2-40B4-BE49-F238E27FC236}">
                    <a16:creationId xmlns:a16="http://schemas.microsoft.com/office/drawing/2014/main" id="{15AFA4A5-712E-E1A7-CB34-5FF7E5A8E193}"/>
                  </a:ext>
                </a:extLst>
              </p:cNvPr>
              <p:cNvSpPr txBox="1"/>
              <p:nvPr/>
            </p:nvSpPr>
            <p:spPr>
              <a:xfrm>
                <a:off x="0" y="-66675"/>
                <a:ext cx="967293" cy="634769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52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64" name="Freeform 3">
            <a:extLst>
              <a:ext uri="{FF2B5EF4-FFF2-40B4-BE49-F238E27FC236}">
                <a16:creationId xmlns:a16="http://schemas.microsoft.com/office/drawing/2014/main" id="{5288DB26-53A2-93CA-AFC0-270CFB0E1D7F}"/>
              </a:ext>
            </a:extLst>
          </p:cNvPr>
          <p:cNvSpPr/>
          <p:nvPr/>
        </p:nvSpPr>
        <p:spPr>
          <a:xfrm>
            <a:off x="1301689" y="2712592"/>
            <a:ext cx="1080000" cy="1080000"/>
          </a:xfrm>
          <a:custGeom>
            <a:avLst/>
            <a:gdLst/>
            <a:ahLst/>
            <a:cxnLst/>
            <a:rect l="l" t="t" r="r" b="b"/>
            <a:pathLst>
              <a:path w="1590223" h="1590223">
                <a:moveTo>
                  <a:pt x="0" y="0"/>
                </a:moveTo>
                <a:lnTo>
                  <a:pt x="1590224" y="0"/>
                </a:lnTo>
                <a:lnTo>
                  <a:pt x="1590224" y="1590223"/>
                </a:lnTo>
                <a:lnTo>
                  <a:pt x="0" y="15902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3821631" y="622330"/>
            <a:ext cx="13897699" cy="9042341"/>
            <a:chOff x="0" y="0"/>
            <a:chExt cx="5407522" cy="351832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407521" cy="3518327"/>
            </a:xfrm>
            <a:custGeom>
              <a:avLst/>
              <a:gdLst/>
              <a:ahLst/>
              <a:cxnLst/>
              <a:rect l="l" t="t" r="r" b="b"/>
              <a:pathLst>
                <a:path w="5407521" h="3518327">
                  <a:moveTo>
                    <a:pt x="20611" y="0"/>
                  </a:moveTo>
                  <a:lnTo>
                    <a:pt x="5386910" y="0"/>
                  </a:lnTo>
                  <a:cubicBezTo>
                    <a:pt x="5392377" y="0"/>
                    <a:pt x="5397619" y="2172"/>
                    <a:pt x="5401485" y="6037"/>
                  </a:cubicBezTo>
                  <a:cubicBezTo>
                    <a:pt x="5405350" y="9902"/>
                    <a:pt x="5407521" y="15145"/>
                    <a:pt x="5407521" y="20611"/>
                  </a:cubicBezTo>
                  <a:lnTo>
                    <a:pt x="5407521" y="3497716"/>
                  </a:lnTo>
                  <a:cubicBezTo>
                    <a:pt x="5407521" y="3509099"/>
                    <a:pt x="5398293" y="3518327"/>
                    <a:pt x="5386910" y="3518327"/>
                  </a:cubicBezTo>
                  <a:lnTo>
                    <a:pt x="20611" y="3518327"/>
                  </a:lnTo>
                  <a:cubicBezTo>
                    <a:pt x="15145" y="3518327"/>
                    <a:pt x="9902" y="3516156"/>
                    <a:pt x="6037" y="3512290"/>
                  </a:cubicBezTo>
                  <a:cubicBezTo>
                    <a:pt x="2172" y="3508425"/>
                    <a:pt x="0" y="3503182"/>
                    <a:pt x="0" y="3497716"/>
                  </a:cubicBezTo>
                  <a:lnTo>
                    <a:pt x="0" y="20611"/>
                  </a:lnTo>
                  <a:cubicBezTo>
                    <a:pt x="0" y="15145"/>
                    <a:pt x="2172" y="9902"/>
                    <a:pt x="6037" y="6037"/>
                  </a:cubicBezTo>
                  <a:cubicBezTo>
                    <a:pt x="9902" y="2172"/>
                    <a:pt x="15145" y="0"/>
                    <a:pt x="20611" y="0"/>
                  </a:cubicBezTo>
                  <a:close/>
                </a:path>
              </a:pathLst>
            </a:custGeom>
            <a:solidFill>
              <a:srgbClr val="FBD86A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66675"/>
              <a:ext cx="5407522" cy="3585002"/>
            </a:xfrm>
            <a:prstGeom prst="rect">
              <a:avLst/>
            </a:prstGeom>
          </p:spPr>
          <p:txBody>
            <a:bodyPr lIns="46656" tIns="46656" rIns="46656" bIns="46656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52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4068535" y="835461"/>
            <a:ext cx="13403891" cy="8616079"/>
            <a:chOff x="0" y="0"/>
            <a:chExt cx="5215384" cy="335247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215384" cy="3352471"/>
            </a:xfrm>
            <a:custGeom>
              <a:avLst/>
              <a:gdLst/>
              <a:ahLst/>
              <a:cxnLst/>
              <a:rect l="l" t="t" r="r" b="b"/>
              <a:pathLst>
                <a:path w="5215384" h="3352471">
                  <a:moveTo>
                    <a:pt x="17328" y="0"/>
                  </a:moveTo>
                  <a:lnTo>
                    <a:pt x="5198056" y="0"/>
                  </a:lnTo>
                  <a:cubicBezTo>
                    <a:pt x="5207626" y="0"/>
                    <a:pt x="5215384" y="7758"/>
                    <a:pt x="5215384" y="17328"/>
                  </a:cubicBezTo>
                  <a:lnTo>
                    <a:pt x="5215384" y="3335143"/>
                  </a:lnTo>
                  <a:cubicBezTo>
                    <a:pt x="5215384" y="3339739"/>
                    <a:pt x="5213558" y="3344146"/>
                    <a:pt x="5210308" y="3347396"/>
                  </a:cubicBezTo>
                  <a:cubicBezTo>
                    <a:pt x="5207059" y="3350645"/>
                    <a:pt x="5202651" y="3352471"/>
                    <a:pt x="5198056" y="3352471"/>
                  </a:cubicBezTo>
                  <a:lnTo>
                    <a:pt x="17328" y="3352471"/>
                  </a:lnTo>
                  <a:cubicBezTo>
                    <a:pt x="7758" y="3352471"/>
                    <a:pt x="0" y="3344713"/>
                    <a:pt x="0" y="3335143"/>
                  </a:cubicBezTo>
                  <a:lnTo>
                    <a:pt x="0" y="17328"/>
                  </a:lnTo>
                  <a:cubicBezTo>
                    <a:pt x="0" y="7758"/>
                    <a:pt x="7758" y="0"/>
                    <a:pt x="17328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19274F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66675"/>
              <a:ext cx="5215384" cy="3419146"/>
            </a:xfrm>
            <a:prstGeom prst="rect">
              <a:avLst/>
            </a:prstGeom>
          </p:spPr>
          <p:txBody>
            <a:bodyPr lIns="46656" tIns="46656" rIns="46656" bIns="46656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52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4517498" y="1092924"/>
            <a:ext cx="12627501" cy="2109475"/>
            <a:chOff x="0" y="0"/>
            <a:chExt cx="3831627" cy="640089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3831627" cy="640089"/>
            </a:xfrm>
            <a:custGeom>
              <a:avLst/>
              <a:gdLst/>
              <a:ahLst/>
              <a:cxnLst/>
              <a:rect l="l" t="t" r="r" b="b"/>
              <a:pathLst>
                <a:path w="3831627" h="640089">
                  <a:moveTo>
                    <a:pt x="23585" y="0"/>
                  </a:moveTo>
                  <a:lnTo>
                    <a:pt x="3808041" y="0"/>
                  </a:lnTo>
                  <a:cubicBezTo>
                    <a:pt x="3814297" y="0"/>
                    <a:pt x="3820295" y="2485"/>
                    <a:pt x="3824718" y="6908"/>
                  </a:cubicBezTo>
                  <a:cubicBezTo>
                    <a:pt x="3829142" y="11331"/>
                    <a:pt x="3831627" y="17330"/>
                    <a:pt x="3831627" y="23585"/>
                  </a:cubicBezTo>
                  <a:lnTo>
                    <a:pt x="3831627" y="616504"/>
                  </a:lnTo>
                  <a:cubicBezTo>
                    <a:pt x="3831627" y="629529"/>
                    <a:pt x="3821067" y="640089"/>
                    <a:pt x="3808041" y="640089"/>
                  </a:cubicBezTo>
                  <a:lnTo>
                    <a:pt x="23585" y="640089"/>
                  </a:lnTo>
                  <a:cubicBezTo>
                    <a:pt x="17330" y="640089"/>
                    <a:pt x="11331" y="637604"/>
                    <a:pt x="6908" y="633181"/>
                  </a:cubicBezTo>
                  <a:cubicBezTo>
                    <a:pt x="2485" y="628758"/>
                    <a:pt x="0" y="622759"/>
                    <a:pt x="0" y="616504"/>
                  </a:cubicBezTo>
                  <a:lnTo>
                    <a:pt x="0" y="23585"/>
                  </a:lnTo>
                  <a:cubicBezTo>
                    <a:pt x="0" y="17330"/>
                    <a:pt x="2485" y="11331"/>
                    <a:pt x="6908" y="6908"/>
                  </a:cubicBezTo>
                  <a:cubicBezTo>
                    <a:pt x="11331" y="2485"/>
                    <a:pt x="17330" y="0"/>
                    <a:pt x="23585" y="0"/>
                  </a:cubicBezTo>
                  <a:close/>
                </a:path>
              </a:pathLst>
            </a:custGeom>
            <a:solidFill>
              <a:srgbClr val="0070C0"/>
            </a:solidFill>
            <a:ln w="47625" cap="rnd">
              <a:solidFill>
                <a:srgbClr val="19274F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66675"/>
              <a:ext cx="3831627" cy="706764"/>
            </a:xfrm>
            <a:prstGeom prst="rect">
              <a:avLst/>
            </a:prstGeom>
          </p:spPr>
          <p:txBody>
            <a:bodyPr lIns="46656" tIns="46656" rIns="46656" bIns="46656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52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7" name="Hình chữ nhật 56">
            <a:extLst>
              <a:ext uri="{FF2B5EF4-FFF2-40B4-BE49-F238E27FC236}">
                <a16:creationId xmlns:a16="http://schemas.microsoft.com/office/drawing/2014/main" id="{1174D07D-E297-51C8-45A0-643C82672B95}"/>
              </a:ext>
            </a:extLst>
          </p:cNvPr>
          <p:cNvSpPr/>
          <p:nvPr/>
        </p:nvSpPr>
        <p:spPr>
          <a:xfrm>
            <a:off x="4593695" y="1216460"/>
            <a:ext cx="12475105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540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Lập kế hoạch tham gia hoạt động xã hội ở địa phương.</a:t>
            </a:r>
            <a:endParaRPr lang="vi-VN" sz="5400" b="0" cap="none" spc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04C98F3A-C3A7-B927-4B9C-5E54556388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67400" y="3345562"/>
            <a:ext cx="9448800" cy="5993386"/>
          </a:xfrm>
          <a:prstGeom prst="rect">
            <a:avLst/>
          </a:prstGeom>
        </p:spPr>
      </p:pic>
      <p:sp>
        <p:nvSpPr>
          <p:cNvPr id="4" name="Freeform 4">
            <a:extLst>
              <a:ext uri="{FF2B5EF4-FFF2-40B4-BE49-F238E27FC236}">
                <a16:creationId xmlns:a16="http://schemas.microsoft.com/office/drawing/2014/main" id="{4C654539-E913-D0A0-0B35-5580E046C3CB}"/>
              </a:ext>
            </a:extLst>
          </p:cNvPr>
          <p:cNvSpPr/>
          <p:nvPr/>
        </p:nvSpPr>
        <p:spPr>
          <a:xfrm>
            <a:off x="1295400" y="4686954"/>
            <a:ext cx="1080000" cy="1080000"/>
          </a:xfrm>
          <a:custGeom>
            <a:avLst/>
            <a:gdLst/>
            <a:ahLst/>
            <a:cxnLst/>
            <a:rect l="l" t="t" r="r" b="b"/>
            <a:pathLst>
              <a:path w="1590223" h="1590223">
                <a:moveTo>
                  <a:pt x="0" y="0"/>
                </a:moveTo>
                <a:lnTo>
                  <a:pt x="1590224" y="0"/>
                </a:lnTo>
                <a:lnTo>
                  <a:pt x="1590224" y="1590223"/>
                </a:lnTo>
                <a:lnTo>
                  <a:pt x="0" y="159022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267074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86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9"/>
          <p:cNvGrpSpPr/>
          <p:nvPr/>
        </p:nvGrpSpPr>
        <p:grpSpPr>
          <a:xfrm>
            <a:off x="568670" y="600236"/>
            <a:ext cx="2646513" cy="1641473"/>
            <a:chOff x="0" y="0"/>
            <a:chExt cx="3528684" cy="2188630"/>
          </a:xfrm>
        </p:grpSpPr>
        <p:grpSp>
          <p:nvGrpSpPr>
            <p:cNvPr id="20" name="Group 20"/>
            <p:cNvGrpSpPr/>
            <p:nvPr/>
          </p:nvGrpSpPr>
          <p:grpSpPr>
            <a:xfrm>
              <a:off x="0" y="0"/>
              <a:ext cx="3528684" cy="2188630"/>
              <a:chOff x="0" y="0"/>
              <a:chExt cx="1029744" cy="638688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1029744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029744" h="638688">
                    <a:moveTo>
                      <a:pt x="108237" y="0"/>
                    </a:moveTo>
                    <a:lnTo>
                      <a:pt x="921507" y="0"/>
                    </a:lnTo>
                    <a:cubicBezTo>
                      <a:pt x="981285" y="0"/>
                      <a:pt x="1029744" y="48459"/>
                      <a:pt x="1029744" y="108237"/>
                    </a:cubicBezTo>
                    <a:lnTo>
                      <a:pt x="1029744" y="530451"/>
                    </a:lnTo>
                    <a:cubicBezTo>
                      <a:pt x="1029744" y="590229"/>
                      <a:pt x="981285" y="638688"/>
                      <a:pt x="921507" y="638688"/>
                    </a:cubicBezTo>
                    <a:lnTo>
                      <a:pt x="108237" y="638688"/>
                    </a:lnTo>
                    <a:cubicBezTo>
                      <a:pt x="48459" y="638688"/>
                      <a:pt x="0" y="590229"/>
                      <a:pt x="0" y="530451"/>
                    </a:cubicBezTo>
                    <a:lnTo>
                      <a:pt x="0" y="108237"/>
                    </a:lnTo>
                    <a:cubicBezTo>
                      <a:pt x="0" y="48459"/>
                      <a:pt x="48459" y="0"/>
                      <a:pt x="108237" y="0"/>
                    </a:cubicBezTo>
                    <a:close/>
                  </a:path>
                </a:pathLst>
              </a:custGeom>
              <a:solidFill>
                <a:srgbClr val="BCBEFA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" name="TextBox 22"/>
              <p:cNvSpPr txBox="1"/>
              <p:nvPr/>
            </p:nvSpPr>
            <p:spPr>
              <a:xfrm>
                <a:off x="0" y="-66675"/>
                <a:ext cx="1029744" cy="705363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52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3" name="Group 23"/>
            <p:cNvGrpSpPr/>
            <p:nvPr/>
          </p:nvGrpSpPr>
          <p:grpSpPr>
            <a:xfrm>
              <a:off x="107003" y="120955"/>
              <a:ext cx="3314679" cy="1946720"/>
              <a:chOff x="0" y="0"/>
              <a:chExt cx="967293" cy="568094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rnd">
                <a:solidFill>
                  <a:srgbClr val="FFFFFF"/>
                </a:solidFill>
                <a:prstDash val="lgDash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" name="TextBox 25"/>
              <p:cNvSpPr txBox="1"/>
              <p:nvPr/>
            </p:nvSpPr>
            <p:spPr>
              <a:xfrm>
                <a:off x="0" y="-66675"/>
                <a:ext cx="967293" cy="634769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52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5" name="Group 35"/>
          <p:cNvGrpSpPr/>
          <p:nvPr/>
        </p:nvGrpSpPr>
        <p:grpSpPr>
          <a:xfrm>
            <a:off x="568670" y="6172959"/>
            <a:ext cx="2646513" cy="1641473"/>
            <a:chOff x="0" y="0"/>
            <a:chExt cx="3528684" cy="2188630"/>
          </a:xfrm>
        </p:grpSpPr>
        <p:grpSp>
          <p:nvGrpSpPr>
            <p:cNvPr id="36" name="Group 36"/>
            <p:cNvGrpSpPr/>
            <p:nvPr/>
          </p:nvGrpSpPr>
          <p:grpSpPr>
            <a:xfrm>
              <a:off x="0" y="0"/>
              <a:ext cx="3528684" cy="2188630"/>
              <a:chOff x="0" y="0"/>
              <a:chExt cx="1029744" cy="638688"/>
            </a:xfrm>
          </p:grpSpPr>
          <p:sp>
            <p:nvSpPr>
              <p:cNvPr id="37" name="Freeform 37"/>
              <p:cNvSpPr/>
              <p:nvPr/>
            </p:nvSpPr>
            <p:spPr>
              <a:xfrm>
                <a:off x="0" y="0"/>
                <a:ext cx="1029744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029744" h="638688">
                    <a:moveTo>
                      <a:pt x="108237" y="0"/>
                    </a:moveTo>
                    <a:lnTo>
                      <a:pt x="921507" y="0"/>
                    </a:lnTo>
                    <a:cubicBezTo>
                      <a:pt x="981285" y="0"/>
                      <a:pt x="1029744" y="48459"/>
                      <a:pt x="1029744" y="108237"/>
                    </a:cubicBezTo>
                    <a:lnTo>
                      <a:pt x="1029744" y="530451"/>
                    </a:lnTo>
                    <a:cubicBezTo>
                      <a:pt x="1029744" y="590229"/>
                      <a:pt x="981285" y="638688"/>
                      <a:pt x="921507" y="638688"/>
                    </a:cubicBezTo>
                    <a:lnTo>
                      <a:pt x="108237" y="638688"/>
                    </a:lnTo>
                    <a:cubicBezTo>
                      <a:pt x="48459" y="638688"/>
                      <a:pt x="0" y="590229"/>
                      <a:pt x="0" y="530451"/>
                    </a:cubicBezTo>
                    <a:lnTo>
                      <a:pt x="0" y="108237"/>
                    </a:lnTo>
                    <a:cubicBezTo>
                      <a:pt x="0" y="48459"/>
                      <a:pt x="48459" y="0"/>
                      <a:pt x="108237" y="0"/>
                    </a:cubicBezTo>
                    <a:close/>
                  </a:path>
                </a:pathLst>
              </a:custGeom>
              <a:solidFill>
                <a:srgbClr val="BCBEFA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8" name="TextBox 38"/>
              <p:cNvSpPr txBox="1"/>
              <p:nvPr/>
            </p:nvSpPr>
            <p:spPr>
              <a:xfrm>
                <a:off x="0" y="-66675"/>
                <a:ext cx="1029744" cy="705363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52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9" name="Group 39"/>
            <p:cNvGrpSpPr/>
            <p:nvPr/>
          </p:nvGrpSpPr>
          <p:grpSpPr>
            <a:xfrm>
              <a:off x="107003" y="120955"/>
              <a:ext cx="3314679" cy="1946720"/>
              <a:chOff x="0" y="0"/>
              <a:chExt cx="967293" cy="568094"/>
            </a:xfrm>
          </p:grpSpPr>
          <p:sp>
            <p:nvSpPr>
              <p:cNvPr id="40" name="Freeform 40"/>
              <p:cNvSpPr/>
              <p:nvPr/>
            </p:nvSpPr>
            <p:spPr>
              <a:xfrm>
                <a:off x="0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rgbClr val="BCBEFA"/>
              </a:solidFill>
              <a:ln w="38100" cap="rnd">
                <a:solidFill>
                  <a:srgbClr val="FFFFFF"/>
                </a:solidFill>
                <a:prstDash val="lgDash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" name="TextBox 41"/>
              <p:cNvSpPr txBox="1"/>
              <p:nvPr/>
            </p:nvSpPr>
            <p:spPr>
              <a:xfrm>
                <a:off x="0" y="-66675"/>
                <a:ext cx="967293" cy="634769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52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43" name="Group 43"/>
          <p:cNvGrpSpPr/>
          <p:nvPr/>
        </p:nvGrpSpPr>
        <p:grpSpPr>
          <a:xfrm>
            <a:off x="568670" y="8023198"/>
            <a:ext cx="2646513" cy="1641473"/>
            <a:chOff x="0" y="0"/>
            <a:chExt cx="3528684" cy="218863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3528684" cy="2188630"/>
              <a:chOff x="0" y="0"/>
              <a:chExt cx="1029744" cy="638688"/>
            </a:xfrm>
          </p:grpSpPr>
          <p:sp>
            <p:nvSpPr>
              <p:cNvPr id="45" name="Freeform 45"/>
              <p:cNvSpPr/>
              <p:nvPr/>
            </p:nvSpPr>
            <p:spPr>
              <a:xfrm>
                <a:off x="0" y="0"/>
                <a:ext cx="1029744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029744" h="638688">
                    <a:moveTo>
                      <a:pt x="108237" y="0"/>
                    </a:moveTo>
                    <a:lnTo>
                      <a:pt x="921507" y="0"/>
                    </a:lnTo>
                    <a:cubicBezTo>
                      <a:pt x="981285" y="0"/>
                      <a:pt x="1029744" y="48459"/>
                      <a:pt x="1029744" y="108237"/>
                    </a:cubicBezTo>
                    <a:lnTo>
                      <a:pt x="1029744" y="530451"/>
                    </a:lnTo>
                    <a:cubicBezTo>
                      <a:pt x="1029744" y="590229"/>
                      <a:pt x="981285" y="638688"/>
                      <a:pt x="921507" y="638688"/>
                    </a:cubicBezTo>
                    <a:lnTo>
                      <a:pt x="108237" y="638688"/>
                    </a:lnTo>
                    <a:cubicBezTo>
                      <a:pt x="48459" y="638688"/>
                      <a:pt x="0" y="590229"/>
                      <a:pt x="0" y="530451"/>
                    </a:cubicBezTo>
                    <a:lnTo>
                      <a:pt x="0" y="108237"/>
                    </a:lnTo>
                    <a:cubicBezTo>
                      <a:pt x="0" y="48459"/>
                      <a:pt x="48459" y="0"/>
                      <a:pt x="108237" y="0"/>
                    </a:cubicBezTo>
                    <a:close/>
                  </a:path>
                </a:pathLst>
              </a:custGeom>
              <a:solidFill>
                <a:srgbClr val="BCBEFA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" name="TextBox 46"/>
              <p:cNvSpPr txBox="1"/>
              <p:nvPr/>
            </p:nvSpPr>
            <p:spPr>
              <a:xfrm>
                <a:off x="0" y="-66675"/>
                <a:ext cx="1029744" cy="705363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52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47" name="Group 47"/>
            <p:cNvGrpSpPr/>
            <p:nvPr/>
          </p:nvGrpSpPr>
          <p:grpSpPr>
            <a:xfrm>
              <a:off x="107003" y="120955"/>
              <a:ext cx="3314679" cy="1946720"/>
              <a:chOff x="0" y="0"/>
              <a:chExt cx="967293" cy="568094"/>
            </a:xfrm>
          </p:grpSpPr>
          <p:sp>
            <p:nvSpPr>
              <p:cNvPr id="48" name="Freeform 48"/>
              <p:cNvSpPr/>
              <p:nvPr/>
            </p:nvSpPr>
            <p:spPr>
              <a:xfrm>
                <a:off x="0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rgbClr val="BCBEFA"/>
              </a:solidFill>
              <a:ln w="38100" cap="rnd">
                <a:solidFill>
                  <a:srgbClr val="FFFFFF"/>
                </a:solidFill>
                <a:prstDash val="lgDash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9" name="TextBox 49"/>
              <p:cNvSpPr txBox="1"/>
              <p:nvPr/>
            </p:nvSpPr>
            <p:spPr>
              <a:xfrm>
                <a:off x="0" y="-66675"/>
                <a:ext cx="967293" cy="634769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52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54" name="Freeform 2">
            <a:extLst>
              <a:ext uri="{FF2B5EF4-FFF2-40B4-BE49-F238E27FC236}">
                <a16:creationId xmlns:a16="http://schemas.microsoft.com/office/drawing/2014/main" id="{E807E25D-4A2C-D238-2325-61FAAFE851D2}"/>
              </a:ext>
            </a:extLst>
          </p:cNvPr>
          <p:cNvSpPr/>
          <p:nvPr/>
        </p:nvSpPr>
        <p:spPr>
          <a:xfrm>
            <a:off x="1295400" y="857151"/>
            <a:ext cx="1080000" cy="1080000"/>
          </a:xfrm>
          <a:custGeom>
            <a:avLst/>
            <a:gdLst/>
            <a:ahLst/>
            <a:cxnLst/>
            <a:rect l="l" t="t" r="r" b="b"/>
            <a:pathLst>
              <a:path w="1540295" h="1540295">
                <a:moveTo>
                  <a:pt x="0" y="0"/>
                </a:moveTo>
                <a:lnTo>
                  <a:pt x="1540295" y="0"/>
                </a:lnTo>
                <a:lnTo>
                  <a:pt x="1540295" y="1540295"/>
                </a:lnTo>
                <a:lnTo>
                  <a:pt x="0" y="15402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6" name="Group 3">
            <a:extLst>
              <a:ext uri="{FF2B5EF4-FFF2-40B4-BE49-F238E27FC236}">
                <a16:creationId xmlns:a16="http://schemas.microsoft.com/office/drawing/2014/main" id="{743A07A2-D54B-A8B9-36A9-B3E023A6D659}"/>
              </a:ext>
            </a:extLst>
          </p:cNvPr>
          <p:cNvGrpSpPr/>
          <p:nvPr/>
        </p:nvGrpSpPr>
        <p:grpSpPr>
          <a:xfrm>
            <a:off x="566315" y="4340105"/>
            <a:ext cx="3859052" cy="1641473"/>
            <a:chOff x="0" y="0"/>
            <a:chExt cx="1501537" cy="638688"/>
          </a:xfrm>
        </p:grpSpPr>
        <p:sp>
          <p:nvSpPr>
            <p:cNvPr id="34" name="Freeform 4">
              <a:extLst>
                <a:ext uri="{FF2B5EF4-FFF2-40B4-BE49-F238E27FC236}">
                  <a16:creationId xmlns:a16="http://schemas.microsoft.com/office/drawing/2014/main" id="{57B5C3E5-5476-48B1-C9A6-DC9D9C2E4D72}"/>
                </a:ext>
              </a:extLst>
            </p:cNvPr>
            <p:cNvSpPr/>
            <p:nvPr/>
          </p:nvSpPr>
          <p:spPr>
            <a:xfrm>
              <a:off x="0" y="0"/>
              <a:ext cx="1501537" cy="638688"/>
            </a:xfrm>
            <a:custGeom>
              <a:avLst/>
              <a:gdLst/>
              <a:ahLst/>
              <a:cxnLst/>
              <a:rect l="l" t="t" r="r" b="b"/>
              <a:pathLst>
                <a:path w="1501537" h="638688">
                  <a:moveTo>
                    <a:pt x="74228" y="0"/>
                  </a:moveTo>
                  <a:lnTo>
                    <a:pt x="1427309" y="0"/>
                  </a:lnTo>
                  <a:cubicBezTo>
                    <a:pt x="1446995" y="0"/>
                    <a:pt x="1465876" y="7820"/>
                    <a:pt x="1479796" y="21741"/>
                  </a:cubicBezTo>
                  <a:cubicBezTo>
                    <a:pt x="1493717" y="35661"/>
                    <a:pt x="1501537" y="54542"/>
                    <a:pt x="1501537" y="74228"/>
                  </a:cubicBezTo>
                  <a:lnTo>
                    <a:pt x="1501537" y="564460"/>
                  </a:lnTo>
                  <a:cubicBezTo>
                    <a:pt x="1501537" y="584147"/>
                    <a:pt x="1493717" y="603027"/>
                    <a:pt x="1479796" y="616947"/>
                  </a:cubicBezTo>
                  <a:cubicBezTo>
                    <a:pt x="1465876" y="630868"/>
                    <a:pt x="1446995" y="638688"/>
                    <a:pt x="1427309" y="638688"/>
                  </a:cubicBezTo>
                  <a:lnTo>
                    <a:pt x="74228" y="638688"/>
                  </a:lnTo>
                  <a:cubicBezTo>
                    <a:pt x="54542" y="638688"/>
                    <a:pt x="35661" y="630868"/>
                    <a:pt x="21741" y="616947"/>
                  </a:cubicBezTo>
                  <a:cubicBezTo>
                    <a:pt x="7820" y="603027"/>
                    <a:pt x="0" y="584147"/>
                    <a:pt x="0" y="564460"/>
                  </a:cubicBezTo>
                  <a:lnTo>
                    <a:pt x="0" y="74228"/>
                  </a:lnTo>
                  <a:cubicBezTo>
                    <a:pt x="0" y="54542"/>
                    <a:pt x="7820" y="35661"/>
                    <a:pt x="21741" y="21741"/>
                  </a:cubicBezTo>
                  <a:cubicBezTo>
                    <a:pt x="35661" y="7820"/>
                    <a:pt x="54542" y="0"/>
                    <a:pt x="74228" y="0"/>
                  </a:cubicBezTo>
                  <a:close/>
                </a:path>
              </a:pathLst>
            </a:custGeom>
            <a:solidFill>
              <a:srgbClr val="FBD86A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TextBox 5">
              <a:extLst>
                <a:ext uri="{FF2B5EF4-FFF2-40B4-BE49-F238E27FC236}">
                  <a16:creationId xmlns:a16="http://schemas.microsoft.com/office/drawing/2014/main" id="{D75F15EF-1013-F770-AAAC-74DFE9F046F3}"/>
                </a:ext>
              </a:extLst>
            </p:cNvPr>
            <p:cNvSpPr txBox="1"/>
            <p:nvPr/>
          </p:nvSpPr>
          <p:spPr>
            <a:xfrm>
              <a:off x="0" y="-66675"/>
              <a:ext cx="1501537" cy="705363"/>
            </a:xfrm>
            <a:prstGeom prst="rect">
              <a:avLst/>
            </a:prstGeom>
          </p:spPr>
          <p:txBody>
            <a:bodyPr lIns="46656" tIns="46656" rIns="46656" bIns="46656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52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0" name="Group 12">
            <a:extLst>
              <a:ext uri="{FF2B5EF4-FFF2-40B4-BE49-F238E27FC236}">
                <a16:creationId xmlns:a16="http://schemas.microsoft.com/office/drawing/2014/main" id="{AF486C7D-AF91-52A3-4C75-553F39FDED8A}"/>
              </a:ext>
            </a:extLst>
          </p:cNvPr>
          <p:cNvGrpSpPr/>
          <p:nvPr/>
        </p:nvGrpSpPr>
        <p:grpSpPr>
          <a:xfrm>
            <a:off x="646567" y="4430821"/>
            <a:ext cx="2486009" cy="1460040"/>
            <a:chOff x="0" y="0"/>
            <a:chExt cx="967293" cy="568094"/>
          </a:xfrm>
        </p:grpSpPr>
        <p:sp>
          <p:nvSpPr>
            <p:cNvPr id="51" name="Freeform 13">
              <a:extLst>
                <a:ext uri="{FF2B5EF4-FFF2-40B4-BE49-F238E27FC236}">
                  <a16:creationId xmlns:a16="http://schemas.microsoft.com/office/drawing/2014/main" id="{E6AB8CC9-D033-201D-E85F-2B9DE7C88C93}"/>
                </a:ext>
              </a:extLst>
            </p:cNvPr>
            <p:cNvSpPr/>
            <p:nvPr/>
          </p:nvSpPr>
          <p:spPr>
            <a:xfrm>
              <a:off x="0" y="0"/>
              <a:ext cx="967293" cy="568094"/>
            </a:xfrm>
            <a:custGeom>
              <a:avLst/>
              <a:gdLst/>
              <a:ahLst/>
              <a:cxnLst/>
              <a:rect l="l" t="t" r="r" b="b"/>
              <a:pathLst>
                <a:path w="967293" h="568094">
                  <a:moveTo>
                    <a:pt x="93426" y="0"/>
                  </a:moveTo>
                  <a:lnTo>
                    <a:pt x="873867" y="0"/>
                  </a:lnTo>
                  <a:cubicBezTo>
                    <a:pt x="898645" y="0"/>
                    <a:pt x="922409" y="9843"/>
                    <a:pt x="939929" y="27364"/>
                  </a:cubicBezTo>
                  <a:cubicBezTo>
                    <a:pt x="957450" y="44885"/>
                    <a:pt x="967293" y="68648"/>
                    <a:pt x="967293" y="93426"/>
                  </a:cubicBezTo>
                  <a:lnTo>
                    <a:pt x="967293" y="474668"/>
                  </a:lnTo>
                  <a:cubicBezTo>
                    <a:pt x="967293" y="499446"/>
                    <a:pt x="957450" y="523209"/>
                    <a:pt x="939929" y="540730"/>
                  </a:cubicBezTo>
                  <a:cubicBezTo>
                    <a:pt x="922409" y="558251"/>
                    <a:pt x="898645" y="568094"/>
                    <a:pt x="873867" y="568094"/>
                  </a:cubicBezTo>
                  <a:lnTo>
                    <a:pt x="93426" y="568094"/>
                  </a:lnTo>
                  <a:cubicBezTo>
                    <a:pt x="68648" y="568094"/>
                    <a:pt x="44885" y="558251"/>
                    <a:pt x="27364" y="540730"/>
                  </a:cubicBezTo>
                  <a:cubicBezTo>
                    <a:pt x="9843" y="523209"/>
                    <a:pt x="0" y="499446"/>
                    <a:pt x="0" y="474668"/>
                  </a:cubicBezTo>
                  <a:lnTo>
                    <a:pt x="0" y="93426"/>
                  </a:lnTo>
                  <a:cubicBezTo>
                    <a:pt x="0" y="68648"/>
                    <a:pt x="9843" y="44885"/>
                    <a:pt x="27364" y="27364"/>
                  </a:cubicBezTo>
                  <a:cubicBezTo>
                    <a:pt x="44885" y="9843"/>
                    <a:pt x="68648" y="0"/>
                    <a:pt x="93426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19274F"/>
              </a:solidFill>
              <a:prstDash val="lgDash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TextBox 14">
              <a:extLst>
                <a:ext uri="{FF2B5EF4-FFF2-40B4-BE49-F238E27FC236}">
                  <a16:creationId xmlns:a16="http://schemas.microsoft.com/office/drawing/2014/main" id="{874E01F1-4A99-F61B-D987-1D72507C16BE}"/>
                </a:ext>
              </a:extLst>
            </p:cNvPr>
            <p:cNvSpPr txBox="1"/>
            <p:nvPr/>
          </p:nvSpPr>
          <p:spPr>
            <a:xfrm>
              <a:off x="0" y="-66675"/>
              <a:ext cx="967293" cy="634769"/>
            </a:xfrm>
            <a:prstGeom prst="rect">
              <a:avLst/>
            </a:prstGeom>
          </p:spPr>
          <p:txBody>
            <a:bodyPr lIns="46656" tIns="46656" rIns="46656" bIns="46656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52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3" name="Group 27">
            <a:extLst>
              <a:ext uri="{FF2B5EF4-FFF2-40B4-BE49-F238E27FC236}">
                <a16:creationId xmlns:a16="http://schemas.microsoft.com/office/drawing/2014/main" id="{B249917E-3F27-E268-A903-670AD66D8521}"/>
              </a:ext>
            </a:extLst>
          </p:cNvPr>
          <p:cNvGrpSpPr/>
          <p:nvPr/>
        </p:nvGrpSpPr>
        <p:grpSpPr>
          <a:xfrm>
            <a:off x="568670" y="2492019"/>
            <a:ext cx="2646513" cy="1641473"/>
            <a:chOff x="0" y="0"/>
            <a:chExt cx="3528684" cy="2188630"/>
          </a:xfrm>
        </p:grpSpPr>
        <p:grpSp>
          <p:nvGrpSpPr>
            <p:cNvPr id="58" name="Group 28">
              <a:extLst>
                <a:ext uri="{FF2B5EF4-FFF2-40B4-BE49-F238E27FC236}">
                  <a16:creationId xmlns:a16="http://schemas.microsoft.com/office/drawing/2014/main" id="{E8CC3C82-9FCB-57C1-AF02-BA48D6409EAC}"/>
                </a:ext>
              </a:extLst>
            </p:cNvPr>
            <p:cNvGrpSpPr/>
            <p:nvPr/>
          </p:nvGrpSpPr>
          <p:grpSpPr>
            <a:xfrm>
              <a:off x="0" y="0"/>
              <a:ext cx="3528684" cy="2188630"/>
              <a:chOff x="0" y="0"/>
              <a:chExt cx="1029744" cy="638688"/>
            </a:xfrm>
          </p:grpSpPr>
          <p:sp>
            <p:nvSpPr>
              <p:cNvPr id="62" name="Freeform 29">
                <a:extLst>
                  <a:ext uri="{FF2B5EF4-FFF2-40B4-BE49-F238E27FC236}">
                    <a16:creationId xmlns:a16="http://schemas.microsoft.com/office/drawing/2014/main" id="{B4A712FD-CED6-25FF-7F3B-BAC946FB1B97}"/>
                  </a:ext>
                </a:extLst>
              </p:cNvPr>
              <p:cNvSpPr/>
              <p:nvPr/>
            </p:nvSpPr>
            <p:spPr>
              <a:xfrm>
                <a:off x="0" y="0"/>
                <a:ext cx="1029744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029744" h="638688">
                    <a:moveTo>
                      <a:pt x="108237" y="0"/>
                    </a:moveTo>
                    <a:lnTo>
                      <a:pt x="921507" y="0"/>
                    </a:lnTo>
                    <a:cubicBezTo>
                      <a:pt x="981285" y="0"/>
                      <a:pt x="1029744" y="48459"/>
                      <a:pt x="1029744" y="108237"/>
                    </a:cubicBezTo>
                    <a:lnTo>
                      <a:pt x="1029744" y="530451"/>
                    </a:lnTo>
                    <a:cubicBezTo>
                      <a:pt x="1029744" y="590229"/>
                      <a:pt x="981285" y="638688"/>
                      <a:pt x="921507" y="638688"/>
                    </a:cubicBezTo>
                    <a:lnTo>
                      <a:pt x="108237" y="638688"/>
                    </a:lnTo>
                    <a:cubicBezTo>
                      <a:pt x="48459" y="638688"/>
                      <a:pt x="0" y="590229"/>
                      <a:pt x="0" y="530451"/>
                    </a:cubicBezTo>
                    <a:lnTo>
                      <a:pt x="0" y="108237"/>
                    </a:lnTo>
                    <a:cubicBezTo>
                      <a:pt x="0" y="48459"/>
                      <a:pt x="48459" y="0"/>
                      <a:pt x="108237" y="0"/>
                    </a:cubicBezTo>
                    <a:close/>
                  </a:path>
                </a:pathLst>
              </a:custGeom>
              <a:solidFill>
                <a:srgbClr val="BCBEFA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3" name="TextBox 30">
                <a:extLst>
                  <a:ext uri="{FF2B5EF4-FFF2-40B4-BE49-F238E27FC236}">
                    <a16:creationId xmlns:a16="http://schemas.microsoft.com/office/drawing/2014/main" id="{25EE0231-D8D6-6D22-60FA-17E29C03B062}"/>
                  </a:ext>
                </a:extLst>
              </p:cNvPr>
              <p:cNvSpPr txBox="1"/>
              <p:nvPr/>
            </p:nvSpPr>
            <p:spPr>
              <a:xfrm>
                <a:off x="0" y="-66675"/>
                <a:ext cx="1029744" cy="705363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52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59" name="Group 31">
              <a:extLst>
                <a:ext uri="{FF2B5EF4-FFF2-40B4-BE49-F238E27FC236}">
                  <a16:creationId xmlns:a16="http://schemas.microsoft.com/office/drawing/2014/main" id="{7E929169-2DBB-A077-B604-CE544A797A2C}"/>
                </a:ext>
              </a:extLst>
            </p:cNvPr>
            <p:cNvGrpSpPr/>
            <p:nvPr/>
          </p:nvGrpSpPr>
          <p:grpSpPr>
            <a:xfrm>
              <a:off x="107003" y="120955"/>
              <a:ext cx="3314679" cy="1946720"/>
              <a:chOff x="0" y="0"/>
              <a:chExt cx="967293" cy="568094"/>
            </a:xfrm>
          </p:grpSpPr>
          <p:sp>
            <p:nvSpPr>
              <p:cNvPr id="60" name="Freeform 32">
                <a:extLst>
                  <a:ext uri="{FF2B5EF4-FFF2-40B4-BE49-F238E27FC236}">
                    <a16:creationId xmlns:a16="http://schemas.microsoft.com/office/drawing/2014/main" id="{6D19720C-3059-9212-87A7-4567E7E2B0AA}"/>
                  </a:ext>
                </a:extLst>
              </p:cNvPr>
              <p:cNvSpPr/>
              <p:nvPr/>
            </p:nvSpPr>
            <p:spPr>
              <a:xfrm>
                <a:off x="0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rgbClr val="BCBEFA"/>
              </a:solidFill>
              <a:ln w="38100" cap="rnd">
                <a:solidFill>
                  <a:srgbClr val="FFFFFF"/>
                </a:solidFill>
                <a:prstDash val="lgDash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1" name="TextBox 33">
                <a:extLst>
                  <a:ext uri="{FF2B5EF4-FFF2-40B4-BE49-F238E27FC236}">
                    <a16:creationId xmlns:a16="http://schemas.microsoft.com/office/drawing/2014/main" id="{15AFA4A5-712E-E1A7-CB34-5FF7E5A8E193}"/>
                  </a:ext>
                </a:extLst>
              </p:cNvPr>
              <p:cNvSpPr txBox="1"/>
              <p:nvPr/>
            </p:nvSpPr>
            <p:spPr>
              <a:xfrm>
                <a:off x="0" y="-66675"/>
                <a:ext cx="967293" cy="634769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52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64" name="Freeform 3">
            <a:extLst>
              <a:ext uri="{FF2B5EF4-FFF2-40B4-BE49-F238E27FC236}">
                <a16:creationId xmlns:a16="http://schemas.microsoft.com/office/drawing/2014/main" id="{5288DB26-53A2-93CA-AFC0-270CFB0E1D7F}"/>
              </a:ext>
            </a:extLst>
          </p:cNvPr>
          <p:cNvSpPr/>
          <p:nvPr/>
        </p:nvSpPr>
        <p:spPr>
          <a:xfrm>
            <a:off x="1301689" y="2712592"/>
            <a:ext cx="1080000" cy="1080000"/>
          </a:xfrm>
          <a:custGeom>
            <a:avLst/>
            <a:gdLst/>
            <a:ahLst/>
            <a:cxnLst/>
            <a:rect l="l" t="t" r="r" b="b"/>
            <a:pathLst>
              <a:path w="1590223" h="1590223">
                <a:moveTo>
                  <a:pt x="0" y="0"/>
                </a:moveTo>
                <a:lnTo>
                  <a:pt x="1590224" y="0"/>
                </a:lnTo>
                <a:lnTo>
                  <a:pt x="1590224" y="1590223"/>
                </a:lnTo>
                <a:lnTo>
                  <a:pt x="0" y="15902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5" name="Freeform 4">
            <a:extLst>
              <a:ext uri="{FF2B5EF4-FFF2-40B4-BE49-F238E27FC236}">
                <a16:creationId xmlns:a16="http://schemas.microsoft.com/office/drawing/2014/main" id="{E81EB0AC-A505-DFEF-A690-0EC54AD36317}"/>
              </a:ext>
            </a:extLst>
          </p:cNvPr>
          <p:cNvSpPr/>
          <p:nvPr/>
        </p:nvSpPr>
        <p:spPr>
          <a:xfrm>
            <a:off x="1295400" y="4686954"/>
            <a:ext cx="1080000" cy="1080000"/>
          </a:xfrm>
          <a:custGeom>
            <a:avLst/>
            <a:gdLst/>
            <a:ahLst/>
            <a:cxnLst/>
            <a:rect l="l" t="t" r="r" b="b"/>
            <a:pathLst>
              <a:path w="1590223" h="1590223">
                <a:moveTo>
                  <a:pt x="0" y="0"/>
                </a:moveTo>
                <a:lnTo>
                  <a:pt x="1590224" y="0"/>
                </a:lnTo>
                <a:lnTo>
                  <a:pt x="1590224" y="1590223"/>
                </a:lnTo>
                <a:lnTo>
                  <a:pt x="0" y="159022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3821631" y="622330"/>
            <a:ext cx="13897699" cy="9042341"/>
            <a:chOff x="0" y="0"/>
            <a:chExt cx="5407522" cy="351832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407521" cy="3518327"/>
            </a:xfrm>
            <a:custGeom>
              <a:avLst/>
              <a:gdLst/>
              <a:ahLst/>
              <a:cxnLst/>
              <a:rect l="l" t="t" r="r" b="b"/>
              <a:pathLst>
                <a:path w="5407521" h="3518327">
                  <a:moveTo>
                    <a:pt x="20611" y="0"/>
                  </a:moveTo>
                  <a:lnTo>
                    <a:pt x="5386910" y="0"/>
                  </a:lnTo>
                  <a:cubicBezTo>
                    <a:pt x="5392377" y="0"/>
                    <a:pt x="5397619" y="2172"/>
                    <a:pt x="5401485" y="6037"/>
                  </a:cubicBezTo>
                  <a:cubicBezTo>
                    <a:pt x="5405350" y="9902"/>
                    <a:pt x="5407521" y="15145"/>
                    <a:pt x="5407521" y="20611"/>
                  </a:cubicBezTo>
                  <a:lnTo>
                    <a:pt x="5407521" y="3497716"/>
                  </a:lnTo>
                  <a:cubicBezTo>
                    <a:pt x="5407521" y="3509099"/>
                    <a:pt x="5398293" y="3518327"/>
                    <a:pt x="5386910" y="3518327"/>
                  </a:cubicBezTo>
                  <a:lnTo>
                    <a:pt x="20611" y="3518327"/>
                  </a:lnTo>
                  <a:cubicBezTo>
                    <a:pt x="15145" y="3518327"/>
                    <a:pt x="9902" y="3516156"/>
                    <a:pt x="6037" y="3512290"/>
                  </a:cubicBezTo>
                  <a:cubicBezTo>
                    <a:pt x="2172" y="3508425"/>
                    <a:pt x="0" y="3503182"/>
                    <a:pt x="0" y="3497716"/>
                  </a:cubicBezTo>
                  <a:lnTo>
                    <a:pt x="0" y="20611"/>
                  </a:lnTo>
                  <a:cubicBezTo>
                    <a:pt x="0" y="15145"/>
                    <a:pt x="2172" y="9902"/>
                    <a:pt x="6037" y="6037"/>
                  </a:cubicBezTo>
                  <a:cubicBezTo>
                    <a:pt x="9902" y="2172"/>
                    <a:pt x="15145" y="0"/>
                    <a:pt x="20611" y="0"/>
                  </a:cubicBezTo>
                  <a:close/>
                </a:path>
              </a:pathLst>
            </a:custGeom>
            <a:solidFill>
              <a:srgbClr val="FBD86A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66675"/>
              <a:ext cx="5407522" cy="3585002"/>
            </a:xfrm>
            <a:prstGeom prst="rect">
              <a:avLst/>
            </a:prstGeom>
          </p:spPr>
          <p:txBody>
            <a:bodyPr lIns="46656" tIns="46656" rIns="46656" bIns="46656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52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4068535" y="835461"/>
            <a:ext cx="13403891" cy="8616079"/>
            <a:chOff x="0" y="0"/>
            <a:chExt cx="5215384" cy="335247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215384" cy="3352471"/>
            </a:xfrm>
            <a:custGeom>
              <a:avLst/>
              <a:gdLst/>
              <a:ahLst/>
              <a:cxnLst/>
              <a:rect l="l" t="t" r="r" b="b"/>
              <a:pathLst>
                <a:path w="5215384" h="3352471">
                  <a:moveTo>
                    <a:pt x="17328" y="0"/>
                  </a:moveTo>
                  <a:lnTo>
                    <a:pt x="5198056" y="0"/>
                  </a:lnTo>
                  <a:cubicBezTo>
                    <a:pt x="5207626" y="0"/>
                    <a:pt x="5215384" y="7758"/>
                    <a:pt x="5215384" y="17328"/>
                  </a:cubicBezTo>
                  <a:lnTo>
                    <a:pt x="5215384" y="3335143"/>
                  </a:lnTo>
                  <a:cubicBezTo>
                    <a:pt x="5215384" y="3339739"/>
                    <a:pt x="5213558" y="3344146"/>
                    <a:pt x="5210308" y="3347396"/>
                  </a:cubicBezTo>
                  <a:cubicBezTo>
                    <a:pt x="5207059" y="3350645"/>
                    <a:pt x="5202651" y="3352471"/>
                    <a:pt x="5198056" y="3352471"/>
                  </a:cubicBezTo>
                  <a:lnTo>
                    <a:pt x="17328" y="3352471"/>
                  </a:lnTo>
                  <a:cubicBezTo>
                    <a:pt x="7758" y="3352471"/>
                    <a:pt x="0" y="3344713"/>
                    <a:pt x="0" y="3335143"/>
                  </a:cubicBezTo>
                  <a:lnTo>
                    <a:pt x="0" y="17328"/>
                  </a:lnTo>
                  <a:cubicBezTo>
                    <a:pt x="0" y="7758"/>
                    <a:pt x="7758" y="0"/>
                    <a:pt x="17328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19274F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66675"/>
              <a:ext cx="5215384" cy="3419146"/>
            </a:xfrm>
            <a:prstGeom prst="rect">
              <a:avLst/>
            </a:prstGeom>
          </p:spPr>
          <p:txBody>
            <a:bodyPr lIns="46656" tIns="46656" rIns="46656" bIns="46656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52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" name="Group 16">
            <a:extLst>
              <a:ext uri="{FF2B5EF4-FFF2-40B4-BE49-F238E27FC236}">
                <a16:creationId xmlns:a16="http://schemas.microsoft.com/office/drawing/2014/main" id="{97EFAF48-C270-CF58-1C68-701CEC1BE0E8}"/>
              </a:ext>
            </a:extLst>
          </p:cNvPr>
          <p:cNvGrpSpPr/>
          <p:nvPr/>
        </p:nvGrpSpPr>
        <p:grpSpPr>
          <a:xfrm>
            <a:off x="4611215" y="1183640"/>
            <a:ext cx="12627501" cy="1978659"/>
            <a:chOff x="0" y="0"/>
            <a:chExt cx="3831627" cy="640089"/>
          </a:xfrm>
        </p:grpSpPr>
        <p:sp>
          <p:nvSpPr>
            <p:cNvPr id="3" name="Freeform 17">
              <a:extLst>
                <a:ext uri="{FF2B5EF4-FFF2-40B4-BE49-F238E27FC236}">
                  <a16:creationId xmlns:a16="http://schemas.microsoft.com/office/drawing/2014/main" id="{D58F0585-6EA0-87E6-C402-B59E53CEEF71}"/>
                </a:ext>
              </a:extLst>
            </p:cNvPr>
            <p:cNvSpPr/>
            <p:nvPr/>
          </p:nvSpPr>
          <p:spPr>
            <a:xfrm>
              <a:off x="0" y="0"/>
              <a:ext cx="3831627" cy="640089"/>
            </a:xfrm>
            <a:custGeom>
              <a:avLst/>
              <a:gdLst/>
              <a:ahLst/>
              <a:cxnLst/>
              <a:rect l="l" t="t" r="r" b="b"/>
              <a:pathLst>
                <a:path w="3831627" h="640089">
                  <a:moveTo>
                    <a:pt x="23585" y="0"/>
                  </a:moveTo>
                  <a:lnTo>
                    <a:pt x="3808041" y="0"/>
                  </a:lnTo>
                  <a:cubicBezTo>
                    <a:pt x="3814297" y="0"/>
                    <a:pt x="3820295" y="2485"/>
                    <a:pt x="3824718" y="6908"/>
                  </a:cubicBezTo>
                  <a:cubicBezTo>
                    <a:pt x="3829142" y="11331"/>
                    <a:pt x="3831627" y="17330"/>
                    <a:pt x="3831627" y="23585"/>
                  </a:cubicBezTo>
                  <a:lnTo>
                    <a:pt x="3831627" y="616504"/>
                  </a:lnTo>
                  <a:cubicBezTo>
                    <a:pt x="3831627" y="629529"/>
                    <a:pt x="3821067" y="640089"/>
                    <a:pt x="3808041" y="640089"/>
                  </a:cubicBezTo>
                  <a:lnTo>
                    <a:pt x="23585" y="640089"/>
                  </a:lnTo>
                  <a:cubicBezTo>
                    <a:pt x="17330" y="640089"/>
                    <a:pt x="11331" y="637604"/>
                    <a:pt x="6908" y="633181"/>
                  </a:cubicBezTo>
                  <a:cubicBezTo>
                    <a:pt x="2485" y="628758"/>
                    <a:pt x="0" y="622759"/>
                    <a:pt x="0" y="616504"/>
                  </a:cubicBezTo>
                  <a:lnTo>
                    <a:pt x="0" y="23585"/>
                  </a:lnTo>
                  <a:cubicBezTo>
                    <a:pt x="0" y="17330"/>
                    <a:pt x="2485" y="11331"/>
                    <a:pt x="6908" y="6908"/>
                  </a:cubicBezTo>
                  <a:cubicBezTo>
                    <a:pt x="11331" y="2485"/>
                    <a:pt x="17330" y="0"/>
                    <a:pt x="23585" y="0"/>
                  </a:cubicBezTo>
                  <a:close/>
                </a:path>
              </a:pathLst>
            </a:custGeom>
            <a:solidFill>
              <a:srgbClr val="0070C0"/>
            </a:solidFill>
            <a:ln w="47625" cap="rnd">
              <a:solidFill>
                <a:srgbClr val="19274F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18">
              <a:extLst>
                <a:ext uri="{FF2B5EF4-FFF2-40B4-BE49-F238E27FC236}">
                  <a16:creationId xmlns:a16="http://schemas.microsoft.com/office/drawing/2014/main" id="{0EBAA8A1-122A-3D0C-52A6-FAB9D711E82D}"/>
                </a:ext>
              </a:extLst>
            </p:cNvPr>
            <p:cNvSpPr txBox="1"/>
            <p:nvPr/>
          </p:nvSpPr>
          <p:spPr>
            <a:xfrm>
              <a:off x="0" y="-66675"/>
              <a:ext cx="3831627" cy="706764"/>
            </a:xfrm>
            <a:prstGeom prst="rect">
              <a:avLst/>
            </a:prstGeom>
          </p:spPr>
          <p:txBody>
            <a:bodyPr lIns="46656" tIns="46656" rIns="46656" bIns="46656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52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4" name="Hình chữ nhật 13">
            <a:extLst>
              <a:ext uri="{FF2B5EF4-FFF2-40B4-BE49-F238E27FC236}">
                <a16:creationId xmlns:a16="http://schemas.microsoft.com/office/drawing/2014/main" id="{B35A1C86-9933-3227-2381-31DBEC7988C0}"/>
              </a:ext>
            </a:extLst>
          </p:cNvPr>
          <p:cNvSpPr/>
          <p:nvPr/>
        </p:nvSpPr>
        <p:spPr>
          <a:xfrm>
            <a:off x="5046717" y="1262886"/>
            <a:ext cx="121158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vi-VN" sz="540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Chia sẻ kế hoạch tham gia hoạt động xã hội tại địa phương với lớp.</a:t>
            </a:r>
            <a:endParaRPr lang="vi-VN" sz="5400" b="0" cap="none" spc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" name="Freeform 3">
            <a:extLst>
              <a:ext uri="{FF2B5EF4-FFF2-40B4-BE49-F238E27FC236}">
                <a16:creationId xmlns:a16="http://schemas.microsoft.com/office/drawing/2014/main" id="{BCD221C6-0591-6DD5-5C86-FC45DC48E4F0}"/>
              </a:ext>
            </a:extLst>
          </p:cNvPr>
          <p:cNvSpPr/>
          <p:nvPr/>
        </p:nvSpPr>
        <p:spPr>
          <a:xfrm>
            <a:off x="14554200" y="5125653"/>
            <a:ext cx="2772347" cy="4114800"/>
          </a:xfrm>
          <a:custGeom>
            <a:avLst/>
            <a:gdLst/>
            <a:ahLst/>
            <a:cxnLst/>
            <a:rect l="l" t="t" r="r" b="b"/>
            <a:pathLst>
              <a:path w="2772347" h="4114800">
                <a:moveTo>
                  <a:pt x="0" y="0"/>
                </a:moveTo>
                <a:lnTo>
                  <a:pt x="2772346" y="0"/>
                </a:lnTo>
                <a:lnTo>
                  <a:pt x="277234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36D9D841-5FB2-CD87-BC6C-CA220026077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93852" y="3266982"/>
            <a:ext cx="9448800" cy="5993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72376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86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6"/>
          <p:cNvGrpSpPr/>
          <p:nvPr/>
        </p:nvGrpSpPr>
        <p:grpSpPr>
          <a:xfrm>
            <a:off x="971550" y="906148"/>
            <a:ext cx="16344900" cy="8474704"/>
            <a:chOff x="0" y="0"/>
            <a:chExt cx="15366515" cy="11299605"/>
          </a:xfrm>
        </p:grpSpPr>
        <p:grpSp>
          <p:nvGrpSpPr>
            <p:cNvPr id="27" name="Group 27"/>
            <p:cNvGrpSpPr/>
            <p:nvPr/>
          </p:nvGrpSpPr>
          <p:grpSpPr>
            <a:xfrm>
              <a:off x="0" y="0"/>
              <a:ext cx="15366515" cy="11299605"/>
              <a:chOff x="0" y="0"/>
              <a:chExt cx="3035361" cy="2232021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3035361" cy="2232021"/>
              </a:xfrm>
              <a:custGeom>
                <a:avLst/>
                <a:gdLst/>
                <a:ahLst/>
                <a:cxnLst/>
                <a:rect l="l" t="t" r="r" b="b"/>
                <a:pathLst>
                  <a:path w="3035361" h="2232021">
                    <a:moveTo>
                      <a:pt x="47023" y="0"/>
                    </a:moveTo>
                    <a:lnTo>
                      <a:pt x="2988338" y="0"/>
                    </a:lnTo>
                    <a:cubicBezTo>
                      <a:pt x="3000809" y="0"/>
                      <a:pt x="3012770" y="4954"/>
                      <a:pt x="3021588" y="13773"/>
                    </a:cubicBezTo>
                    <a:cubicBezTo>
                      <a:pt x="3030407" y="22591"/>
                      <a:pt x="3035361" y="34552"/>
                      <a:pt x="3035361" y="47023"/>
                    </a:cubicBezTo>
                    <a:lnTo>
                      <a:pt x="3035361" y="2184998"/>
                    </a:lnTo>
                    <a:cubicBezTo>
                      <a:pt x="3035361" y="2197469"/>
                      <a:pt x="3030407" y="2209429"/>
                      <a:pt x="3021588" y="2218248"/>
                    </a:cubicBezTo>
                    <a:cubicBezTo>
                      <a:pt x="3012770" y="2227067"/>
                      <a:pt x="3000809" y="2232021"/>
                      <a:pt x="2988338" y="2232021"/>
                    </a:cubicBezTo>
                    <a:lnTo>
                      <a:pt x="47023" y="2232021"/>
                    </a:lnTo>
                    <a:cubicBezTo>
                      <a:pt x="34552" y="2232021"/>
                      <a:pt x="22591" y="2227067"/>
                      <a:pt x="13773" y="2218248"/>
                    </a:cubicBezTo>
                    <a:cubicBezTo>
                      <a:pt x="4954" y="2209429"/>
                      <a:pt x="0" y="2197469"/>
                      <a:pt x="0" y="2184998"/>
                    </a:cubicBezTo>
                    <a:lnTo>
                      <a:pt x="0" y="47023"/>
                    </a:lnTo>
                    <a:cubicBezTo>
                      <a:pt x="0" y="34552"/>
                      <a:pt x="4954" y="22591"/>
                      <a:pt x="13773" y="13773"/>
                    </a:cubicBezTo>
                    <a:cubicBezTo>
                      <a:pt x="22591" y="4954"/>
                      <a:pt x="34552" y="0"/>
                      <a:pt x="47023" y="0"/>
                    </a:cubicBezTo>
                    <a:close/>
                  </a:path>
                </a:pathLst>
              </a:custGeom>
              <a:solidFill>
                <a:srgbClr val="19274F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" name="TextBox 29"/>
              <p:cNvSpPr txBox="1"/>
              <p:nvPr/>
            </p:nvSpPr>
            <p:spPr>
              <a:xfrm>
                <a:off x="0" y="-66675"/>
                <a:ext cx="3035361" cy="229869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52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0" name="Group 30"/>
            <p:cNvGrpSpPr/>
            <p:nvPr/>
          </p:nvGrpSpPr>
          <p:grpSpPr>
            <a:xfrm>
              <a:off x="341752" y="0"/>
              <a:ext cx="14761126" cy="10856806"/>
              <a:chOff x="0" y="0"/>
              <a:chExt cx="2915778" cy="2144554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2915778" cy="2144554"/>
              </a:xfrm>
              <a:custGeom>
                <a:avLst/>
                <a:gdLst/>
                <a:ahLst/>
                <a:cxnLst/>
                <a:rect l="l" t="t" r="r" b="b"/>
                <a:pathLst>
                  <a:path w="2915778" h="2144554">
                    <a:moveTo>
                      <a:pt x="48951" y="0"/>
                    </a:moveTo>
                    <a:lnTo>
                      <a:pt x="2866827" y="0"/>
                    </a:lnTo>
                    <a:cubicBezTo>
                      <a:pt x="2893862" y="0"/>
                      <a:pt x="2915778" y="21916"/>
                      <a:pt x="2915778" y="48951"/>
                    </a:cubicBezTo>
                    <a:lnTo>
                      <a:pt x="2915778" y="2095603"/>
                    </a:lnTo>
                    <a:cubicBezTo>
                      <a:pt x="2915778" y="2108585"/>
                      <a:pt x="2910621" y="2121036"/>
                      <a:pt x="2901441" y="2130217"/>
                    </a:cubicBezTo>
                    <a:cubicBezTo>
                      <a:pt x="2892260" y="2139397"/>
                      <a:pt x="2879809" y="2144554"/>
                      <a:pt x="2866827" y="2144554"/>
                    </a:cubicBezTo>
                    <a:lnTo>
                      <a:pt x="48951" y="2144554"/>
                    </a:lnTo>
                    <a:cubicBezTo>
                      <a:pt x="21916" y="2144554"/>
                      <a:pt x="0" y="2122638"/>
                      <a:pt x="0" y="2095603"/>
                    </a:cubicBezTo>
                    <a:lnTo>
                      <a:pt x="0" y="48951"/>
                    </a:lnTo>
                    <a:cubicBezTo>
                      <a:pt x="0" y="35969"/>
                      <a:pt x="5157" y="23518"/>
                      <a:pt x="14338" y="14338"/>
                    </a:cubicBezTo>
                    <a:cubicBezTo>
                      <a:pt x="23518" y="5157"/>
                      <a:pt x="35969" y="0"/>
                      <a:pt x="4895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" name="TextBox 32"/>
              <p:cNvSpPr txBox="1"/>
              <p:nvPr/>
            </p:nvSpPr>
            <p:spPr>
              <a:xfrm>
                <a:off x="0" y="-66675"/>
                <a:ext cx="2915778" cy="22112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52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3" name="Group 33"/>
            <p:cNvGrpSpPr/>
            <p:nvPr/>
          </p:nvGrpSpPr>
          <p:grpSpPr>
            <a:xfrm>
              <a:off x="440376" y="0"/>
              <a:ext cx="14926139" cy="10751802"/>
              <a:chOff x="0" y="0"/>
              <a:chExt cx="2948373" cy="2123813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0" y="0"/>
                <a:ext cx="2948373" cy="2123813"/>
              </a:xfrm>
              <a:custGeom>
                <a:avLst/>
                <a:gdLst/>
                <a:ahLst/>
                <a:cxnLst/>
                <a:rect l="l" t="t" r="r" b="b"/>
                <a:pathLst>
                  <a:path w="2948373" h="2123813">
                    <a:moveTo>
                      <a:pt x="48410" y="0"/>
                    </a:moveTo>
                    <a:lnTo>
                      <a:pt x="2899963" y="0"/>
                    </a:lnTo>
                    <a:cubicBezTo>
                      <a:pt x="2912802" y="0"/>
                      <a:pt x="2925115" y="5100"/>
                      <a:pt x="2934194" y="14179"/>
                    </a:cubicBezTo>
                    <a:cubicBezTo>
                      <a:pt x="2943273" y="23258"/>
                      <a:pt x="2948373" y="35571"/>
                      <a:pt x="2948373" y="48410"/>
                    </a:cubicBezTo>
                    <a:lnTo>
                      <a:pt x="2948373" y="2075403"/>
                    </a:lnTo>
                    <a:cubicBezTo>
                      <a:pt x="2948373" y="2088242"/>
                      <a:pt x="2943273" y="2100555"/>
                      <a:pt x="2934194" y="2109634"/>
                    </a:cubicBezTo>
                    <a:cubicBezTo>
                      <a:pt x="2925115" y="2118713"/>
                      <a:pt x="2912802" y="2123813"/>
                      <a:pt x="2899963" y="2123813"/>
                    </a:cubicBezTo>
                    <a:lnTo>
                      <a:pt x="48410" y="2123813"/>
                    </a:lnTo>
                    <a:cubicBezTo>
                      <a:pt x="35571" y="2123813"/>
                      <a:pt x="23258" y="2118713"/>
                      <a:pt x="14179" y="2109634"/>
                    </a:cubicBezTo>
                    <a:cubicBezTo>
                      <a:pt x="5100" y="2100555"/>
                      <a:pt x="0" y="2088242"/>
                      <a:pt x="0" y="2075403"/>
                    </a:cubicBezTo>
                    <a:lnTo>
                      <a:pt x="0" y="48410"/>
                    </a:lnTo>
                    <a:cubicBezTo>
                      <a:pt x="0" y="35571"/>
                      <a:pt x="5100" y="23258"/>
                      <a:pt x="14179" y="14179"/>
                    </a:cubicBezTo>
                    <a:cubicBezTo>
                      <a:pt x="23258" y="5100"/>
                      <a:pt x="35571" y="0"/>
                      <a:pt x="48410" y="0"/>
                    </a:cubicBezTo>
                    <a:close/>
                  </a:path>
                </a:pathLst>
              </a:custGeom>
              <a:solidFill>
                <a:srgbClr val="FFD33C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" name="TextBox 35"/>
              <p:cNvSpPr txBox="1"/>
              <p:nvPr/>
            </p:nvSpPr>
            <p:spPr>
              <a:xfrm>
                <a:off x="0" y="-66675"/>
                <a:ext cx="2948373" cy="219048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52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6" name="Group 36"/>
            <p:cNvGrpSpPr/>
            <p:nvPr/>
          </p:nvGrpSpPr>
          <p:grpSpPr>
            <a:xfrm>
              <a:off x="7288243" y="9820902"/>
              <a:ext cx="1512937" cy="585331"/>
              <a:chOff x="0" y="0"/>
              <a:chExt cx="298852" cy="115621"/>
            </a:xfrm>
          </p:grpSpPr>
          <p:sp>
            <p:nvSpPr>
              <p:cNvPr id="37" name="Freeform 37"/>
              <p:cNvSpPr/>
              <p:nvPr/>
            </p:nvSpPr>
            <p:spPr>
              <a:xfrm>
                <a:off x="0" y="0"/>
                <a:ext cx="298852" cy="115621"/>
              </a:xfrm>
              <a:custGeom>
                <a:avLst/>
                <a:gdLst/>
                <a:ahLst/>
                <a:cxnLst/>
                <a:rect l="l" t="t" r="r" b="b"/>
                <a:pathLst>
                  <a:path w="298852" h="115621">
                    <a:moveTo>
                      <a:pt x="57810" y="0"/>
                    </a:moveTo>
                    <a:lnTo>
                      <a:pt x="241041" y="0"/>
                    </a:lnTo>
                    <a:cubicBezTo>
                      <a:pt x="272969" y="0"/>
                      <a:pt x="298852" y="25883"/>
                      <a:pt x="298852" y="57810"/>
                    </a:cubicBezTo>
                    <a:lnTo>
                      <a:pt x="298852" y="57810"/>
                    </a:lnTo>
                    <a:cubicBezTo>
                      <a:pt x="298852" y="89738"/>
                      <a:pt x="272969" y="115621"/>
                      <a:pt x="241041" y="115621"/>
                    </a:cubicBezTo>
                    <a:lnTo>
                      <a:pt x="57810" y="115621"/>
                    </a:lnTo>
                    <a:cubicBezTo>
                      <a:pt x="25883" y="115621"/>
                      <a:pt x="0" y="89738"/>
                      <a:pt x="0" y="57810"/>
                    </a:cubicBezTo>
                    <a:lnTo>
                      <a:pt x="0" y="57810"/>
                    </a:lnTo>
                    <a:cubicBezTo>
                      <a:pt x="0" y="25883"/>
                      <a:pt x="25883" y="0"/>
                      <a:pt x="5781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8" name="TextBox 38"/>
              <p:cNvSpPr txBox="1"/>
              <p:nvPr/>
            </p:nvSpPr>
            <p:spPr>
              <a:xfrm>
                <a:off x="0" y="-66675"/>
                <a:ext cx="298852" cy="18229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52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9" name="Group 39"/>
            <p:cNvGrpSpPr/>
            <p:nvPr/>
          </p:nvGrpSpPr>
          <p:grpSpPr>
            <a:xfrm>
              <a:off x="7354808" y="9774471"/>
              <a:ext cx="1488398" cy="564298"/>
              <a:chOff x="0" y="0"/>
              <a:chExt cx="294005" cy="111466"/>
            </a:xfrm>
          </p:grpSpPr>
          <p:sp>
            <p:nvSpPr>
              <p:cNvPr id="40" name="Freeform 40"/>
              <p:cNvSpPr/>
              <p:nvPr/>
            </p:nvSpPr>
            <p:spPr>
              <a:xfrm>
                <a:off x="0" y="0"/>
                <a:ext cx="294005" cy="111466"/>
              </a:xfrm>
              <a:custGeom>
                <a:avLst/>
                <a:gdLst/>
                <a:ahLst/>
                <a:cxnLst/>
                <a:rect l="l" t="t" r="r" b="b"/>
                <a:pathLst>
                  <a:path w="294005" h="111466">
                    <a:moveTo>
                      <a:pt x="55733" y="0"/>
                    </a:moveTo>
                    <a:lnTo>
                      <a:pt x="238271" y="0"/>
                    </a:lnTo>
                    <a:cubicBezTo>
                      <a:pt x="269052" y="0"/>
                      <a:pt x="294005" y="24953"/>
                      <a:pt x="294005" y="55733"/>
                    </a:cubicBezTo>
                    <a:lnTo>
                      <a:pt x="294005" y="55733"/>
                    </a:lnTo>
                    <a:cubicBezTo>
                      <a:pt x="294005" y="70514"/>
                      <a:pt x="288133" y="84690"/>
                      <a:pt x="277681" y="95142"/>
                    </a:cubicBezTo>
                    <a:cubicBezTo>
                      <a:pt x="267229" y="105594"/>
                      <a:pt x="253053" y="111466"/>
                      <a:pt x="238271" y="111466"/>
                    </a:cubicBezTo>
                    <a:lnTo>
                      <a:pt x="55733" y="111466"/>
                    </a:lnTo>
                    <a:cubicBezTo>
                      <a:pt x="40952" y="111466"/>
                      <a:pt x="26776" y="105594"/>
                      <a:pt x="16324" y="95142"/>
                    </a:cubicBezTo>
                    <a:cubicBezTo>
                      <a:pt x="5872" y="84690"/>
                      <a:pt x="0" y="70514"/>
                      <a:pt x="0" y="55733"/>
                    </a:cubicBezTo>
                    <a:lnTo>
                      <a:pt x="0" y="55733"/>
                    </a:lnTo>
                    <a:cubicBezTo>
                      <a:pt x="0" y="40952"/>
                      <a:pt x="5872" y="26776"/>
                      <a:pt x="16324" y="16324"/>
                    </a:cubicBezTo>
                    <a:cubicBezTo>
                      <a:pt x="26776" y="5872"/>
                      <a:pt x="40952" y="0"/>
                      <a:pt x="55733" y="0"/>
                    </a:cubicBezTo>
                    <a:close/>
                  </a:path>
                </a:pathLst>
              </a:custGeom>
              <a:solidFill>
                <a:srgbClr val="19274F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" name="TextBox 41"/>
              <p:cNvSpPr txBox="1"/>
              <p:nvPr/>
            </p:nvSpPr>
            <p:spPr>
              <a:xfrm>
                <a:off x="0" y="-66675"/>
                <a:ext cx="294005" cy="17814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52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42" name="Group 42"/>
            <p:cNvGrpSpPr/>
            <p:nvPr/>
          </p:nvGrpSpPr>
          <p:grpSpPr>
            <a:xfrm>
              <a:off x="1152372" y="1785251"/>
              <a:ext cx="13274169" cy="7626642"/>
              <a:chOff x="0" y="0"/>
              <a:chExt cx="2622058" cy="1506497"/>
            </a:xfrm>
          </p:grpSpPr>
          <p:sp>
            <p:nvSpPr>
              <p:cNvPr id="43" name="Freeform 43"/>
              <p:cNvSpPr/>
              <p:nvPr/>
            </p:nvSpPr>
            <p:spPr>
              <a:xfrm>
                <a:off x="0" y="0"/>
                <a:ext cx="2622058" cy="1506497"/>
              </a:xfrm>
              <a:custGeom>
                <a:avLst/>
                <a:gdLst/>
                <a:ahLst/>
                <a:cxnLst/>
                <a:rect l="l" t="t" r="r" b="b"/>
                <a:pathLst>
                  <a:path w="2622058" h="1506497">
                    <a:moveTo>
                      <a:pt x="0" y="0"/>
                    </a:moveTo>
                    <a:lnTo>
                      <a:pt x="2622058" y="0"/>
                    </a:lnTo>
                    <a:lnTo>
                      <a:pt x="2622058" y="1506497"/>
                    </a:lnTo>
                    <a:lnTo>
                      <a:pt x="0" y="1506497"/>
                    </a:lnTo>
                    <a:close/>
                  </a:path>
                </a:pathLst>
              </a:custGeom>
              <a:solidFill>
                <a:srgbClr val="FFFFFF"/>
              </a:solidFill>
              <a:ln w="95250" cap="sq">
                <a:solidFill>
                  <a:srgbClr val="19274F"/>
                </a:solidFill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4" name="TextBox 44"/>
              <p:cNvSpPr txBox="1"/>
              <p:nvPr/>
            </p:nvSpPr>
            <p:spPr>
              <a:xfrm>
                <a:off x="0" y="-66675"/>
                <a:ext cx="2622058" cy="157317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52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45" name="AutoShape 45"/>
            <p:cNvSpPr/>
            <p:nvPr/>
          </p:nvSpPr>
          <p:spPr>
            <a:xfrm>
              <a:off x="1184259" y="1785258"/>
              <a:ext cx="814" cy="7645726"/>
            </a:xfrm>
            <a:prstGeom prst="line">
              <a:avLst/>
            </a:prstGeom>
            <a:ln w="12700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" name="AutoShape 46"/>
            <p:cNvSpPr/>
            <p:nvPr/>
          </p:nvSpPr>
          <p:spPr>
            <a:xfrm flipV="1">
              <a:off x="1152372" y="9353152"/>
              <a:ext cx="13274169" cy="14325"/>
            </a:xfrm>
            <a:prstGeom prst="line">
              <a:avLst/>
            </a:prstGeom>
            <a:ln w="12700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47" name="Group 47"/>
            <p:cNvGrpSpPr/>
            <p:nvPr/>
          </p:nvGrpSpPr>
          <p:grpSpPr>
            <a:xfrm>
              <a:off x="6106153" y="761173"/>
              <a:ext cx="2413258" cy="564298"/>
              <a:chOff x="0" y="0"/>
              <a:chExt cx="476693" cy="111466"/>
            </a:xfrm>
          </p:grpSpPr>
          <p:sp>
            <p:nvSpPr>
              <p:cNvPr id="48" name="Freeform 48"/>
              <p:cNvSpPr/>
              <p:nvPr/>
            </p:nvSpPr>
            <p:spPr>
              <a:xfrm>
                <a:off x="0" y="0"/>
                <a:ext cx="476693" cy="111466"/>
              </a:xfrm>
              <a:custGeom>
                <a:avLst/>
                <a:gdLst/>
                <a:ahLst/>
                <a:cxnLst/>
                <a:rect l="l" t="t" r="r" b="b"/>
                <a:pathLst>
                  <a:path w="476693" h="111466">
                    <a:moveTo>
                      <a:pt x="55733" y="0"/>
                    </a:moveTo>
                    <a:lnTo>
                      <a:pt x="420960" y="0"/>
                    </a:lnTo>
                    <a:cubicBezTo>
                      <a:pt x="435741" y="0"/>
                      <a:pt x="449917" y="5872"/>
                      <a:pt x="460369" y="16324"/>
                    </a:cubicBezTo>
                    <a:cubicBezTo>
                      <a:pt x="470821" y="26776"/>
                      <a:pt x="476693" y="40952"/>
                      <a:pt x="476693" y="55733"/>
                    </a:cubicBezTo>
                    <a:lnTo>
                      <a:pt x="476693" y="55733"/>
                    </a:lnTo>
                    <a:cubicBezTo>
                      <a:pt x="476693" y="70514"/>
                      <a:pt x="470821" y="84690"/>
                      <a:pt x="460369" y="95142"/>
                    </a:cubicBezTo>
                    <a:cubicBezTo>
                      <a:pt x="449917" y="105594"/>
                      <a:pt x="435741" y="111466"/>
                      <a:pt x="420960" y="111466"/>
                    </a:cubicBezTo>
                    <a:lnTo>
                      <a:pt x="55733" y="111466"/>
                    </a:lnTo>
                    <a:cubicBezTo>
                      <a:pt x="40952" y="111466"/>
                      <a:pt x="26776" y="105594"/>
                      <a:pt x="16324" y="95142"/>
                    </a:cubicBezTo>
                    <a:cubicBezTo>
                      <a:pt x="5872" y="84690"/>
                      <a:pt x="0" y="70514"/>
                      <a:pt x="0" y="55733"/>
                    </a:cubicBezTo>
                    <a:lnTo>
                      <a:pt x="0" y="55733"/>
                    </a:lnTo>
                    <a:cubicBezTo>
                      <a:pt x="0" y="40952"/>
                      <a:pt x="5872" y="26776"/>
                      <a:pt x="16324" y="16324"/>
                    </a:cubicBezTo>
                    <a:cubicBezTo>
                      <a:pt x="26776" y="5872"/>
                      <a:pt x="40952" y="0"/>
                      <a:pt x="5573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9" name="TextBox 49"/>
              <p:cNvSpPr txBox="1"/>
              <p:nvPr/>
            </p:nvSpPr>
            <p:spPr>
              <a:xfrm>
                <a:off x="0" y="-66675"/>
                <a:ext cx="476693" cy="17814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52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50" name="Group 50"/>
            <p:cNvGrpSpPr/>
            <p:nvPr/>
          </p:nvGrpSpPr>
          <p:grpSpPr>
            <a:xfrm>
              <a:off x="6190452" y="684118"/>
              <a:ext cx="2413258" cy="564298"/>
              <a:chOff x="0" y="0"/>
              <a:chExt cx="476693" cy="111466"/>
            </a:xfrm>
          </p:grpSpPr>
          <p:sp>
            <p:nvSpPr>
              <p:cNvPr id="51" name="Freeform 51"/>
              <p:cNvSpPr/>
              <p:nvPr/>
            </p:nvSpPr>
            <p:spPr>
              <a:xfrm>
                <a:off x="0" y="0"/>
                <a:ext cx="476693" cy="111466"/>
              </a:xfrm>
              <a:custGeom>
                <a:avLst/>
                <a:gdLst/>
                <a:ahLst/>
                <a:cxnLst/>
                <a:rect l="l" t="t" r="r" b="b"/>
                <a:pathLst>
                  <a:path w="476693" h="111466">
                    <a:moveTo>
                      <a:pt x="55733" y="0"/>
                    </a:moveTo>
                    <a:lnTo>
                      <a:pt x="420960" y="0"/>
                    </a:lnTo>
                    <a:cubicBezTo>
                      <a:pt x="435741" y="0"/>
                      <a:pt x="449917" y="5872"/>
                      <a:pt x="460369" y="16324"/>
                    </a:cubicBezTo>
                    <a:cubicBezTo>
                      <a:pt x="470821" y="26776"/>
                      <a:pt x="476693" y="40952"/>
                      <a:pt x="476693" y="55733"/>
                    </a:cubicBezTo>
                    <a:lnTo>
                      <a:pt x="476693" y="55733"/>
                    </a:lnTo>
                    <a:cubicBezTo>
                      <a:pt x="476693" y="70514"/>
                      <a:pt x="470821" y="84690"/>
                      <a:pt x="460369" y="95142"/>
                    </a:cubicBezTo>
                    <a:cubicBezTo>
                      <a:pt x="449917" y="105594"/>
                      <a:pt x="435741" y="111466"/>
                      <a:pt x="420960" y="111466"/>
                    </a:cubicBezTo>
                    <a:lnTo>
                      <a:pt x="55733" y="111466"/>
                    </a:lnTo>
                    <a:cubicBezTo>
                      <a:pt x="40952" y="111466"/>
                      <a:pt x="26776" y="105594"/>
                      <a:pt x="16324" y="95142"/>
                    </a:cubicBezTo>
                    <a:cubicBezTo>
                      <a:pt x="5872" y="84690"/>
                      <a:pt x="0" y="70514"/>
                      <a:pt x="0" y="55733"/>
                    </a:cubicBezTo>
                    <a:lnTo>
                      <a:pt x="0" y="55733"/>
                    </a:lnTo>
                    <a:cubicBezTo>
                      <a:pt x="0" y="40952"/>
                      <a:pt x="5872" y="26776"/>
                      <a:pt x="16324" y="16324"/>
                    </a:cubicBezTo>
                    <a:cubicBezTo>
                      <a:pt x="26776" y="5872"/>
                      <a:pt x="40952" y="0"/>
                      <a:pt x="55733" y="0"/>
                    </a:cubicBezTo>
                    <a:close/>
                  </a:path>
                </a:pathLst>
              </a:custGeom>
              <a:solidFill>
                <a:srgbClr val="19274F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2" name="TextBox 52"/>
              <p:cNvSpPr txBox="1"/>
              <p:nvPr/>
            </p:nvSpPr>
            <p:spPr>
              <a:xfrm>
                <a:off x="0" y="-66675"/>
                <a:ext cx="476693" cy="17814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52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53" name="Group 53"/>
            <p:cNvGrpSpPr/>
            <p:nvPr/>
          </p:nvGrpSpPr>
          <p:grpSpPr>
            <a:xfrm>
              <a:off x="9136440" y="721901"/>
              <a:ext cx="564298" cy="564298"/>
              <a:chOff x="0" y="0"/>
              <a:chExt cx="812800" cy="812800"/>
            </a:xfrm>
          </p:grpSpPr>
          <p:sp>
            <p:nvSpPr>
              <p:cNvPr id="54" name="Freeform 5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FFFFF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5" name="TextBox 55"/>
              <p:cNvSpPr txBox="1"/>
              <p:nvPr/>
            </p:nvSpPr>
            <p:spPr>
              <a:xfrm>
                <a:off x="76200" y="9525"/>
                <a:ext cx="660400" cy="7270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52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56" name="Group 56"/>
            <p:cNvGrpSpPr/>
            <p:nvPr/>
          </p:nvGrpSpPr>
          <p:grpSpPr>
            <a:xfrm>
              <a:off x="9079765" y="684118"/>
              <a:ext cx="564298" cy="564298"/>
              <a:chOff x="0" y="0"/>
              <a:chExt cx="812800" cy="812800"/>
            </a:xfrm>
          </p:grpSpPr>
          <p:sp>
            <p:nvSpPr>
              <p:cNvPr id="57" name="Freeform 5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19274F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8" name="TextBox 58"/>
              <p:cNvSpPr txBox="1"/>
              <p:nvPr/>
            </p:nvSpPr>
            <p:spPr>
              <a:xfrm>
                <a:off x="76200" y="9525"/>
                <a:ext cx="660400" cy="7270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52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9" name="Hình chữ nhật 8">
            <a:extLst>
              <a:ext uri="{FF2B5EF4-FFF2-40B4-BE49-F238E27FC236}">
                <a16:creationId xmlns:a16="http://schemas.microsoft.com/office/drawing/2014/main" id="{8769D94C-6F98-D0CE-75A7-28AB62679FE6}"/>
              </a:ext>
            </a:extLst>
          </p:cNvPr>
          <p:cNvSpPr/>
          <p:nvPr/>
        </p:nvSpPr>
        <p:spPr>
          <a:xfrm>
            <a:off x="4130069" y="2400497"/>
            <a:ext cx="1003351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7200" b="1" cap="none" spc="0">
                <a:ln w="0"/>
                <a:solidFill>
                  <a:schemeClr val="tx1"/>
                </a:solidFill>
              </a:rPr>
              <a:t>HOẠT ĐỘNG NỐI TIẾP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AD0C36BB-F2BD-5FFD-D79E-4682348C3544}"/>
              </a:ext>
            </a:extLst>
          </p:cNvPr>
          <p:cNvSpPr txBox="1"/>
          <p:nvPr/>
        </p:nvSpPr>
        <p:spPr>
          <a:xfrm>
            <a:off x="2363066" y="4257495"/>
            <a:ext cx="13726775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6600" b="1" i="1">
                <a:solidFill>
                  <a:srgbClr val="2F54C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 hiện kế hoạch tham gia hoạt động xã hội ở địa phương mà nhóm đã xây dựng.</a:t>
            </a:r>
          </a:p>
        </p:txBody>
      </p:sp>
      <p:grpSp>
        <p:nvGrpSpPr>
          <p:cNvPr id="10" name="Nhóm 9">
            <a:extLst>
              <a:ext uri="{FF2B5EF4-FFF2-40B4-BE49-F238E27FC236}">
                <a16:creationId xmlns:a16="http://schemas.microsoft.com/office/drawing/2014/main" id="{75D98378-913F-A6EA-DF69-9D84F3CA5694}"/>
              </a:ext>
            </a:extLst>
          </p:cNvPr>
          <p:cNvGrpSpPr/>
          <p:nvPr/>
        </p:nvGrpSpPr>
        <p:grpSpPr>
          <a:xfrm>
            <a:off x="6858000" y="3407023"/>
            <a:ext cx="4743270" cy="624213"/>
            <a:chOff x="6102553" y="3407023"/>
            <a:chExt cx="5981339" cy="787142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749DB4E0-21BC-6CB4-41F6-11F8DDCE6AA6}"/>
                </a:ext>
              </a:extLst>
            </p:cNvPr>
            <p:cNvSpPr/>
            <p:nvPr/>
          </p:nvSpPr>
          <p:spPr>
            <a:xfrm>
              <a:off x="6102553" y="3775856"/>
              <a:ext cx="2542107" cy="169431"/>
            </a:xfrm>
            <a:custGeom>
              <a:avLst/>
              <a:gdLst/>
              <a:ahLst/>
              <a:cxnLst/>
              <a:rect l="l" t="t" r="r" b="b"/>
              <a:pathLst>
                <a:path w="7315200" h="423672">
                  <a:moveTo>
                    <a:pt x="0" y="0"/>
                  </a:moveTo>
                  <a:lnTo>
                    <a:pt x="7315200" y="0"/>
                  </a:lnTo>
                  <a:lnTo>
                    <a:pt x="7315200" y="423672"/>
                  </a:lnTo>
                  <a:lnTo>
                    <a:pt x="0" y="4236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Freeform 3">
              <a:extLst>
                <a:ext uri="{FF2B5EF4-FFF2-40B4-BE49-F238E27FC236}">
                  <a16:creationId xmlns:a16="http://schemas.microsoft.com/office/drawing/2014/main" id="{25012EB3-449A-500E-FC46-25057BD537F1}"/>
                </a:ext>
              </a:extLst>
            </p:cNvPr>
            <p:cNvSpPr/>
            <p:nvPr/>
          </p:nvSpPr>
          <p:spPr>
            <a:xfrm>
              <a:off x="8644660" y="3407023"/>
              <a:ext cx="866666" cy="787142"/>
            </a:xfrm>
            <a:custGeom>
              <a:avLst/>
              <a:gdLst/>
              <a:ahLst/>
              <a:cxnLst/>
              <a:rect l="l" t="t" r="r" b="b"/>
              <a:pathLst>
                <a:path w="3871876" h="3779919">
                  <a:moveTo>
                    <a:pt x="0" y="0"/>
                  </a:moveTo>
                  <a:lnTo>
                    <a:pt x="3871876" y="0"/>
                  </a:lnTo>
                  <a:lnTo>
                    <a:pt x="3871876" y="3779919"/>
                  </a:lnTo>
                  <a:lnTo>
                    <a:pt x="0" y="37799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5AEB01DA-6CC9-F982-A8DE-F7040AC69CE7}"/>
                </a:ext>
              </a:extLst>
            </p:cNvPr>
            <p:cNvSpPr/>
            <p:nvPr/>
          </p:nvSpPr>
          <p:spPr>
            <a:xfrm>
              <a:off x="9541785" y="3775856"/>
              <a:ext cx="2542107" cy="169431"/>
            </a:xfrm>
            <a:custGeom>
              <a:avLst/>
              <a:gdLst/>
              <a:ahLst/>
              <a:cxnLst/>
              <a:rect l="l" t="t" r="r" b="b"/>
              <a:pathLst>
                <a:path w="7315200" h="423672">
                  <a:moveTo>
                    <a:pt x="0" y="0"/>
                  </a:moveTo>
                  <a:lnTo>
                    <a:pt x="7315200" y="0"/>
                  </a:lnTo>
                  <a:lnTo>
                    <a:pt x="7315200" y="423672"/>
                  </a:lnTo>
                  <a:lnTo>
                    <a:pt x="0" y="4236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464668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2322261" y="8578946"/>
            <a:ext cx="22517871" cy="1129987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677124" y="-956431"/>
            <a:ext cx="14519102" cy="9300332"/>
          </a:xfrm>
          <a:prstGeom prst="rect">
            <a:avLst/>
          </a:prstGeom>
        </p:spPr>
      </p:pic>
      <p:pic>
        <p:nvPicPr>
          <p:cNvPr id="13" name="Picture 17">
            <a:extLst>
              <a:ext uri="{FF2B5EF4-FFF2-40B4-BE49-F238E27FC236}">
                <a16:creationId xmlns:a16="http://schemas.microsoft.com/office/drawing/2014/main" id="{08FA1023-6AC4-6343-FE2A-5C3212B9D4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4035161" y="1452621"/>
            <a:ext cx="1742214" cy="1149861"/>
          </a:xfrm>
          <a:prstGeom prst="rect">
            <a:avLst/>
          </a:prstGeom>
        </p:spPr>
      </p:pic>
      <p:pic>
        <p:nvPicPr>
          <p:cNvPr id="16" name="Picture 9">
            <a:extLst>
              <a:ext uri="{FF2B5EF4-FFF2-40B4-BE49-F238E27FC236}">
                <a16:creationId xmlns:a16="http://schemas.microsoft.com/office/drawing/2014/main" id="{759FE67F-6513-7C81-53C1-F1000995870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" y="5054609"/>
            <a:ext cx="5496872" cy="5259821"/>
          </a:xfrm>
          <a:prstGeom prst="rect">
            <a:avLst/>
          </a:prstGeom>
        </p:spPr>
      </p:pic>
      <p:pic>
        <p:nvPicPr>
          <p:cNvPr id="17" name="Picture 11">
            <a:extLst>
              <a:ext uri="{FF2B5EF4-FFF2-40B4-BE49-F238E27FC236}">
                <a16:creationId xmlns:a16="http://schemas.microsoft.com/office/drawing/2014/main" id="{855C0786-44A8-9DA1-19D7-DE13EE3D18B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3499720" y="4914901"/>
            <a:ext cx="4975592" cy="49569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033A929-551B-C5E1-889E-5D93F6B033F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528883" y="2584198"/>
            <a:ext cx="13287384" cy="2889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520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6052407"/>
            <a:ext cx="18418184" cy="4805338"/>
          </a:xfrm>
          <a:custGeom>
            <a:avLst/>
            <a:gdLst/>
            <a:ahLst/>
            <a:cxnLst/>
            <a:rect l="l" t="t" r="r" b="b"/>
            <a:pathLst>
              <a:path w="18418184" h="4805338">
                <a:moveTo>
                  <a:pt x="0" y="0"/>
                </a:moveTo>
                <a:lnTo>
                  <a:pt x="18418184" y="0"/>
                </a:lnTo>
                <a:lnTo>
                  <a:pt x="18418184" y="4805338"/>
                </a:lnTo>
                <a:lnTo>
                  <a:pt x="0" y="48053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48523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8418184" cy="3194586"/>
            <a:chOff x="0" y="0"/>
            <a:chExt cx="4850880" cy="84137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50879" cy="841373"/>
            </a:xfrm>
            <a:custGeom>
              <a:avLst/>
              <a:gdLst/>
              <a:ahLst/>
              <a:cxnLst/>
              <a:rect l="l" t="t" r="r" b="b"/>
              <a:pathLst>
                <a:path w="4850879" h="841373">
                  <a:moveTo>
                    <a:pt x="1617834" y="822303"/>
                  </a:moveTo>
                  <a:cubicBezTo>
                    <a:pt x="1866525" y="833817"/>
                    <a:pt x="2149257" y="841373"/>
                    <a:pt x="2426746" y="841373"/>
                  </a:cubicBezTo>
                  <a:cubicBezTo>
                    <a:pt x="2704244" y="841373"/>
                    <a:pt x="2971267" y="834896"/>
                    <a:pt x="3217337" y="823382"/>
                  </a:cubicBezTo>
                  <a:cubicBezTo>
                    <a:pt x="3222579" y="823022"/>
                    <a:pt x="3227813" y="823022"/>
                    <a:pt x="3233046" y="822663"/>
                  </a:cubicBezTo>
                  <a:cubicBezTo>
                    <a:pt x="4157148" y="776608"/>
                    <a:pt x="4837792" y="654994"/>
                    <a:pt x="4850879" y="512236"/>
                  </a:cubicBezTo>
                  <a:lnTo>
                    <a:pt x="4850879" y="0"/>
                  </a:lnTo>
                  <a:lnTo>
                    <a:pt x="0" y="0"/>
                  </a:lnTo>
                  <a:lnTo>
                    <a:pt x="0" y="511856"/>
                  </a:lnTo>
                  <a:cubicBezTo>
                    <a:pt x="13089" y="655712"/>
                    <a:pt x="683259" y="777328"/>
                    <a:pt x="1617834" y="822303"/>
                  </a:cubicBezTo>
                  <a:close/>
                </a:path>
              </a:pathLst>
            </a:custGeom>
            <a:solidFill>
              <a:srgbClr val="EFB647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850880" cy="7524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1475236" y="269296"/>
            <a:ext cx="2339668" cy="2374201"/>
          </a:xfrm>
          <a:custGeom>
            <a:avLst/>
            <a:gdLst/>
            <a:ahLst/>
            <a:cxnLst/>
            <a:rect l="l" t="t" r="r" b="b"/>
            <a:pathLst>
              <a:path w="2339668" h="2374201">
                <a:moveTo>
                  <a:pt x="0" y="0"/>
                </a:moveTo>
                <a:lnTo>
                  <a:pt x="2339668" y="0"/>
                </a:lnTo>
                <a:lnTo>
                  <a:pt x="2339668" y="2374201"/>
                </a:lnTo>
                <a:lnTo>
                  <a:pt x="0" y="23742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028700" y="269296"/>
            <a:ext cx="2339668" cy="2374201"/>
          </a:xfrm>
          <a:custGeom>
            <a:avLst/>
            <a:gdLst/>
            <a:ahLst/>
            <a:cxnLst/>
            <a:rect l="l" t="t" r="r" b="b"/>
            <a:pathLst>
              <a:path w="2339668" h="2374201">
                <a:moveTo>
                  <a:pt x="0" y="0"/>
                </a:moveTo>
                <a:lnTo>
                  <a:pt x="2339668" y="0"/>
                </a:lnTo>
                <a:lnTo>
                  <a:pt x="2339668" y="2374201"/>
                </a:lnTo>
                <a:lnTo>
                  <a:pt x="0" y="237420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190625" y="269296"/>
            <a:ext cx="2339668" cy="2374201"/>
          </a:xfrm>
          <a:custGeom>
            <a:avLst/>
            <a:gdLst/>
            <a:ahLst/>
            <a:cxnLst/>
            <a:rect l="l" t="t" r="r" b="b"/>
            <a:pathLst>
              <a:path w="2339668" h="2374201">
                <a:moveTo>
                  <a:pt x="0" y="0"/>
                </a:moveTo>
                <a:lnTo>
                  <a:pt x="2339668" y="0"/>
                </a:lnTo>
                <a:lnTo>
                  <a:pt x="2339668" y="2374201"/>
                </a:lnTo>
                <a:lnTo>
                  <a:pt x="0" y="237420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306558" y="740192"/>
            <a:ext cx="2061809" cy="16284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57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93" b="1" i="0" u="none" strike="noStrike" kern="1200" cap="none" spc="0" normalizeH="0" baseline="0" noProof="0">
                <a:ln>
                  <a:noFill/>
                </a:ln>
                <a:solidFill>
                  <a:srgbClr val="CC624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Chủ đề</a:t>
            </a:r>
          </a:p>
          <a:p>
            <a:pPr marL="0" marR="0" lvl="0" indent="0" algn="ctr" defTabSz="914400" rtl="0" eaLnBrk="1" fontAlgn="auto" latinLnBrk="0" hangingPunct="1">
              <a:lnSpc>
                <a:spcPts val="657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693" b="1" i="0" u="none" strike="noStrike" kern="1200" cap="none" spc="0" normalizeH="0" baseline="0" noProof="0">
                <a:ln>
                  <a:noFill/>
                </a:ln>
                <a:solidFill>
                  <a:srgbClr val="CC624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  <a:endParaRPr kumimoji="0" lang="en-US" sz="4693" b="1" i="0" u="none" strike="noStrike" kern="1200" cap="none" spc="0" normalizeH="0" baseline="0" noProof="0">
              <a:ln>
                <a:noFill/>
              </a:ln>
              <a:solidFill>
                <a:srgbClr val="CC624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4" name="Group 14"/>
          <p:cNvGrpSpPr/>
          <p:nvPr/>
        </p:nvGrpSpPr>
        <p:grpSpPr>
          <a:xfrm>
            <a:off x="15020478" y="0"/>
            <a:ext cx="4566227" cy="1543050"/>
            <a:chOff x="0" y="0"/>
            <a:chExt cx="1202628" cy="4064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202628" cy="406400"/>
            </a:xfrm>
            <a:custGeom>
              <a:avLst/>
              <a:gdLst/>
              <a:ahLst/>
              <a:cxnLst/>
              <a:rect l="l" t="t" r="r" b="b"/>
              <a:pathLst>
                <a:path w="1202628" h="406400">
                  <a:moveTo>
                    <a:pt x="999428" y="0"/>
                  </a:moveTo>
                  <a:cubicBezTo>
                    <a:pt x="1111652" y="0"/>
                    <a:pt x="1202628" y="90976"/>
                    <a:pt x="1202628" y="203200"/>
                  </a:cubicBezTo>
                  <a:cubicBezTo>
                    <a:pt x="1202628" y="315424"/>
                    <a:pt x="1111652" y="406400"/>
                    <a:pt x="999428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0B6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1202628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15302986" y="248579"/>
            <a:ext cx="2754010" cy="8538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27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198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TUẦN </a:t>
            </a:r>
            <a:r>
              <a:rPr lang="vi-VN" sz="5198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endParaRPr kumimoji="0" lang="en-US" sz="5198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0319B431-3EFC-7C2D-CAD6-674C0E02EF4D}"/>
              </a:ext>
            </a:extLst>
          </p:cNvPr>
          <p:cNvSpPr txBox="1"/>
          <p:nvPr/>
        </p:nvSpPr>
        <p:spPr>
          <a:xfrm>
            <a:off x="0" y="-850900"/>
            <a:ext cx="635000" cy="635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  <p:sp>
        <p:nvSpPr>
          <p:cNvPr id="23" name="Freeform 2"/>
          <p:cNvSpPr/>
          <p:nvPr/>
        </p:nvSpPr>
        <p:spPr>
          <a:xfrm flipH="1">
            <a:off x="-152400" y="2469195"/>
            <a:ext cx="8741255" cy="6064246"/>
          </a:xfrm>
          <a:custGeom>
            <a:avLst/>
            <a:gdLst/>
            <a:ahLst/>
            <a:cxnLst/>
            <a:rect l="l" t="t" r="r" b="b"/>
            <a:pathLst>
              <a:path w="5931243" h="4114800">
                <a:moveTo>
                  <a:pt x="0" y="0"/>
                </a:moveTo>
                <a:lnTo>
                  <a:pt x="5931243" y="0"/>
                </a:lnTo>
                <a:lnTo>
                  <a:pt x="593124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D5CA18C9-5D05-EC64-058A-C73ECAE86D1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38736" y="3787497"/>
            <a:ext cx="10027214" cy="6216058"/>
          </a:xfrm>
          <a:prstGeom prst="rect">
            <a:avLst/>
          </a:prstGeom>
        </p:spPr>
      </p:pic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9761B913-60C0-9D63-49EA-0DED056CEC22}"/>
              </a:ext>
            </a:extLst>
          </p:cNvPr>
          <p:cNvSpPr txBox="1">
            <a:spLocks noChangeAspect="1"/>
          </p:cNvSpPr>
          <p:nvPr/>
        </p:nvSpPr>
        <p:spPr>
          <a:xfrm>
            <a:off x="5783203" y="218557"/>
            <a:ext cx="6645008" cy="2301378"/>
          </a:xfrm>
          <a:custGeom>
            <a:avLst/>
            <a:gdLst/>
            <a:ahLst/>
            <a:cxnLst/>
            <a:rect l="l" t="t" r="r" b="b"/>
            <a:pathLst>
              <a:path w="7713221" h="2671334">
                <a:moveTo>
                  <a:pt x="1741560" y="2513171"/>
                </a:moveTo>
                <a:cubicBezTo>
                  <a:pt x="1763430" y="2513171"/>
                  <a:pt x="1781980" y="2520981"/>
                  <a:pt x="1797210" y="2536602"/>
                </a:cubicBezTo>
                <a:cubicBezTo>
                  <a:pt x="1812441" y="2552223"/>
                  <a:pt x="1820056" y="2570969"/>
                  <a:pt x="1820056" y="2592838"/>
                </a:cubicBezTo>
                <a:cubicBezTo>
                  <a:pt x="1820056" y="2614708"/>
                  <a:pt x="1812441" y="2633257"/>
                  <a:pt x="1797210" y="2648488"/>
                </a:cubicBezTo>
                <a:cubicBezTo>
                  <a:pt x="1781980" y="2663719"/>
                  <a:pt x="1763430" y="2671334"/>
                  <a:pt x="1741560" y="2671334"/>
                </a:cubicBezTo>
                <a:cubicBezTo>
                  <a:pt x="1719691" y="2671334"/>
                  <a:pt x="1700946" y="2663719"/>
                  <a:pt x="1685325" y="2648488"/>
                </a:cubicBezTo>
                <a:cubicBezTo>
                  <a:pt x="1669704" y="2633257"/>
                  <a:pt x="1661893" y="2614708"/>
                  <a:pt x="1661893" y="2592838"/>
                </a:cubicBezTo>
                <a:cubicBezTo>
                  <a:pt x="1661893" y="2570969"/>
                  <a:pt x="1669508" y="2552223"/>
                  <a:pt x="1684739" y="2536602"/>
                </a:cubicBezTo>
                <a:cubicBezTo>
                  <a:pt x="1699969" y="2520981"/>
                  <a:pt x="1718910" y="2513171"/>
                  <a:pt x="1741560" y="2513171"/>
                </a:cubicBezTo>
                <a:close/>
                <a:moveTo>
                  <a:pt x="4198953" y="1686039"/>
                </a:moveTo>
                <a:lnTo>
                  <a:pt x="4198953" y="2022281"/>
                </a:lnTo>
                <a:lnTo>
                  <a:pt x="4348915" y="2022281"/>
                </a:lnTo>
                <a:cubicBezTo>
                  <a:pt x="4352039" y="2030873"/>
                  <a:pt x="4353601" y="2040245"/>
                  <a:pt x="4353601" y="2050399"/>
                </a:cubicBezTo>
                <a:cubicBezTo>
                  <a:pt x="4353601" y="2060553"/>
                  <a:pt x="4352039" y="2070316"/>
                  <a:pt x="4348915" y="2079688"/>
                </a:cubicBezTo>
                <a:lnTo>
                  <a:pt x="4198953" y="2079688"/>
                </a:lnTo>
                <a:lnTo>
                  <a:pt x="4198953" y="2406558"/>
                </a:lnTo>
                <a:lnTo>
                  <a:pt x="4289164" y="2406558"/>
                </a:lnTo>
                <a:cubicBezTo>
                  <a:pt x="4336027" y="2406558"/>
                  <a:pt x="4374103" y="2394842"/>
                  <a:pt x="4403393" y="2371411"/>
                </a:cubicBezTo>
                <a:cubicBezTo>
                  <a:pt x="4432682" y="2347979"/>
                  <a:pt x="4454357" y="2310293"/>
                  <a:pt x="4468415" y="2258353"/>
                </a:cubicBezTo>
                <a:cubicBezTo>
                  <a:pt x="4482474" y="2206414"/>
                  <a:pt x="4489503" y="2137486"/>
                  <a:pt x="4489503" y="2051570"/>
                </a:cubicBezTo>
                <a:cubicBezTo>
                  <a:pt x="4489503" y="1925040"/>
                  <a:pt x="4473297" y="1832486"/>
                  <a:pt x="4440883" y="1773907"/>
                </a:cubicBezTo>
                <a:cubicBezTo>
                  <a:pt x="4408469" y="1715328"/>
                  <a:pt x="4357897" y="1686039"/>
                  <a:pt x="4289164" y="1686039"/>
                </a:cubicBezTo>
                <a:close/>
                <a:moveTo>
                  <a:pt x="5112238" y="1680181"/>
                </a:moveTo>
                <a:cubicBezTo>
                  <a:pt x="5056003" y="1680181"/>
                  <a:pt x="5014803" y="1709861"/>
                  <a:pt x="4988637" y="1769221"/>
                </a:cubicBezTo>
                <a:cubicBezTo>
                  <a:pt x="4962472" y="1828581"/>
                  <a:pt x="4949389" y="1922697"/>
                  <a:pt x="4949389" y="2051570"/>
                </a:cubicBezTo>
                <a:cubicBezTo>
                  <a:pt x="4949389" y="2180444"/>
                  <a:pt x="4962472" y="2274560"/>
                  <a:pt x="4988637" y="2333920"/>
                </a:cubicBezTo>
                <a:cubicBezTo>
                  <a:pt x="5014803" y="2393280"/>
                  <a:pt x="5056003" y="2422960"/>
                  <a:pt x="5112238" y="2422960"/>
                </a:cubicBezTo>
                <a:cubicBezTo>
                  <a:pt x="5168475" y="2422960"/>
                  <a:pt x="5209479" y="2393475"/>
                  <a:pt x="5235254" y="2334506"/>
                </a:cubicBezTo>
                <a:cubicBezTo>
                  <a:pt x="5261029" y="2275537"/>
                  <a:pt x="5273915" y="2181225"/>
                  <a:pt x="5273915" y="2051570"/>
                </a:cubicBezTo>
                <a:cubicBezTo>
                  <a:pt x="5273915" y="1921916"/>
                  <a:pt x="5261029" y="1827604"/>
                  <a:pt x="5235254" y="1768635"/>
                </a:cubicBezTo>
                <a:cubicBezTo>
                  <a:pt x="5209479" y="1709666"/>
                  <a:pt x="5168475" y="1680181"/>
                  <a:pt x="5112238" y="1680181"/>
                </a:cubicBezTo>
                <a:close/>
                <a:moveTo>
                  <a:pt x="1740389" y="1680181"/>
                </a:moveTo>
                <a:cubicBezTo>
                  <a:pt x="1684153" y="1680181"/>
                  <a:pt x="1642953" y="1709861"/>
                  <a:pt x="1616787" y="1769221"/>
                </a:cubicBezTo>
                <a:cubicBezTo>
                  <a:pt x="1590622" y="1828581"/>
                  <a:pt x="1577540" y="1922697"/>
                  <a:pt x="1577540" y="2051570"/>
                </a:cubicBezTo>
                <a:cubicBezTo>
                  <a:pt x="1577540" y="2180444"/>
                  <a:pt x="1590622" y="2274560"/>
                  <a:pt x="1616787" y="2333920"/>
                </a:cubicBezTo>
                <a:cubicBezTo>
                  <a:pt x="1642953" y="2393280"/>
                  <a:pt x="1684153" y="2422960"/>
                  <a:pt x="1740389" y="2422960"/>
                </a:cubicBezTo>
                <a:cubicBezTo>
                  <a:pt x="1796624" y="2422960"/>
                  <a:pt x="1837630" y="2393475"/>
                  <a:pt x="1863404" y="2334506"/>
                </a:cubicBezTo>
                <a:cubicBezTo>
                  <a:pt x="1889179" y="2275537"/>
                  <a:pt x="1902066" y="2181225"/>
                  <a:pt x="1902066" y="2051570"/>
                </a:cubicBezTo>
                <a:cubicBezTo>
                  <a:pt x="1902066" y="1921916"/>
                  <a:pt x="1889179" y="1827604"/>
                  <a:pt x="1863404" y="1768635"/>
                </a:cubicBezTo>
                <a:cubicBezTo>
                  <a:pt x="1837630" y="1709666"/>
                  <a:pt x="1796624" y="1680181"/>
                  <a:pt x="1740389" y="1680181"/>
                </a:cubicBezTo>
                <a:close/>
                <a:moveTo>
                  <a:pt x="4289164" y="1632147"/>
                </a:moveTo>
                <a:cubicBezTo>
                  <a:pt x="4407883" y="1632147"/>
                  <a:pt x="4499071" y="1666708"/>
                  <a:pt x="4562727" y="1735831"/>
                </a:cubicBezTo>
                <a:cubicBezTo>
                  <a:pt x="4626383" y="1804954"/>
                  <a:pt x="4658210" y="1906686"/>
                  <a:pt x="4658210" y="2041026"/>
                </a:cubicBezTo>
                <a:cubicBezTo>
                  <a:pt x="4658210" y="2320642"/>
                  <a:pt x="4537929" y="2460450"/>
                  <a:pt x="4297365" y="2460450"/>
                </a:cubicBezTo>
                <a:lnTo>
                  <a:pt x="4134517" y="2460450"/>
                </a:lnTo>
                <a:cubicBezTo>
                  <a:pt x="4107179" y="2460450"/>
                  <a:pt x="4085505" y="2453421"/>
                  <a:pt x="4069493" y="2439362"/>
                </a:cubicBezTo>
                <a:cubicBezTo>
                  <a:pt x="4053483" y="2425303"/>
                  <a:pt x="4045477" y="2406558"/>
                  <a:pt x="4045477" y="2383126"/>
                </a:cubicBezTo>
                <a:lnTo>
                  <a:pt x="4044305" y="2079688"/>
                </a:lnTo>
                <a:lnTo>
                  <a:pt x="3976353" y="2079688"/>
                </a:lnTo>
                <a:cubicBezTo>
                  <a:pt x="3973229" y="2065629"/>
                  <a:pt x="3971667" y="2055866"/>
                  <a:pt x="3971667" y="2050399"/>
                </a:cubicBezTo>
                <a:cubicBezTo>
                  <a:pt x="3971667" y="2044151"/>
                  <a:pt x="3973229" y="2034778"/>
                  <a:pt x="3976353" y="2022281"/>
                </a:cubicBezTo>
                <a:lnTo>
                  <a:pt x="4044305" y="2022281"/>
                </a:lnTo>
                <a:lnTo>
                  <a:pt x="4044305" y="1810226"/>
                </a:lnTo>
                <a:lnTo>
                  <a:pt x="4044305" y="1768049"/>
                </a:lnTo>
                <a:cubicBezTo>
                  <a:pt x="4044305" y="1710252"/>
                  <a:pt x="4039228" y="1668075"/>
                  <a:pt x="4029075" y="1641519"/>
                </a:cubicBezTo>
                <a:cubicBezTo>
                  <a:pt x="4078281" y="1635271"/>
                  <a:pt x="4164977" y="1632147"/>
                  <a:pt x="4289164" y="1632147"/>
                </a:cubicBezTo>
                <a:close/>
                <a:moveTo>
                  <a:pt x="5666003" y="1629803"/>
                </a:moveTo>
                <a:cubicBezTo>
                  <a:pt x="5685529" y="1629803"/>
                  <a:pt x="5697635" y="1632147"/>
                  <a:pt x="5702321" y="1636833"/>
                </a:cubicBezTo>
                <a:cubicBezTo>
                  <a:pt x="5721847" y="1664951"/>
                  <a:pt x="5777693" y="1740322"/>
                  <a:pt x="5869857" y="1862947"/>
                </a:cubicBezTo>
                <a:cubicBezTo>
                  <a:pt x="5953429" y="1974637"/>
                  <a:pt x="6016109" y="2059771"/>
                  <a:pt x="6057895" y="2118350"/>
                </a:cubicBezTo>
                <a:cubicBezTo>
                  <a:pt x="6099681" y="2176929"/>
                  <a:pt x="6129165" y="2224964"/>
                  <a:pt x="6146349" y="2262454"/>
                </a:cubicBezTo>
                <a:lnTo>
                  <a:pt x="6107686" y="1736417"/>
                </a:lnTo>
                <a:lnTo>
                  <a:pt x="6106515" y="1720015"/>
                </a:lnTo>
                <a:cubicBezTo>
                  <a:pt x="6106515" y="1694240"/>
                  <a:pt x="6112568" y="1673542"/>
                  <a:pt x="6124674" y="1657921"/>
                </a:cubicBezTo>
                <a:cubicBezTo>
                  <a:pt x="6136781" y="1642300"/>
                  <a:pt x="6154549" y="1633318"/>
                  <a:pt x="6177981" y="1630975"/>
                </a:cubicBezTo>
                <a:cubicBezTo>
                  <a:pt x="6202975" y="1629413"/>
                  <a:pt x="6224063" y="1634490"/>
                  <a:pt x="6241246" y="1646205"/>
                </a:cubicBezTo>
                <a:cubicBezTo>
                  <a:pt x="6231093" y="1676666"/>
                  <a:pt x="6226015" y="1724701"/>
                  <a:pt x="6226015" y="1790309"/>
                </a:cubicBezTo>
                <a:lnTo>
                  <a:pt x="6224844" y="2297601"/>
                </a:lnTo>
                <a:cubicBezTo>
                  <a:pt x="6224844" y="2367115"/>
                  <a:pt x="6227187" y="2420226"/>
                  <a:pt x="6231873" y="2456935"/>
                </a:cubicBezTo>
                <a:cubicBezTo>
                  <a:pt x="6226407" y="2462403"/>
                  <a:pt x="6217229" y="2466894"/>
                  <a:pt x="6204341" y="2470409"/>
                </a:cubicBezTo>
                <a:cubicBezTo>
                  <a:pt x="6191454" y="2473923"/>
                  <a:pt x="6177981" y="2475681"/>
                  <a:pt x="6163921" y="2475681"/>
                </a:cubicBezTo>
                <a:cubicBezTo>
                  <a:pt x="6147520" y="2475681"/>
                  <a:pt x="6135805" y="2473728"/>
                  <a:pt x="6128775" y="2469823"/>
                </a:cubicBezTo>
                <a:cubicBezTo>
                  <a:pt x="5918672" y="2223792"/>
                  <a:pt x="5771835" y="2022672"/>
                  <a:pt x="5688263" y="1866462"/>
                </a:cubicBezTo>
                <a:lnTo>
                  <a:pt x="5721067" y="2388984"/>
                </a:lnTo>
                <a:cubicBezTo>
                  <a:pt x="5723409" y="2413978"/>
                  <a:pt x="5716381" y="2434871"/>
                  <a:pt x="5699979" y="2451663"/>
                </a:cubicBezTo>
                <a:cubicBezTo>
                  <a:pt x="5683576" y="2468456"/>
                  <a:pt x="5665222" y="2476852"/>
                  <a:pt x="5644915" y="2476852"/>
                </a:cubicBezTo>
                <a:cubicBezTo>
                  <a:pt x="5620702" y="2476852"/>
                  <a:pt x="5599613" y="2470213"/>
                  <a:pt x="5581649" y="2456935"/>
                </a:cubicBezTo>
                <a:cubicBezTo>
                  <a:pt x="5596489" y="2417102"/>
                  <a:pt x="5603909" y="2363209"/>
                  <a:pt x="5603909" y="2295258"/>
                </a:cubicBezTo>
                <a:lnTo>
                  <a:pt x="5603909" y="1810226"/>
                </a:lnTo>
                <a:cubicBezTo>
                  <a:pt x="5603909" y="1745399"/>
                  <a:pt x="5601175" y="1691506"/>
                  <a:pt x="5595708" y="1648549"/>
                </a:cubicBezTo>
                <a:cubicBezTo>
                  <a:pt x="5600395" y="1642300"/>
                  <a:pt x="5609572" y="1637614"/>
                  <a:pt x="5623240" y="1634490"/>
                </a:cubicBezTo>
                <a:cubicBezTo>
                  <a:pt x="5636909" y="1631365"/>
                  <a:pt x="5651163" y="1629803"/>
                  <a:pt x="5666003" y="1629803"/>
                </a:cubicBezTo>
                <a:close/>
                <a:moveTo>
                  <a:pt x="2294153" y="1629803"/>
                </a:moveTo>
                <a:cubicBezTo>
                  <a:pt x="2313680" y="1629803"/>
                  <a:pt x="2325785" y="1632147"/>
                  <a:pt x="2330472" y="1636833"/>
                </a:cubicBezTo>
                <a:cubicBezTo>
                  <a:pt x="2349998" y="1664951"/>
                  <a:pt x="2405843" y="1740322"/>
                  <a:pt x="2498007" y="1862947"/>
                </a:cubicBezTo>
                <a:cubicBezTo>
                  <a:pt x="2581580" y="1974637"/>
                  <a:pt x="2644259" y="2059771"/>
                  <a:pt x="2686045" y="2118350"/>
                </a:cubicBezTo>
                <a:cubicBezTo>
                  <a:pt x="2727831" y="2176929"/>
                  <a:pt x="2757316" y="2224964"/>
                  <a:pt x="2774499" y="2262454"/>
                </a:cubicBezTo>
                <a:lnTo>
                  <a:pt x="2735837" y="1736417"/>
                </a:lnTo>
                <a:lnTo>
                  <a:pt x="2734665" y="1720015"/>
                </a:lnTo>
                <a:cubicBezTo>
                  <a:pt x="2734665" y="1694240"/>
                  <a:pt x="2740719" y="1673542"/>
                  <a:pt x="2752825" y="1657921"/>
                </a:cubicBezTo>
                <a:cubicBezTo>
                  <a:pt x="2764931" y="1642300"/>
                  <a:pt x="2782700" y="1633318"/>
                  <a:pt x="2806131" y="1630975"/>
                </a:cubicBezTo>
                <a:cubicBezTo>
                  <a:pt x="2831125" y="1629413"/>
                  <a:pt x="2852214" y="1634490"/>
                  <a:pt x="2869396" y="1646205"/>
                </a:cubicBezTo>
                <a:cubicBezTo>
                  <a:pt x="2859243" y="1676666"/>
                  <a:pt x="2854166" y="1724701"/>
                  <a:pt x="2854166" y="1790309"/>
                </a:cubicBezTo>
                <a:lnTo>
                  <a:pt x="2852995" y="2297601"/>
                </a:lnTo>
                <a:cubicBezTo>
                  <a:pt x="2852995" y="2367115"/>
                  <a:pt x="2855338" y="2420226"/>
                  <a:pt x="2860024" y="2456935"/>
                </a:cubicBezTo>
                <a:cubicBezTo>
                  <a:pt x="2854556" y="2462403"/>
                  <a:pt x="2845379" y="2466894"/>
                  <a:pt x="2832492" y="2470409"/>
                </a:cubicBezTo>
                <a:cubicBezTo>
                  <a:pt x="2819604" y="2473923"/>
                  <a:pt x="2806131" y="2475681"/>
                  <a:pt x="2792072" y="2475681"/>
                </a:cubicBezTo>
                <a:cubicBezTo>
                  <a:pt x="2775671" y="2475681"/>
                  <a:pt x="2763955" y="2473728"/>
                  <a:pt x="2756925" y="2469823"/>
                </a:cubicBezTo>
                <a:cubicBezTo>
                  <a:pt x="2546823" y="2223792"/>
                  <a:pt x="2399986" y="2022672"/>
                  <a:pt x="2316413" y="1866462"/>
                </a:cubicBezTo>
                <a:lnTo>
                  <a:pt x="2349217" y="2388984"/>
                </a:lnTo>
                <a:cubicBezTo>
                  <a:pt x="2351560" y="2413978"/>
                  <a:pt x="2344531" y="2434871"/>
                  <a:pt x="2328129" y="2451663"/>
                </a:cubicBezTo>
                <a:cubicBezTo>
                  <a:pt x="2311727" y="2468456"/>
                  <a:pt x="2293372" y="2476852"/>
                  <a:pt x="2273065" y="2476852"/>
                </a:cubicBezTo>
                <a:cubicBezTo>
                  <a:pt x="2248852" y="2476852"/>
                  <a:pt x="2227764" y="2470213"/>
                  <a:pt x="2209800" y="2456935"/>
                </a:cubicBezTo>
                <a:cubicBezTo>
                  <a:pt x="2224640" y="2417102"/>
                  <a:pt x="2232060" y="2363209"/>
                  <a:pt x="2232060" y="2295258"/>
                </a:cubicBezTo>
                <a:lnTo>
                  <a:pt x="2232060" y="1810226"/>
                </a:lnTo>
                <a:cubicBezTo>
                  <a:pt x="2232060" y="1745399"/>
                  <a:pt x="2229326" y="1691506"/>
                  <a:pt x="2223859" y="1648549"/>
                </a:cubicBezTo>
                <a:cubicBezTo>
                  <a:pt x="2228545" y="1642300"/>
                  <a:pt x="2237722" y="1637614"/>
                  <a:pt x="2251391" y="1634490"/>
                </a:cubicBezTo>
                <a:cubicBezTo>
                  <a:pt x="2265059" y="1631365"/>
                  <a:pt x="2279313" y="1629803"/>
                  <a:pt x="2294153" y="1629803"/>
                </a:cubicBezTo>
                <a:close/>
                <a:moveTo>
                  <a:pt x="6737041" y="1627460"/>
                </a:moveTo>
                <a:cubicBezTo>
                  <a:pt x="6779218" y="1627460"/>
                  <a:pt x="6819833" y="1632928"/>
                  <a:pt x="6858885" y="1643862"/>
                </a:cubicBezTo>
                <a:cubicBezTo>
                  <a:pt x="6897938" y="1654797"/>
                  <a:pt x="6929961" y="1670808"/>
                  <a:pt x="6954955" y="1691897"/>
                </a:cubicBezTo>
                <a:cubicBezTo>
                  <a:pt x="6979948" y="1712985"/>
                  <a:pt x="6992445" y="1737198"/>
                  <a:pt x="6992445" y="1764535"/>
                </a:cubicBezTo>
                <a:cubicBezTo>
                  <a:pt x="6992445" y="1789528"/>
                  <a:pt x="6981509" y="1810812"/>
                  <a:pt x="6959641" y="1828386"/>
                </a:cubicBezTo>
                <a:cubicBezTo>
                  <a:pt x="6937771" y="1845959"/>
                  <a:pt x="6907311" y="1854355"/>
                  <a:pt x="6868258" y="1853574"/>
                </a:cubicBezTo>
                <a:cubicBezTo>
                  <a:pt x="6856541" y="1737979"/>
                  <a:pt x="6813585" y="1680181"/>
                  <a:pt x="6739385" y="1680181"/>
                </a:cubicBezTo>
                <a:cubicBezTo>
                  <a:pt x="6674557" y="1680181"/>
                  <a:pt x="6626718" y="1710837"/>
                  <a:pt x="6595867" y="1772150"/>
                </a:cubicBezTo>
                <a:cubicBezTo>
                  <a:pt x="6565015" y="1833462"/>
                  <a:pt x="6549589" y="1926603"/>
                  <a:pt x="6549589" y="2051570"/>
                </a:cubicBezTo>
                <a:cubicBezTo>
                  <a:pt x="6549589" y="2176538"/>
                  <a:pt x="6564625" y="2269679"/>
                  <a:pt x="6594695" y="2330991"/>
                </a:cubicBezTo>
                <a:cubicBezTo>
                  <a:pt x="6624765" y="2392304"/>
                  <a:pt x="6671824" y="2422960"/>
                  <a:pt x="6735870" y="2422960"/>
                </a:cubicBezTo>
                <a:cubicBezTo>
                  <a:pt x="6788200" y="2422960"/>
                  <a:pt x="6824519" y="2400700"/>
                  <a:pt x="6844826" y="2356180"/>
                </a:cubicBezTo>
                <a:cubicBezTo>
                  <a:pt x="6865133" y="2311660"/>
                  <a:pt x="6875287" y="2259720"/>
                  <a:pt x="6875287" y="2200361"/>
                </a:cubicBezTo>
                <a:cubicBezTo>
                  <a:pt x="6875287" y="2162089"/>
                  <a:pt x="6870210" y="2129285"/>
                  <a:pt x="6860057" y="2101948"/>
                </a:cubicBezTo>
                <a:cubicBezTo>
                  <a:pt x="6849903" y="2074612"/>
                  <a:pt x="6831157" y="2054695"/>
                  <a:pt x="6803821" y="2042198"/>
                </a:cubicBezTo>
                <a:cubicBezTo>
                  <a:pt x="6810069" y="2027358"/>
                  <a:pt x="6821785" y="2015838"/>
                  <a:pt x="6838969" y="2007636"/>
                </a:cubicBezTo>
                <a:cubicBezTo>
                  <a:pt x="6856151" y="1999435"/>
                  <a:pt x="6874897" y="1995335"/>
                  <a:pt x="6895204" y="1995335"/>
                </a:cubicBezTo>
                <a:cubicBezTo>
                  <a:pt x="6935818" y="1995335"/>
                  <a:pt x="6968623" y="2009589"/>
                  <a:pt x="6993617" y="2038097"/>
                </a:cubicBezTo>
                <a:cubicBezTo>
                  <a:pt x="7018610" y="2066606"/>
                  <a:pt x="7031107" y="2108197"/>
                  <a:pt x="7031107" y="2162870"/>
                </a:cubicBezTo>
                <a:cubicBezTo>
                  <a:pt x="7031107" y="2230040"/>
                  <a:pt x="7017633" y="2287252"/>
                  <a:pt x="6990687" y="2334506"/>
                </a:cubicBezTo>
                <a:cubicBezTo>
                  <a:pt x="6963741" y="2381759"/>
                  <a:pt x="6927227" y="2417297"/>
                  <a:pt x="6881145" y="2441119"/>
                </a:cubicBezTo>
                <a:cubicBezTo>
                  <a:pt x="6835063" y="2464941"/>
                  <a:pt x="6783904" y="2476852"/>
                  <a:pt x="6727669" y="2476852"/>
                </a:cubicBezTo>
                <a:cubicBezTo>
                  <a:pt x="6617541" y="2476852"/>
                  <a:pt x="6532211" y="2439948"/>
                  <a:pt x="6471679" y="2366138"/>
                </a:cubicBezTo>
                <a:cubicBezTo>
                  <a:pt x="6411149" y="2292329"/>
                  <a:pt x="6380883" y="2187473"/>
                  <a:pt x="6380883" y="2051570"/>
                </a:cubicBezTo>
                <a:cubicBezTo>
                  <a:pt x="6380883" y="1916449"/>
                  <a:pt x="6412124" y="1811983"/>
                  <a:pt x="6474609" y="1738174"/>
                </a:cubicBezTo>
                <a:cubicBezTo>
                  <a:pt x="6537093" y="1664365"/>
                  <a:pt x="6624571" y="1627460"/>
                  <a:pt x="6737041" y="1627460"/>
                </a:cubicBezTo>
                <a:close/>
                <a:moveTo>
                  <a:pt x="5112238" y="1627460"/>
                </a:moveTo>
                <a:cubicBezTo>
                  <a:pt x="5221585" y="1627460"/>
                  <a:pt x="5304181" y="1662998"/>
                  <a:pt x="5360027" y="1734073"/>
                </a:cubicBezTo>
                <a:cubicBezTo>
                  <a:pt x="5415871" y="1805149"/>
                  <a:pt x="5443794" y="1910982"/>
                  <a:pt x="5443794" y="2051570"/>
                </a:cubicBezTo>
                <a:cubicBezTo>
                  <a:pt x="5443794" y="2192941"/>
                  <a:pt x="5415871" y="2299163"/>
                  <a:pt x="5360027" y="2370239"/>
                </a:cubicBezTo>
                <a:cubicBezTo>
                  <a:pt x="5304181" y="2441314"/>
                  <a:pt x="5221585" y="2476852"/>
                  <a:pt x="5112238" y="2476852"/>
                </a:cubicBezTo>
                <a:cubicBezTo>
                  <a:pt x="5002891" y="2476852"/>
                  <a:pt x="4920295" y="2441314"/>
                  <a:pt x="4864451" y="2370239"/>
                </a:cubicBezTo>
                <a:cubicBezTo>
                  <a:pt x="4808605" y="2299163"/>
                  <a:pt x="4780683" y="2192941"/>
                  <a:pt x="4780683" y="2051570"/>
                </a:cubicBezTo>
                <a:cubicBezTo>
                  <a:pt x="4780683" y="1910982"/>
                  <a:pt x="4808605" y="1805149"/>
                  <a:pt x="4864451" y="1734073"/>
                </a:cubicBezTo>
                <a:cubicBezTo>
                  <a:pt x="4920295" y="1662998"/>
                  <a:pt x="5002891" y="1627460"/>
                  <a:pt x="5112238" y="1627460"/>
                </a:cubicBezTo>
                <a:close/>
                <a:moveTo>
                  <a:pt x="3365191" y="1627460"/>
                </a:moveTo>
                <a:cubicBezTo>
                  <a:pt x="3407368" y="1627460"/>
                  <a:pt x="3447983" y="1632928"/>
                  <a:pt x="3487035" y="1643862"/>
                </a:cubicBezTo>
                <a:cubicBezTo>
                  <a:pt x="3526088" y="1654797"/>
                  <a:pt x="3558111" y="1670808"/>
                  <a:pt x="3583105" y="1691897"/>
                </a:cubicBezTo>
                <a:cubicBezTo>
                  <a:pt x="3608099" y="1712985"/>
                  <a:pt x="3620595" y="1737198"/>
                  <a:pt x="3620595" y="1764535"/>
                </a:cubicBezTo>
                <a:cubicBezTo>
                  <a:pt x="3620595" y="1789528"/>
                  <a:pt x="3609660" y="1810812"/>
                  <a:pt x="3587791" y="1828386"/>
                </a:cubicBezTo>
                <a:cubicBezTo>
                  <a:pt x="3565921" y="1845959"/>
                  <a:pt x="3535461" y="1854355"/>
                  <a:pt x="3496408" y="1853574"/>
                </a:cubicBezTo>
                <a:cubicBezTo>
                  <a:pt x="3484692" y="1737979"/>
                  <a:pt x="3441735" y="1680181"/>
                  <a:pt x="3367535" y="1680181"/>
                </a:cubicBezTo>
                <a:cubicBezTo>
                  <a:pt x="3302707" y="1680181"/>
                  <a:pt x="3254869" y="1710837"/>
                  <a:pt x="3224017" y="1772150"/>
                </a:cubicBezTo>
                <a:cubicBezTo>
                  <a:pt x="3193165" y="1833462"/>
                  <a:pt x="3177739" y="1926603"/>
                  <a:pt x="3177739" y="2051570"/>
                </a:cubicBezTo>
                <a:cubicBezTo>
                  <a:pt x="3177739" y="2176538"/>
                  <a:pt x="3192775" y="2269679"/>
                  <a:pt x="3222845" y="2330991"/>
                </a:cubicBezTo>
                <a:cubicBezTo>
                  <a:pt x="3252915" y="2392304"/>
                  <a:pt x="3299974" y="2422960"/>
                  <a:pt x="3364020" y="2422960"/>
                </a:cubicBezTo>
                <a:cubicBezTo>
                  <a:pt x="3416351" y="2422960"/>
                  <a:pt x="3452669" y="2400700"/>
                  <a:pt x="3472977" y="2356180"/>
                </a:cubicBezTo>
                <a:cubicBezTo>
                  <a:pt x="3493284" y="2311660"/>
                  <a:pt x="3503437" y="2259720"/>
                  <a:pt x="3503437" y="2200361"/>
                </a:cubicBezTo>
                <a:cubicBezTo>
                  <a:pt x="3503437" y="2162089"/>
                  <a:pt x="3498361" y="2129285"/>
                  <a:pt x="3488207" y="2101948"/>
                </a:cubicBezTo>
                <a:cubicBezTo>
                  <a:pt x="3478053" y="2074612"/>
                  <a:pt x="3459309" y="2054695"/>
                  <a:pt x="3431971" y="2042198"/>
                </a:cubicBezTo>
                <a:cubicBezTo>
                  <a:pt x="3438220" y="2027358"/>
                  <a:pt x="3449935" y="2015838"/>
                  <a:pt x="3467119" y="2007636"/>
                </a:cubicBezTo>
                <a:cubicBezTo>
                  <a:pt x="3484302" y="1999435"/>
                  <a:pt x="3503047" y="1995335"/>
                  <a:pt x="3523354" y="1995335"/>
                </a:cubicBezTo>
                <a:cubicBezTo>
                  <a:pt x="3563969" y="1995335"/>
                  <a:pt x="3596773" y="2009589"/>
                  <a:pt x="3621767" y="2038097"/>
                </a:cubicBezTo>
                <a:cubicBezTo>
                  <a:pt x="3646760" y="2066606"/>
                  <a:pt x="3659257" y="2108197"/>
                  <a:pt x="3659257" y="2162870"/>
                </a:cubicBezTo>
                <a:cubicBezTo>
                  <a:pt x="3659257" y="2230040"/>
                  <a:pt x="3645784" y="2287252"/>
                  <a:pt x="3618837" y="2334506"/>
                </a:cubicBezTo>
                <a:cubicBezTo>
                  <a:pt x="3591891" y="2381759"/>
                  <a:pt x="3555377" y="2417297"/>
                  <a:pt x="3509295" y="2441119"/>
                </a:cubicBezTo>
                <a:cubicBezTo>
                  <a:pt x="3463213" y="2464941"/>
                  <a:pt x="3412055" y="2476852"/>
                  <a:pt x="3355819" y="2476852"/>
                </a:cubicBezTo>
                <a:cubicBezTo>
                  <a:pt x="3245691" y="2476852"/>
                  <a:pt x="3160361" y="2439948"/>
                  <a:pt x="3099829" y="2366138"/>
                </a:cubicBezTo>
                <a:cubicBezTo>
                  <a:pt x="3039299" y="2292329"/>
                  <a:pt x="3009033" y="2187473"/>
                  <a:pt x="3009033" y="2051570"/>
                </a:cubicBezTo>
                <a:cubicBezTo>
                  <a:pt x="3009033" y="1916449"/>
                  <a:pt x="3040275" y="1811983"/>
                  <a:pt x="3102759" y="1738174"/>
                </a:cubicBezTo>
                <a:cubicBezTo>
                  <a:pt x="3165243" y="1664365"/>
                  <a:pt x="3252721" y="1627460"/>
                  <a:pt x="3365191" y="1627460"/>
                </a:cubicBezTo>
                <a:close/>
                <a:moveTo>
                  <a:pt x="1740389" y="1627460"/>
                </a:moveTo>
                <a:cubicBezTo>
                  <a:pt x="1849736" y="1627460"/>
                  <a:pt x="1932332" y="1662998"/>
                  <a:pt x="1988177" y="1734073"/>
                </a:cubicBezTo>
                <a:cubicBezTo>
                  <a:pt x="2044022" y="1805149"/>
                  <a:pt x="2071945" y="1910982"/>
                  <a:pt x="2071945" y="2051570"/>
                </a:cubicBezTo>
                <a:cubicBezTo>
                  <a:pt x="2071945" y="2192941"/>
                  <a:pt x="2044022" y="2299163"/>
                  <a:pt x="1988177" y="2370239"/>
                </a:cubicBezTo>
                <a:cubicBezTo>
                  <a:pt x="1932332" y="2441314"/>
                  <a:pt x="1849736" y="2476852"/>
                  <a:pt x="1740389" y="2476852"/>
                </a:cubicBezTo>
                <a:cubicBezTo>
                  <a:pt x="1631042" y="2476852"/>
                  <a:pt x="1548446" y="2441314"/>
                  <a:pt x="1492601" y="2370239"/>
                </a:cubicBezTo>
                <a:cubicBezTo>
                  <a:pt x="1436755" y="2299163"/>
                  <a:pt x="1408833" y="2192941"/>
                  <a:pt x="1408833" y="2051570"/>
                </a:cubicBezTo>
                <a:cubicBezTo>
                  <a:pt x="1408833" y="1910982"/>
                  <a:pt x="1436755" y="1805149"/>
                  <a:pt x="1492601" y="1734073"/>
                </a:cubicBezTo>
                <a:cubicBezTo>
                  <a:pt x="1548446" y="1662998"/>
                  <a:pt x="1631042" y="1627460"/>
                  <a:pt x="1740389" y="1627460"/>
                </a:cubicBezTo>
                <a:close/>
                <a:moveTo>
                  <a:pt x="1023518" y="1627460"/>
                </a:moveTo>
                <a:cubicBezTo>
                  <a:pt x="1067258" y="1627460"/>
                  <a:pt x="1109043" y="1632928"/>
                  <a:pt x="1148877" y="1643862"/>
                </a:cubicBezTo>
                <a:cubicBezTo>
                  <a:pt x="1188710" y="1654797"/>
                  <a:pt x="1221319" y="1670808"/>
                  <a:pt x="1246703" y="1691897"/>
                </a:cubicBezTo>
                <a:cubicBezTo>
                  <a:pt x="1272087" y="1712985"/>
                  <a:pt x="1284779" y="1737588"/>
                  <a:pt x="1284779" y="1765706"/>
                </a:cubicBezTo>
                <a:cubicBezTo>
                  <a:pt x="1284779" y="1789919"/>
                  <a:pt x="1273845" y="1810812"/>
                  <a:pt x="1251975" y="1828386"/>
                </a:cubicBezTo>
                <a:cubicBezTo>
                  <a:pt x="1230106" y="1845959"/>
                  <a:pt x="1200035" y="1854355"/>
                  <a:pt x="1161764" y="1853574"/>
                </a:cubicBezTo>
                <a:cubicBezTo>
                  <a:pt x="1150048" y="1737979"/>
                  <a:pt x="1104747" y="1680181"/>
                  <a:pt x="1025861" y="1680181"/>
                </a:cubicBezTo>
                <a:cubicBezTo>
                  <a:pt x="967283" y="1680181"/>
                  <a:pt x="923934" y="1710837"/>
                  <a:pt x="895816" y="1772150"/>
                </a:cubicBezTo>
                <a:cubicBezTo>
                  <a:pt x="867699" y="1833462"/>
                  <a:pt x="853640" y="1926603"/>
                  <a:pt x="853640" y="2051570"/>
                </a:cubicBezTo>
                <a:cubicBezTo>
                  <a:pt x="853640" y="2176538"/>
                  <a:pt x="867309" y="2269679"/>
                  <a:pt x="894645" y="2330991"/>
                </a:cubicBezTo>
                <a:cubicBezTo>
                  <a:pt x="921982" y="2392304"/>
                  <a:pt x="964549" y="2422960"/>
                  <a:pt x="1022347" y="2422960"/>
                </a:cubicBezTo>
                <a:cubicBezTo>
                  <a:pt x="1064523" y="2422960"/>
                  <a:pt x="1098889" y="2407339"/>
                  <a:pt x="1125445" y="2376097"/>
                </a:cubicBezTo>
                <a:cubicBezTo>
                  <a:pt x="1152002" y="2344855"/>
                  <a:pt x="1169184" y="2297992"/>
                  <a:pt x="1176994" y="2235508"/>
                </a:cubicBezTo>
                <a:cubicBezTo>
                  <a:pt x="1187929" y="2233946"/>
                  <a:pt x="1196131" y="2233165"/>
                  <a:pt x="1201598" y="2233165"/>
                </a:cubicBezTo>
                <a:cubicBezTo>
                  <a:pt x="1229715" y="2233165"/>
                  <a:pt x="1254123" y="2240194"/>
                  <a:pt x="1274821" y="2254253"/>
                </a:cubicBezTo>
                <a:cubicBezTo>
                  <a:pt x="1295519" y="2268312"/>
                  <a:pt x="1305868" y="2287448"/>
                  <a:pt x="1305868" y="2311660"/>
                </a:cubicBezTo>
                <a:cubicBezTo>
                  <a:pt x="1305868" y="2346026"/>
                  <a:pt x="1291809" y="2375706"/>
                  <a:pt x="1263691" y="2400700"/>
                </a:cubicBezTo>
                <a:cubicBezTo>
                  <a:pt x="1235573" y="2425693"/>
                  <a:pt x="1199059" y="2444634"/>
                  <a:pt x="1154149" y="2457521"/>
                </a:cubicBezTo>
                <a:cubicBezTo>
                  <a:pt x="1109238" y="2470409"/>
                  <a:pt x="1062181" y="2476852"/>
                  <a:pt x="1012975" y="2476852"/>
                </a:cubicBezTo>
                <a:cubicBezTo>
                  <a:pt x="909094" y="2476852"/>
                  <a:pt x="828451" y="2439752"/>
                  <a:pt x="771044" y="2365553"/>
                </a:cubicBezTo>
                <a:cubicBezTo>
                  <a:pt x="713637" y="2291353"/>
                  <a:pt x="684934" y="2186692"/>
                  <a:pt x="684934" y="2051570"/>
                </a:cubicBezTo>
                <a:cubicBezTo>
                  <a:pt x="684934" y="1916449"/>
                  <a:pt x="714613" y="1811983"/>
                  <a:pt x="773973" y="1738174"/>
                </a:cubicBezTo>
                <a:cubicBezTo>
                  <a:pt x="833333" y="1664365"/>
                  <a:pt x="916514" y="1627460"/>
                  <a:pt x="1023518" y="1627460"/>
                </a:cubicBezTo>
                <a:close/>
                <a:moveTo>
                  <a:pt x="5106381" y="1404861"/>
                </a:moveTo>
                <a:cubicBezTo>
                  <a:pt x="5125126" y="1404861"/>
                  <a:pt x="5138403" y="1406814"/>
                  <a:pt x="5146214" y="1410719"/>
                </a:cubicBezTo>
                <a:lnTo>
                  <a:pt x="5306720" y="1564195"/>
                </a:lnTo>
                <a:cubicBezTo>
                  <a:pt x="5306720" y="1568100"/>
                  <a:pt x="5303401" y="1573958"/>
                  <a:pt x="5296762" y="1581769"/>
                </a:cubicBezTo>
                <a:cubicBezTo>
                  <a:pt x="5290123" y="1589579"/>
                  <a:pt x="5284069" y="1594656"/>
                  <a:pt x="5278602" y="1596999"/>
                </a:cubicBezTo>
                <a:lnTo>
                  <a:pt x="5107553" y="1504445"/>
                </a:lnTo>
                <a:lnTo>
                  <a:pt x="4935331" y="1596999"/>
                </a:lnTo>
                <a:cubicBezTo>
                  <a:pt x="4930645" y="1594656"/>
                  <a:pt x="4924981" y="1589579"/>
                  <a:pt x="4918343" y="1581769"/>
                </a:cubicBezTo>
                <a:cubicBezTo>
                  <a:pt x="4911704" y="1573958"/>
                  <a:pt x="4907993" y="1568100"/>
                  <a:pt x="4907213" y="1564195"/>
                </a:cubicBezTo>
                <a:lnTo>
                  <a:pt x="5067719" y="1410719"/>
                </a:lnTo>
                <a:cubicBezTo>
                  <a:pt x="5075529" y="1406814"/>
                  <a:pt x="5088417" y="1404861"/>
                  <a:pt x="5106381" y="1404861"/>
                </a:cubicBezTo>
                <a:close/>
                <a:moveTo>
                  <a:pt x="1734531" y="1404861"/>
                </a:moveTo>
                <a:cubicBezTo>
                  <a:pt x="1753276" y="1404861"/>
                  <a:pt x="1766554" y="1406814"/>
                  <a:pt x="1774364" y="1410719"/>
                </a:cubicBezTo>
                <a:lnTo>
                  <a:pt x="1934870" y="1564195"/>
                </a:lnTo>
                <a:cubicBezTo>
                  <a:pt x="1934870" y="1568100"/>
                  <a:pt x="1931551" y="1573958"/>
                  <a:pt x="1924912" y="1581769"/>
                </a:cubicBezTo>
                <a:cubicBezTo>
                  <a:pt x="1918273" y="1589579"/>
                  <a:pt x="1912220" y="1594656"/>
                  <a:pt x="1906752" y="1596999"/>
                </a:cubicBezTo>
                <a:lnTo>
                  <a:pt x="1735702" y="1504445"/>
                </a:lnTo>
                <a:lnTo>
                  <a:pt x="1563481" y="1596999"/>
                </a:lnTo>
                <a:cubicBezTo>
                  <a:pt x="1558795" y="1594656"/>
                  <a:pt x="1553132" y="1589579"/>
                  <a:pt x="1546493" y="1581769"/>
                </a:cubicBezTo>
                <a:cubicBezTo>
                  <a:pt x="1539854" y="1573958"/>
                  <a:pt x="1536144" y="1568100"/>
                  <a:pt x="1535363" y="1564195"/>
                </a:cubicBezTo>
                <a:lnTo>
                  <a:pt x="1695869" y="1410719"/>
                </a:lnTo>
                <a:cubicBezTo>
                  <a:pt x="1703679" y="1406814"/>
                  <a:pt x="1716567" y="1404861"/>
                  <a:pt x="1734531" y="1404861"/>
                </a:cubicBezTo>
                <a:close/>
                <a:moveTo>
                  <a:pt x="5291489" y="1322851"/>
                </a:moveTo>
                <a:lnTo>
                  <a:pt x="5460196" y="1476327"/>
                </a:lnTo>
                <a:cubicBezTo>
                  <a:pt x="5460977" y="1479451"/>
                  <a:pt x="5458439" y="1485309"/>
                  <a:pt x="5452581" y="1493901"/>
                </a:cubicBezTo>
                <a:cubicBezTo>
                  <a:pt x="5446723" y="1502492"/>
                  <a:pt x="5441451" y="1507960"/>
                  <a:pt x="5436765" y="1510303"/>
                </a:cubicBezTo>
                <a:lnTo>
                  <a:pt x="5205965" y="1416577"/>
                </a:lnTo>
                <a:cubicBezTo>
                  <a:pt x="5212213" y="1399394"/>
                  <a:pt x="5224515" y="1381039"/>
                  <a:pt x="5242869" y="1361513"/>
                </a:cubicBezTo>
                <a:cubicBezTo>
                  <a:pt x="5261223" y="1341986"/>
                  <a:pt x="5277431" y="1329099"/>
                  <a:pt x="5291489" y="1322851"/>
                </a:cubicBezTo>
                <a:close/>
                <a:moveTo>
                  <a:pt x="4513335" y="1112996"/>
                </a:moveTo>
                <a:cubicBezTo>
                  <a:pt x="4535205" y="1112996"/>
                  <a:pt x="4553755" y="1120806"/>
                  <a:pt x="4568985" y="1136427"/>
                </a:cubicBezTo>
                <a:cubicBezTo>
                  <a:pt x="4584215" y="1152048"/>
                  <a:pt x="4591831" y="1170794"/>
                  <a:pt x="4591831" y="1192663"/>
                </a:cubicBezTo>
                <a:cubicBezTo>
                  <a:pt x="4591831" y="1214532"/>
                  <a:pt x="4584215" y="1233082"/>
                  <a:pt x="4568985" y="1248313"/>
                </a:cubicBezTo>
                <a:cubicBezTo>
                  <a:pt x="4553755" y="1263543"/>
                  <a:pt x="4535205" y="1271159"/>
                  <a:pt x="4513335" y="1271159"/>
                </a:cubicBezTo>
                <a:cubicBezTo>
                  <a:pt x="4491465" y="1271159"/>
                  <a:pt x="4472721" y="1263543"/>
                  <a:pt x="4457099" y="1248313"/>
                </a:cubicBezTo>
                <a:cubicBezTo>
                  <a:pt x="4441479" y="1233082"/>
                  <a:pt x="4433668" y="1214532"/>
                  <a:pt x="4433668" y="1192663"/>
                </a:cubicBezTo>
                <a:cubicBezTo>
                  <a:pt x="4433668" y="1170794"/>
                  <a:pt x="4441283" y="1152048"/>
                  <a:pt x="4456513" y="1136427"/>
                </a:cubicBezTo>
                <a:cubicBezTo>
                  <a:pt x="4471744" y="1120806"/>
                  <a:pt x="4490685" y="1112996"/>
                  <a:pt x="4513335" y="1112996"/>
                </a:cubicBezTo>
                <a:close/>
                <a:moveTo>
                  <a:pt x="1096813" y="317497"/>
                </a:moveTo>
                <a:lnTo>
                  <a:pt x="987857" y="736920"/>
                </a:lnTo>
                <a:lnTo>
                  <a:pt x="1209284" y="736920"/>
                </a:lnTo>
                <a:close/>
                <a:moveTo>
                  <a:pt x="3598878" y="285864"/>
                </a:moveTo>
                <a:lnTo>
                  <a:pt x="3598878" y="622106"/>
                </a:lnTo>
                <a:lnTo>
                  <a:pt x="3748839" y="622106"/>
                </a:lnTo>
                <a:cubicBezTo>
                  <a:pt x="3751963" y="630698"/>
                  <a:pt x="3753526" y="640070"/>
                  <a:pt x="3753526" y="650224"/>
                </a:cubicBezTo>
                <a:cubicBezTo>
                  <a:pt x="3753526" y="660377"/>
                  <a:pt x="3751963" y="670141"/>
                  <a:pt x="3748839" y="679513"/>
                </a:cubicBezTo>
                <a:lnTo>
                  <a:pt x="3598878" y="679513"/>
                </a:lnTo>
                <a:lnTo>
                  <a:pt x="3598878" y="1006383"/>
                </a:lnTo>
                <a:lnTo>
                  <a:pt x="3689089" y="1006383"/>
                </a:lnTo>
                <a:cubicBezTo>
                  <a:pt x="3735953" y="1006383"/>
                  <a:pt x="3774029" y="994667"/>
                  <a:pt x="3803317" y="971235"/>
                </a:cubicBezTo>
                <a:cubicBezTo>
                  <a:pt x="3832607" y="947804"/>
                  <a:pt x="3854281" y="910118"/>
                  <a:pt x="3868341" y="858178"/>
                </a:cubicBezTo>
                <a:cubicBezTo>
                  <a:pt x="3882399" y="806239"/>
                  <a:pt x="3889429" y="737311"/>
                  <a:pt x="3889429" y="651396"/>
                </a:cubicBezTo>
                <a:cubicBezTo>
                  <a:pt x="3889429" y="524865"/>
                  <a:pt x="3873221" y="432311"/>
                  <a:pt x="3840809" y="373732"/>
                </a:cubicBezTo>
                <a:cubicBezTo>
                  <a:pt x="3808395" y="315153"/>
                  <a:pt x="3757821" y="285864"/>
                  <a:pt x="3689089" y="285864"/>
                </a:cubicBezTo>
                <a:close/>
                <a:moveTo>
                  <a:pt x="4512164" y="280006"/>
                </a:moveTo>
                <a:cubicBezTo>
                  <a:pt x="4455927" y="280006"/>
                  <a:pt x="4414727" y="309686"/>
                  <a:pt x="4388563" y="369046"/>
                </a:cubicBezTo>
                <a:cubicBezTo>
                  <a:pt x="4362397" y="428406"/>
                  <a:pt x="4349315" y="522522"/>
                  <a:pt x="4349315" y="651396"/>
                </a:cubicBezTo>
                <a:cubicBezTo>
                  <a:pt x="4349315" y="780269"/>
                  <a:pt x="4362397" y="874385"/>
                  <a:pt x="4388563" y="933745"/>
                </a:cubicBezTo>
                <a:cubicBezTo>
                  <a:pt x="4414727" y="993105"/>
                  <a:pt x="4455927" y="1022785"/>
                  <a:pt x="4512164" y="1022785"/>
                </a:cubicBezTo>
                <a:cubicBezTo>
                  <a:pt x="4568399" y="1022785"/>
                  <a:pt x="4609405" y="993300"/>
                  <a:pt x="4635179" y="934331"/>
                </a:cubicBezTo>
                <a:cubicBezTo>
                  <a:pt x="4660953" y="875362"/>
                  <a:pt x="4673841" y="781050"/>
                  <a:pt x="4673841" y="651396"/>
                </a:cubicBezTo>
                <a:cubicBezTo>
                  <a:pt x="4673841" y="521741"/>
                  <a:pt x="4660953" y="427429"/>
                  <a:pt x="4635179" y="368460"/>
                </a:cubicBezTo>
                <a:cubicBezTo>
                  <a:pt x="4609405" y="309491"/>
                  <a:pt x="4568399" y="280006"/>
                  <a:pt x="4512164" y="280006"/>
                </a:cubicBezTo>
                <a:close/>
                <a:moveTo>
                  <a:pt x="3689089" y="231972"/>
                </a:moveTo>
                <a:cubicBezTo>
                  <a:pt x="3807809" y="231972"/>
                  <a:pt x="3898996" y="266533"/>
                  <a:pt x="3962652" y="335656"/>
                </a:cubicBezTo>
                <a:cubicBezTo>
                  <a:pt x="4026307" y="404779"/>
                  <a:pt x="4058135" y="506511"/>
                  <a:pt x="4058135" y="640851"/>
                </a:cubicBezTo>
                <a:cubicBezTo>
                  <a:pt x="4058135" y="920467"/>
                  <a:pt x="3937853" y="1060275"/>
                  <a:pt x="3697291" y="1060275"/>
                </a:cubicBezTo>
                <a:lnTo>
                  <a:pt x="3534441" y="1060275"/>
                </a:lnTo>
                <a:cubicBezTo>
                  <a:pt x="3507105" y="1060275"/>
                  <a:pt x="3485431" y="1053246"/>
                  <a:pt x="3469419" y="1039187"/>
                </a:cubicBezTo>
                <a:cubicBezTo>
                  <a:pt x="3453407" y="1025128"/>
                  <a:pt x="3445401" y="1006383"/>
                  <a:pt x="3445401" y="982951"/>
                </a:cubicBezTo>
                <a:lnTo>
                  <a:pt x="3444230" y="679513"/>
                </a:lnTo>
                <a:lnTo>
                  <a:pt x="3376279" y="679513"/>
                </a:lnTo>
                <a:cubicBezTo>
                  <a:pt x="3373155" y="665454"/>
                  <a:pt x="3371593" y="655691"/>
                  <a:pt x="3371593" y="650224"/>
                </a:cubicBezTo>
                <a:cubicBezTo>
                  <a:pt x="3371593" y="643976"/>
                  <a:pt x="3373155" y="634603"/>
                  <a:pt x="3376279" y="622106"/>
                </a:cubicBezTo>
                <a:lnTo>
                  <a:pt x="3444230" y="622106"/>
                </a:lnTo>
                <a:lnTo>
                  <a:pt x="3444230" y="410051"/>
                </a:lnTo>
                <a:lnTo>
                  <a:pt x="3444230" y="367874"/>
                </a:lnTo>
                <a:cubicBezTo>
                  <a:pt x="3444230" y="310077"/>
                  <a:pt x="3439153" y="267900"/>
                  <a:pt x="3429000" y="241344"/>
                </a:cubicBezTo>
                <a:cubicBezTo>
                  <a:pt x="3478205" y="235096"/>
                  <a:pt x="3564903" y="231972"/>
                  <a:pt x="3689089" y="231972"/>
                </a:cubicBezTo>
                <a:close/>
                <a:moveTo>
                  <a:pt x="5065927" y="229628"/>
                </a:moveTo>
                <a:cubicBezTo>
                  <a:pt x="5085454" y="229628"/>
                  <a:pt x="5097561" y="231972"/>
                  <a:pt x="5102247" y="236658"/>
                </a:cubicBezTo>
                <a:cubicBezTo>
                  <a:pt x="5121773" y="264776"/>
                  <a:pt x="5177618" y="340147"/>
                  <a:pt x="5269782" y="462772"/>
                </a:cubicBezTo>
                <a:cubicBezTo>
                  <a:pt x="5353354" y="574462"/>
                  <a:pt x="5416033" y="659597"/>
                  <a:pt x="5457820" y="718175"/>
                </a:cubicBezTo>
                <a:cubicBezTo>
                  <a:pt x="5499606" y="776754"/>
                  <a:pt x="5529090" y="824789"/>
                  <a:pt x="5546274" y="862279"/>
                </a:cubicBezTo>
                <a:lnTo>
                  <a:pt x="5507612" y="336242"/>
                </a:lnTo>
                <a:lnTo>
                  <a:pt x="5506441" y="319840"/>
                </a:lnTo>
                <a:cubicBezTo>
                  <a:pt x="5506441" y="294065"/>
                  <a:pt x="5512493" y="273367"/>
                  <a:pt x="5524599" y="257746"/>
                </a:cubicBezTo>
                <a:cubicBezTo>
                  <a:pt x="5536705" y="242125"/>
                  <a:pt x="5554475" y="233143"/>
                  <a:pt x="5577907" y="230800"/>
                </a:cubicBezTo>
                <a:cubicBezTo>
                  <a:pt x="5602899" y="229238"/>
                  <a:pt x="5623988" y="234315"/>
                  <a:pt x="5641171" y="246031"/>
                </a:cubicBezTo>
                <a:cubicBezTo>
                  <a:pt x="5631017" y="276491"/>
                  <a:pt x="5625941" y="324526"/>
                  <a:pt x="5625941" y="390134"/>
                </a:cubicBezTo>
                <a:lnTo>
                  <a:pt x="5624769" y="897426"/>
                </a:lnTo>
                <a:cubicBezTo>
                  <a:pt x="5624769" y="966940"/>
                  <a:pt x="5627113" y="1020051"/>
                  <a:pt x="5631799" y="1056760"/>
                </a:cubicBezTo>
                <a:cubicBezTo>
                  <a:pt x="5626331" y="1062228"/>
                  <a:pt x="5617154" y="1066719"/>
                  <a:pt x="5604267" y="1070233"/>
                </a:cubicBezTo>
                <a:cubicBezTo>
                  <a:pt x="5591379" y="1073748"/>
                  <a:pt x="5577907" y="1075506"/>
                  <a:pt x="5563847" y="1075506"/>
                </a:cubicBezTo>
                <a:cubicBezTo>
                  <a:pt x="5547445" y="1075506"/>
                  <a:pt x="5535729" y="1073553"/>
                  <a:pt x="5528700" y="1069648"/>
                </a:cubicBezTo>
                <a:cubicBezTo>
                  <a:pt x="5318597" y="823617"/>
                  <a:pt x="5171759" y="622497"/>
                  <a:pt x="5088188" y="466287"/>
                </a:cubicBezTo>
                <a:lnTo>
                  <a:pt x="5120992" y="988809"/>
                </a:lnTo>
                <a:cubicBezTo>
                  <a:pt x="5123335" y="1013803"/>
                  <a:pt x="5116305" y="1034696"/>
                  <a:pt x="5099903" y="1051488"/>
                </a:cubicBezTo>
                <a:cubicBezTo>
                  <a:pt x="5083501" y="1068281"/>
                  <a:pt x="5065147" y="1076677"/>
                  <a:pt x="5044839" y="1076677"/>
                </a:cubicBezTo>
                <a:cubicBezTo>
                  <a:pt x="5020627" y="1076677"/>
                  <a:pt x="4999538" y="1070038"/>
                  <a:pt x="4981575" y="1056760"/>
                </a:cubicBezTo>
                <a:cubicBezTo>
                  <a:pt x="4996415" y="1016927"/>
                  <a:pt x="5003835" y="963034"/>
                  <a:pt x="5003835" y="895083"/>
                </a:cubicBezTo>
                <a:lnTo>
                  <a:pt x="5003835" y="410051"/>
                </a:lnTo>
                <a:cubicBezTo>
                  <a:pt x="5003835" y="345224"/>
                  <a:pt x="5001101" y="291331"/>
                  <a:pt x="4995633" y="248374"/>
                </a:cubicBezTo>
                <a:cubicBezTo>
                  <a:pt x="5000319" y="242125"/>
                  <a:pt x="5009497" y="237439"/>
                  <a:pt x="5023165" y="234315"/>
                </a:cubicBezTo>
                <a:cubicBezTo>
                  <a:pt x="5036833" y="231191"/>
                  <a:pt x="5051087" y="229628"/>
                  <a:pt x="5065927" y="229628"/>
                </a:cubicBezTo>
                <a:close/>
                <a:moveTo>
                  <a:pt x="1636928" y="229628"/>
                </a:moveTo>
                <a:cubicBezTo>
                  <a:pt x="1656454" y="229628"/>
                  <a:pt x="1668561" y="231972"/>
                  <a:pt x="1673247" y="236658"/>
                </a:cubicBezTo>
                <a:cubicBezTo>
                  <a:pt x="1692773" y="264776"/>
                  <a:pt x="1748618" y="340147"/>
                  <a:pt x="1840782" y="462772"/>
                </a:cubicBezTo>
                <a:cubicBezTo>
                  <a:pt x="1924355" y="574462"/>
                  <a:pt x="1987034" y="659597"/>
                  <a:pt x="2028820" y="718175"/>
                </a:cubicBezTo>
                <a:cubicBezTo>
                  <a:pt x="2070606" y="776754"/>
                  <a:pt x="2100091" y="824789"/>
                  <a:pt x="2117274" y="862279"/>
                </a:cubicBezTo>
                <a:lnTo>
                  <a:pt x="2078612" y="336242"/>
                </a:lnTo>
                <a:lnTo>
                  <a:pt x="2077440" y="319840"/>
                </a:lnTo>
                <a:cubicBezTo>
                  <a:pt x="2077440" y="294065"/>
                  <a:pt x="2083494" y="273367"/>
                  <a:pt x="2095600" y="257746"/>
                </a:cubicBezTo>
                <a:cubicBezTo>
                  <a:pt x="2107706" y="242125"/>
                  <a:pt x="2125475" y="233143"/>
                  <a:pt x="2148906" y="230800"/>
                </a:cubicBezTo>
                <a:cubicBezTo>
                  <a:pt x="2173900" y="229238"/>
                  <a:pt x="2194989" y="234315"/>
                  <a:pt x="2212171" y="246031"/>
                </a:cubicBezTo>
                <a:cubicBezTo>
                  <a:pt x="2202018" y="276491"/>
                  <a:pt x="2196941" y="324526"/>
                  <a:pt x="2196941" y="390134"/>
                </a:cubicBezTo>
                <a:lnTo>
                  <a:pt x="2195770" y="897426"/>
                </a:lnTo>
                <a:cubicBezTo>
                  <a:pt x="2195770" y="966940"/>
                  <a:pt x="2198113" y="1020051"/>
                  <a:pt x="2202799" y="1056760"/>
                </a:cubicBezTo>
                <a:cubicBezTo>
                  <a:pt x="2197332" y="1062228"/>
                  <a:pt x="2188154" y="1066719"/>
                  <a:pt x="2175267" y="1070233"/>
                </a:cubicBezTo>
                <a:cubicBezTo>
                  <a:pt x="2162379" y="1073748"/>
                  <a:pt x="2148906" y="1075506"/>
                  <a:pt x="2134847" y="1075506"/>
                </a:cubicBezTo>
                <a:cubicBezTo>
                  <a:pt x="2118446" y="1075506"/>
                  <a:pt x="2106730" y="1073553"/>
                  <a:pt x="2099700" y="1069648"/>
                </a:cubicBezTo>
                <a:cubicBezTo>
                  <a:pt x="1889598" y="823617"/>
                  <a:pt x="1742761" y="622497"/>
                  <a:pt x="1659188" y="466287"/>
                </a:cubicBezTo>
                <a:lnTo>
                  <a:pt x="1691992" y="988809"/>
                </a:lnTo>
                <a:cubicBezTo>
                  <a:pt x="1694335" y="1013803"/>
                  <a:pt x="1687306" y="1034696"/>
                  <a:pt x="1670904" y="1051488"/>
                </a:cubicBezTo>
                <a:cubicBezTo>
                  <a:pt x="1654502" y="1068281"/>
                  <a:pt x="1636147" y="1076677"/>
                  <a:pt x="1615840" y="1076677"/>
                </a:cubicBezTo>
                <a:cubicBezTo>
                  <a:pt x="1591627" y="1076677"/>
                  <a:pt x="1570539" y="1070038"/>
                  <a:pt x="1552575" y="1056760"/>
                </a:cubicBezTo>
                <a:cubicBezTo>
                  <a:pt x="1567415" y="1016927"/>
                  <a:pt x="1574835" y="963034"/>
                  <a:pt x="1574835" y="895083"/>
                </a:cubicBezTo>
                <a:lnTo>
                  <a:pt x="1574835" y="410051"/>
                </a:lnTo>
                <a:cubicBezTo>
                  <a:pt x="1574835" y="345224"/>
                  <a:pt x="1572101" y="291331"/>
                  <a:pt x="1566634" y="248374"/>
                </a:cubicBezTo>
                <a:cubicBezTo>
                  <a:pt x="1571320" y="242125"/>
                  <a:pt x="1580497" y="237439"/>
                  <a:pt x="1594166" y="234315"/>
                </a:cubicBezTo>
                <a:cubicBezTo>
                  <a:pt x="1607834" y="231191"/>
                  <a:pt x="1622088" y="229628"/>
                  <a:pt x="1636928" y="229628"/>
                </a:cubicBezTo>
                <a:close/>
                <a:moveTo>
                  <a:pt x="7603093" y="228457"/>
                </a:moveTo>
                <a:cubicBezTo>
                  <a:pt x="7628867" y="228457"/>
                  <a:pt x="7649955" y="235486"/>
                  <a:pt x="7666358" y="249545"/>
                </a:cubicBezTo>
                <a:cubicBezTo>
                  <a:pt x="7682760" y="263604"/>
                  <a:pt x="7690960" y="282740"/>
                  <a:pt x="7690960" y="306952"/>
                </a:cubicBezTo>
                <a:lnTo>
                  <a:pt x="7690960" y="895083"/>
                </a:lnTo>
                <a:cubicBezTo>
                  <a:pt x="7690960" y="956786"/>
                  <a:pt x="7698380" y="1005992"/>
                  <a:pt x="7713221" y="1042701"/>
                </a:cubicBezTo>
                <a:cubicBezTo>
                  <a:pt x="7704629" y="1051293"/>
                  <a:pt x="7692718" y="1059104"/>
                  <a:pt x="7677487" y="1066133"/>
                </a:cubicBezTo>
                <a:cubicBezTo>
                  <a:pt x="7662257" y="1073162"/>
                  <a:pt x="7644878" y="1076677"/>
                  <a:pt x="7625352" y="1076677"/>
                </a:cubicBezTo>
                <a:cubicBezTo>
                  <a:pt x="7599578" y="1076677"/>
                  <a:pt x="7578489" y="1069648"/>
                  <a:pt x="7562088" y="1055589"/>
                </a:cubicBezTo>
                <a:cubicBezTo>
                  <a:pt x="7545686" y="1041530"/>
                  <a:pt x="7537484" y="1022394"/>
                  <a:pt x="7537484" y="998182"/>
                </a:cubicBezTo>
                <a:lnTo>
                  <a:pt x="7537484" y="410051"/>
                </a:lnTo>
                <a:cubicBezTo>
                  <a:pt x="7537484" y="350691"/>
                  <a:pt x="7530064" y="301485"/>
                  <a:pt x="7515225" y="262433"/>
                </a:cubicBezTo>
                <a:cubicBezTo>
                  <a:pt x="7523815" y="253841"/>
                  <a:pt x="7535727" y="246031"/>
                  <a:pt x="7550957" y="239001"/>
                </a:cubicBezTo>
                <a:cubicBezTo>
                  <a:pt x="7566188" y="231972"/>
                  <a:pt x="7583566" y="228457"/>
                  <a:pt x="7603093" y="228457"/>
                </a:cubicBezTo>
                <a:close/>
                <a:moveTo>
                  <a:pt x="2459593" y="228457"/>
                </a:moveTo>
                <a:cubicBezTo>
                  <a:pt x="2485367" y="228457"/>
                  <a:pt x="2506456" y="235486"/>
                  <a:pt x="2522858" y="249545"/>
                </a:cubicBezTo>
                <a:cubicBezTo>
                  <a:pt x="2539260" y="263604"/>
                  <a:pt x="2547461" y="282740"/>
                  <a:pt x="2547461" y="306952"/>
                </a:cubicBezTo>
                <a:lnTo>
                  <a:pt x="2547461" y="592817"/>
                </a:lnTo>
                <a:lnTo>
                  <a:pt x="2859100" y="592817"/>
                </a:lnTo>
                <a:lnTo>
                  <a:pt x="2859100" y="410051"/>
                </a:lnTo>
                <a:cubicBezTo>
                  <a:pt x="2859100" y="350691"/>
                  <a:pt x="2851680" y="301485"/>
                  <a:pt x="2836840" y="262433"/>
                </a:cubicBezTo>
                <a:cubicBezTo>
                  <a:pt x="2845432" y="253841"/>
                  <a:pt x="2857343" y="246031"/>
                  <a:pt x="2872573" y="239001"/>
                </a:cubicBezTo>
                <a:cubicBezTo>
                  <a:pt x="2887804" y="231972"/>
                  <a:pt x="2905182" y="228457"/>
                  <a:pt x="2924708" y="228457"/>
                </a:cubicBezTo>
                <a:cubicBezTo>
                  <a:pt x="2949702" y="228457"/>
                  <a:pt x="2970595" y="235486"/>
                  <a:pt x="2987388" y="249545"/>
                </a:cubicBezTo>
                <a:cubicBezTo>
                  <a:pt x="3004180" y="263604"/>
                  <a:pt x="3012576" y="282740"/>
                  <a:pt x="3012576" y="306952"/>
                </a:cubicBezTo>
                <a:lnTo>
                  <a:pt x="3012576" y="895083"/>
                </a:lnTo>
                <a:cubicBezTo>
                  <a:pt x="3012576" y="956786"/>
                  <a:pt x="3019997" y="1005992"/>
                  <a:pt x="3034836" y="1042701"/>
                </a:cubicBezTo>
                <a:cubicBezTo>
                  <a:pt x="3026244" y="1051293"/>
                  <a:pt x="3014334" y="1059104"/>
                  <a:pt x="2999103" y="1066133"/>
                </a:cubicBezTo>
                <a:cubicBezTo>
                  <a:pt x="2983873" y="1073162"/>
                  <a:pt x="2966494" y="1076677"/>
                  <a:pt x="2946968" y="1076677"/>
                </a:cubicBezTo>
                <a:cubicBezTo>
                  <a:pt x="2921194" y="1076677"/>
                  <a:pt x="2900105" y="1069648"/>
                  <a:pt x="2883703" y="1055589"/>
                </a:cubicBezTo>
                <a:cubicBezTo>
                  <a:pt x="2867301" y="1041530"/>
                  <a:pt x="2859100" y="1022394"/>
                  <a:pt x="2859100" y="998182"/>
                </a:cubicBezTo>
                <a:lnTo>
                  <a:pt x="2859100" y="674827"/>
                </a:lnTo>
                <a:lnTo>
                  <a:pt x="2547461" y="674827"/>
                </a:lnTo>
                <a:lnTo>
                  <a:pt x="2547461" y="895083"/>
                </a:lnTo>
                <a:cubicBezTo>
                  <a:pt x="2547461" y="956786"/>
                  <a:pt x="2554881" y="1005992"/>
                  <a:pt x="2569721" y="1042701"/>
                </a:cubicBezTo>
                <a:cubicBezTo>
                  <a:pt x="2561129" y="1051293"/>
                  <a:pt x="2549218" y="1059104"/>
                  <a:pt x="2533988" y="1066133"/>
                </a:cubicBezTo>
                <a:cubicBezTo>
                  <a:pt x="2518757" y="1073162"/>
                  <a:pt x="2501379" y="1076677"/>
                  <a:pt x="2481853" y="1076677"/>
                </a:cubicBezTo>
                <a:cubicBezTo>
                  <a:pt x="2456078" y="1076677"/>
                  <a:pt x="2434990" y="1069648"/>
                  <a:pt x="2418588" y="1055589"/>
                </a:cubicBezTo>
                <a:cubicBezTo>
                  <a:pt x="2402185" y="1041530"/>
                  <a:pt x="2393985" y="1022394"/>
                  <a:pt x="2393985" y="998182"/>
                </a:cubicBezTo>
                <a:lnTo>
                  <a:pt x="2393985" y="410051"/>
                </a:lnTo>
                <a:cubicBezTo>
                  <a:pt x="2393985" y="350691"/>
                  <a:pt x="2386565" y="301485"/>
                  <a:pt x="2371725" y="262433"/>
                </a:cubicBezTo>
                <a:cubicBezTo>
                  <a:pt x="2380317" y="253841"/>
                  <a:pt x="2392227" y="246031"/>
                  <a:pt x="2407458" y="239001"/>
                </a:cubicBezTo>
                <a:cubicBezTo>
                  <a:pt x="2422688" y="231972"/>
                  <a:pt x="2440067" y="228457"/>
                  <a:pt x="2459593" y="228457"/>
                </a:cubicBezTo>
                <a:close/>
                <a:moveTo>
                  <a:pt x="87868" y="228457"/>
                </a:moveTo>
                <a:cubicBezTo>
                  <a:pt x="113643" y="228457"/>
                  <a:pt x="134732" y="235486"/>
                  <a:pt x="151133" y="249545"/>
                </a:cubicBezTo>
                <a:cubicBezTo>
                  <a:pt x="167535" y="263604"/>
                  <a:pt x="175736" y="282740"/>
                  <a:pt x="175736" y="306952"/>
                </a:cubicBezTo>
                <a:lnTo>
                  <a:pt x="175736" y="592817"/>
                </a:lnTo>
                <a:lnTo>
                  <a:pt x="487376" y="592817"/>
                </a:lnTo>
                <a:lnTo>
                  <a:pt x="487376" y="410051"/>
                </a:lnTo>
                <a:cubicBezTo>
                  <a:pt x="487376" y="350691"/>
                  <a:pt x="479955" y="301485"/>
                  <a:pt x="465115" y="262433"/>
                </a:cubicBezTo>
                <a:cubicBezTo>
                  <a:pt x="473707" y="253841"/>
                  <a:pt x="485618" y="246031"/>
                  <a:pt x="500848" y="239001"/>
                </a:cubicBezTo>
                <a:cubicBezTo>
                  <a:pt x="516079" y="231972"/>
                  <a:pt x="533457" y="228457"/>
                  <a:pt x="552983" y="228457"/>
                </a:cubicBezTo>
                <a:cubicBezTo>
                  <a:pt x="577977" y="228457"/>
                  <a:pt x="598870" y="235486"/>
                  <a:pt x="615662" y="249545"/>
                </a:cubicBezTo>
                <a:cubicBezTo>
                  <a:pt x="632455" y="263604"/>
                  <a:pt x="640852" y="282740"/>
                  <a:pt x="640852" y="306952"/>
                </a:cubicBezTo>
                <a:lnTo>
                  <a:pt x="640852" y="895083"/>
                </a:lnTo>
                <a:cubicBezTo>
                  <a:pt x="640852" y="956786"/>
                  <a:pt x="648271" y="1005992"/>
                  <a:pt x="663111" y="1042701"/>
                </a:cubicBezTo>
                <a:cubicBezTo>
                  <a:pt x="654520" y="1051293"/>
                  <a:pt x="642609" y="1059104"/>
                  <a:pt x="627379" y="1066133"/>
                </a:cubicBezTo>
                <a:cubicBezTo>
                  <a:pt x="612148" y="1073162"/>
                  <a:pt x="594769" y="1076677"/>
                  <a:pt x="575243" y="1076677"/>
                </a:cubicBezTo>
                <a:cubicBezTo>
                  <a:pt x="549469" y="1076677"/>
                  <a:pt x="528380" y="1069648"/>
                  <a:pt x="511979" y="1055589"/>
                </a:cubicBezTo>
                <a:cubicBezTo>
                  <a:pt x="495576" y="1041530"/>
                  <a:pt x="487376" y="1022394"/>
                  <a:pt x="487376" y="998182"/>
                </a:cubicBezTo>
                <a:lnTo>
                  <a:pt x="487376" y="674827"/>
                </a:lnTo>
                <a:lnTo>
                  <a:pt x="175736" y="674827"/>
                </a:lnTo>
                <a:lnTo>
                  <a:pt x="175736" y="895083"/>
                </a:lnTo>
                <a:cubicBezTo>
                  <a:pt x="175736" y="956786"/>
                  <a:pt x="183157" y="1005992"/>
                  <a:pt x="197996" y="1042701"/>
                </a:cubicBezTo>
                <a:cubicBezTo>
                  <a:pt x="189404" y="1051293"/>
                  <a:pt x="177493" y="1059104"/>
                  <a:pt x="162263" y="1066133"/>
                </a:cubicBezTo>
                <a:cubicBezTo>
                  <a:pt x="147032" y="1073162"/>
                  <a:pt x="129654" y="1076677"/>
                  <a:pt x="110128" y="1076677"/>
                </a:cubicBezTo>
                <a:cubicBezTo>
                  <a:pt x="84353" y="1076677"/>
                  <a:pt x="63265" y="1069648"/>
                  <a:pt x="46863" y="1055589"/>
                </a:cubicBezTo>
                <a:cubicBezTo>
                  <a:pt x="30461" y="1041530"/>
                  <a:pt x="22260" y="1022394"/>
                  <a:pt x="22260" y="998182"/>
                </a:cubicBezTo>
                <a:lnTo>
                  <a:pt x="22260" y="410051"/>
                </a:lnTo>
                <a:cubicBezTo>
                  <a:pt x="22260" y="350691"/>
                  <a:pt x="14840" y="301485"/>
                  <a:pt x="0" y="262433"/>
                </a:cubicBezTo>
                <a:cubicBezTo>
                  <a:pt x="8592" y="253841"/>
                  <a:pt x="20503" y="246031"/>
                  <a:pt x="35733" y="239001"/>
                </a:cubicBezTo>
                <a:cubicBezTo>
                  <a:pt x="50964" y="231972"/>
                  <a:pt x="68342" y="228457"/>
                  <a:pt x="87868" y="228457"/>
                </a:cubicBezTo>
                <a:close/>
                <a:moveTo>
                  <a:pt x="6819595" y="227285"/>
                </a:moveTo>
                <a:cubicBezTo>
                  <a:pt x="6875049" y="227285"/>
                  <a:pt x="6907853" y="246812"/>
                  <a:pt x="6918007" y="285864"/>
                </a:cubicBezTo>
                <a:lnTo>
                  <a:pt x="7091400" y="965378"/>
                </a:lnTo>
                <a:lnTo>
                  <a:pt x="7248391" y="331555"/>
                </a:lnTo>
                <a:cubicBezTo>
                  <a:pt x="7253858" y="311248"/>
                  <a:pt x="7256592" y="294065"/>
                  <a:pt x="7256592" y="280006"/>
                </a:cubicBezTo>
                <a:cubicBezTo>
                  <a:pt x="7256592" y="265166"/>
                  <a:pt x="7253077" y="252670"/>
                  <a:pt x="7246048" y="242516"/>
                </a:cubicBezTo>
                <a:cubicBezTo>
                  <a:pt x="7270260" y="232362"/>
                  <a:pt x="7297597" y="227285"/>
                  <a:pt x="7328058" y="227285"/>
                </a:cubicBezTo>
                <a:cubicBezTo>
                  <a:pt x="7358519" y="227285"/>
                  <a:pt x="7380584" y="232362"/>
                  <a:pt x="7394252" y="242516"/>
                </a:cubicBezTo>
                <a:cubicBezTo>
                  <a:pt x="7407920" y="252670"/>
                  <a:pt x="7414755" y="268681"/>
                  <a:pt x="7414755" y="290550"/>
                </a:cubicBezTo>
                <a:cubicBezTo>
                  <a:pt x="7414755" y="311639"/>
                  <a:pt x="7409288" y="337804"/>
                  <a:pt x="7398352" y="369046"/>
                </a:cubicBezTo>
                <a:lnTo>
                  <a:pt x="7173410" y="1055589"/>
                </a:lnTo>
                <a:cubicBezTo>
                  <a:pt x="7138263" y="1069648"/>
                  <a:pt x="7103897" y="1076677"/>
                  <a:pt x="7070311" y="1076677"/>
                </a:cubicBezTo>
                <a:cubicBezTo>
                  <a:pt x="7042975" y="1076677"/>
                  <a:pt x="7021496" y="1073358"/>
                  <a:pt x="7005875" y="1066719"/>
                </a:cubicBezTo>
                <a:cubicBezTo>
                  <a:pt x="6990254" y="1060080"/>
                  <a:pt x="6980101" y="1049340"/>
                  <a:pt x="6975414" y="1034500"/>
                </a:cubicBezTo>
                <a:lnTo>
                  <a:pt x="6765702" y="333899"/>
                </a:lnTo>
                <a:cubicBezTo>
                  <a:pt x="6756329" y="301095"/>
                  <a:pt x="6743833" y="276491"/>
                  <a:pt x="6728211" y="260089"/>
                </a:cubicBezTo>
                <a:cubicBezTo>
                  <a:pt x="6748519" y="238220"/>
                  <a:pt x="6778980" y="227285"/>
                  <a:pt x="6819595" y="227285"/>
                </a:cubicBezTo>
                <a:close/>
                <a:moveTo>
                  <a:pt x="6136967" y="227285"/>
                </a:moveTo>
                <a:cubicBezTo>
                  <a:pt x="6179143" y="227285"/>
                  <a:pt x="6219758" y="232753"/>
                  <a:pt x="6258810" y="243687"/>
                </a:cubicBezTo>
                <a:cubicBezTo>
                  <a:pt x="6297863" y="254622"/>
                  <a:pt x="6329886" y="270634"/>
                  <a:pt x="6354879" y="291722"/>
                </a:cubicBezTo>
                <a:cubicBezTo>
                  <a:pt x="6379873" y="312810"/>
                  <a:pt x="6392370" y="337023"/>
                  <a:pt x="6392370" y="364360"/>
                </a:cubicBezTo>
                <a:cubicBezTo>
                  <a:pt x="6392370" y="389353"/>
                  <a:pt x="6381435" y="410637"/>
                  <a:pt x="6359565" y="428210"/>
                </a:cubicBezTo>
                <a:cubicBezTo>
                  <a:pt x="6337696" y="445784"/>
                  <a:pt x="6307235" y="454180"/>
                  <a:pt x="6268183" y="453399"/>
                </a:cubicBezTo>
                <a:cubicBezTo>
                  <a:pt x="6256467" y="337804"/>
                  <a:pt x="6213509" y="280006"/>
                  <a:pt x="6139310" y="280006"/>
                </a:cubicBezTo>
                <a:cubicBezTo>
                  <a:pt x="6074483" y="280006"/>
                  <a:pt x="6026643" y="310662"/>
                  <a:pt x="5995792" y="371975"/>
                </a:cubicBezTo>
                <a:cubicBezTo>
                  <a:pt x="5964941" y="433287"/>
                  <a:pt x="5949515" y="526428"/>
                  <a:pt x="5949515" y="651396"/>
                </a:cubicBezTo>
                <a:cubicBezTo>
                  <a:pt x="5949515" y="776363"/>
                  <a:pt x="5964549" y="869504"/>
                  <a:pt x="5994621" y="930816"/>
                </a:cubicBezTo>
                <a:cubicBezTo>
                  <a:pt x="6024691" y="992128"/>
                  <a:pt x="6071749" y="1022785"/>
                  <a:pt x="6135795" y="1022785"/>
                </a:cubicBezTo>
                <a:cubicBezTo>
                  <a:pt x="6188125" y="1022785"/>
                  <a:pt x="6224444" y="1000525"/>
                  <a:pt x="6244751" y="956005"/>
                </a:cubicBezTo>
                <a:cubicBezTo>
                  <a:pt x="6265059" y="911485"/>
                  <a:pt x="6275213" y="859545"/>
                  <a:pt x="6275213" y="800185"/>
                </a:cubicBezTo>
                <a:cubicBezTo>
                  <a:pt x="6275213" y="761914"/>
                  <a:pt x="6270135" y="729110"/>
                  <a:pt x="6259982" y="701773"/>
                </a:cubicBezTo>
                <a:cubicBezTo>
                  <a:pt x="6249828" y="674436"/>
                  <a:pt x="6231083" y="654520"/>
                  <a:pt x="6203747" y="642023"/>
                </a:cubicBezTo>
                <a:cubicBezTo>
                  <a:pt x="6209995" y="627183"/>
                  <a:pt x="6221710" y="615662"/>
                  <a:pt x="6238894" y="607461"/>
                </a:cubicBezTo>
                <a:cubicBezTo>
                  <a:pt x="6256077" y="599260"/>
                  <a:pt x="6274822" y="595160"/>
                  <a:pt x="6295129" y="595160"/>
                </a:cubicBezTo>
                <a:cubicBezTo>
                  <a:pt x="6335744" y="595160"/>
                  <a:pt x="6368547" y="609414"/>
                  <a:pt x="6393541" y="637922"/>
                </a:cubicBezTo>
                <a:cubicBezTo>
                  <a:pt x="6418535" y="666431"/>
                  <a:pt x="6431032" y="708022"/>
                  <a:pt x="6431032" y="762695"/>
                </a:cubicBezTo>
                <a:cubicBezTo>
                  <a:pt x="6431032" y="829865"/>
                  <a:pt x="6417559" y="887077"/>
                  <a:pt x="6390613" y="934331"/>
                </a:cubicBezTo>
                <a:cubicBezTo>
                  <a:pt x="6363667" y="981584"/>
                  <a:pt x="6327152" y="1017122"/>
                  <a:pt x="6281071" y="1040944"/>
                </a:cubicBezTo>
                <a:cubicBezTo>
                  <a:pt x="6234989" y="1064766"/>
                  <a:pt x="6183830" y="1076677"/>
                  <a:pt x="6127593" y="1076677"/>
                </a:cubicBezTo>
                <a:cubicBezTo>
                  <a:pt x="6017466" y="1076677"/>
                  <a:pt x="5932136" y="1039773"/>
                  <a:pt x="5871605" y="965963"/>
                </a:cubicBezTo>
                <a:cubicBezTo>
                  <a:pt x="5811073" y="892154"/>
                  <a:pt x="5780808" y="787298"/>
                  <a:pt x="5780808" y="651396"/>
                </a:cubicBezTo>
                <a:cubicBezTo>
                  <a:pt x="5780808" y="516274"/>
                  <a:pt x="5812049" y="411808"/>
                  <a:pt x="5874533" y="337999"/>
                </a:cubicBezTo>
                <a:cubicBezTo>
                  <a:pt x="5937017" y="264190"/>
                  <a:pt x="6024495" y="227285"/>
                  <a:pt x="6136967" y="227285"/>
                </a:cubicBezTo>
                <a:close/>
                <a:moveTo>
                  <a:pt x="4512164" y="227285"/>
                </a:moveTo>
                <a:cubicBezTo>
                  <a:pt x="4621511" y="227285"/>
                  <a:pt x="4704107" y="262823"/>
                  <a:pt x="4759951" y="333899"/>
                </a:cubicBezTo>
                <a:cubicBezTo>
                  <a:pt x="4815797" y="404974"/>
                  <a:pt x="4843719" y="510806"/>
                  <a:pt x="4843719" y="651396"/>
                </a:cubicBezTo>
                <a:cubicBezTo>
                  <a:pt x="4843719" y="792765"/>
                  <a:pt x="4815797" y="898988"/>
                  <a:pt x="4759951" y="970064"/>
                </a:cubicBezTo>
                <a:cubicBezTo>
                  <a:pt x="4704107" y="1041139"/>
                  <a:pt x="4621511" y="1076677"/>
                  <a:pt x="4512164" y="1076677"/>
                </a:cubicBezTo>
                <a:cubicBezTo>
                  <a:pt x="4402817" y="1076677"/>
                  <a:pt x="4320221" y="1041139"/>
                  <a:pt x="4264375" y="970064"/>
                </a:cubicBezTo>
                <a:cubicBezTo>
                  <a:pt x="4208530" y="898988"/>
                  <a:pt x="4180608" y="792765"/>
                  <a:pt x="4180608" y="651396"/>
                </a:cubicBezTo>
                <a:cubicBezTo>
                  <a:pt x="4180608" y="510806"/>
                  <a:pt x="4208530" y="404974"/>
                  <a:pt x="4264375" y="333899"/>
                </a:cubicBezTo>
                <a:cubicBezTo>
                  <a:pt x="4320221" y="262823"/>
                  <a:pt x="4402817" y="227285"/>
                  <a:pt x="4512164" y="227285"/>
                </a:cubicBezTo>
                <a:close/>
                <a:moveTo>
                  <a:pt x="1137818" y="226114"/>
                </a:moveTo>
                <a:cubicBezTo>
                  <a:pt x="1184681" y="226114"/>
                  <a:pt x="1212408" y="242906"/>
                  <a:pt x="1221000" y="276491"/>
                </a:cubicBezTo>
                <a:lnTo>
                  <a:pt x="1429540" y="968892"/>
                </a:lnTo>
                <a:cubicBezTo>
                  <a:pt x="1438913" y="1000915"/>
                  <a:pt x="1451410" y="1025128"/>
                  <a:pt x="1467031" y="1041530"/>
                </a:cubicBezTo>
                <a:cubicBezTo>
                  <a:pt x="1446723" y="1064961"/>
                  <a:pt x="1416653" y="1076677"/>
                  <a:pt x="1376820" y="1076677"/>
                </a:cubicBezTo>
                <a:cubicBezTo>
                  <a:pt x="1352607" y="1076677"/>
                  <a:pt x="1332104" y="1071600"/>
                  <a:pt x="1315312" y="1061447"/>
                </a:cubicBezTo>
                <a:cubicBezTo>
                  <a:pt x="1298519" y="1051293"/>
                  <a:pt x="1288170" y="1036453"/>
                  <a:pt x="1284265" y="1016927"/>
                </a:cubicBezTo>
                <a:lnTo>
                  <a:pt x="1231544" y="820102"/>
                </a:lnTo>
                <a:lnTo>
                  <a:pt x="966769" y="820102"/>
                </a:lnTo>
                <a:lnTo>
                  <a:pt x="928106" y="971235"/>
                </a:lnTo>
                <a:cubicBezTo>
                  <a:pt x="922640" y="991543"/>
                  <a:pt x="919905" y="1008726"/>
                  <a:pt x="919905" y="1022785"/>
                </a:cubicBezTo>
                <a:cubicBezTo>
                  <a:pt x="919905" y="1039187"/>
                  <a:pt x="924201" y="1051684"/>
                  <a:pt x="932793" y="1060275"/>
                </a:cubicBezTo>
                <a:cubicBezTo>
                  <a:pt x="917953" y="1065742"/>
                  <a:pt x="904479" y="1069843"/>
                  <a:pt x="892373" y="1072577"/>
                </a:cubicBezTo>
                <a:cubicBezTo>
                  <a:pt x="880268" y="1075310"/>
                  <a:pt x="865622" y="1076677"/>
                  <a:pt x="848439" y="1076677"/>
                </a:cubicBezTo>
                <a:cubicBezTo>
                  <a:pt x="818759" y="1076677"/>
                  <a:pt x="797085" y="1071600"/>
                  <a:pt x="783417" y="1061447"/>
                </a:cubicBezTo>
                <a:cubicBezTo>
                  <a:pt x="769748" y="1051293"/>
                  <a:pt x="762914" y="1034891"/>
                  <a:pt x="762914" y="1012241"/>
                </a:cubicBezTo>
                <a:cubicBezTo>
                  <a:pt x="762914" y="993495"/>
                  <a:pt x="767991" y="966940"/>
                  <a:pt x="778145" y="932573"/>
                </a:cubicBezTo>
                <a:lnTo>
                  <a:pt x="1008945" y="247202"/>
                </a:lnTo>
                <a:cubicBezTo>
                  <a:pt x="1051903" y="233143"/>
                  <a:pt x="1094860" y="226114"/>
                  <a:pt x="1137818" y="226114"/>
                </a:cubicBezTo>
                <a:close/>
                <a:moveTo>
                  <a:pt x="4506305" y="4686"/>
                </a:moveTo>
                <a:cubicBezTo>
                  <a:pt x="4525051" y="4686"/>
                  <a:pt x="4538329" y="6639"/>
                  <a:pt x="4546139" y="10544"/>
                </a:cubicBezTo>
                <a:lnTo>
                  <a:pt x="4706645" y="164020"/>
                </a:lnTo>
                <a:cubicBezTo>
                  <a:pt x="4706645" y="167925"/>
                  <a:pt x="4703325" y="173783"/>
                  <a:pt x="4696687" y="181594"/>
                </a:cubicBezTo>
                <a:cubicBezTo>
                  <a:pt x="4690047" y="189404"/>
                  <a:pt x="4683995" y="194481"/>
                  <a:pt x="4678527" y="196824"/>
                </a:cubicBezTo>
                <a:lnTo>
                  <a:pt x="4507477" y="104270"/>
                </a:lnTo>
                <a:lnTo>
                  <a:pt x="4335255" y="196824"/>
                </a:lnTo>
                <a:cubicBezTo>
                  <a:pt x="4330569" y="194481"/>
                  <a:pt x="4324907" y="189404"/>
                  <a:pt x="4318268" y="181594"/>
                </a:cubicBezTo>
                <a:cubicBezTo>
                  <a:pt x="4311629" y="173783"/>
                  <a:pt x="4307919" y="167925"/>
                  <a:pt x="4307138" y="164020"/>
                </a:cubicBezTo>
                <a:lnTo>
                  <a:pt x="4467644" y="10544"/>
                </a:lnTo>
                <a:cubicBezTo>
                  <a:pt x="4475454" y="6639"/>
                  <a:pt x="4488341" y="4686"/>
                  <a:pt x="4506305" y="4686"/>
                </a:cubicBezTo>
                <a:close/>
                <a:moveTo>
                  <a:pt x="7501166" y="0"/>
                </a:moveTo>
                <a:lnTo>
                  <a:pt x="7669872" y="153476"/>
                </a:lnTo>
                <a:cubicBezTo>
                  <a:pt x="7670653" y="156600"/>
                  <a:pt x="7668115" y="162458"/>
                  <a:pt x="7662257" y="171050"/>
                </a:cubicBezTo>
                <a:cubicBezTo>
                  <a:pt x="7656399" y="179641"/>
                  <a:pt x="7651127" y="185109"/>
                  <a:pt x="7646441" y="187452"/>
                </a:cubicBezTo>
                <a:lnTo>
                  <a:pt x="7415641" y="93726"/>
                </a:lnTo>
                <a:cubicBezTo>
                  <a:pt x="7421889" y="76543"/>
                  <a:pt x="7434190" y="58188"/>
                  <a:pt x="7452545" y="38662"/>
                </a:cubicBezTo>
                <a:cubicBezTo>
                  <a:pt x="7470900" y="19135"/>
                  <a:pt x="7487107" y="6248"/>
                  <a:pt x="7501166" y="0"/>
                </a:cubicBezTo>
                <a:close/>
                <a:moveTo>
                  <a:pt x="1015975" y="0"/>
                </a:moveTo>
                <a:lnTo>
                  <a:pt x="1184681" y="153476"/>
                </a:lnTo>
                <a:cubicBezTo>
                  <a:pt x="1185463" y="156600"/>
                  <a:pt x="1182924" y="162458"/>
                  <a:pt x="1177066" y="171050"/>
                </a:cubicBezTo>
                <a:cubicBezTo>
                  <a:pt x="1171208" y="179641"/>
                  <a:pt x="1165937" y="185109"/>
                  <a:pt x="1161249" y="187452"/>
                </a:cubicBezTo>
                <a:lnTo>
                  <a:pt x="930449" y="93726"/>
                </a:lnTo>
                <a:cubicBezTo>
                  <a:pt x="936698" y="76543"/>
                  <a:pt x="949000" y="58188"/>
                  <a:pt x="967354" y="38662"/>
                </a:cubicBezTo>
                <a:cubicBezTo>
                  <a:pt x="985709" y="19135"/>
                  <a:pt x="1001915" y="6248"/>
                  <a:pt x="101597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2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86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6"/>
          <p:cNvGrpSpPr/>
          <p:nvPr/>
        </p:nvGrpSpPr>
        <p:grpSpPr>
          <a:xfrm>
            <a:off x="971550" y="906148"/>
            <a:ext cx="16344900" cy="8474704"/>
            <a:chOff x="0" y="0"/>
            <a:chExt cx="15366515" cy="11299605"/>
          </a:xfrm>
        </p:grpSpPr>
        <p:grpSp>
          <p:nvGrpSpPr>
            <p:cNvPr id="27" name="Group 27"/>
            <p:cNvGrpSpPr/>
            <p:nvPr/>
          </p:nvGrpSpPr>
          <p:grpSpPr>
            <a:xfrm>
              <a:off x="0" y="0"/>
              <a:ext cx="15366515" cy="11299605"/>
              <a:chOff x="0" y="0"/>
              <a:chExt cx="3035361" cy="2232021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3035361" cy="2232021"/>
              </a:xfrm>
              <a:custGeom>
                <a:avLst/>
                <a:gdLst/>
                <a:ahLst/>
                <a:cxnLst/>
                <a:rect l="l" t="t" r="r" b="b"/>
                <a:pathLst>
                  <a:path w="3035361" h="2232021">
                    <a:moveTo>
                      <a:pt x="47023" y="0"/>
                    </a:moveTo>
                    <a:lnTo>
                      <a:pt x="2988338" y="0"/>
                    </a:lnTo>
                    <a:cubicBezTo>
                      <a:pt x="3000809" y="0"/>
                      <a:pt x="3012770" y="4954"/>
                      <a:pt x="3021588" y="13773"/>
                    </a:cubicBezTo>
                    <a:cubicBezTo>
                      <a:pt x="3030407" y="22591"/>
                      <a:pt x="3035361" y="34552"/>
                      <a:pt x="3035361" y="47023"/>
                    </a:cubicBezTo>
                    <a:lnTo>
                      <a:pt x="3035361" y="2184998"/>
                    </a:lnTo>
                    <a:cubicBezTo>
                      <a:pt x="3035361" y="2197469"/>
                      <a:pt x="3030407" y="2209429"/>
                      <a:pt x="3021588" y="2218248"/>
                    </a:cubicBezTo>
                    <a:cubicBezTo>
                      <a:pt x="3012770" y="2227067"/>
                      <a:pt x="3000809" y="2232021"/>
                      <a:pt x="2988338" y="2232021"/>
                    </a:cubicBezTo>
                    <a:lnTo>
                      <a:pt x="47023" y="2232021"/>
                    </a:lnTo>
                    <a:cubicBezTo>
                      <a:pt x="34552" y="2232021"/>
                      <a:pt x="22591" y="2227067"/>
                      <a:pt x="13773" y="2218248"/>
                    </a:cubicBezTo>
                    <a:cubicBezTo>
                      <a:pt x="4954" y="2209429"/>
                      <a:pt x="0" y="2197469"/>
                      <a:pt x="0" y="2184998"/>
                    </a:cubicBezTo>
                    <a:lnTo>
                      <a:pt x="0" y="47023"/>
                    </a:lnTo>
                    <a:cubicBezTo>
                      <a:pt x="0" y="34552"/>
                      <a:pt x="4954" y="22591"/>
                      <a:pt x="13773" y="13773"/>
                    </a:cubicBezTo>
                    <a:cubicBezTo>
                      <a:pt x="22591" y="4954"/>
                      <a:pt x="34552" y="0"/>
                      <a:pt x="47023" y="0"/>
                    </a:cubicBezTo>
                    <a:close/>
                  </a:path>
                </a:pathLst>
              </a:custGeom>
              <a:solidFill>
                <a:srgbClr val="19274F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" name="TextBox 29"/>
              <p:cNvSpPr txBox="1"/>
              <p:nvPr/>
            </p:nvSpPr>
            <p:spPr>
              <a:xfrm>
                <a:off x="0" y="-66675"/>
                <a:ext cx="3035361" cy="229869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52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0" name="Group 30"/>
            <p:cNvGrpSpPr/>
            <p:nvPr/>
          </p:nvGrpSpPr>
          <p:grpSpPr>
            <a:xfrm>
              <a:off x="341752" y="0"/>
              <a:ext cx="14761126" cy="10856806"/>
              <a:chOff x="0" y="0"/>
              <a:chExt cx="2915778" cy="2144554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2915778" cy="2144554"/>
              </a:xfrm>
              <a:custGeom>
                <a:avLst/>
                <a:gdLst/>
                <a:ahLst/>
                <a:cxnLst/>
                <a:rect l="l" t="t" r="r" b="b"/>
                <a:pathLst>
                  <a:path w="2915778" h="2144554">
                    <a:moveTo>
                      <a:pt x="48951" y="0"/>
                    </a:moveTo>
                    <a:lnTo>
                      <a:pt x="2866827" y="0"/>
                    </a:lnTo>
                    <a:cubicBezTo>
                      <a:pt x="2893862" y="0"/>
                      <a:pt x="2915778" y="21916"/>
                      <a:pt x="2915778" y="48951"/>
                    </a:cubicBezTo>
                    <a:lnTo>
                      <a:pt x="2915778" y="2095603"/>
                    </a:lnTo>
                    <a:cubicBezTo>
                      <a:pt x="2915778" y="2108585"/>
                      <a:pt x="2910621" y="2121036"/>
                      <a:pt x="2901441" y="2130217"/>
                    </a:cubicBezTo>
                    <a:cubicBezTo>
                      <a:pt x="2892260" y="2139397"/>
                      <a:pt x="2879809" y="2144554"/>
                      <a:pt x="2866827" y="2144554"/>
                    </a:cubicBezTo>
                    <a:lnTo>
                      <a:pt x="48951" y="2144554"/>
                    </a:lnTo>
                    <a:cubicBezTo>
                      <a:pt x="21916" y="2144554"/>
                      <a:pt x="0" y="2122638"/>
                      <a:pt x="0" y="2095603"/>
                    </a:cubicBezTo>
                    <a:lnTo>
                      <a:pt x="0" y="48951"/>
                    </a:lnTo>
                    <a:cubicBezTo>
                      <a:pt x="0" y="35969"/>
                      <a:pt x="5157" y="23518"/>
                      <a:pt x="14338" y="14338"/>
                    </a:cubicBezTo>
                    <a:cubicBezTo>
                      <a:pt x="23518" y="5157"/>
                      <a:pt x="35969" y="0"/>
                      <a:pt x="4895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" name="TextBox 32"/>
              <p:cNvSpPr txBox="1"/>
              <p:nvPr/>
            </p:nvSpPr>
            <p:spPr>
              <a:xfrm>
                <a:off x="0" y="-66675"/>
                <a:ext cx="2915778" cy="22112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52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3" name="Group 33"/>
            <p:cNvGrpSpPr/>
            <p:nvPr/>
          </p:nvGrpSpPr>
          <p:grpSpPr>
            <a:xfrm>
              <a:off x="440376" y="0"/>
              <a:ext cx="14926139" cy="10751802"/>
              <a:chOff x="0" y="0"/>
              <a:chExt cx="2948373" cy="2123813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0" y="0"/>
                <a:ext cx="2948373" cy="2123813"/>
              </a:xfrm>
              <a:custGeom>
                <a:avLst/>
                <a:gdLst/>
                <a:ahLst/>
                <a:cxnLst/>
                <a:rect l="l" t="t" r="r" b="b"/>
                <a:pathLst>
                  <a:path w="2948373" h="2123813">
                    <a:moveTo>
                      <a:pt x="48410" y="0"/>
                    </a:moveTo>
                    <a:lnTo>
                      <a:pt x="2899963" y="0"/>
                    </a:lnTo>
                    <a:cubicBezTo>
                      <a:pt x="2912802" y="0"/>
                      <a:pt x="2925115" y="5100"/>
                      <a:pt x="2934194" y="14179"/>
                    </a:cubicBezTo>
                    <a:cubicBezTo>
                      <a:pt x="2943273" y="23258"/>
                      <a:pt x="2948373" y="35571"/>
                      <a:pt x="2948373" y="48410"/>
                    </a:cubicBezTo>
                    <a:lnTo>
                      <a:pt x="2948373" y="2075403"/>
                    </a:lnTo>
                    <a:cubicBezTo>
                      <a:pt x="2948373" y="2088242"/>
                      <a:pt x="2943273" y="2100555"/>
                      <a:pt x="2934194" y="2109634"/>
                    </a:cubicBezTo>
                    <a:cubicBezTo>
                      <a:pt x="2925115" y="2118713"/>
                      <a:pt x="2912802" y="2123813"/>
                      <a:pt x="2899963" y="2123813"/>
                    </a:cubicBezTo>
                    <a:lnTo>
                      <a:pt x="48410" y="2123813"/>
                    </a:lnTo>
                    <a:cubicBezTo>
                      <a:pt x="35571" y="2123813"/>
                      <a:pt x="23258" y="2118713"/>
                      <a:pt x="14179" y="2109634"/>
                    </a:cubicBezTo>
                    <a:cubicBezTo>
                      <a:pt x="5100" y="2100555"/>
                      <a:pt x="0" y="2088242"/>
                      <a:pt x="0" y="2075403"/>
                    </a:cubicBezTo>
                    <a:lnTo>
                      <a:pt x="0" y="48410"/>
                    </a:lnTo>
                    <a:cubicBezTo>
                      <a:pt x="0" y="35571"/>
                      <a:pt x="5100" y="23258"/>
                      <a:pt x="14179" y="14179"/>
                    </a:cubicBezTo>
                    <a:cubicBezTo>
                      <a:pt x="23258" y="5100"/>
                      <a:pt x="35571" y="0"/>
                      <a:pt x="48410" y="0"/>
                    </a:cubicBezTo>
                    <a:close/>
                  </a:path>
                </a:pathLst>
              </a:custGeom>
              <a:solidFill>
                <a:srgbClr val="FFD33C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" name="TextBox 35"/>
              <p:cNvSpPr txBox="1"/>
              <p:nvPr/>
            </p:nvSpPr>
            <p:spPr>
              <a:xfrm>
                <a:off x="0" y="-66675"/>
                <a:ext cx="2948373" cy="219048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52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6" name="Group 36"/>
            <p:cNvGrpSpPr/>
            <p:nvPr/>
          </p:nvGrpSpPr>
          <p:grpSpPr>
            <a:xfrm>
              <a:off x="7288243" y="9820902"/>
              <a:ext cx="1512937" cy="585331"/>
              <a:chOff x="0" y="0"/>
              <a:chExt cx="298852" cy="115621"/>
            </a:xfrm>
          </p:grpSpPr>
          <p:sp>
            <p:nvSpPr>
              <p:cNvPr id="37" name="Freeform 37"/>
              <p:cNvSpPr/>
              <p:nvPr/>
            </p:nvSpPr>
            <p:spPr>
              <a:xfrm>
                <a:off x="0" y="0"/>
                <a:ext cx="298852" cy="115621"/>
              </a:xfrm>
              <a:custGeom>
                <a:avLst/>
                <a:gdLst/>
                <a:ahLst/>
                <a:cxnLst/>
                <a:rect l="l" t="t" r="r" b="b"/>
                <a:pathLst>
                  <a:path w="298852" h="115621">
                    <a:moveTo>
                      <a:pt x="57810" y="0"/>
                    </a:moveTo>
                    <a:lnTo>
                      <a:pt x="241041" y="0"/>
                    </a:lnTo>
                    <a:cubicBezTo>
                      <a:pt x="272969" y="0"/>
                      <a:pt x="298852" y="25883"/>
                      <a:pt x="298852" y="57810"/>
                    </a:cubicBezTo>
                    <a:lnTo>
                      <a:pt x="298852" y="57810"/>
                    </a:lnTo>
                    <a:cubicBezTo>
                      <a:pt x="298852" y="89738"/>
                      <a:pt x="272969" y="115621"/>
                      <a:pt x="241041" y="115621"/>
                    </a:cubicBezTo>
                    <a:lnTo>
                      <a:pt x="57810" y="115621"/>
                    </a:lnTo>
                    <a:cubicBezTo>
                      <a:pt x="25883" y="115621"/>
                      <a:pt x="0" y="89738"/>
                      <a:pt x="0" y="57810"/>
                    </a:cubicBezTo>
                    <a:lnTo>
                      <a:pt x="0" y="57810"/>
                    </a:lnTo>
                    <a:cubicBezTo>
                      <a:pt x="0" y="25883"/>
                      <a:pt x="25883" y="0"/>
                      <a:pt x="5781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8" name="TextBox 38"/>
              <p:cNvSpPr txBox="1"/>
              <p:nvPr/>
            </p:nvSpPr>
            <p:spPr>
              <a:xfrm>
                <a:off x="0" y="-66675"/>
                <a:ext cx="298852" cy="18229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52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9" name="Group 39"/>
            <p:cNvGrpSpPr/>
            <p:nvPr/>
          </p:nvGrpSpPr>
          <p:grpSpPr>
            <a:xfrm>
              <a:off x="7354808" y="9774471"/>
              <a:ext cx="1488398" cy="564298"/>
              <a:chOff x="0" y="0"/>
              <a:chExt cx="294005" cy="111466"/>
            </a:xfrm>
          </p:grpSpPr>
          <p:sp>
            <p:nvSpPr>
              <p:cNvPr id="40" name="Freeform 40"/>
              <p:cNvSpPr/>
              <p:nvPr/>
            </p:nvSpPr>
            <p:spPr>
              <a:xfrm>
                <a:off x="0" y="0"/>
                <a:ext cx="294005" cy="111466"/>
              </a:xfrm>
              <a:custGeom>
                <a:avLst/>
                <a:gdLst/>
                <a:ahLst/>
                <a:cxnLst/>
                <a:rect l="l" t="t" r="r" b="b"/>
                <a:pathLst>
                  <a:path w="294005" h="111466">
                    <a:moveTo>
                      <a:pt x="55733" y="0"/>
                    </a:moveTo>
                    <a:lnTo>
                      <a:pt x="238271" y="0"/>
                    </a:lnTo>
                    <a:cubicBezTo>
                      <a:pt x="269052" y="0"/>
                      <a:pt x="294005" y="24953"/>
                      <a:pt x="294005" y="55733"/>
                    </a:cubicBezTo>
                    <a:lnTo>
                      <a:pt x="294005" y="55733"/>
                    </a:lnTo>
                    <a:cubicBezTo>
                      <a:pt x="294005" y="70514"/>
                      <a:pt x="288133" y="84690"/>
                      <a:pt x="277681" y="95142"/>
                    </a:cubicBezTo>
                    <a:cubicBezTo>
                      <a:pt x="267229" y="105594"/>
                      <a:pt x="253053" y="111466"/>
                      <a:pt x="238271" y="111466"/>
                    </a:cubicBezTo>
                    <a:lnTo>
                      <a:pt x="55733" y="111466"/>
                    </a:lnTo>
                    <a:cubicBezTo>
                      <a:pt x="40952" y="111466"/>
                      <a:pt x="26776" y="105594"/>
                      <a:pt x="16324" y="95142"/>
                    </a:cubicBezTo>
                    <a:cubicBezTo>
                      <a:pt x="5872" y="84690"/>
                      <a:pt x="0" y="70514"/>
                      <a:pt x="0" y="55733"/>
                    </a:cubicBezTo>
                    <a:lnTo>
                      <a:pt x="0" y="55733"/>
                    </a:lnTo>
                    <a:cubicBezTo>
                      <a:pt x="0" y="40952"/>
                      <a:pt x="5872" y="26776"/>
                      <a:pt x="16324" y="16324"/>
                    </a:cubicBezTo>
                    <a:cubicBezTo>
                      <a:pt x="26776" y="5872"/>
                      <a:pt x="40952" y="0"/>
                      <a:pt x="55733" y="0"/>
                    </a:cubicBezTo>
                    <a:close/>
                  </a:path>
                </a:pathLst>
              </a:custGeom>
              <a:solidFill>
                <a:srgbClr val="19274F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" name="TextBox 41"/>
              <p:cNvSpPr txBox="1"/>
              <p:nvPr/>
            </p:nvSpPr>
            <p:spPr>
              <a:xfrm>
                <a:off x="0" y="-66675"/>
                <a:ext cx="294005" cy="17814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52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42" name="Group 42"/>
            <p:cNvGrpSpPr/>
            <p:nvPr/>
          </p:nvGrpSpPr>
          <p:grpSpPr>
            <a:xfrm>
              <a:off x="1152372" y="1785251"/>
              <a:ext cx="13274169" cy="7626642"/>
              <a:chOff x="0" y="0"/>
              <a:chExt cx="2622058" cy="1506497"/>
            </a:xfrm>
          </p:grpSpPr>
          <p:sp>
            <p:nvSpPr>
              <p:cNvPr id="43" name="Freeform 43"/>
              <p:cNvSpPr/>
              <p:nvPr/>
            </p:nvSpPr>
            <p:spPr>
              <a:xfrm>
                <a:off x="0" y="0"/>
                <a:ext cx="2622058" cy="1506497"/>
              </a:xfrm>
              <a:custGeom>
                <a:avLst/>
                <a:gdLst/>
                <a:ahLst/>
                <a:cxnLst/>
                <a:rect l="l" t="t" r="r" b="b"/>
                <a:pathLst>
                  <a:path w="2622058" h="1506497">
                    <a:moveTo>
                      <a:pt x="0" y="0"/>
                    </a:moveTo>
                    <a:lnTo>
                      <a:pt x="2622058" y="0"/>
                    </a:lnTo>
                    <a:lnTo>
                      <a:pt x="2622058" y="1506497"/>
                    </a:lnTo>
                    <a:lnTo>
                      <a:pt x="0" y="1506497"/>
                    </a:lnTo>
                    <a:close/>
                  </a:path>
                </a:pathLst>
              </a:custGeom>
              <a:solidFill>
                <a:srgbClr val="FFFFFF"/>
              </a:solidFill>
              <a:ln w="95250" cap="sq">
                <a:solidFill>
                  <a:srgbClr val="19274F"/>
                </a:solidFill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4" name="TextBox 44"/>
              <p:cNvSpPr txBox="1"/>
              <p:nvPr/>
            </p:nvSpPr>
            <p:spPr>
              <a:xfrm>
                <a:off x="0" y="-66675"/>
                <a:ext cx="2622058" cy="157317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52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45" name="AutoShape 45"/>
            <p:cNvSpPr/>
            <p:nvPr/>
          </p:nvSpPr>
          <p:spPr>
            <a:xfrm>
              <a:off x="1184259" y="1785258"/>
              <a:ext cx="814" cy="7645726"/>
            </a:xfrm>
            <a:prstGeom prst="line">
              <a:avLst/>
            </a:prstGeom>
            <a:ln w="12700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" name="AutoShape 46"/>
            <p:cNvSpPr/>
            <p:nvPr/>
          </p:nvSpPr>
          <p:spPr>
            <a:xfrm flipV="1">
              <a:off x="1152372" y="9353152"/>
              <a:ext cx="13274169" cy="14325"/>
            </a:xfrm>
            <a:prstGeom prst="line">
              <a:avLst/>
            </a:prstGeom>
            <a:ln w="12700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47" name="Group 47"/>
            <p:cNvGrpSpPr/>
            <p:nvPr/>
          </p:nvGrpSpPr>
          <p:grpSpPr>
            <a:xfrm>
              <a:off x="6106153" y="761173"/>
              <a:ext cx="2413258" cy="564298"/>
              <a:chOff x="0" y="0"/>
              <a:chExt cx="476693" cy="111466"/>
            </a:xfrm>
          </p:grpSpPr>
          <p:sp>
            <p:nvSpPr>
              <p:cNvPr id="48" name="Freeform 48"/>
              <p:cNvSpPr/>
              <p:nvPr/>
            </p:nvSpPr>
            <p:spPr>
              <a:xfrm>
                <a:off x="0" y="0"/>
                <a:ext cx="476693" cy="111466"/>
              </a:xfrm>
              <a:custGeom>
                <a:avLst/>
                <a:gdLst/>
                <a:ahLst/>
                <a:cxnLst/>
                <a:rect l="l" t="t" r="r" b="b"/>
                <a:pathLst>
                  <a:path w="476693" h="111466">
                    <a:moveTo>
                      <a:pt x="55733" y="0"/>
                    </a:moveTo>
                    <a:lnTo>
                      <a:pt x="420960" y="0"/>
                    </a:lnTo>
                    <a:cubicBezTo>
                      <a:pt x="435741" y="0"/>
                      <a:pt x="449917" y="5872"/>
                      <a:pt x="460369" y="16324"/>
                    </a:cubicBezTo>
                    <a:cubicBezTo>
                      <a:pt x="470821" y="26776"/>
                      <a:pt x="476693" y="40952"/>
                      <a:pt x="476693" y="55733"/>
                    </a:cubicBezTo>
                    <a:lnTo>
                      <a:pt x="476693" y="55733"/>
                    </a:lnTo>
                    <a:cubicBezTo>
                      <a:pt x="476693" y="70514"/>
                      <a:pt x="470821" y="84690"/>
                      <a:pt x="460369" y="95142"/>
                    </a:cubicBezTo>
                    <a:cubicBezTo>
                      <a:pt x="449917" y="105594"/>
                      <a:pt x="435741" y="111466"/>
                      <a:pt x="420960" y="111466"/>
                    </a:cubicBezTo>
                    <a:lnTo>
                      <a:pt x="55733" y="111466"/>
                    </a:lnTo>
                    <a:cubicBezTo>
                      <a:pt x="40952" y="111466"/>
                      <a:pt x="26776" y="105594"/>
                      <a:pt x="16324" y="95142"/>
                    </a:cubicBezTo>
                    <a:cubicBezTo>
                      <a:pt x="5872" y="84690"/>
                      <a:pt x="0" y="70514"/>
                      <a:pt x="0" y="55733"/>
                    </a:cubicBezTo>
                    <a:lnTo>
                      <a:pt x="0" y="55733"/>
                    </a:lnTo>
                    <a:cubicBezTo>
                      <a:pt x="0" y="40952"/>
                      <a:pt x="5872" y="26776"/>
                      <a:pt x="16324" y="16324"/>
                    </a:cubicBezTo>
                    <a:cubicBezTo>
                      <a:pt x="26776" y="5872"/>
                      <a:pt x="40952" y="0"/>
                      <a:pt x="5573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9" name="TextBox 49"/>
              <p:cNvSpPr txBox="1"/>
              <p:nvPr/>
            </p:nvSpPr>
            <p:spPr>
              <a:xfrm>
                <a:off x="0" y="-66675"/>
                <a:ext cx="476693" cy="17814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52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50" name="Group 50"/>
            <p:cNvGrpSpPr/>
            <p:nvPr/>
          </p:nvGrpSpPr>
          <p:grpSpPr>
            <a:xfrm>
              <a:off x="6190452" y="684118"/>
              <a:ext cx="2413258" cy="564298"/>
              <a:chOff x="0" y="0"/>
              <a:chExt cx="476693" cy="111466"/>
            </a:xfrm>
          </p:grpSpPr>
          <p:sp>
            <p:nvSpPr>
              <p:cNvPr id="51" name="Freeform 51"/>
              <p:cNvSpPr/>
              <p:nvPr/>
            </p:nvSpPr>
            <p:spPr>
              <a:xfrm>
                <a:off x="0" y="0"/>
                <a:ext cx="476693" cy="111466"/>
              </a:xfrm>
              <a:custGeom>
                <a:avLst/>
                <a:gdLst/>
                <a:ahLst/>
                <a:cxnLst/>
                <a:rect l="l" t="t" r="r" b="b"/>
                <a:pathLst>
                  <a:path w="476693" h="111466">
                    <a:moveTo>
                      <a:pt x="55733" y="0"/>
                    </a:moveTo>
                    <a:lnTo>
                      <a:pt x="420960" y="0"/>
                    </a:lnTo>
                    <a:cubicBezTo>
                      <a:pt x="435741" y="0"/>
                      <a:pt x="449917" y="5872"/>
                      <a:pt x="460369" y="16324"/>
                    </a:cubicBezTo>
                    <a:cubicBezTo>
                      <a:pt x="470821" y="26776"/>
                      <a:pt x="476693" y="40952"/>
                      <a:pt x="476693" y="55733"/>
                    </a:cubicBezTo>
                    <a:lnTo>
                      <a:pt x="476693" y="55733"/>
                    </a:lnTo>
                    <a:cubicBezTo>
                      <a:pt x="476693" y="70514"/>
                      <a:pt x="470821" y="84690"/>
                      <a:pt x="460369" y="95142"/>
                    </a:cubicBezTo>
                    <a:cubicBezTo>
                      <a:pt x="449917" y="105594"/>
                      <a:pt x="435741" y="111466"/>
                      <a:pt x="420960" y="111466"/>
                    </a:cubicBezTo>
                    <a:lnTo>
                      <a:pt x="55733" y="111466"/>
                    </a:lnTo>
                    <a:cubicBezTo>
                      <a:pt x="40952" y="111466"/>
                      <a:pt x="26776" y="105594"/>
                      <a:pt x="16324" y="95142"/>
                    </a:cubicBezTo>
                    <a:cubicBezTo>
                      <a:pt x="5872" y="84690"/>
                      <a:pt x="0" y="70514"/>
                      <a:pt x="0" y="55733"/>
                    </a:cubicBezTo>
                    <a:lnTo>
                      <a:pt x="0" y="55733"/>
                    </a:lnTo>
                    <a:cubicBezTo>
                      <a:pt x="0" y="40952"/>
                      <a:pt x="5872" y="26776"/>
                      <a:pt x="16324" y="16324"/>
                    </a:cubicBezTo>
                    <a:cubicBezTo>
                      <a:pt x="26776" y="5872"/>
                      <a:pt x="40952" y="0"/>
                      <a:pt x="55733" y="0"/>
                    </a:cubicBezTo>
                    <a:close/>
                  </a:path>
                </a:pathLst>
              </a:custGeom>
              <a:solidFill>
                <a:srgbClr val="19274F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2" name="TextBox 52"/>
              <p:cNvSpPr txBox="1"/>
              <p:nvPr/>
            </p:nvSpPr>
            <p:spPr>
              <a:xfrm>
                <a:off x="0" y="-66675"/>
                <a:ext cx="476693" cy="17814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52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53" name="Group 53"/>
            <p:cNvGrpSpPr/>
            <p:nvPr/>
          </p:nvGrpSpPr>
          <p:grpSpPr>
            <a:xfrm>
              <a:off x="9136440" y="721901"/>
              <a:ext cx="564298" cy="564298"/>
              <a:chOff x="0" y="0"/>
              <a:chExt cx="812800" cy="812800"/>
            </a:xfrm>
          </p:grpSpPr>
          <p:sp>
            <p:nvSpPr>
              <p:cNvPr id="54" name="Freeform 5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FFFFF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5" name="TextBox 55"/>
              <p:cNvSpPr txBox="1"/>
              <p:nvPr/>
            </p:nvSpPr>
            <p:spPr>
              <a:xfrm>
                <a:off x="76200" y="9525"/>
                <a:ext cx="660400" cy="7270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52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56" name="Group 56"/>
            <p:cNvGrpSpPr/>
            <p:nvPr/>
          </p:nvGrpSpPr>
          <p:grpSpPr>
            <a:xfrm>
              <a:off x="9079765" y="684118"/>
              <a:ext cx="564298" cy="564298"/>
              <a:chOff x="0" y="0"/>
              <a:chExt cx="812800" cy="812800"/>
            </a:xfrm>
          </p:grpSpPr>
          <p:sp>
            <p:nvSpPr>
              <p:cNvPr id="57" name="Freeform 5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19274F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8" name="TextBox 58"/>
              <p:cNvSpPr txBox="1"/>
              <p:nvPr/>
            </p:nvSpPr>
            <p:spPr>
              <a:xfrm>
                <a:off x="76200" y="9525"/>
                <a:ext cx="660400" cy="7270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52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9" name="Hình chữ nhật 8">
            <a:extLst>
              <a:ext uri="{FF2B5EF4-FFF2-40B4-BE49-F238E27FC236}">
                <a16:creationId xmlns:a16="http://schemas.microsoft.com/office/drawing/2014/main" id="{8769D94C-6F98-D0CE-75A7-28AB62679FE6}"/>
              </a:ext>
            </a:extLst>
          </p:cNvPr>
          <p:cNvSpPr/>
          <p:nvPr/>
        </p:nvSpPr>
        <p:spPr>
          <a:xfrm>
            <a:off x="3055803" y="3808787"/>
            <a:ext cx="12644808" cy="264687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600" b="1" i="0" u="none" strike="noStrike" kern="1200" cap="none" spc="0" normalizeH="0" baseline="0" noProof="0">
                <a:ln w="0"/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KHỞI ĐỘNG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playback">
            <a:hlinkClick r:id="" action="ppaction://media"/>
            <a:extLst>
              <a:ext uri="{FF2B5EF4-FFF2-40B4-BE49-F238E27FC236}">
                <a16:creationId xmlns:a16="http://schemas.microsoft.com/office/drawing/2014/main" id="{5A26C271-818F-EFE4-246D-787DD595A86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5412" y="0"/>
            <a:ext cx="18037175" cy="1020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99861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0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45232" r="113" b="15334"/>
          <a:stretch>
            <a:fillRect/>
          </a:stretch>
        </p:blipFill>
        <p:spPr>
          <a:xfrm>
            <a:off x="-800100" y="-914400"/>
            <a:ext cx="18288000" cy="10287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1213504" y="8864606"/>
            <a:ext cx="20715008" cy="3935852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5081677" y="119492"/>
            <a:ext cx="3068079" cy="3068079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376489" y="5143500"/>
            <a:ext cx="1765623" cy="4114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CD8AB0F-7DFA-D8BC-84BC-15ED04C9021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585" b="98562" l="2077" r="69649">
                        <a14:foregroundMark x1="22843" y1="37700" x2="23163" y2="40415"/>
                        <a14:foregroundMark x1="22843" y1="48403" x2="25240" y2="53355"/>
                        <a14:foregroundMark x1="25240" y1="54313" x2="25559" y2="58466"/>
                        <a14:foregroundMark x1="28754" y1="46326" x2="29233" y2="50000"/>
                        <a14:foregroundMark x1="22045" y1="65655" x2="23163" y2="70767"/>
                        <a14:foregroundMark x1="54313" y1="50319" x2="51917" y2="57668"/>
                        <a14:backgroundMark x1="5112" y1="54633" x2="5272" y2="87540"/>
                        <a14:backgroundMark x1="13898" y1="75399" x2="0" y2="99361"/>
                        <a14:backgroundMark x1="2875" y1="96326" x2="2875" y2="96326"/>
                        <a14:backgroundMark x1="47604" y1="80511" x2="49521" y2="94409"/>
                        <a14:backgroundMark x1="54792" y1="73003" x2="59904" y2="99840"/>
                        <a14:backgroundMark x1="56709" y1="62939" x2="59904" y2="86422"/>
                        <a14:backgroundMark x1="62141" y1="59265" x2="40575" y2="72684"/>
                      </a14:backgroundRemoval>
                    </a14:imgEffect>
                  </a14:imgLayer>
                </a14:imgProps>
              </a:ext>
            </a:extLst>
          </a:blip>
          <a:srcRect t="10787" r="38162"/>
          <a:stretch/>
        </p:blipFill>
        <p:spPr>
          <a:xfrm>
            <a:off x="145889" y="3771901"/>
            <a:ext cx="4939692" cy="7064318"/>
          </a:xfrm>
          <a:prstGeom prst="rect">
            <a:avLst/>
          </a:prstGeom>
        </p:spPr>
      </p:pic>
      <p:pic>
        <p:nvPicPr>
          <p:cNvPr id="13" name="Picture 20">
            <a:extLst>
              <a:ext uri="{FF2B5EF4-FFF2-40B4-BE49-F238E27FC236}">
                <a16:creationId xmlns:a16="http://schemas.microsoft.com/office/drawing/2014/main" id="{B9F63352-0A6F-A507-C074-E1961025702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3883058" y="-47722"/>
            <a:ext cx="10479828" cy="72965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7548E23-A502-15AE-9174-5C1B0125822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49111" y="795979"/>
            <a:ext cx="11275529" cy="278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926757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6588909"/>
            <a:chOff x="0" y="0"/>
            <a:chExt cx="6186311" cy="222884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186311" cy="2228841"/>
            </a:xfrm>
            <a:custGeom>
              <a:avLst/>
              <a:gdLst/>
              <a:ahLst/>
              <a:cxnLst/>
              <a:rect l="l" t="t" r="r" b="b"/>
              <a:pathLst>
                <a:path w="6186311" h="2228841">
                  <a:moveTo>
                    <a:pt x="0" y="0"/>
                  </a:moveTo>
                  <a:lnTo>
                    <a:pt x="6186311" y="0"/>
                  </a:lnTo>
                  <a:lnTo>
                    <a:pt x="6186311" y="2228841"/>
                  </a:lnTo>
                  <a:lnTo>
                    <a:pt x="0" y="2228841"/>
                  </a:lnTo>
                  <a:close/>
                </a:path>
              </a:pathLst>
            </a:custGeom>
            <a:solidFill>
              <a:srgbClr val="C8E5C9"/>
            </a:solidFill>
          </p:spPr>
          <p:txBody>
            <a:bodyPr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0" y="6588910"/>
            <a:ext cx="18288000" cy="548381"/>
            <a:chOff x="0" y="0"/>
            <a:chExt cx="6186311" cy="18550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186311" cy="185501"/>
            </a:xfrm>
            <a:custGeom>
              <a:avLst/>
              <a:gdLst/>
              <a:ahLst/>
              <a:cxnLst/>
              <a:rect l="l" t="t" r="r" b="b"/>
              <a:pathLst>
                <a:path w="6186311" h="185501">
                  <a:moveTo>
                    <a:pt x="0" y="0"/>
                  </a:moveTo>
                  <a:lnTo>
                    <a:pt x="6186311" y="0"/>
                  </a:lnTo>
                  <a:lnTo>
                    <a:pt x="6186311" y="185501"/>
                  </a:lnTo>
                  <a:lnTo>
                    <a:pt x="0" y="185501"/>
                  </a:lnTo>
                  <a:close/>
                </a:path>
              </a:pathLst>
            </a:custGeom>
            <a:solidFill>
              <a:srgbClr val="C69F65"/>
            </a:solidFill>
          </p:spPr>
          <p:txBody>
            <a:bodyPr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0" y="7137290"/>
            <a:ext cx="18288000" cy="450342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5934858" y="883588"/>
            <a:ext cx="6418284" cy="48217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2981856" y="791389"/>
            <a:ext cx="3936815" cy="680227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497081" y="963365"/>
            <a:ext cx="3229158" cy="3229158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0" y="0"/>
            <a:ext cx="18288000" cy="450525"/>
            <a:chOff x="0" y="0"/>
            <a:chExt cx="6186311" cy="1524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186311" cy="152400"/>
            </a:xfrm>
            <a:custGeom>
              <a:avLst/>
              <a:gdLst/>
              <a:ahLst/>
              <a:cxnLst/>
              <a:rect l="l" t="t" r="r" b="b"/>
              <a:pathLst>
                <a:path w="6186311" h="152400">
                  <a:moveTo>
                    <a:pt x="0" y="0"/>
                  </a:moveTo>
                  <a:lnTo>
                    <a:pt x="6186311" y="0"/>
                  </a:lnTo>
                  <a:lnTo>
                    <a:pt x="6186311" y="152400"/>
                  </a:lnTo>
                  <a:lnTo>
                    <a:pt x="0" y="152400"/>
                  </a:lnTo>
                  <a:close/>
                </a:path>
              </a:pathLst>
            </a:custGeom>
            <a:solidFill>
              <a:srgbClr val="BBDEC0"/>
            </a:solidFill>
          </p:spPr>
          <p:txBody>
            <a:bodyPr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 rot="-5400000">
            <a:off x="-3057536" y="3080849"/>
            <a:ext cx="6565596" cy="450525"/>
            <a:chOff x="0" y="0"/>
            <a:chExt cx="2220955" cy="1524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220955" cy="152400"/>
            </a:xfrm>
            <a:custGeom>
              <a:avLst/>
              <a:gdLst/>
              <a:ahLst/>
              <a:cxnLst/>
              <a:rect l="l" t="t" r="r" b="b"/>
              <a:pathLst>
                <a:path w="2220955" h="152400">
                  <a:moveTo>
                    <a:pt x="0" y="0"/>
                  </a:moveTo>
                  <a:lnTo>
                    <a:pt x="2220955" y="0"/>
                  </a:lnTo>
                  <a:lnTo>
                    <a:pt x="2220955" y="152400"/>
                  </a:lnTo>
                  <a:lnTo>
                    <a:pt x="0" y="152400"/>
                  </a:lnTo>
                  <a:close/>
                </a:path>
              </a:pathLst>
            </a:custGeom>
            <a:solidFill>
              <a:srgbClr val="BBDEC0"/>
            </a:solidFill>
          </p:spPr>
          <p:txBody>
            <a:bodyPr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6" name="Group 16"/>
          <p:cNvGrpSpPr/>
          <p:nvPr/>
        </p:nvGrpSpPr>
        <p:grpSpPr>
          <a:xfrm rot="-5400000">
            <a:off x="14779940" y="3069192"/>
            <a:ext cx="6565596" cy="450525"/>
            <a:chOff x="0" y="0"/>
            <a:chExt cx="2220955" cy="1524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220955" cy="152400"/>
            </a:xfrm>
            <a:custGeom>
              <a:avLst/>
              <a:gdLst/>
              <a:ahLst/>
              <a:cxnLst/>
              <a:rect l="l" t="t" r="r" b="b"/>
              <a:pathLst>
                <a:path w="2220955" h="152400">
                  <a:moveTo>
                    <a:pt x="0" y="0"/>
                  </a:moveTo>
                  <a:lnTo>
                    <a:pt x="2220955" y="0"/>
                  </a:lnTo>
                  <a:lnTo>
                    <a:pt x="2220955" y="152400"/>
                  </a:lnTo>
                  <a:lnTo>
                    <a:pt x="0" y="152400"/>
                  </a:lnTo>
                  <a:close/>
                </a:path>
              </a:pathLst>
            </a:custGeom>
            <a:solidFill>
              <a:srgbClr val="BBDEC0"/>
            </a:solidFill>
          </p:spPr>
          <p:txBody>
            <a:bodyPr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18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6615217" y="3842198"/>
            <a:ext cx="2134553" cy="41148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75CBA1F4-EBAE-BA6D-89F5-0FF94B6E5ECD}"/>
              </a:ext>
            </a:extLst>
          </p:cNvPr>
          <p:cNvSpPr txBox="1"/>
          <p:nvPr/>
        </p:nvSpPr>
        <p:spPr>
          <a:xfrm>
            <a:off x="6126048" y="1353934"/>
            <a:ext cx="606664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US" sz="7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Phần</a:t>
            </a:r>
            <a:r>
              <a:rPr lang="en-US" sz="7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lang="en-US" sz="7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việc</a:t>
            </a:r>
            <a:r>
              <a:rPr lang="en-US" sz="7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7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ban </a:t>
            </a:r>
            <a:r>
              <a:rPr lang="en-US" sz="7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cán</a:t>
            </a:r>
            <a:r>
              <a:rPr lang="en-US" sz="7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sự</a:t>
            </a:r>
            <a:r>
              <a:rPr lang="en-US" sz="7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lớp</a:t>
            </a:r>
            <a:endParaRPr lang="en-US" sz="72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7" name="Picture 2">
            <a:extLst>
              <a:ext uri="{FF2B5EF4-FFF2-40B4-BE49-F238E27FC236}">
                <a16:creationId xmlns:a16="http://schemas.microsoft.com/office/drawing/2014/main" id="{D2D2F689-0AF2-FFB2-3E40-EA3D24A5488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1884861" y="3697434"/>
            <a:ext cx="3532322" cy="6649074"/>
          </a:xfrm>
          <a:prstGeom prst="rect">
            <a:avLst/>
          </a:prstGeom>
        </p:spPr>
      </p:pic>
      <p:pic>
        <p:nvPicPr>
          <p:cNvPr id="28" name="Picture 3">
            <a:extLst>
              <a:ext uri="{FF2B5EF4-FFF2-40B4-BE49-F238E27FC236}">
                <a16:creationId xmlns:a16="http://schemas.microsoft.com/office/drawing/2014/main" id="{15C11484-9575-A9CD-8378-2A25ACDBA53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3127105" y="4033298"/>
            <a:ext cx="3377000" cy="6253703"/>
          </a:xfrm>
          <a:prstGeom prst="rect">
            <a:avLst/>
          </a:prstGeom>
        </p:spPr>
      </p:pic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9A7484DC-3F39-A286-424F-FEFA31298CAC}"/>
              </a:ext>
            </a:extLst>
          </p:cNvPr>
          <p:cNvSpPr/>
          <p:nvPr/>
        </p:nvSpPr>
        <p:spPr>
          <a:xfrm>
            <a:off x="10379" y="1202996"/>
            <a:ext cx="5924480" cy="3056468"/>
          </a:xfrm>
          <a:prstGeom prst="wedgeEllipseCallout">
            <a:avLst>
              <a:gd name="adj1" fmla="val 25608"/>
              <a:gd name="adj2" fmla="val 58889"/>
            </a:avLst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1C5B9B5-B9BD-932C-E074-A3FFFAD9BA61}"/>
              </a:ext>
            </a:extLst>
          </p:cNvPr>
          <p:cNvSpPr txBox="1"/>
          <p:nvPr/>
        </p:nvSpPr>
        <p:spPr>
          <a:xfrm>
            <a:off x="155756" y="1741225"/>
            <a:ext cx="546474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US" sz="4200" b="1" dirty="0" err="1">
                <a:solidFill>
                  <a:prstClr val="black"/>
                </a:solidFill>
                <a:latin typeface="Calibri"/>
              </a:rPr>
              <a:t>Các</a:t>
            </a:r>
            <a:r>
              <a:rPr lang="en-US" sz="42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200" b="1" dirty="0" err="1">
                <a:solidFill>
                  <a:prstClr val="black"/>
                </a:solidFill>
                <a:latin typeface="Calibri"/>
              </a:rPr>
              <a:t>tổ</a:t>
            </a:r>
            <a:r>
              <a:rPr lang="en-US" sz="42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200" b="1" dirty="0" err="1">
                <a:solidFill>
                  <a:prstClr val="black"/>
                </a:solidFill>
                <a:latin typeface="Calibri"/>
              </a:rPr>
              <a:t>trưởng</a:t>
            </a:r>
            <a:r>
              <a:rPr lang="en-US" sz="42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200" b="1" dirty="0" err="1">
                <a:solidFill>
                  <a:prstClr val="black"/>
                </a:solidFill>
                <a:latin typeface="Calibri"/>
              </a:rPr>
              <a:t>báo</a:t>
            </a:r>
            <a:r>
              <a:rPr lang="en-US" sz="42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200" b="1" dirty="0" err="1">
                <a:solidFill>
                  <a:prstClr val="black"/>
                </a:solidFill>
                <a:latin typeface="Calibri"/>
              </a:rPr>
              <a:t>cáo</a:t>
            </a:r>
            <a:r>
              <a:rPr lang="en-US" sz="42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200" b="1" dirty="0" err="1">
                <a:solidFill>
                  <a:prstClr val="black"/>
                </a:solidFill>
                <a:latin typeface="Calibri"/>
              </a:rPr>
              <a:t>kết</a:t>
            </a:r>
            <a:r>
              <a:rPr lang="en-US" sz="42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200" b="1" dirty="0" err="1">
                <a:solidFill>
                  <a:prstClr val="black"/>
                </a:solidFill>
                <a:latin typeface="Calibri"/>
              </a:rPr>
              <a:t>quả</a:t>
            </a:r>
            <a:r>
              <a:rPr lang="en-US" sz="42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200" b="1" dirty="0" err="1">
                <a:solidFill>
                  <a:prstClr val="black"/>
                </a:solidFill>
                <a:latin typeface="Calibri"/>
              </a:rPr>
              <a:t>hoạt</a:t>
            </a:r>
            <a:r>
              <a:rPr lang="en-US" sz="42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200" b="1" dirty="0" err="1">
                <a:solidFill>
                  <a:prstClr val="black"/>
                </a:solidFill>
                <a:latin typeface="Calibri"/>
              </a:rPr>
              <a:t>động</a:t>
            </a:r>
            <a:r>
              <a:rPr lang="en-US" sz="42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200" b="1" dirty="0" err="1">
                <a:solidFill>
                  <a:prstClr val="black"/>
                </a:solidFill>
                <a:latin typeface="Calibri"/>
              </a:rPr>
              <a:t>trong</a:t>
            </a:r>
            <a:r>
              <a:rPr lang="en-US" sz="42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200" b="1" dirty="0" err="1">
                <a:solidFill>
                  <a:prstClr val="black"/>
                </a:solidFill>
                <a:latin typeface="Calibri"/>
              </a:rPr>
              <a:t>tuần</a:t>
            </a:r>
            <a:r>
              <a:rPr lang="en-US" sz="42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200" b="1" dirty="0" err="1">
                <a:solidFill>
                  <a:prstClr val="black"/>
                </a:solidFill>
                <a:latin typeface="Calibri"/>
              </a:rPr>
              <a:t>của</a:t>
            </a:r>
            <a:r>
              <a:rPr lang="en-US" sz="42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200" b="1" dirty="0" err="1">
                <a:solidFill>
                  <a:prstClr val="black"/>
                </a:solidFill>
                <a:latin typeface="Calibri"/>
              </a:rPr>
              <a:t>tổ</a:t>
            </a:r>
            <a:endParaRPr lang="en-US" sz="42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" name="Speech Bubble: Oval 30">
            <a:extLst>
              <a:ext uri="{FF2B5EF4-FFF2-40B4-BE49-F238E27FC236}">
                <a16:creationId xmlns:a16="http://schemas.microsoft.com/office/drawing/2014/main" id="{F7A1441B-8C2B-95EE-B9A4-2F31A27856E0}"/>
              </a:ext>
            </a:extLst>
          </p:cNvPr>
          <p:cNvSpPr/>
          <p:nvPr/>
        </p:nvSpPr>
        <p:spPr>
          <a:xfrm>
            <a:off x="12700847" y="558472"/>
            <a:ext cx="5576775" cy="3056468"/>
          </a:xfrm>
          <a:prstGeom prst="wedgeEllipseCallout">
            <a:avLst>
              <a:gd name="adj1" fmla="val -15107"/>
              <a:gd name="adj2" fmla="val 58889"/>
            </a:avLst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vi-VN" sz="4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Lớp</a:t>
            </a:r>
            <a:r>
              <a:rPr lang="vi-VN" sz="4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trưởng</a:t>
            </a:r>
            <a:r>
              <a:rPr lang="vi-VN" sz="4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báo</a:t>
            </a:r>
            <a:r>
              <a:rPr lang="vi-VN" sz="4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cáo</a:t>
            </a:r>
            <a:r>
              <a:rPr lang="vi-VN" sz="4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vi-VN" sz="4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vi-VN" sz="4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vi-VN" sz="4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vi-VN" sz="4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vi-VN" sz="4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lớp</a:t>
            </a:r>
            <a:r>
              <a:rPr lang="vi-VN" sz="4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trong </a:t>
            </a:r>
            <a:r>
              <a:rPr lang="vi-VN" sz="4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tuần</a:t>
            </a:r>
            <a:endParaRPr lang="vi-VN" sz="42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754754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7" grpId="0" animBg="1"/>
      <p:bldP spid="30" grpId="0"/>
      <p:bldP spid="3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45232" r="113" b="15334"/>
          <a:stretch>
            <a:fillRect/>
          </a:stretch>
        </p:blipFill>
        <p:spPr>
          <a:xfrm>
            <a:off x="-800100" y="-914400"/>
            <a:ext cx="18288000" cy="10287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1213504" y="8864606"/>
            <a:ext cx="20715008" cy="3935852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5081677" y="119492"/>
            <a:ext cx="3068079" cy="3068079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376489" y="5143500"/>
            <a:ext cx="1765623" cy="4114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CD8AB0F-7DFA-D8BC-84BC-15ED04C9021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585" b="98562" l="2077" r="69649">
                        <a14:foregroundMark x1="22843" y1="37700" x2="23163" y2="40415"/>
                        <a14:foregroundMark x1="22843" y1="48403" x2="25240" y2="53355"/>
                        <a14:foregroundMark x1="25240" y1="54313" x2="25559" y2="58466"/>
                        <a14:foregroundMark x1="28754" y1="46326" x2="29233" y2="50000"/>
                        <a14:foregroundMark x1="22045" y1="65655" x2="23163" y2="70767"/>
                        <a14:foregroundMark x1="54313" y1="50319" x2="51917" y2="57668"/>
                        <a14:backgroundMark x1="5112" y1="54633" x2="5272" y2="87540"/>
                        <a14:backgroundMark x1="13898" y1="75399" x2="0" y2="99361"/>
                        <a14:backgroundMark x1="2875" y1="96326" x2="2875" y2="96326"/>
                        <a14:backgroundMark x1="47604" y1="80511" x2="49521" y2="94409"/>
                        <a14:backgroundMark x1="54792" y1="73003" x2="59904" y2="99840"/>
                        <a14:backgroundMark x1="56709" y1="62939" x2="59904" y2="86422"/>
                        <a14:backgroundMark x1="62141" y1="59265" x2="40575" y2="72684"/>
                      </a14:backgroundRemoval>
                    </a14:imgEffect>
                  </a14:imgLayer>
                </a14:imgProps>
              </a:ext>
            </a:extLst>
          </a:blip>
          <a:srcRect t="10787" r="38162"/>
          <a:stretch/>
        </p:blipFill>
        <p:spPr>
          <a:xfrm>
            <a:off x="145889" y="3771901"/>
            <a:ext cx="4939692" cy="7064318"/>
          </a:xfrm>
          <a:prstGeom prst="rect">
            <a:avLst/>
          </a:prstGeom>
        </p:spPr>
      </p:pic>
      <p:pic>
        <p:nvPicPr>
          <p:cNvPr id="13" name="Picture 20">
            <a:extLst>
              <a:ext uri="{FF2B5EF4-FFF2-40B4-BE49-F238E27FC236}">
                <a16:creationId xmlns:a16="http://schemas.microsoft.com/office/drawing/2014/main" id="{B9F63352-0A6F-A507-C074-E1961025702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3883058" y="-47722"/>
            <a:ext cx="10479828" cy="729658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30F017F-BFFB-C669-9B52-7B9A05DB81A3}"/>
              </a:ext>
            </a:extLst>
          </p:cNvPr>
          <p:cNvSpPr txBox="1"/>
          <p:nvPr/>
        </p:nvSpPr>
        <p:spPr>
          <a:xfrm>
            <a:off x="3890941" y="3475720"/>
            <a:ext cx="27204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371600">
              <a:defRPr/>
            </a:pPr>
            <a:r>
              <a:rPr lang="en-US" sz="4800" b="1" dirty="0" err="1">
                <a:solidFill>
                  <a:srgbClr val="FF0000"/>
                </a:solidFill>
                <a:latin typeface="Calibri"/>
              </a:rPr>
              <a:t>Ưu</a:t>
            </a:r>
            <a:r>
              <a:rPr lang="en-US" sz="48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/>
              </a:rPr>
              <a:t>điểm</a:t>
            </a:r>
            <a:r>
              <a:rPr lang="en-US" sz="4800" b="1" dirty="0">
                <a:solidFill>
                  <a:srgbClr val="FF0000"/>
                </a:solidFill>
                <a:latin typeface="Calibri"/>
              </a:rPr>
              <a:t>: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CEAB3AB-CDD4-E4B6-6A85-987AE4D8D84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65176" y="881704"/>
            <a:ext cx="10671974" cy="278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480356"/>
      </p:ext>
    </p:extLst>
  </p:cSld>
  <p:clrMapOvr>
    <a:masterClrMapping/>
  </p:clrMapOvr>
  <p:transition spd="slow">
    <p:wip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45232" r="113" b="15334"/>
          <a:stretch>
            <a:fillRect/>
          </a:stretch>
        </p:blipFill>
        <p:spPr>
          <a:xfrm>
            <a:off x="-800100" y="-914400"/>
            <a:ext cx="18288000" cy="10287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1213504" y="8864606"/>
            <a:ext cx="20715008" cy="3935852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5081677" y="119492"/>
            <a:ext cx="3068079" cy="3068079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376489" y="5143500"/>
            <a:ext cx="1765623" cy="4114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CD8AB0F-7DFA-D8BC-84BC-15ED04C9021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585" b="98562" l="2077" r="69649">
                        <a14:foregroundMark x1="22843" y1="37700" x2="23163" y2="40415"/>
                        <a14:foregroundMark x1="22843" y1="48403" x2="25240" y2="53355"/>
                        <a14:foregroundMark x1="25240" y1="54313" x2="25559" y2="58466"/>
                        <a14:foregroundMark x1="28754" y1="46326" x2="29233" y2="50000"/>
                        <a14:foregroundMark x1="22045" y1="65655" x2="23163" y2="70767"/>
                        <a14:foregroundMark x1="54313" y1="50319" x2="51917" y2="57668"/>
                        <a14:backgroundMark x1="5112" y1="54633" x2="5272" y2="87540"/>
                        <a14:backgroundMark x1="13898" y1="75399" x2="0" y2="99361"/>
                        <a14:backgroundMark x1="2875" y1="96326" x2="2875" y2="96326"/>
                        <a14:backgroundMark x1="47604" y1="80511" x2="49521" y2="94409"/>
                        <a14:backgroundMark x1="54792" y1="73003" x2="59904" y2="99840"/>
                        <a14:backgroundMark x1="56709" y1="62939" x2="59904" y2="86422"/>
                        <a14:backgroundMark x1="62141" y1="59265" x2="40575" y2="72684"/>
                      </a14:backgroundRemoval>
                    </a14:imgEffect>
                  </a14:imgLayer>
                </a14:imgProps>
              </a:ext>
            </a:extLst>
          </a:blip>
          <a:srcRect t="10787" r="38162"/>
          <a:stretch/>
        </p:blipFill>
        <p:spPr>
          <a:xfrm>
            <a:off x="145889" y="3771901"/>
            <a:ext cx="4939692" cy="7064318"/>
          </a:xfrm>
          <a:prstGeom prst="rect">
            <a:avLst/>
          </a:prstGeom>
        </p:spPr>
      </p:pic>
      <p:pic>
        <p:nvPicPr>
          <p:cNvPr id="13" name="Picture 20">
            <a:extLst>
              <a:ext uri="{FF2B5EF4-FFF2-40B4-BE49-F238E27FC236}">
                <a16:creationId xmlns:a16="http://schemas.microsoft.com/office/drawing/2014/main" id="{B9F63352-0A6F-A507-C074-E1961025702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3883058" y="-47722"/>
            <a:ext cx="10479828" cy="729658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30F017F-BFFB-C669-9B52-7B9A05DB81A3}"/>
              </a:ext>
            </a:extLst>
          </p:cNvPr>
          <p:cNvSpPr txBox="1"/>
          <p:nvPr/>
        </p:nvSpPr>
        <p:spPr>
          <a:xfrm>
            <a:off x="3890940" y="3475720"/>
            <a:ext cx="25539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371600">
              <a:defRPr/>
            </a:pPr>
            <a:r>
              <a:rPr lang="en-US" sz="4800" b="1" dirty="0" err="1">
                <a:solidFill>
                  <a:srgbClr val="FF0000"/>
                </a:solidFill>
                <a:latin typeface="Calibri"/>
              </a:rPr>
              <a:t>Hạn</a:t>
            </a:r>
            <a:r>
              <a:rPr lang="en-US" sz="48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/>
              </a:rPr>
              <a:t>chế</a:t>
            </a:r>
            <a:r>
              <a:rPr lang="en-US" sz="4800" b="1" dirty="0">
                <a:solidFill>
                  <a:srgbClr val="FF0000"/>
                </a:solidFill>
                <a:latin typeface="Calibri"/>
              </a:rPr>
              <a:t>: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DBD295-D1D2-813B-B6A4-BD58F9544C7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808013" y="795979"/>
            <a:ext cx="10671974" cy="278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9005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9580" y="0"/>
            <a:ext cx="18288000" cy="6588909"/>
            <a:chOff x="0" y="0"/>
            <a:chExt cx="6186311" cy="222884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186311" cy="2228841"/>
            </a:xfrm>
            <a:custGeom>
              <a:avLst/>
              <a:gdLst/>
              <a:ahLst/>
              <a:cxnLst/>
              <a:rect l="l" t="t" r="r" b="b"/>
              <a:pathLst>
                <a:path w="6186311" h="2228841">
                  <a:moveTo>
                    <a:pt x="0" y="0"/>
                  </a:moveTo>
                  <a:lnTo>
                    <a:pt x="6186311" y="0"/>
                  </a:lnTo>
                  <a:lnTo>
                    <a:pt x="6186311" y="2228841"/>
                  </a:lnTo>
                  <a:lnTo>
                    <a:pt x="0" y="2228841"/>
                  </a:lnTo>
                  <a:close/>
                </a:path>
              </a:pathLst>
            </a:custGeom>
            <a:solidFill>
              <a:srgbClr val="C8E5C9"/>
            </a:solidFill>
          </p:spPr>
          <p:txBody>
            <a:bodyPr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0" y="6588910"/>
            <a:ext cx="18288000" cy="548381"/>
            <a:chOff x="0" y="0"/>
            <a:chExt cx="6186311" cy="18550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186311" cy="185501"/>
            </a:xfrm>
            <a:custGeom>
              <a:avLst/>
              <a:gdLst/>
              <a:ahLst/>
              <a:cxnLst/>
              <a:rect l="l" t="t" r="r" b="b"/>
              <a:pathLst>
                <a:path w="6186311" h="185501">
                  <a:moveTo>
                    <a:pt x="0" y="0"/>
                  </a:moveTo>
                  <a:lnTo>
                    <a:pt x="6186311" y="0"/>
                  </a:lnTo>
                  <a:lnTo>
                    <a:pt x="6186311" y="185501"/>
                  </a:lnTo>
                  <a:lnTo>
                    <a:pt x="0" y="185501"/>
                  </a:lnTo>
                  <a:close/>
                </a:path>
              </a:pathLst>
            </a:custGeom>
            <a:solidFill>
              <a:srgbClr val="C69F65"/>
            </a:solidFill>
          </p:spPr>
          <p:txBody>
            <a:bodyPr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0" y="7137290"/>
            <a:ext cx="18288000" cy="450342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5934858" y="883588"/>
            <a:ext cx="6418284" cy="48217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2981856" y="791389"/>
            <a:ext cx="3936815" cy="680227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497081" y="963365"/>
            <a:ext cx="3229158" cy="3229158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0" y="0"/>
            <a:ext cx="18288000" cy="450525"/>
            <a:chOff x="0" y="0"/>
            <a:chExt cx="6186311" cy="1524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186311" cy="152400"/>
            </a:xfrm>
            <a:custGeom>
              <a:avLst/>
              <a:gdLst/>
              <a:ahLst/>
              <a:cxnLst/>
              <a:rect l="l" t="t" r="r" b="b"/>
              <a:pathLst>
                <a:path w="6186311" h="152400">
                  <a:moveTo>
                    <a:pt x="0" y="0"/>
                  </a:moveTo>
                  <a:lnTo>
                    <a:pt x="6186311" y="0"/>
                  </a:lnTo>
                  <a:lnTo>
                    <a:pt x="6186311" y="152400"/>
                  </a:lnTo>
                  <a:lnTo>
                    <a:pt x="0" y="152400"/>
                  </a:lnTo>
                  <a:close/>
                </a:path>
              </a:pathLst>
            </a:custGeom>
            <a:solidFill>
              <a:srgbClr val="BBDEC0"/>
            </a:solidFill>
          </p:spPr>
          <p:txBody>
            <a:bodyPr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 rot="-5400000">
            <a:off x="-3057536" y="3080849"/>
            <a:ext cx="6565596" cy="450525"/>
            <a:chOff x="0" y="0"/>
            <a:chExt cx="2220955" cy="1524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220955" cy="152400"/>
            </a:xfrm>
            <a:custGeom>
              <a:avLst/>
              <a:gdLst/>
              <a:ahLst/>
              <a:cxnLst/>
              <a:rect l="l" t="t" r="r" b="b"/>
              <a:pathLst>
                <a:path w="2220955" h="152400">
                  <a:moveTo>
                    <a:pt x="0" y="0"/>
                  </a:moveTo>
                  <a:lnTo>
                    <a:pt x="2220955" y="0"/>
                  </a:lnTo>
                  <a:lnTo>
                    <a:pt x="2220955" y="152400"/>
                  </a:lnTo>
                  <a:lnTo>
                    <a:pt x="0" y="152400"/>
                  </a:lnTo>
                  <a:close/>
                </a:path>
              </a:pathLst>
            </a:custGeom>
            <a:solidFill>
              <a:srgbClr val="BBDEC0"/>
            </a:solidFill>
          </p:spPr>
          <p:txBody>
            <a:bodyPr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6" name="Group 16"/>
          <p:cNvGrpSpPr/>
          <p:nvPr/>
        </p:nvGrpSpPr>
        <p:grpSpPr>
          <a:xfrm rot="-5400000">
            <a:off x="14779940" y="3069192"/>
            <a:ext cx="6565596" cy="450525"/>
            <a:chOff x="0" y="0"/>
            <a:chExt cx="2220955" cy="1524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220955" cy="152400"/>
            </a:xfrm>
            <a:custGeom>
              <a:avLst/>
              <a:gdLst/>
              <a:ahLst/>
              <a:cxnLst/>
              <a:rect l="l" t="t" r="r" b="b"/>
              <a:pathLst>
                <a:path w="2220955" h="152400">
                  <a:moveTo>
                    <a:pt x="0" y="0"/>
                  </a:moveTo>
                  <a:lnTo>
                    <a:pt x="2220955" y="0"/>
                  </a:lnTo>
                  <a:lnTo>
                    <a:pt x="2220955" y="152400"/>
                  </a:lnTo>
                  <a:lnTo>
                    <a:pt x="0" y="152400"/>
                  </a:lnTo>
                  <a:close/>
                </a:path>
              </a:pathLst>
            </a:custGeom>
            <a:solidFill>
              <a:srgbClr val="BBDEC0"/>
            </a:solidFill>
          </p:spPr>
          <p:txBody>
            <a:bodyPr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18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6615217" y="3842198"/>
            <a:ext cx="2134553" cy="41148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75CBA1F4-EBAE-BA6D-89F5-0FF94B6E5ECD}"/>
              </a:ext>
            </a:extLst>
          </p:cNvPr>
          <p:cNvSpPr txBox="1"/>
          <p:nvPr/>
        </p:nvSpPr>
        <p:spPr>
          <a:xfrm>
            <a:off x="6990895" y="1334111"/>
            <a:ext cx="4137590" cy="383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US" sz="8100" b="1" dirty="0" err="1">
                <a:solidFill>
                  <a:prstClr val="white"/>
                </a:solidFill>
                <a:latin typeface="Calibri"/>
              </a:rPr>
              <a:t>Góc</a:t>
            </a:r>
            <a:r>
              <a:rPr lang="en-US" sz="81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8100" b="1" dirty="0" err="1">
                <a:solidFill>
                  <a:prstClr val="white"/>
                </a:solidFill>
                <a:latin typeface="Calibri"/>
              </a:rPr>
              <a:t>tuyên</a:t>
            </a:r>
            <a:r>
              <a:rPr lang="en-US" sz="81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8100" b="1" dirty="0" err="1">
                <a:solidFill>
                  <a:prstClr val="white"/>
                </a:solidFill>
                <a:latin typeface="Calibri"/>
              </a:rPr>
              <a:t>dương</a:t>
            </a:r>
            <a:endParaRPr lang="en-US" sz="8100" b="1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4" name="Picture 7">
            <a:extLst>
              <a:ext uri="{FF2B5EF4-FFF2-40B4-BE49-F238E27FC236}">
                <a16:creationId xmlns:a16="http://schemas.microsoft.com/office/drawing/2014/main" id="{931318B0-7A3E-A7BF-0C37-BC8112CC22C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-49579" y="3773474"/>
            <a:ext cx="5473088" cy="7523147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63038506-BDAE-8DC1-688D-CE5A3E9A9EF6}"/>
              </a:ext>
            </a:extLst>
          </p:cNvPr>
          <p:cNvSpPr txBox="1"/>
          <p:nvPr/>
        </p:nvSpPr>
        <p:spPr>
          <a:xfrm>
            <a:off x="404834" y="8444685"/>
            <a:ext cx="456425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US" sz="6000" dirty="0" err="1">
                <a:solidFill>
                  <a:srgbClr val="FF0000"/>
                </a:solidFill>
                <a:latin typeface="Calibri"/>
              </a:rPr>
              <a:t>Ngôi</a:t>
            </a:r>
            <a:r>
              <a:rPr lang="en-US" sz="6000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Calibri"/>
              </a:rPr>
              <a:t>sao</a:t>
            </a:r>
            <a:r>
              <a:rPr lang="en-US" sz="6000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Calibri"/>
              </a:rPr>
              <a:t>chăm</a:t>
            </a:r>
            <a:r>
              <a:rPr lang="en-US" sz="6000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Calibri"/>
              </a:rPr>
              <a:t>chỉ</a:t>
            </a:r>
            <a:endParaRPr lang="en-US" sz="6000" dirty="0">
              <a:solidFill>
                <a:srgbClr val="FF0000"/>
              </a:solidFill>
              <a:latin typeface="Calibri"/>
            </a:endParaRPr>
          </a:p>
        </p:txBody>
      </p:sp>
      <p:pic>
        <p:nvPicPr>
          <p:cNvPr id="29" name="Picture 6">
            <a:extLst>
              <a:ext uri="{FF2B5EF4-FFF2-40B4-BE49-F238E27FC236}">
                <a16:creationId xmlns:a16="http://schemas.microsoft.com/office/drawing/2014/main" id="{A78C3F54-43A8-455D-099E-EAA14A7C673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2776663" y="4281067"/>
            <a:ext cx="4971296" cy="6845156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85091EB2-4547-B5EF-A70A-94D1C8DD28AF}"/>
              </a:ext>
            </a:extLst>
          </p:cNvPr>
          <p:cNvSpPr txBox="1"/>
          <p:nvPr/>
        </p:nvSpPr>
        <p:spPr>
          <a:xfrm>
            <a:off x="12980180" y="8589578"/>
            <a:ext cx="456425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US" sz="6000" dirty="0" err="1">
                <a:solidFill>
                  <a:srgbClr val="FF0000"/>
                </a:solidFill>
                <a:latin typeface="Calibri"/>
              </a:rPr>
              <a:t>Ngôi</a:t>
            </a:r>
            <a:r>
              <a:rPr lang="en-US" sz="6000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Calibri"/>
              </a:rPr>
              <a:t>sao</a:t>
            </a:r>
            <a:r>
              <a:rPr lang="en-US" sz="6000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Calibri"/>
              </a:rPr>
              <a:t>chăm</a:t>
            </a:r>
            <a:r>
              <a:rPr lang="en-US" sz="6000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Calibri"/>
              </a:rPr>
              <a:t>chỉ</a:t>
            </a:r>
            <a:endParaRPr lang="en-US" sz="6000" dirty="0">
              <a:solidFill>
                <a:srgbClr val="FF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48976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6" grpId="1"/>
      <p:bldP spid="32" grpId="0"/>
      <p:bldP spid="32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2322261" y="8578946"/>
            <a:ext cx="22517871" cy="1129987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629826" y="-1406104"/>
            <a:ext cx="14519102" cy="930033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-89940" y="5198679"/>
            <a:ext cx="3534125" cy="469509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3495934" y="5723793"/>
            <a:ext cx="5700605" cy="4114800"/>
          </a:xfrm>
          <a:prstGeom prst="rect">
            <a:avLst/>
          </a:prstGeom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088B750A-F85A-4CBD-647A-8D9362DE747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3444185" y="437205"/>
            <a:ext cx="676082" cy="71508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1A673CC-CA8D-572F-4559-BEC8302F1F6D}"/>
              </a:ext>
            </a:extLst>
          </p:cNvPr>
          <p:cNvSpPr txBox="1"/>
          <p:nvPr/>
        </p:nvSpPr>
        <p:spPr>
          <a:xfrm>
            <a:off x="3890207" y="232472"/>
            <a:ext cx="11256579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371600">
              <a:defRPr/>
            </a:pPr>
            <a:r>
              <a:rPr lang="en-US" sz="6600" b="1" dirty="0" err="1">
                <a:solidFill>
                  <a:prstClr val="white"/>
                </a:solidFill>
                <a:latin typeface="Calibri"/>
                <a:cs typeface="Arial" panose="020B0604020202020204" pitchFamily="34" charset="0"/>
              </a:rPr>
              <a:t>Phương</a:t>
            </a:r>
            <a:r>
              <a:rPr lang="en-US" sz="6600" b="1" dirty="0">
                <a:solidFill>
                  <a:prstClr val="white"/>
                </a:solidFill>
                <a:latin typeface="Calibri"/>
                <a:cs typeface="Arial" panose="020B0604020202020204" pitchFamily="34" charset="0"/>
              </a:rPr>
              <a:t> </a:t>
            </a:r>
            <a:r>
              <a:rPr lang="en-US" sz="6600" b="1" dirty="0" err="1">
                <a:solidFill>
                  <a:prstClr val="white"/>
                </a:solidFill>
                <a:latin typeface="Calibri"/>
                <a:cs typeface="Arial" panose="020B0604020202020204" pitchFamily="34" charset="0"/>
              </a:rPr>
              <a:t>hướng</a:t>
            </a:r>
            <a:r>
              <a:rPr lang="en-US" sz="6600" b="1" dirty="0">
                <a:solidFill>
                  <a:prstClr val="white"/>
                </a:solidFill>
                <a:latin typeface="Calibri"/>
                <a:cs typeface="Arial" panose="020B0604020202020204" pitchFamily="34" charset="0"/>
              </a:rPr>
              <a:t> </a:t>
            </a:r>
            <a:r>
              <a:rPr lang="en-US" sz="6600" b="1" dirty="0" err="1">
                <a:solidFill>
                  <a:prstClr val="white"/>
                </a:solidFill>
                <a:latin typeface="Calibri"/>
                <a:cs typeface="Arial" panose="020B0604020202020204" pitchFamily="34" charset="0"/>
              </a:rPr>
              <a:t>hoạt</a:t>
            </a:r>
            <a:r>
              <a:rPr lang="en-US" sz="6600" b="1" dirty="0">
                <a:solidFill>
                  <a:prstClr val="white"/>
                </a:solidFill>
                <a:latin typeface="Calibri"/>
                <a:cs typeface="Arial" panose="020B0604020202020204" pitchFamily="34" charset="0"/>
              </a:rPr>
              <a:t> </a:t>
            </a:r>
            <a:r>
              <a:rPr lang="en-US" sz="6600" b="1" dirty="0" err="1">
                <a:solidFill>
                  <a:prstClr val="white"/>
                </a:solidFill>
                <a:latin typeface="Calibri"/>
                <a:cs typeface="Arial" panose="020B0604020202020204" pitchFamily="34" charset="0"/>
              </a:rPr>
              <a:t>động</a:t>
            </a:r>
            <a:r>
              <a:rPr lang="en-US" sz="6600" b="1" dirty="0">
                <a:solidFill>
                  <a:prstClr val="white"/>
                </a:solidFill>
                <a:latin typeface="Calibri"/>
                <a:cs typeface="Arial" panose="020B0604020202020204" pitchFamily="34" charset="0"/>
              </a:rPr>
              <a:t> </a:t>
            </a:r>
            <a:r>
              <a:rPr lang="en-US" sz="6600" b="1" dirty="0" err="1">
                <a:solidFill>
                  <a:prstClr val="white"/>
                </a:solidFill>
                <a:latin typeface="Calibri"/>
                <a:cs typeface="Arial" panose="020B0604020202020204" pitchFamily="34" charset="0"/>
              </a:rPr>
              <a:t>tuần</a:t>
            </a:r>
            <a:r>
              <a:rPr lang="en-US" sz="6600" b="1" dirty="0">
                <a:solidFill>
                  <a:prstClr val="white"/>
                </a:solidFill>
                <a:latin typeface="Calibri"/>
                <a:cs typeface="Arial" panose="020B0604020202020204" pitchFamily="34" charset="0"/>
              </a:rPr>
              <a:t> ….</a:t>
            </a:r>
          </a:p>
        </p:txBody>
      </p:sp>
    </p:spTree>
    <p:extLst>
      <p:ext uri="{BB962C8B-B14F-4D97-AF65-F5344CB8AC3E}">
        <p14:creationId xmlns:p14="http://schemas.microsoft.com/office/powerpoint/2010/main" val="4007529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CCFF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0" y="-351302"/>
            <a:ext cx="4122264" cy="179880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7056830" y="-351302"/>
            <a:ext cx="4122264" cy="179880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3537093" y="-351302"/>
            <a:ext cx="4122264" cy="179880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0696047" y="-351302"/>
            <a:ext cx="4122264" cy="179880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14221202" y="-351302"/>
            <a:ext cx="4122264" cy="1798806"/>
          </a:xfrm>
          <a:prstGeom prst="rect">
            <a:avLst/>
          </a:prstGeom>
        </p:spPr>
      </p:pic>
      <p:pic>
        <p:nvPicPr>
          <p:cNvPr id="11" name="Picture 11">
            <a:extLst>
              <a:ext uri="{FF2B5EF4-FFF2-40B4-BE49-F238E27FC236}">
                <a16:creationId xmlns:a16="http://schemas.microsoft.com/office/drawing/2014/main" id="{3E2EA200-38C2-BFDA-88A0-37E43E33B82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371601" y="8229600"/>
            <a:ext cx="3853049" cy="2311830"/>
          </a:xfrm>
          <a:prstGeom prst="rect">
            <a:avLst/>
          </a:prstGeom>
        </p:spPr>
      </p:pic>
      <p:pic>
        <p:nvPicPr>
          <p:cNvPr id="10" name="Picture 13">
            <a:extLst>
              <a:ext uri="{FF2B5EF4-FFF2-40B4-BE49-F238E27FC236}">
                <a16:creationId xmlns:a16="http://schemas.microsoft.com/office/drawing/2014/main" id="{25221FDA-7F06-346C-6912-E4F8F507CB9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1199054">
            <a:off x="-777093" y="5651894"/>
            <a:ext cx="4800165" cy="4993671"/>
          </a:xfrm>
          <a:prstGeom prst="rect">
            <a:avLst/>
          </a:prstGeom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1F4520B5-BA10-5181-1FBE-43A685314C9B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398035" y="2157167"/>
            <a:ext cx="6637767" cy="7752137"/>
          </a:xfrm>
          <a:prstGeom prst="rect">
            <a:avLst/>
          </a:prstGeom>
        </p:spPr>
      </p:pic>
      <p:pic>
        <p:nvPicPr>
          <p:cNvPr id="12" name="Picture 8">
            <a:extLst>
              <a:ext uri="{FF2B5EF4-FFF2-40B4-BE49-F238E27FC236}">
                <a16:creationId xmlns:a16="http://schemas.microsoft.com/office/drawing/2014/main" id="{A377A046-BB64-BEF5-C0C8-BC3DBD4DBE32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0809272" y="583574"/>
            <a:ext cx="7253349" cy="375360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0E6DE5F-84DD-0CF5-2E1C-79B08D15D492}"/>
              </a:ext>
            </a:extLst>
          </p:cNvPr>
          <p:cNvSpPr txBox="1"/>
          <p:nvPr/>
        </p:nvSpPr>
        <p:spPr>
          <a:xfrm>
            <a:off x="1028700" y="1485900"/>
            <a:ext cx="1103901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371600">
              <a:defRPr/>
            </a:pPr>
            <a:r>
              <a:rPr lang="en-US" sz="5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5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CHÚC</a:t>
            </a:r>
            <a:r>
              <a:rPr lang="en-US" sz="5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MỪNG</a:t>
            </a:r>
            <a:r>
              <a:rPr lang="en-US" sz="5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SINH </a:t>
            </a:r>
            <a:r>
              <a:rPr lang="en-US" sz="5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5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5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pic>
        <p:nvPicPr>
          <p:cNvPr id="16" name="Picture 14">
            <a:extLst>
              <a:ext uri="{FF2B5EF4-FFF2-40B4-BE49-F238E27FC236}">
                <a16:creationId xmlns:a16="http://schemas.microsoft.com/office/drawing/2014/main" id="{3CCDF960-B0F7-06BF-91AE-BC257B2508C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5675696" y="5551569"/>
            <a:ext cx="5522369" cy="4735431"/>
          </a:xfrm>
          <a:prstGeom prst="rect">
            <a:avLst/>
          </a:prstGeom>
        </p:spPr>
      </p:pic>
      <p:pic>
        <p:nvPicPr>
          <p:cNvPr id="17" name="Picture 22">
            <a:extLst>
              <a:ext uri="{FF2B5EF4-FFF2-40B4-BE49-F238E27FC236}">
                <a16:creationId xmlns:a16="http://schemas.microsoft.com/office/drawing/2014/main" id="{E9E696B8-ECEA-67E6-E60B-BEA38593A4B4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12092074" y="5606340"/>
            <a:ext cx="6251393" cy="4735431"/>
          </a:xfrm>
          <a:prstGeom prst="rect">
            <a:avLst/>
          </a:prstGeom>
        </p:spPr>
      </p:pic>
      <p:pic>
        <p:nvPicPr>
          <p:cNvPr id="18" name="Picture 6">
            <a:extLst>
              <a:ext uri="{FF2B5EF4-FFF2-40B4-BE49-F238E27FC236}">
                <a16:creationId xmlns:a16="http://schemas.microsoft.com/office/drawing/2014/main" id="{50BEE78A-5615-DF52-049D-4DE3DF77BBF1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 rot="1741860">
            <a:off x="6990269" y="2640281"/>
            <a:ext cx="1640067" cy="2385551"/>
          </a:xfrm>
          <a:prstGeom prst="rect">
            <a:avLst/>
          </a:prstGeom>
        </p:spPr>
      </p:pic>
      <p:pic>
        <p:nvPicPr>
          <p:cNvPr id="19" name="Picture 6">
            <a:extLst>
              <a:ext uri="{FF2B5EF4-FFF2-40B4-BE49-F238E27FC236}">
                <a16:creationId xmlns:a16="http://schemas.microsoft.com/office/drawing/2014/main" id="{DC8241BA-C8DF-4CC9-F9AC-D4A6C27431BF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 rot="1741860">
            <a:off x="802955" y="3706580"/>
            <a:ext cx="1640067" cy="2385551"/>
          </a:xfrm>
          <a:prstGeom prst="rect">
            <a:avLst/>
          </a:prstGeom>
        </p:spPr>
      </p:pic>
      <p:pic>
        <p:nvPicPr>
          <p:cNvPr id="20" name="Picture 22">
            <a:extLst>
              <a:ext uri="{FF2B5EF4-FFF2-40B4-BE49-F238E27FC236}">
                <a16:creationId xmlns:a16="http://schemas.microsoft.com/office/drawing/2014/main" id="{10ED0A64-C3C2-DC68-AFCB-DAF97213E761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10800000">
            <a:off x="0" y="0"/>
            <a:ext cx="3955572" cy="2996346"/>
          </a:xfrm>
          <a:prstGeom prst="rect">
            <a:avLst/>
          </a:prstGeom>
        </p:spPr>
      </p:pic>
      <p:pic>
        <p:nvPicPr>
          <p:cNvPr id="21" name="Picture 26">
            <a:extLst>
              <a:ext uri="{FF2B5EF4-FFF2-40B4-BE49-F238E27FC236}">
                <a16:creationId xmlns:a16="http://schemas.microsoft.com/office/drawing/2014/main" id="{5A706A45-1021-1BDF-CD4A-34C91F44561D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/>
          <a:stretch>
            <a:fillRect/>
          </a:stretch>
        </p:blipFill>
        <p:spPr>
          <a:xfrm>
            <a:off x="15279839" y="5830434"/>
            <a:ext cx="1602522" cy="2318295"/>
          </a:xfrm>
          <a:prstGeom prst="rect">
            <a:avLst/>
          </a:prstGeom>
        </p:spPr>
      </p:pic>
      <p:pic>
        <p:nvPicPr>
          <p:cNvPr id="22" name="HappyBirthday-VA_9ey">
            <a:hlinkClick r:id="" action="ppaction://media"/>
            <a:extLst>
              <a:ext uri="{FF2B5EF4-FFF2-40B4-BE49-F238E27FC236}">
                <a16:creationId xmlns:a16="http://schemas.microsoft.com/office/drawing/2014/main" id="{1117370D-3BB4-EF28-C432-0500BB1A761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686"/>
                </p14:media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8688686" y="1341909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9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380" fill="hold">
                                          <p:stCondLst>
                                            <p:cond delay="38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380" fill="hold">
                                          <p:stCondLst>
                                            <p:cond delay="76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380" fill="hold">
                                          <p:stCondLst>
                                            <p:cond delay="114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380" fill="hold">
                                          <p:stCondLst>
                                            <p:cond delay="152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2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20" fill="hold">
                                          <p:stCondLst>
                                            <p:cond delay="42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420" fill="hold">
                                          <p:stCondLst>
                                            <p:cond delay="84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20" fill="hold">
                                          <p:stCondLst>
                                            <p:cond delay="126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420" fill="hold">
                                          <p:stCondLst>
                                            <p:cond delay="168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22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440" fill="hold">
                                          <p:stCondLst>
                                            <p:cond delay="44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440" fill="hold">
                                          <p:stCondLst>
                                            <p:cond delay="88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440" fill="hold">
                                          <p:stCondLst>
                                            <p:cond delay="132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440" fill="hold">
                                          <p:stCondLst>
                                            <p:cond delay="176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22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440" fill="hold">
                                          <p:stCondLst>
                                            <p:cond delay="44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440" fill="hold">
                                          <p:stCondLst>
                                            <p:cond delay="88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440" fill="hold">
                                          <p:stCondLst>
                                            <p:cond delay="132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440" fill="hold">
                                          <p:stCondLst>
                                            <p:cond delay="176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34735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86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6"/>
          <p:cNvGrpSpPr/>
          <p:nvPr/>
        </p:nvGrpSpPr>
        <p:grpSpPr>
          <a:xfrm>
            <a:off x="971550" y="906148"/>
            <a:ext cx="16344900" cy="8474704"/>
            <a:chOff x="0" y="0"/>
            <a:chExt cx="15366515" cy="11299605"/>
          </a:xfrm>
        </p:grpSpPr>
        <p:grpSp>
          <p:nvGrpSpPr>
            <p:cNvPr id="27" name="Group 27"/>
            <p:cNvGrpSpPr/>
            <p:nvPr/>
          </p:nvGrpSpPr>
          <p:grpSpPr>
            <a:xfrm>
              <a:off x="0" y="0"/>
              <a:ext cx="15366515" cy="11299605"/>
              <a:chOff x="0" y="0"/>
              <a:chExt cx="3035361" cy="2232021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3035361" cy="2232021"/>
              </a:xfrm>
              <a:custGeom>
                <a:avLst/>
                <a:gdLst/>
                <a:ahLst/>
                <a:cxnLst/>
                <a:rect l="l" t="t" r="r" b="b"/>
                <a:pathLst>
                  <a:path w="3035361" h="2232021">
                    <a:moveTo>
                      <a:pt x="47023" y="0"/>
                    </a:moveTo>
                    <a:lnTo>
                      <a:pt x="2988338" y="0"/>
                    </a:lnTo>
                    <a:cubicBezTo>
                      <a:pt x="3000809" y="0"/>
                      <a:pt x="3012770" y="4954"/>
                      <a:pt x="3021588" y="13773"/>
                    </a:cubicBezTo>
                    <a:cubicBezTo>
                      <a:pt x="3030407" y="22591"/>
                      <a:pt x="3035361" y="34552"/>
                      <a:pt x="3035361" y="47023"/>
                    </a:cubicBezTo>
                    <a:lnTo>
                      <a:pt x="3035361" y="2184998"/>
                    </a:lnTo>
                    <a:cubicBezTo>
                      <a:pt x="3035361" y="2197469"/>
                      <a:pt x="3030407" y="2209429"/>
                      <a:pt x="3021588" y="2218248"/>
                    </a:cubicBezTo>
                    <a:cubicBezTo>
                      <a:pt x="3012770" y="2227067"/>
                      <a:pt x="3000809" y="2232021"/>
                      <a:pt x="2988338" y="2232021"/>
                    </a:cubicBezTo>
                    <a:lnTo>
                      <a:pt x="47023" y="2232021"/>
                    </a:lnTo>
                    <a:cubicBezTo>
                      <a:pt x="34552" y="2232021"/>
                      <a:pt x="22591" y="2227067"/>
                      <a:pt x="13773" y="2218248"/>
                    </a:cubicBezTo>
                    <a:cubicBezTo>
                      <a:pt x="4954" y="2209429"/>
                      <a:pt x="0" y="2197469"/>
                      <a:pt x="0" y="2184998"/>
                    </a:cubicBezTo>
                    <a:lnTo>
                      <a:pt x="0" y="47023"/>
                    </a:lnTo>
                    <a:cubicBezTo>
                      <a:pt x="0" y="34552"/>
                      <a:pt x="4954" y="22591"/>
                      <a:pt x="13773" y="13773"/>
                    </a:cubicBezTo>
                    <a:cubicBezTo>
                      <a:pt x="22591" y="4954"/>
                      <a:pt x="34552" y="0"/>
                      <a:pt x="47023" y="0"/>
                    </a:cubicBezTo>
                    <a:close/>
                  </a:path>
                </a:pathLst>
              </a:custGeom>
              <a:solidFill>
                <a:srgbClr val="19274F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" name="TextBox 29"/>
              <p:cNvSpPr txBox="1"/>
              <p:nvPr/>
            </p:nvSpPr>
            <p:spPr>
              <a:xfrm>
                <a:off x="0" y="-66675"/>
                <a:ext cx="3035361" cy="229869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52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0" name="Group 30"/>
            <p:cNvGrpSpPr/>
            <p:nvPr/>
          </p:nvGrpSpPr>
          <p:grpSpPr>
            <a:xfrm>
              <a:off x="341752" y="0"/>
              <a:ext cx="14761126" cy="10856806"/>
              <a:chOff x="0" y="0"/>
              <a:chExt cx="2915778" cy="2144554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2915778" cy="2144554"/>
              </a:xfrm>
              <a:custGeom>
                <a:avLst/>
                <a:gdLst/>
                <a:ahLst/>
                <a:cxnLst/>
                <a:rect l="l" t="t" r="r" b="b"/>
                <a:pathLst>
                  <a:path w="2915778" h="2144554">
                    <a:moveTo>
                      <a:pt x="48951" y="0"/>
                    </a:moveTo>
                    <a:lnTo>
                      <a:pt x="2866827" y="0"/>
                    </a:lnTo>
                    <a:cubicBezTo>
                      <a:pt x="2893862" y="0"/>
                      <a:pt x="2915778" y="21916"/>
                      <a:pt x="2915778" y="48951"/>
                    </a:cubicBezTo>
                    <a:lnTo>
                      <a:pt x="2915778" y="2095603"/>
                    </a:lnTo>
                    <a:cubicBezTo>
                      <a:pt x="2915778" y="2108585"/>
                      <a:pt x="2910621" y="2121036"/>
                      <a:pt x="2901441" y="2130217"/>
                    </a:cubicBezTo>
                    <a:cubicBezTo>
                      <a:pt x="2892260" y="2139397"/>
                      <a:pt x="2879809" y="2144554"/>
                      <a:pt x="2866827" y="2144554"/>
                    </a:cubicBezTo>
                    <a:lnTo>
                      <a:pt x="48951" y="2144554"/>
                    </a:lnTo>
                    <a:cubicBezTo>
                      <a:pt x="21916" y="2144554"/>
                      <a:pt x="0" y="2122638"/>
                      <a:pt x="0" y="2095603"/>
                    </a:cubicBezTo>
                    <a:lnTo>
                      <a:pt x="0" y="48951"/>
                    </a:lnTo>
                    <a:cubicBezTo>
                      <a:pt x="0" y="35969"/>
                      <a:pt x="5157" y="23518"/>
                      <a:pt x="14338" y="14338"/>
                    </a:cubicBezTo>
                    <a:cubicBezTo>
                      <a:pt x="23518" y="5157"/>
                      <a:pt x="35969" y="0"/>
                      <a:pt x="4895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" name="TextBox 32"/>
              <p:cNvSpPr txBox="1"/>
              <p:nvPr/>
            </p:nvSpPr>
            <p:spPr>
              <a:xfrm>
                <a:off x="0" y="-66675"/>
                <a:ext cx="2915778" cy="22112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52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3" name="Group 33"/>
            <p:cNvGrpSpPr/>
            <p:nvPr/>
          </p:nvGrpSpPr>
          <p:grpSpPr>
            <a:xfrm>
              <a:off x="440376" y="0"/>
              <a:ext cx="14926139" cy="10751802"/>
              <a:chOff x="0" y="0"/>
              <a:chExt cx="2948373" cy="2123813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0" y="0"/>
                <a:ext cx="2948373" cy="2123813"/>
              </a:xfrm>
              <a:custGeom>
                <a:avLst/>
                <a:gdLst/>
                <a:ahLst/>
                <a:cxnLst/>
                <a:rect l="l" t="t" r="r" b="b"/>
                <a:pathLst>
                  <a:path w="2948373" h="2123813">
                    <a:moveTo>
                      <a:pt x="48410" y="0"/>
                    </a:moveTo>
                    <a:lnTo>
                      <a:pt x="2899963" y="0"/>
                    </a:lnTo>
                    <a:cubicBezTo>
                      <a:pt x="2912802" y="0"/>
                      <a:pt x="2925115" y="5100"/>
                      <a:pt x="2934194" y="14179"/>
                    </a:cubicBezTo>
                    <a:cubicBezTo>
                      <a:pt x="2943273" y="23258"/>
                      <a:pt x="2948373" y="35571"/>
                      <a:pt x="2948373" y="48410"/>
                    </a:cubicBezTo>
                    <a:lnTo>
                      <a:pt x="2948373" y="2075403"/>
                    </a:lnTo>
                    <a:cubicBezTo>
                      <a:pt x="2948373" y="2088242"/>
                      <a:pt x="2943273" y="2100555"/>
                      <a:pt x="2934194" y="2109634"/>
                    </a:cubicBezTo>
                    <a:cubicBezTo>
                      <a:pt x="2925115" y="2118713"/>
                      <a:pt x="2912802" y="2123813"/>
                      <a:pt x="2899963" y="2123813"/>
                    </a:cubicBezTo>
                    <a:lnTo>
                      <a:pt x="48410" y="2123813"/>
                    </a:lnTo>
                    <a:cubicBezTo>
                      <a:pt x="35571" y="2123813"/>
                      <a:pt x="23258" y="2118713"/>
                      <a:pt x="14179" y="2109634"/>
                    </a:cubicBezTo>
                    <a:cubicBezTo>
                      <a:pt x="5100" y="2100555"/>
                      <a:pt x="0" y="2088242"/>
                      <a:pt x="0" y="2075403"/>
                    </a:cubicBezTo>
                    <a:lnTo>
                      <a:pt x="0" y="48410"/>
                    </a:lnTo>
                    <a:cubicBezTo>
                      <a:pt x="0" y="35571"/>
                      <a:pt x="5100" y="23258"/>
                      <a:pt x="14179" y="14179"/>
                    </a:cubicBezTo>
                    <a:cubicBezTo>
                      <a:pt x="23258" y="5100"/>
                      <a:pt x="35571" y="0"/>
                      <a:pt x="48410" y="0"/>
                    </a:cubicBezTo>
                    <a:close/>
                  </a:path>
                </a:pathLst>
              </a:custGeom>
              <a:solidFill>
                <a:srgbClr val="FFD33C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" name="TextBox 35"/>
              <p:cNvSpPr txBox="1"/>
              <p:nvPr/>
            </p:nvSpPr>
            <p:spPr>
              <a:xfrm>
                <a:off x="0" y="-66675"/>
                <a:ext cx="2948373" cy="219048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52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6" name="Group 36"/>
            <p:cNvGrpSpPr/>
            <p:nvPr/>
          </p:nvGrpSpPr>
          <p:grpSpPr>
            <a:xfrm>
              <a:off x="7288243" y="9820902"/>
              <a:ext cx="1512937" cy="585331"/>
              <a:chOff x="0" y="0"/>
              <a:chExt cx="298852" cy="115621"/>
            </a:xfrm>
          </p:grpSpPr>
          <p:sp>
            <p:nvSpPr>
              <p:cNvPr id="37" name="Freeform 37"/>
              <p:cNvSpPr/>
              <p:nvPr/>
            </p:nvSpPr>
            <p:spPr>
              <a:xfrm>
                <a:off x="0" y="0"/>
                <a:ext cx="298852" cy="115621"/>
              </a:xfrm>
              <a:custGeom>
                <a:avLst/>
                <a:gdLst/>
                <a:ahLst/>
                <a:cxnLst/>
                <a:rect l="l" t="t" r="r" b="b"/>
                <a:pathLst>
                  <a:path w="298852" h="115621">
                    <a:moveTo>
                      <a:pt x="57810" y="0"/>
                    </a:moveTo>
                    <a:lnTo>
                      <a:pt x="241041" y="0"/>
                    </a:lnTo>
                    <a:cubicBezTo>
                      <a:pt x="272969" y="0"/>
                      <a:pt x="298852" y="25883"/>
                      <a:pt x="298852" y="57810"/>
                    </a:cubicBezTo>
                    <a:lnTo>
                      <a:pt x="298852" y="57810"/>
                    </a:lnTo>
                    <a:cubicBezTo>
                      <a:pt x="298852" y="89738"/>
                      <a:pt x="272969" y="115621"/>
                      <a:pt x="241041" y="115621"/>
                    </a:cubicBezTo>
                    <a:lnTo>
                      <a:pt x="57810" y="115621"/>
                    </a:lnTo>
                    <a:cubicBezTo>
                      <a:pt x="25883" y="115621"/>
                      <a:pt x="0" y="89738"/>
                      <a:pt x="0" y="57810"/>
                    </a:cubicBezTo>
                    <a:lnTo>
                      <a:pt x="0" y="57810"/>
                    </a:lnTo>
                    <a:cubicBezTo>
                      <a:pt x="0" y="25883"/>
                      <a:pt x="25883" y="0"/>
                      <a:pt x="5781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8" name="TextBox 38"/>
              <p:cNvSpPr txBox="1"/>
              <p:nvPr/>
            </p:nvSpPr>
            <p:spPr>
              <a:xfrm>
                <a:off x="0" y="-66675"/>
                <a:ext cx="298852" cy="18229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52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9" name="Group 39"/>
            <p:cNvGrpSpPr/>
            <p:nvPr/>
          </p:nvGrpSpPr>
          <p:grpSpPr>
            <a:xfrm>
              <a:off x="7354808" y="9774471"/>
              <a:ext cx="1488398" cy="564298"/>
              <a:chOff x="0" y="0"/>
              <a:chExt cx="294005" cy="111466"/>
            </a:xfrm>
          </p:grpSpPr>
          <p:sp>
            <p:nvSpPr>
              <p:cNvPr id="40" name="Freeform 40"/>
              <p:cNvSpPr/>
              <p:nvPr/>
            </p:nvSpPr>
            <p:spPr>
              <a:xfrm>
                <a:off x="0" y="0"/>
                <a:ext cx="294005" cy="111466"/>
              </a:xfrm>
              <a:custGeom>
                <a:avLst/>
                <a:gdLst/>
                <a:ahLst/>
                <a:cxnLst/>
                <a:rect l="l" t="t" r="r" b="b"/>
                <a:pathLst>
                  <a:path w="294005" h="111466">
                    <a:moveTo>
                      <a:pt x="55733" y="0"/>
                    </a:moveTo>
                    <a:lnTo>
                      <a:pt x="238271" y="0"/>
                    </a:lnTo>
                    <a:cubicBezTo>
                      <a:pt x="269052" y="0"/>
                      <a:pt x="294005" y="24953"/>
                      <a:pt x="294005" y="55733"/>
                    </a:cubicBezTo>
                    <a:lnTo>
                      <a:pt x="294005" y="55733"/>
                    </a:lnTo>
                    <a:cubicBezTo>
                      <a:pt x="294005" y="70514"/>
                      <a:pt x="288133" y="84690"/>
                      <a:pt x="277681" y="95142"/>
                    </a:cubicBezTo>
                    <a:cubicBezTo>
                      <a:pt x="267229" y="105594"/>
                      <a:pt x="253053" y="111466"/>
                      <a:pt x="238271" y="111466"/>
                    </a:cubicBezTo>
                    <a:lnTo>
                      <a:pt x="55733" y="111466"/>
                    </a:lnTo>
                    <a:cubicBezTo>
                      <a:pt x="40952" y="111466"/>
                      <a:pt x="26776" y="105594"/>
                      <a:pt x="16324" y="95142"/>
                    </a:cubicBezTo>
                    <a:cubicBezTo>
                      <a:pt x="5872" y="84690"/>
                      <a:pt x="0" y="70514"/>
                      <a:pt x="0" y="55733"/>
                    </a:cubicBezTo>
                    <a:lnTo>
                      <a:pt x="0" y="55733"/>
                    </a:lnTo>
                    <a:cubicBezTo>
                      <a:pt x="0" y="40952"/>
                      <a:pt x="5872" y="26776"/>
                      <a:pt x="16324" y="16324"/>
                    </a:cubicBezTo>
                    <a:cubicBezTo>
                      <a:pt x="26776" y="5872"/>
                      <a:pt x="40952" y="0"/>
                      <a:pt x="55733" y="0"/>
                    </a:cubicBezTo>
                    <a:close/>
                  </a:path>
                </a:pathLst>
              </a:custGeom>
              <a:solidFill>
                <a:srgbClr val="19274F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" name="TextBox 41"/>
              <p:cNvSpPr txBox="1"/>
              <p:nvPr/>
            </p:nvSpPr>
            <p:spPr>
              <a:xfrm>
                <a:off x="0" y="-66675"/>
                <a:ext cx="294005" cy="17814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52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42" name="Group 42"/>
            <p:cNvGrpSpPr/>
            <p:nvPr/>
          </p:nvGrpSpPr>
          <p:grpSpPr>
            <a:xfrm>
              <a:off x="1152372" y="1785251"/>
              <a:ext cx="13274169" cy="7626642"/>
              <a:chOff x="0" y="0"/>
              <a:chExt cx="2622058" cy="1506497"/>
            </a:xfrm>
          </p:grpSpPr>
          <p:sp>
            <p:nvSpPr>
              <p:cNvPr id="43" name="Freeform 43"/>
              <p:cNvSpPr/>
              <p:nvPr/>
            </p:nvSpPr>
            <p:spPr>
              <a:xfrm>
                <a:off x="0" y="0"/>
                <a:ext cx="2622058" cy="1506497"/>
              </a:xfrm>
              <a:custGeom>
                <a:avLst/>
                <a:gdLst/>
                <a:ahLst/>
                <a:cxnLst/>
                <a:rect l="l" t="t" r="r" b="b"/>
                <a:pathLst>
                  <a:path w="2622058" h="1506497">
                    <a:moveTo>
                      <a:pt x="0" y="0"/>
                    </a:moveTo>
                    <a:lnTo>
                      <a:pt x="2622058" y="0"/>
                    </a:lnTo>
                    <a:lnTo>
                      <a:pt x="2622058" y="1506497"/>
                    </a:lnTo>
                    <a:lnTo>
                      <a:pt x="0" y="1506497"/>
                    </a:lnTo>
                    <a:close/>
                  </a:path>
                </a:pathLst>
              </a:custGeom>
              <a:solidFill>
                <a:srgbClr val="FFFFFF"/>
              </a:solidFill>
              <a:ln w="95250" cap="sq">
                <a:solidFill>
                  <a:srgbClr val="19274F"/>
                </a:solidFill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4" name="TextBox 44"/>
              <p:cNvSpPr txBox="1"/>
              <p:nvPr/>
            </p:nvSpPr>
            <p:spPr>
              <a:xfrm>
                <a:off x="0" y="-66675"/>
                <a:ext cx="2622058" cy="157317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52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45" name="AutoShape 45"/>
            <p:cNvSpPr/>
            <p:nvPr/>
          </p:nvSpPr>
          <p:spPr>
            <a:xfrm>
              <a:off x="1184259" y="1785258"/>
              <a:ext cx="814" cy="7645726"/>
            </a:xfrm>
            <a:prstGeom prst="line">
              <a:avLst/>
            </a:prstGeom>
            <a:ln w="12700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" name="AutoShape 46"/>
            <p:cNvSpPr/>
            <p:nvPr/>
          </p:nvSpPr>
          <p:spPr>
            <a:xfrm flipV="1">
              <a:off x="1152372" y="9353152"/>
              <a:ext cx="13274169" cy="14325"/>
            </a:xfrm>
            <a:prstGeom prst="line">
              <a:avLst/>
            </a:prstGeom>
            <a:ln w="12700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47" name="Group 47"/>
            <p:cNvGrpSpPr/>
            <p:nvPr/>
          </p:nvGrpSpPr>
          <p:grpSpPr>
            <a:xfrm>
              <a:off x="6106153" y="761173"/>
              <a:ext cx="2413258" cy="564298"/>
              <a:chOff x="0" y="0"/>
              <a:chExt cx="476693" cy="111466"/>
            </a:xfrm>
          </p:grpSpPr>
          <p:sp>
            <p:nvSpPr>
              <p:cNvPr id="48" name="Freeform 48"/>
              <p:cNvSpPr/>
              <p:nvPr/>
            </p:nvSpPr>
            <p:spPr>
              <a:xfrm>
                <a:off x="0" y="0"/>
                <a:ext cx="476693" cy="111466"/>
              </a:xfrm>
              <a:custGeom>
                <a:avLst/>
                <a:gdLst/>
                <a:ahLst/>
                <a:cxnLst/>
                <a:rect l="l" t="t" r="r" b="b"/>
                <a:pathLst>
                  <a:path w="476693" h="111466">
                    <a:moveTo>
                      <a:pt x="55733" y="0"/>
                    </a:moveTo>
                    <a:lnTo>
                      <a:pt x="420960" y="0"/>
                    </a:lnTo>
                    <a:cubicBezTo>
                      <a:pt x="435741" y="0"/>
                      <a:pt x="449917" y="5872"/>
                      <a:pt x="460369" y="16324"/>
                    </a:cubicBezTo>
                    <a:cubicBezTo>
                      <a:pt x="470821" y="26776"/>
                      <a:pt x="476693" y="40952"/>
                      <a:pt x="476693" y="55733"/>
                    </a:cubicBezTo>
                    <a:lnTo>
                      <a:pt x="476693" y="55733"/>
                    </a:lnTo>
                    <a:cubicBezTo>
                      <a:pt x="476693" y="70514"/>
                      <a:pt x="470821" y="84690"/>
                      <a:pt x="460369" y="95142"/>
                    </a:cubicBezTo>
                    <a:cubicBezTo>
                      <a:pt x="449917" y="105594"/>
                      <a:pt x="435741" y="111466"/>
                      <a:pt x="420960" y="111466"/>
                    </a:cubicBezTo>
                    <a:lnTo>
                      <a:pt x="55733" y="111466"/>
                    </a:lnTo>
                    <a:cubicBezTo>
                      <a:pt x="40952" y="111466"/>
                      <a:pt x="26776" y="105594"/>
                      <a:pt x="16324" y="95142"/>
                    </a:cubicBezTo>
                    <a:cubicBezTo>
                      <a:pt x="5872" y="84690"/>
                      <a:pt x="0" y="70514"/>
                      <a:pt x="0" y="55733"/>
                    </a:cubicBezTo>
                    <a:lnTo>
                      <a:pt x="0" y="55733"/>
                    </a:lnTo>
                    <a:cubicBezTo>
                      <a:pt x="0" y="40952"/>
                      <a:pt x="5872" y="26776"/>
                      <a:pt x="16324" y="16324"/>
                    </a:cubicBezTo>
                    <a:cubicBezTo>
                      <a:pt x="26776" y="5872"/>
                      <a:pt x="40952" y="0"/>
                      <a:pt x="5573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9" name="TextBox 49"/>
              <p:cNvSpPr txBox="1"/>
              <p:nvPr/>
            </p:nvSpPr>
            <p:spPr>
              <a:xfrm>
                <a:off x="0" y="-66675"/>
                <a:ext cx="476693" cy="17814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52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50" name="Group 50"/>
            <p:cNvGrpSpPr/>
            <p:nvPr/>
          </p:nvGrpSpPr>
          <p:grpSpPr>
            <a:xfrm>
              <a:off x="6190452" y="684118"/>
              <a:ext cx="2413258" cy="564298"/>
              <a:chOff x="0" y="0"/>
              <a:chExt cx="476693" cy="111466"/>
            </a:xfrm>
          </p:grpSpPr>
          <p:sp>
            <p:nvSpPr>
              <p:cNvPr id="51" name="Freeform 51"/>
              <p:cNvSpPr/>
              <p:nvPr/>
            </p:nvSpPr>
            <p:spPr>
              <a:xfrm>
                <a:off x="0" y="0"/>
                <a:ext cx="476693" cy="111466"/>
              </a:xfrm>
              <a:custGeom>
                <a:avLst/>
                <a:gdLst/>
                <a:ahLst/>
                <a:cxnLst/>
                <a:rect l="l" t="t" r="r" b="b"/>
                <a:pathLst>
                  <a:path w="476693" h="111466">
                    <a:moveTo>
                      <a:pt x="55733" y="0"/>
                    </a:moveTo>
                    <a:lnTo>
                      <a:pt x="420960" y="0"/>
                    </a:lnTo>
                    <a:cubicBezTo>
                      <a:pt x="435741" y="0"/>
                      <a:pt x="449917" y="5872"/>
                      <a:pt x="460369" y="16324"/>
                    </a:cubicBezTo>
                    <a:cubicBezTo>
                      <a:pt x="470821" y="26776"/>
                      <a:pt x="476693" y="40952"/>
                      <a:pt x="476693" y="55733"/>
                    </a:cubicBezTo>
                    <a:lnTo>
                      <a:pt x="476693" y="55733"/>
                    </a:lnTo>
                    <a:cubicBezTo>
                      <a:pt x="476693" y="70514"/>
                      <a:pt x="470821" y="84690"/>
                      <a:pt x="460369" y="95142"/>
                    </a:cubicBezTo>
                    <a:cubicBezTo>
                      <a:pt x="449917" y="105594"/>
                      <a:pt x="435741" y="111466"/>
                      <a:pt x="420960" y="111466"/>
                    </a:cubicBezTo>
                    <a:lnTo>
                      <a:pt x="55733" y="111466"/>
                    </a:lnTo>
                    <a:cubicBezTo>
                      <a:pt x="40952" y="111466"/>
                      <a:pt x="26776" y="105594"/>
                      <a:pt x="16324" y="95142"/>
                    </a:cubicBezTo>
                    <a:cubicBezTo>
                      <a:pt x="5872" y="84690"/>
                      <a:pt x="0" y="70514"/>
                      <a:pt x="0" y="55733"/>
                    </a:cubicBezTo>
                    <a:lnTo>
                      <a:pt x="0" y="55733"/>
                    </a:lnTo>
                    <a:cubicBezTo>
                      <a:pt x="0" y="40952"/>
                      <a:pt x="5872" y="26776"/>
                      <a:pt x="16324" y="16324"/>
                    </a:cubicBezTo>
                    <a:cubicBezTo>
                      <a:pt x="26776" y="5872"/>
                      <a:pt x="40952" y="0"/>
                      <a:pt x="55733" y="0"/>
                    </a:cubicBezTo>
                    <a:close/>
                  </a:path>
                </a:pathLst>
              </a:custGeom>
              <a:solidFill>
                <a:srgbClr val="19274F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2" name="TextBox 52"/>
              <p:cNvSpPr txBox="1"/>
              <p:nvPr/>
            </p:nvSpPr>
            <p:spPr>
              <a:xfrm>
                <a:off x="0" y="-66675"/>
                <a:ext cx="476693" cy="17814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52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53" name="Group 53"/>
            <p:cNvGrpSpPr/>
            <p:nvPr/>
          </p:nvGrpSpPr>
          <p:grpSpPr>
            <a:xfrm>
              <a:off x="9136440" y="721901"/>
              <a:ext cx="564298" cy="564298"/>
              <a:chOff x="0" y="0"/>
              <a:chExt cx="812800" cy="812800"/>
            </a:xfrm>
          </p:grpSpPr>
          <p:sp>
            <p:nvSpPr>
              <p:cNvPr id="54" name="Freeform 5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FFFFF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5" name="TextBox 55"/>
              <p:cNvSpPr txBox="1"/>
              <p:nvPr/>
            </p:nvSpPr>
            <p:spPr>
              <a:xfrm>
                <a:off x="76200" y="9525"/>
                <a:ext cx="660400" cy="7270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52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56" name="Group 56"/>
            <p:cNvGrpSpPr/>
            <p:nvPr/>
          </p:nvGrpSpPr>
          <p:grpSpPr>
            <a:xfrm>
              <a:off x="9079765" y="684118"/>
              <a:ext cx="564298" cy="564298"/>
              <a:chOff x="0" y="0"/>
              <a:chExt cx="812800" cy="812800"/>
            </a:xfrm>
          </p:grpSpPr>
          <p:sp>
            <p:nvSpPr>
              <p:cNvPr id="57" name="Freeform 5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19274F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8" name="TextBox 58"/>
              <p:cNvSpPr txBox="1"/>
              <p:nvPr/>
            </p:nvSpPr>
            <p:spPr>
              <a:xfrm>
                <a:off x="76200" y="9525"/>
                <a:ext cx="660400" cy="7270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52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9" name="Hình chữ nhật 8">
            <a:extLst>
              <a:ext uri="{FF2B5EF4-FFF2-40B4-BE49-F238E27FC236}">
                <a16:creationId xmlns:a16="http://schemas.microsoft.com/office/drawing/2014/main" id="{8769D94C-6F98-D0CE-75A7-28AB62679FE6}"/>
              </a:ext>
            </a:extLst>
          </p:cNvPr>
          <p:cNvSpPr/>
          <p:nvPr/>
        </p:nvSpPr>
        <p:spPr>
          <a:xfrm>
            <a:off x="5848486" y="2400497"/>
            <a:ext cx="659667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1" i="0" u="none" strike="noStrike" kern="1200" cap="none" spc="0" normalizeH="0" baseline="0" noProof="0">
                <a:ln w="0"/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HOẠT ĐỘNG 2</a:t>
            </a:r>
          </a:p>
        </p:txBody>
      </p:sp>
      <p:grpSp>
        <p:nvGrpSpPr>
          <p:cNvPr id="10" name="Nhóm 9">
            <a:extLst>
              <a:ext uri="{FF2B5EF4-FFF2-40B4-BE49-F238E27FC236}">
                <a16:creationId xmlns:a16="http://schemas.microsoft.com/office/drawing/2014/main" id="{75D98378-913F-A6EA-DF69-9D84F3CA5694}"/>
              </a:ext>
            </a:extLst>
          </p:cNvPr>
          <p:cNvGrpSpPr/>
          <p:nvPr/>
        </p:nvGrpSpPr>
        <p:grpSpPr>
          <a:xfrm>
            <a:off x="6858000" y="3407023"/>
            <a:ext cx="4743270" cy="624213"/>
            <a:chOff x="6102553" y="3407023"/>
            <a:chExt cx="5981339" cy="787142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749DB4E0-21BC-6CB4-41F6-11F8DDCE6AA6}"/>
                </a:ext>
              </a:extLst>
            </p:cNvPr>
            <p:cNvSpPr/>
            <p:nvPr/>
          </p:nvSpPr>
          <p:spPr>
            <a:xfrm>
              <a:off x="6102553" y="3775856"/>
              <a:ext cx="2542107" cy="169431"/>
            </a:xfrm>
            <a:custGeom>
              <a:avLst/>
              <a:gdLst/>
              <a:ahLst/>
              <a:cxnLst/>
              <a:rect l="l" t="t" r="r" b="b"/>
              <a:pathLst>
                <a:path w="7315200" h="423672">
                  <a:moveTo>
                    <a:pt x="0" y="0"/>
                  </a:moveTo>
                  <a:lnTo>
                    <a:pt x="7315200" y="0"/>
                  </a:lnTo>
                  <a:lnTo>
                    <a:pt x="7315200" y="423672"/>
                  </a:lnTo>
                  <a:lnTo>
                    <a:pt x="0" y="4236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Freeform 3">
              <a:extLst>
                <a:ext uri="{FF2B5EF4-FFF2-40B4-BE49-F238E27FC236}">
                  <a16:creationId xmlns:a16="http://schemas.microsoft.com/office/drawing/2014/main" id="{25012EB3-449A-500E-FC46-25057BD537F1}"/>
                </a:ext>
              </a:extLst>
            </p:cNvPr>
            <p:cNvSpPr/>
            <p:nvPr/>
          </p:nvSpPr>
          <p:spPr>
            <a:xfrm>
              <a:off x="8644660" y="3407023"/>
              <a:ext cx="866666" cy="787142"/>
            </a:xfrm>
            <a:custGeom>
              <a:avLst/>
              <a:gdLst/>
              <a:ahLst/>
              <a:cxnLst/>
              <a:rect l="l" t="t" r="r" b="b"/>
              <a:pathLst>
                <a:path w="3871876" h="3779919">
                  <a:moveTo>
                    <a:pt x="0" y="0"/>
                  </a:moveTo>
                  <a:lnTo>
                    <a:pt x="3871876" y="0"/>
                  </a:lnTo>
                  <a:lnTo>
                    <a:pt x="3871876" y="3779919"/>
                  </a:lnTo>
                  <a:lnTo>
                    <a:pt x="0" y="37799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5AEB01DA-6CC9-F982-A8DE-F7040AC69CE7}"/>
                </a:ext>
              </a:extLst>
            </p:cNvPr>
            <p:cNvSpPr/>
            <p:nvPr/>
          </p:nvSpPr>
          <p:spPr>
            <a:xfrm>
              <a:off x="9541785" y="3775856"/>
              <a:ext cx="2542107" cy="169431"/>
            </a:xfrm>
            <a:custGeom>
              <a:avLst/>
              <a:gdLst/>
              <a:ahLst/>
              <a:cxnLst/>
              <a:rect l="l" t="t" r="r" b="b"/>
              <a:pathLst>
                <a:path w="7315200" h="423672">
                  <a:moveTo>
                    <a:pt x="0" y="0"/>
                  </a:moveTo>
                  <a:lnTo>
                    <a:pt x="7315200" y="0"/>
                  </a:lnTo>
                  <a:lnTo>
                    <a:pt x="7315200" y="423672"/>
                  </a:lnTo>
                  <a:lnTo>
                    <a:pt x="0" y="4236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34787B7A-B008-40F2-1ABF-B7CDA2A272B1}"/>
              </a:ext>
            </a:extLst>
          </p:cNvPr>
          <p:cNvSpPr txBox="1"/>
          <p:nvPr/>
        </p:nvSpPr>
        <p:spPr>
          <a:xfrm>
            <a:off x="2441844" y="4126301"/>
            <a:ext cx="13487400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1" u="none" strike="noStrike" kern="1200" cap="none" spc="0" normalizeH="0" baseline="0" noProof="0" dirty="0">
                <a:ln>
                  <a:noFill/>
                </a:ln>
                <a:solidFill>
                  <a:srgbClr val="2F54C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Sinh hoạt theo chủ đề: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0" i="1" u="none" strike="noStrike" kern="1200" cap="none" spc="0" normalizeH="0" baseline="0" noProof="0" dirty="0">
                <a:ln>
                  <a:noFill/>
                </a:ln>
                <a:solidFill>
                  <a:srgbClr val="2F54C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Báo cáo kết quả việc tham gia các hoạt động xã hội ở địa phương</a:t>
            </a:r>
          </a:p>
        </p:txBody>
      </p:sp>
    </p:spTree>
    <p:extLst>
      <p:ext uri="{BB962C8B-B14F-4D97-AF65-F5344CB8AC3E}">
        <p14:creationId xmlns:p14="http://schemas.microsoft.com/office/powerpoint/2010/main" val="38526382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86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6"/>
          <p:cNvGrpSpPr/>
          <p:nvPr/>
        </p:nvGrpSpPr>
        <p:grpSpPr>
          <a:xfrm>
            <a:off x="971550" y="906148"/>
            <a:ext cx="16344900" cy="8474704"/>
            <a:chOff x="0" y="0"/>
            <a:chExt cx="15366515" cy="11299605"/>
          </a:xfrm>
        </p:grpSpPr>
        <p:grpSp>
          <p:nvGrpSpPr>
            <p:cNvPr id="27" name="Group 27"/>
            <p:cNvGrpSpPr/>
            <p:nvPr/>
          </p:nvGrpSpPr>
          <p:grpSpPr>
            <a:xfrm>
              <a:off x="0" y="0"/>
              <a:ext cx="15366515" cy="11299605"/>
              <a:chOff x="0" y="0"/>
              <a:chExt cx="3035361" cy="2232021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3035361" cy="2232021"/>
              </a:xfrm>
              <a:custGeom>
                <a:avLst/>
                <a:gdLst/>
                <a:ahLst/>
                <a:cxnLst/>
                <a:rect l="l" t="t" r="r" b="b"/>
                <a:pathLst>
                  <a:path w="3035361" h="2232021">
                    <a:moveTo>
                      <a:pt x="47023" y="0"/>
                    </a:moveTo>
                    <a:lnTo>
                      <a:pt x="2988338" y="0"/>
                    </a:lnTo>
                    <a:cubicBezTo>
                      <a:pt x="3000809" y="0"/>
                      <a:pt x="3012770" y="4954"/>
                      <a:pt x="3021588" y="13773"/>
                    </a:cubicBezTo>
                    <a:cubicBezTo>
                      <a:pt x="3030407" y="22591"/>
                      <a:pt x="3035361" y="34552"/>
                      <a:pt x="3035361" y="47023"/>
                    </a:cubicBezTo>
                    <a:lnTo>
                      <a:pt x="3035361" y="2184998"/>
                    </a:lnTo>
                    <a:cubicBezTo>
                      <a:pt x="3035361" y="2197469"/>
                      <a:pt x="3030407" y="2209429"/>
                      <a:pt x="3021588" y="2218248"/>
                    </a:cubicBezTo>
                    <a:cubicBezTo>
                      <a:pt x="3012770" y="2227067"/>
                      <a:pt x="3000809" y="2232021"/>
                      <a:pt x="2988338" y="2232021"/>
                    </a:cubicBezTo>
                    <a:lnTo>
                      <a:pt x="47023" y="2232021"/>
                    </a:lnTo>
                    <a:cubicBezTo>
                      <a:pt x="34552" y="2232021"/>
                      <a:pt x="22591" y="2227067"/>
                      <a:pt x="13773" y="2218248"/>
                    </a:cubicBezTo>
                    <a:cubicBezTo>
                      <a:pt x="4954" y="2209429"/>
                      <a:pt x="0" y="2197469"/>
                      <a:pt x="0" y="2184998"/>
                    </a:cubicBezTo>
                    <a:lnTo>
                      <a:pt x="0" y="47023"/>
                    </a:lnTo>
                    <a:cubicBezTo>
                      <a:pt x="0" y="34552"/>
                      <a:pt x="4954" y="22591"/>
                      <a:pt x="13773" y="13773"/>
                    </a:cubicBezTo>
                    <a:cubicBezTo>
                      <a:pt x="22591" y="4954"/>
                      <a:pt x="34552" y="0"/>
                      <a:pt x="47023" y="0"/>
                    </a:cubicBezTo>
                    <a:close/>
                  </a:path>
                </a:pathLst>
              </a:custGeom>
              <a:solidFill>
                <a:srgbClr val="19274F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" name="TextBox 29"/>
              <p:cNvSpPr txBox="1"/>
              <p:nvPr/>
            </p:nvSpPr>
            <p:spPr>
              <a:xfrm>
                <a:off x="0" y="-66675"/>
                <a:ext cx="3035361" cy="229869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52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0" name="Group 30"/>
            <p:cNvGrpSpPr/>
            <p:nvPr/>
          </p:nvGrpSpPr>
          <p:grpSpPr>
            <a:xfrm>
              <a:off x="341752" y="0"/>
              <a:ext cx="14761126" cy="10856806"/>
              <a:chOff x="0" y="0"/>
              <a:chExt cx="2915778" cy="2144554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2915778" cy="2144554"/>
              </a:xfrm>
              <a:custGeom>
                <a:avLst/>
                <a:gdLst/>
                <a:ahLst/>
                <a:cxnLst/>
                <a:rect l="l" t="t" r="r" b="b"/>
                <a:pathLst>
                  <a:path w="2915778" h="2144554">
                    <a:moveTo>
                      <a:pt x="48951" y="0"/>
                    </a:moveTo>
                    <a:lnTo>
                      <a:pt x="2866827" y="0"/>
                    </a:lnTo>
                    <a:cubicBezTo>
                      <a:pt x="2893862" y="0"/>
                      <a:pt x="2915778" y="21916"/>
                      <a:pt x="2915778" y="48951"/>
                    </a:cubicBezTo>
                    <a:lnTo>
                      <a:pt x="2915778" y="2095603"/>
                    </a:lnTo>
                    <a:cubicBezTo>
                      <a:pt x="2915778" y="2108585"/>
                      <a:pt x="2910621" y="2121036"/>
                      <a:pt x="2901441" y="2130217"/>
                    </a:cubicBezTo>
                    <a:cubicBezTo>
                      <a:pt x="2892260" y="2139397"/>
                      <a:pt x="2879809" y="2144554"/>
                      <a:pt x="2866827" y="2144554"/>
                    </a:cubicBezTo>
                    <a:lnTo>
                      <a:pt x="48951" y="2144554"/>
                    </a:lnTo>
                    <a:cubicBezTo>
                      <a:pt x="21916" y="2144554"/>
                      <a:pt x="0" y="2122638"/>
                      <a:pt x="0" y="2095603"/>
                    </a:cubicBezTo>
                    <a:lnTo>
                      <a:pt x="0" y="48951"/>
                    </a:lnTo>
                    <a:cubicBezTo>
                      <a:pt x="0" y="35969"/>
                      <a:pt x="5157" y="23518"/>
                      <a:pt x="14338" y="14338"/>
                    </a:cubicBezTo>
                    <a:cubicBezTo>
                      <a:pt x="23518" y="5157"/>
                      <a:pt x="35969" y="0"/>
                      <a:pt x="4895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" name="TextBox 32"/>
              <p:cNvSpPr txBox="1"/>
              <p:nvPr/>
            </p:nvSpPr>
            <p:spPr>
              <a:xfrm>
                <a:off x="0" y="-66675"/>
                <a:ext cx="2915778" cy="22112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52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3" name="Group 33"/>
            <p:cNvGrpSpPr/>
            <p:nvPr/>
          </p:nvGrpSpPr>
          <p:grpSpPr>
            <a:xfrm>
              <a:off x="440376" y="0"/>
              <a:ext cx="14926139" cy="10751802"/>
              <a:chOff x="0" y="0"/>
              <a:chExt cx="2948373" cy="2123813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0" y="0"/>
                <a:ext cx="2948373" cy="2123813"/>
              </a:xfrm>
              <a:custGeom>
                <a:avLst/>
                <a:gdLst/>
                <a:ahLst/>
                <a:cxnLst/>
                <a:rect l="l" t="t" r="r" b="b"/>
                <a:pathLst>
                  <a:path w="2948373" h="2123813">
                    <a:moveTo>
                      <a:pt x="48410" y="0"/>
                    </a:moveTo>
                    <a:lnTo>
                      <a:pt x="2899963" y="0"/>
                    </a:lnTo>
                    <a:cubicBezTo>
                      <a:pt x="2912802" y="0"/>
                      <a:pt x="2925115" y="5100"/>
                      <a:pt x="2934194" y="14179"/>
                    </a:cubicBezTo>
                    <a:cubicBezTo>
                      <a:pt x="2943273" y="23258"/>
                      <a:pt x="2948373" y="35571"/>
                      <a:pt x="2948373" y="48410"/>
                    </a:cubicBezTo>
                    <a:lnTo>
                      <a:pt x="2948373" y="2075403"/>
                    </a:lnTo>
                    <a:cubicBezTo>
                      <a:pt x="2948373" y="2088242"/>
                      <a:pt x="2943273" y="2100555"/>
                      <a:pt x="2934194" y="2109634"/>
                    </a:cubicBezTo>
                    <a:cubicBezTo>
                      <a:pt x="2925115" y="2118713"/>
                      <a:pt x="2912802" y="2123813"/>
                      <a:pt x="2899963" y="2123813"/>
                    </a:cubicBezTo>
                    <a:lnTo>
                      <a:pt x="48410" y="2123813"/>
                    </a:lnTo>
                    <a:cubicBezTo>
                      <a:pt x="35571" y="2123813"/>
                      <a:pt x="23258" y="2118713"/>
                      <a:pt x="14179" y="2109634"/>
                    </a:cubicBezTo>
                    <a:cubicBezTo>
                      <a:pt x="5100" y="2100555"/>
                      <a:pt x="0" y="2088242"/>
                      <a:pt x="0" y="2075403"/>
                    </a:cubicBezTo>
                    <a:lnTo>
                      <a:pt x="0" y="48410"/>
                    </a:lnTo>
                    <a:cubicBezTo>
                      <a:pt x="0" y="35571"/>
                      <a:pt x="5100" y="23258"/>
                      <a:pt x="14179" y="14179"/>
                    </a:cubicBezTo>
                    <a:cubicBezTo>
                      <a:pt x="23258" y="5100"/>
                      <a:pt x="35571" y="0"/>
                      <a:pt x="48410" y="0"/>
                    </a:cubicBezTo>
                    <a:close/>
                  </a:path>
                </a:pathLst>
              </a:custGeom>
              <a:solidFill>
                <a:srgbClr val="FFD33C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" name="TextBox 35"/>
              <p:cNvSpPr txBox="1"/>
              <p:nvPr/>
            </p:nvSpPr>
            <p:spPr>
              <a:xfrm>
                <a:off x="0" y="-66675"/>
                <a:ext cx="2948373" cy="219048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52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6" name="Group 36"/>
            <p:cNvGrpSpPr/>
            <p:nvPr/>
          </p:nvGrpSpPr>
          <p:grpSpPr>
            <a:xfrm>
              <a:off x="7288243" y="9820902"/>
              <a:ext cx="1512937" cy="585331"/>
              <a:chOff x="0" y="0"/>
              <a:chExt cx="298852" cy="115621"/>
            </a:xfrm>
          </p:grpSpPr>
          <p:sp>
            <p:nvSpPr>
              <p:cNvPr id="37" name="Freeform 37"/>
              <p:cNvSpPr/>
              <p:nvPr/>
            </p:nvSpPr>
            <p:spPr>
              <a:xfrm>
                <a:off x="0" y="0"/>
                <a:ext cx="298852" cy="115621"/>
              </a:xfrm>
              <a:custGeom>
                <a:avLst/>
                <a:gdLst/>
                <a:ahLst/>
                <a:cxnLst/>
                <a:rect l="l" t="t" r="r" b="b"/>
                <a:pathLst>
                  <a:path w="298852" h="115621">
                    <a:moveTo>
                      <a:pt x="57810" y="0"/>
                    </a:moveTo>
                    <a:lnTo>
                      <a:pt x="241041" y="0"/>
                    </a:lnTo>
                    <a:cubicBezTo>
                      <a:pt x="272969" y="0"/>
                      <a:pt x="298852" y="25883"/>
                      <a:pt x="298852" y="57810"/>
                    </a:cubicBezTo>
                    <a:lnTo>
                      <a:pt x="298852" y="57810"/>
                    </a:lnTo>
                    <a:cubicBezTo>
                      <a:pt x="298852" y="89738"/>
                      <a:pt x="272969" y="115621"/>
                      <a:pt x="241041" y="115621"/>
                    </a:cubicBezTo>
                    <a:lnTo>
                      <a:pt x="57810" y="115621"/>
                    </a:lnTo>
                    <a:cubicBezTo>
                      <a:pt x="25883" y="115621"/>
                      <a:pt x="0" y="89738"/>
                      <a:pt x="0" y="57810"/>
                    </a:cubicBezTo>
                    <a:lnTo>
                      <a:pt x="0" y="57810"/>
                    </a:lnTo>
                    <a:cubicBezTo>
                      <a:pt x="0" y="25883"/>
                      <a:pt x="25883" y="0"/>
                      <a:pt x="5781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8" name="TextBox 38"/>
              <p:cNvSpPr txBox="1"/>
              <p:nvPr/>
            </p:nvSpPr>
            <p:spPr>
              <a:xfrm>
                <a:off x="0" y="-66675"/>
                <a:ext cx="298852" cy="18229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52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9" name="Group 39"/>
            <p:cNvGrpSpPr/>
            <p:nvPr/>
          </p:nvGrpSpPr>
          <p:grpSpPr>
            <a:xfrm>
              <a:off x="7354808" y="9774471"/>
              <a:ext cx="1488398" cy="564298"/>
              <a:chOff x="0" y="0"/>
              <a:chExt cx="294005" cy="111466"/>
            </a:xfrm>
          </p:grpSpPr>
          <p:sp>
            <p:nvSpPr>
              <p:cNvPr id="40" name="Freeform 40"/>
              <p:cNvSpPr/>
              <p:nvPr/>
            </p:nvSpPr>
            <p:spPr>
              <a:xfrm>
                <a:off x="0" y="0"/>
                <a:ext cx="294005" cy="111466"/>
              </a:xfrm>
              <a:custGeom>
                <a:avLst/>
                <a:gdLst/>
                <a:ahLst/>
                <a:cxnLst/>
                <a:rect l="l" t="t" r="r" b="b"/>
                <a:pathLst>
                  <a:path w="294005" h="111466">
                    <a:moveTo>
                      <a:pt x="55733" y="0"/>
                    </a:moveTo>
                    <a:lnTo>
                      <a:pt x="238271" y="0"/>
                    </a:lnTo>
                    <a:cubicBezTo>
                      <a:pt x="269052" y="0"/>
                      <a:pt x="294005" y="24953"/>
                      <a:pt x="294005" y="55733"/>
                    </a:cubicBezTo>
                    <a:lnTo>
                      <a:pt x="294005" y="55733"/>
                    </a:lnTo>
                    <a:cubicBezTo>
                      <a:pt x="294005" y="70514"/>
                      <a:pt x="288133" y="84690"/>
                      <a:pt x="277681" y="95142"/>
                    </a:cubicBezTo>
                    <a:cubicBezTo>
                      <a:pt x="267229" y="105594"/>
                      <a:pt x="253053" y="111466"/>
                      <a:pt x="238271" y="111466"/>
                    </a:cubicBezTo>
                    <a:lnTo>
                      <a:pt x="55733" y="111466"/>
                    </a:lnTo>
                    <a:cubicBezTo>
                      <a:pt x="40952" y="111466"/>
                      <a:pt x="26776" y="105594"/>
                      <a:pt x="16324" y="95142"/>
                    </a:cubicBezTo>
                    <a:cubicBezTo>
                      <a:pt x="5872" y="84690"/>
                      <a:pt x="0" y="70514"/>
                      <a:pt x="0" y="55733"/>
                    </a:cubicBezTo>
                    <a:lnTo>
                      <a:pt x="0" y="55733"/>
                    </a:lnTo>
                    <a:cubicBezTo>
                      <a:pt x="0" y="40952"/>
                      <a:pt x="5872" y="26776"/>
                      <a:pt x="16324" y="16324"/>
                    </a:cubicBezTo>
                    <a:cubicBezTo>
                      <a:pt x="26776" y="5872"/>
                      <a:pt x="40952" y="0"/>
                      <a:pt x="55733" y="0"/>
                    </a:cubicBezTo>
                    <a:close/>
                  </a:path>
                </a:pathLst>
              </a:custGeom>
              <a:solidFill>
                <a:srgbClr val="19274F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" name="TextBox 41"/>
              <p:cNvSpPr txBox="1"/>
              <p:nvPr/>
            </p:nvSpPr>
            <p:spPr>
              <a:xfrm>
                <a:off x="0" y="-66675"/>
                <a:ext cx="294005" cy="17814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52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42" name="Group 42"/>
            <p:cNvGrpSpPr/>
            <p:nvPr/>
          </p:nvGrpSpPr>
          <p:grpSpPr>
            <a:xfrm>
              <a:off x="1152372" y="1785251"/>
              <a:ext cx="13274169" cy="7626642"/>
              <a:chOff x="0" y="0"/>
              <a:chExt cx="2622058" cy="1506497"/>
            </a:xfrm>
          </p:grpSpPr>
          <p:sp>
            <p:nvSpPr>
              <p:cNvPr id="43" name="Freeform 43"/>
              <p:cNvSpPr/>
              <p:nvPr/>
            </p:nvSpPr>
            <p:spPr>
              <a:xfrm>
                <a:off x="0" y="0"/>
                <a:ext cx="2622058" cy="1506497"/>
              </a:xfrm>
              <a:custGeom>
                <a:avLst/>
                <a:gdLst/>
                <a:ahLst/>
                <a:cxnLst/>
                <a:rect l="l" t="t" r="r" b="b"/>
                <a:pathLst>
                  <a:path w="2622058" h="1506497">
                    <a:moveTo>
                      <a:pt x="0" y="0"/>
                    </a:moveTo>
                    <a:lnTo>
                      <a:pt x="2622058" y="0"/>
                    </a:lnTo>
                    <a:lnTo>
                      <a:pt x="2622058" y="1506497"/>
                    </a:lnTo>
                    <a:lnTo>
                      <a:pt x="0" y="1506497"/>
                    </a:lnTo>
                    <a:close/>
                  </a:path>
                </a:pathLst>
              </a:custGeom>
              <a:solidFill>
                <a:srgbClr val="FFFFFF"/>
              </a:solidFill>
              <a:ln w="95250" cap="sq">
                <a:solidFill>
                  <a:srgbClr val="19274F"/>
                </a:solidFill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4" name="TextBox 44"/>
              <p:cNvSpPr txBox="1"/>
              <p:nvPr/>
            </p:nvSpPr>
            <p:spPr>
              <a:xfrm>
                <a:off x="0" y="-66675"/>
                <a:ext cx="2622058" cy="157317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52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45" name="AutoShape 45"/>
            <p:cNvSpPr/>
            <p:nvPr/>
          </p:nvSpPr>
          <p:spPr>
            <a:xfrm>
              <a:off x="1184259" y="1785258"/>
              <a:ext cx="814" cy="7645726"/>
            </a:xfrm>
            <a:prstGeom prst="line">
              <a:avLst/>
            </a:prstGeom>
            <a:ln w="12700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" name="AutoShape 46"/>
            <p:cNvSpPr/>
            <p:nvPr/>
          </p:nvSpPr>
          <p:spPr>
            <a:xfrm flipV="1">
              <a:off x="1152372" y="9353152"/>
              <a:ext cx="13274169" cy="14325"/>
            </a:xfrm>
            <a:prstGeom prst="line">
              <a:avLst/>
            </a:prstGeom>
            <a:ln w="12700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47" name="Group 47"/>
            <p:cNvGrpSpPr/>
            <p:nvPr/>
          </p:nvGrpSpPr>
          <p:grpSpPr>
            <a:xfrm>
              <a:off x="6106153" y="761173"/>
              <a:ext cx="2413258" cy="564298"/>
              <a:chOff x="0" y="0"/>
              <a:chExt cx="476693" cy="111466"/>
            </a:xfrm>
          </p:grpSpPr>
          <p:sp>
            <p:nvSpPr>
              <p:cNvPr id="48" name="Freeform 48"/>
              <p:cNvSpPr/>
              <p:nvPr/>
            </p:nvSpPr>
            <p:spPr>
              <a:xfrm>
                <a:off x="0" y="0"/>
                <a:ext cx="476693" cy="111466"/>
              </a:xfrm>
              <a:custGeom>
                <a:avLst/>
                <a:gdLst/>
                <a:ahLst/>
                <a:cxnLst/>
                <a:rect l="l" t="t" r="r" b="b"/>
                <a:pathLst>
                  <a:path w="476693" h="111466">
                    <a:moveTo>
                      <a:pt x="55733" y="0"/>
                    </a:moveTo>
                    <a:lnTo>
                      <a:pt x="420960" y="0"/>
                    </a:lnTo>
                    <a:cubicBezTo>
                      <a:pt x="435741" y="0"/>
                      <a:pt x="449917" y="5872"/>
                      <a:pt x="460369" y="16324"/>
                    </a:cubicBezTo>
                    <a:cubicBezTo>
                      <a:pt x="470821" y="26776"/>
                      <a:pt x="476693" y="40952"/>
                      <a:pt x="476693" y="55733"/>
                    </a:cubicBezTo>
                    <a:lnTo>
                      <a:pt x="476693" y="55733"/>
                    </a:lnTo>
                    <a:cubicBezTo>
                      <a:pt x="476693" y="70514"/>
                      <a:pt x="470821" y="84690"/>
                      <a:pt x="460369" y="95142"/>
                    </a:cubicBezTo>
                    <a:cubicBezTo>
                      <a:pt x="449917" y="105594"/>
                      <a:pt x="435741" y="111466"/>
                      <a:pt x="420960" y="111466"/>
                    </a:cubicBezTo>
                    <a:lnTo>
                      <a:pt x="55733" y="111466"/>
                    </a:lnTo>
                    <a:cubicBezTo>
                      <a:pt x="40952" y="111466"/>
                      <a:pt x="26776" y="105594"/>
                      <a:pt x="16324" y="95142"/>
                    </a:cubicBezTo>
                    <a:cubicBezTo>
                      <a:pt x="5872" y="84690"/>
                      <a:pt x="0" y="70514"/>
                      <a:pt x="0" y="55733"/>
                    </a:cubicBezTo>
                    <a:lnTo>
                      <a:pt x="0" y="55733"/>
                    </a:lnTo>
                    <a:cubicBezTo>
                      <a:pt x="0" y="40952"/>
                      <a:pt x="5872" y="26776"/>
                      <a:pt x="16324" y="16324"/>
                    </a:cubicBezTo>
                    <a:cubicBezTo>
                      <a:pt x="26776" y="5872"/>
                      <a:pt x="40952" y="0"/>
                      <a:pt x="5573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9" name="TextBox 49"/>
              <p:cNvSpPr txBox="1"/>
              <p:nvPr/>
            </p:nvSpPr>
            <p:spPr>
              <a:xfrm>
                <a:off x="0" y="-66675"/>
                <a:ext cx="476693" cy="17814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52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50" name="Group 50"/>
            <p:cNvGrpSpPr/>
            <p:nvPr/>
          </p:nvGrpSpPr>
          <p:grpSpPr>
            <a:xfrm>
              <a:off x="6190452" y="684118"/>
              <a:ext cx="2413258" cy="564298"/>
              <a:chOff x="0" y="0"/>
              <a:chExt cx="476693" cy="111466"/>
            </a:xfrm>
          </p:grpSpPr>
          <p:sp>
            <p:nvSpPr>
              <p:cNvPr id="51" name="Freeform 51"/>
              <p:cNvSpPr/>
              <p:nvPr/>
            </p:nvSpPr>
            <p:spPr>
              <a:xfrm>
                <a:off x="0" y="0"/>
                <a:ext cx="476693" cy="111466"/>
              </a:xfrm>
              <a:custGeom>
                <a:avLst/>
                <a:gdLst/>
                <a:ahLst/>
                <a:cxnLst/>
                <a:rect l="l" t="t" r="r" b="b"/>
                <a:pathLst>
                  <a:path w="476693" h="111466">
                    <a:moveTo>
                      <a:pt x="55733" y="0"/>
                    </a:moveTo>
                    <a:lnTo>
                      <a:pt x="420960" y="0"/>
                    </a:lnTo>
                    <a:cubicBezTo>
                      <a:pt x="435741" y="0"/>
                      <a:pt x="449917" y="5872"/>
                      <a:pt x="460369" y="16324"/>
                    </a:cubicBezTo>
                    <a:cubicBezTo>
                      <a:pt x="470821" y="26776"/>
                      <a:pt x="476693" y="40952"/>
                      <a:pt x="476693" y="55733"/>
                    </a:cubicBezTo>
                    <a:lnTo>
                      <a:pt x="476693" y="55733"/>
                    </a:lnTo>
                    <a:cubicBezTo>
                      <a:pt x="476693" y="70514"/>
                      <a:pt x="470821" y="84690"/>
                      <a:pt x="460369" y="95142"/>
                    </a:cubicBezTo>
                    <a:cubicBezTo>
                      <a:pt x="449917" y="105594"/>
                      <a:pt x="435741" y="111466"/>
                      <a:pt x="420960" y="111466"/>
                    </a:cubicBezTo>
                    <a:lnTo>
                      <a:pt x="55733" y="111466"/>
                    </a:lnTo>
                    <a:cubicBezTo>
                      <a:pt x="40952" y="111466"/>
                      <a:pt x="26776" y="105594"/>
                      <a:pt x="16324" y="95142"/>
                    </a:cubicBezTo>
                    <a:cubicBezTo>
                      <a:pt x="5872" y="84690"/>
                      <a:pt x="0" y="70514"/>
                      <a:pt x="0" y="55733"/>
                    </a:cubicBezTo>
                    <a:lnTo>
                      <a:pt x="0" y="55733"/>
                    </a:lnTo>
                    <a:cubicBezTo>
                      <a:pt x="0" y="40952"/>
                      <a:pt x="5872" y="26776"/>
                      <a:pt x="16324" y="16324"/>
                    </a:cubicBezTo>
                    <a:cubicBezTo>
                      <a:pt x="26776" y="5872"/>
                      <a:pt x="40952" y="0"/>
                      <a:pt x="55733" y="0"/>
                    </a:cubicBezTo>
                    <a:close/>
                  </a:path>
                </a:pathLst>
              </a:custGeom>
              <a:solidFill>
                <a:srgbClr val="19274F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2" name="TextBox 52"/>
              <p:cNvSpPr txBox="1"/>
              <p:nvPr/>
            </p:nvSpPr>
            <p:spPr>
              <a:xfrm>
                <a:off x="0" y="-66675"/>
                <a:ext cx="476693" cy="17814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52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53" name="Group 53"/>
            <p:cNvGrpSpPr/>
            <p:nvPr/>
          </p:nvGrpSpPr>
          <p:grpSpPr>
            <a:xfrm>
              <a:off x="9136440" y="721901"/>
              <a:ext cx="564298" cy="564298"/>
              <a:chOff x="0" y="0"/>
              <a:chExt cx="812800" cy="812800"/>
            </a:xfrm>
          </p:grpSpPr>
          <p:sp>
            <p:nvSpPr>
              <p:cNvPr id="54" name="Freeform 5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FFFFF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5" name="TextBox 55"/>
              <p:cNvSpPr txBox="1"/>
              <p:nvPr/>
            </p:nvSpPr>
            <p:spPr>
              <a:xfrm>
                <a:off x="76200" y="9525"/>
                <a:ext cx="660400" cy="7270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52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56" name="Group 56"/>
            <p:cNvGrpSpPr/>
            <p:nvPr/>
          </p:nvGrpSpPr>
          <p:grpSpPr>
            <a:xfrm>
              <a:off x="9079765" y="684118"/>
              <a:ext cx="564298" cy="564298"/>
              <a:chOff x="0" y="0"/>
              <a:chExt cx="812800" cy="812800"/>
            </a:xfrm>
          </p:grpSpPr>
          <p:sp>
            <p:nvSpPr>
              <p:cNvPr id="57" name="Freeform 5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19274F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8" name="TextBox 58"/>
              <p:cNvSpPr txBox="1"/>
              <p:nvPr/>
            </p:nvSpPr>
            <p:spPr>
              <a:xfrm>
                <a:off x="76200" y="9525"/>
                <a:ext cx="660400" cy="7270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52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9" name="Hình chữ nhật 8">
            <a:extLst>
              <a:ext uri="{FF2B5EF4-FFF2-40B4-BE49-F238E27FC236}">
                <a16:creationId xmlns:a16="http://schemas.microsoft.com/office/drawing/2014/main" id="{8769D94C-6F98-D0CE-75A7-28AB62679FE6}"/>
              </a:ext>
            </a:extLst>
          </p:cNvPr>
          <p:cNvSpPr/>
          <p:nvPr/>
        </p:nvSpPr>
        <p:spPr>
          <a:xfrm>
            <a:off x="3055803" y="3808787"/>
            <a:ext cx="12644808" cy="264687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16600" b="1" cap="none" spc="0">
                <a:ln w="0"/>
                <a:solidFill>
                  <a:schemeClr val="tx1"/>
                </a:solidFill>
              </a:rPr>
              <a:t>KHỞI ĐỘNG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86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568670" y="622330"/>
            <a:ext cx="3859052" cy="1641473"/>
            <a:chOff x="0" y="0"/>
            <a:chExt cx="1501537" cy="63868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501537" cy="638688"/>
            </a:xfrm>
            <a:custGeom>
              <a:avLst/>
              <a:gdLst/>
              <a:ahLst/>
              <a:cxnLst/>
              <a:rect l="l" t="t" r="r" b="b"/>
              <a:pathLst>
                <a:path w="1501537" h="638688">
                  <a:moveTo>
                    <a:pt x="74228" y="0"/>
                  </a:moveTo>
                  <a:lnTo>
                    <a:pt x="1427309" y="0"/>
                  </a:lnTo>
                  <a:cubicBezTo>
                    <a:pt x="1446995" y="0"/>
                    <a:pt x="1465876" y="7820"/>
                    <a:pt x="1479796" y="21741"/>
                  </a:cubicBezTo>
                  <a:cubicBezTo>
                    <a:pt x="1493717" y="35661"/>
                    <a:pt x="1501537" y="54542"/>
                    <a:pt x="1501537" y="74228"/>
                  </a:cubicBezTo>
                  <a:lnTo>
                    <a:pt x="1501537" y="564460"/>
                  </a:lnTo>
                  <a:cubicBezTo>
                    <a:pt x="1501537" y="584147"/>
                    <a:pt x="1493717" y="603027"/>
                    <a:pt x="1479796" y="616947"/>
                  </a:cubicBezTo>
                  <a:cubicBezTo>
                    <a:pt x="1465876" y="630868"/>
                    <a:pt x="1446995" y="638688"/>
                    <a:pt x="1427309" y="638688"/>
                  </a:cubicBezTo>
                  <a:lnTo>
                    <a:pt x="74228" y="638688"/>
                  </a:lnTo>
                  <a:cubicBezTo>
                    <a:pt x="54542" y="638688"/>
                    <a:pt x="35661" y="630868"/>
                    <a:pt x="21741" y="616947"/>
                  </a:cubicBezTo>
                  <a:cubicBezTo>
                    <a:pt x="7820" y="603027"/>
                    <a:pt x="0" y="584147"/>
                    <a:pt x="0" y="564460"/>
                  </a:cubicBezTo>
                  <a:lnTo>
                    <a:pt x="0" y="74228"/>
                  </a:lnTo>
                  <a:cubicBezTo>
                    <a:pt x="0" y="54542"/>
                    <a:pt x="7820" y="35661"/>
                    <a:pt x="21741" y="21741"/>
                  </a:cubicBezTo>
                  <a:cubicBezTo>
                    <a:pt x="35661" y="7820"/>
                    <a:pt x="54542" y="0"/>
                    <a:pt x="74228" y="0"/>
                  </a:cubicBezTo>
                  <a:close/>
                </a:path>
              </a:pathLst>
            </a:custGeom>
            <a:solidFill>
              <a:srgbClr val="FBD86A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66675"/>
              <a:ext cx="1501537" cy="705363"/>
            </a:xfrm>
            <a:prstGeom prst="rect">
              <a:avLst/>
            </a:prstGeom>
          </p:spPr>
          <p:txBody>
            <a:bodyPr lIns="46656" tIns="46656" rIns="46656" bIns="46656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52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3821631" y="622330"/>
            <a:ext cx="13897699" cy="9042341"/>
            <a:chOff x="0" y="0"/>
            <a:chExt cx="5407522" cy="351832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407521" cy="3518327"/>
            </a:xfrm>
            <a:custGeom>
              <a:avLst/>
              <a:gdLst/>
              <a:ahLst/>
              <a:cxnLst/>
              <a:rect l="l" t="t" r="r" b="b"/>
              <a:pathLst>
                <a:path w="5407521" h="3518327">
                  <a:moveTo>
                    <a:pt x="20611" y="0"/>
                  </a:moveTo>
                  <a:lnTo>
                    <a:pt x="5386910" y="0"/>
                  </a:lnTo>
                  <a:cubicBezTo>
                    <a:pt x="5392377" y="0"/>
                    <a:pt x="5397619" y="2172"/>
                    <a:pt x="5401485" y="6037"/>
                  </a:cubicBezTo>
                  <a:cubicBezTo>
                    <a:pt x="5405350" y="9902"/>
                    <a:pt x="5407521" y="15145"/>
                    <a:pt x="5407521" y="20611"/>
                  </a:cubicBezTo>
                  <a:lnTo>
                    <a:pt x="5407521" y="3497716"/>
                  </a:lnTo>
                  <a:cubicBezTo>
                    <a:pt x="5407521" y="3509099"/>
                    <a:pt x="5398293" y="3518327"/>
                    <a:pt x="5386910" y="3518327"/>
                  </a:cubicBezTo>
                  <a:lnTo>
                    <a:pt x="20611" y="3518327"/>
                  </a:lnTo>
                  <a:cubicBezTo>
                    <a:pt x="15145" y="3518327"/>
                    <a:pt x="9902" y="3516156"/>
                    <a:pt x="6037" y="3512290"/>
                  </a:cubicBezTo>
                  <a:cubicBezTo>
                    <a:pt x="2172" y="3508425"/>
                    <a:pt x="0" y="3503182"/>
                    <a:pt x="0" y="3497716"/>
                  </a:cubicBezTo>
                  <a:lnTo>
                    <a:pt x="0" y="20611"/>
                  </a:lnTo>
                  <a:cubicBezTo>
                    <a:pt x="0" y="15145"/>
                    <a:pt x="2172" y="9902"/>
                    <a:pt x="6037" y="6037"/>
                  </a:cubicBezTo>
                  <a:cubicBezTo>
                    <a:pt x="9902" y="2172"/>
                    <a:pt x="15145" y="0"/>
                    <a:pt x="20611" y="0"/>
                  </a:cubicBezTo>
                  <a:close/>
                </a:path>
              </a:pathLst>
            </a:custGeom>
            <a:solidFill>
              <a:srgbClr val="FBD86A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66675"/>
              <a:ext cx="5407522" cy="3585002"/>
            </a:xfrm>
            <a:prstGeom prst="rect">
              <a:avLst/>
            </a:prstGeom>
          </p:spPr>
          <p:txBody>
            <a:bodyPr lIns="46656" tIns="46656" rIns="46656" bIns="46656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52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4068535" y="835461"/>
            <a:ext cx="13403891" cy="8616079"/>
            <a:chOff x="0" y="0"/>
            <a:chExt cx="5215384" cy="335247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215384" cy="3352471"/>
            </a:xfrm>
            <a:custGeom>
              <a:avLst/>
              <a:gdLst/>
              <a:ahLst/>
              <a:cxnLst/>
              <a:rect l="l" t="t" r="r" b="b"/>
              <a:pathLst>
                <a:path w="5215384" h="3352471">
                  <a:moveTo>
                    <a:pt x="17328" y="0"/>
                  </a:moveTo>
                  <a:lnTo>
                    <a:pt x="5198056" y="0"/>
                  </a:lnTo>
                  <a:cubicBezTo>
                    <a:pt x="5207626" y="0"/>
                    <a:pt x="5215384" y="7758"/>
                    <a:pt x="5215384" y="17328"/>
                  </a:cubicBezTo>
                  <a:lnTo>
                    <a:pt x="5215384" y="3335143"/>
                  </a:lnTo>
                  <a:cubicBezTo>
                    <a:pt x="5215384" y="3339739"/>
                    <a:pt x="5213558" y="3344146"/>
                    <a:pt x="5210308" y="3347396"/>
                  </a:cubicBezTo>
                  <a:cubicBezTo>
                    <a:pt x="5207059" y="3350645"/>
                    <a:pt x="5202651" y="3352471"/>
                    <a:pt x="5198056" y="3352471"/>
                  </a:cubicBezTo>
                  <a:lnTo>
                    <a:pt x="17328" y="3352471"/>
                  </a:lnTo>
                  <a:cubicBezTo>
                    <a:pt x="7758" y="3352471"/>
                    <a:pt x="0" y="3344713"/>
                    <a:pt x="0" y="3335143"/>
                  </a:cubicBezTo>
                  <a:lnTo>
                    <a:pt x="0" y="17328"/>
                  </a:lnTo>
                  <a:cubicBezTo>
                    <a:pt x="0" y="7758"/>
                    <a:pt x="7758" y="0"/>
                    <a:pt x="17328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19274F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66675"/>
              <a:ext cx="5215384" cy="3419146"/>
            </a:xfrm>
            <a:prstGeom prst="rect">
              <a:avLst/>
            </a:prstGeom>
          </p:spPr>
          <p:txBody>
            <a:bodyPr lIns="46656" tIns="46656" rIns="46656" bIns="46656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52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648922" y="713046"/>
            <a:ext cx="2486009" cy="1460040"/>
            <a:chOff x="0" y="0"/>
            <a:chExt cx="967293" cy="568094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967293" cy="568094"/>
            </a:xfrm>
            <a:custGeom>
              <a:avLst/>
              <a:gdLst/>
              <a:ahLst/>
              <a:cxnLst/>
              <a:rect l="l" t="t" r="r" b="b"/>
              <a:pathLst>
                <a:path w="967293" h="568094">
                  <a:moveTo>
                    <a:pt x="93426" y="0"/>
                  </a:moveTo>
                  <a:lnTo>
                    <a:pt x="873867" y="0"/>
                  </a:lnTo>
                  <a:cubicBezTo>
                    <a:pt x="898645" y="0"/>
                    <a:pt x="922409" y="9843"/>
                    <a:pt x="939929" y="27364"/>
                  </a:cubicBezTo>
                  <a:cubicBezTo>
                    <a:pt x="957450" y="44885"/>
                    <a:pt x="967293" y="68648"/>
                    <a:pt x="967293" y="93426"/>
                  </a:cubicBezTo>
                  <a:lnTo>
                    <a:pt x="967293" y="474668"/>
                  </a:lnTo>
                  <a:cubicBezTo>
                    <a:pt x="967293" y="499446"/>
                    <a:pt x="957450" y="523209"/>
                    <a:pt x="939929" y="540730"/>
                  </a:cubicBezTo>
                  <a:cubicBezTo>
                    <a:pt x="922409" y="558251"/>
                    <a:pt x="898645" y="568094"/>
                    <a:pt x="873867" y="568094"/>
                  </a:cubicBezTo>
                  <a:lnTo>
                    <a:pt x="93426" y="568094"/>
                  </a:lnTo>
                  <a:cubicBezTo>
                    <a:pt x="68648" y="568094"/>
                    <a:pt x="44885" y="558251"/>
                    <a:pt x="27364" y="540730"/>
                  </a:cubicBezTo>
                  <a:cubicBezTo>
                    <a:pt x="9843" y="523209"/>
                    <a:pt x="0" y="499446"/>
                    <a:pt x="0" y="474668"/>
                  </a:cubicBezTo>
                  <a:lnTo>
                    <a:pt x="0" y="93426"/>
                  </a:lnTo>
                  <a:cubicBezTo>
                    <a:pt x="0" y="68648"/>
                    <a:pt x="9843" y="44885"/>
                    <a:pt x="27364" y="27364"/>
                  </a:cubicBezTo>
                  <a:cubicBezTo>
                    <a:pt x="44885" y="9843"/>
                    <a:pt x="68648" y="0"/>
                    <a:pt x="93426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19274F"/>
              </a:solidFill>
              <a:prstDash val="lgDash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66675"/>
              <a:ext cx="967293" cy="634769"/>
            </a:xfrm>
            <a:prstGeom prst="rect">
              <a:avLst/>
            </a:prstGeom>
          </p:spPr>
          <p:txBody>
            <a:bodyPr lIns="46656" tIns="46656" rIns="46656" bIns="46656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52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4517498" y="1092924"/>
            <a:ext cx="12627501" cy="2602775"/>
            <a:chOff x="0" y="0"/>
            <a:chExt cx="3831627" cy="640089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3831627" cy="640089"/>
            </a:xfrm>
            <a:custGeom>
              <a:avLst/>
              <a:gdLst/>
              <a:ahLst/>
              <a:cxnLst/>
              <a:rect l="l" t="t" r="r" b="b"/>
              <a:pathLst>
                <a:path w="3831627" h="640089">
                  <a:moveTo>
                    <a:pt x="23585" y="0"/>
                  </a:moveTo>
                  <a:lnTo>
                    <a:pt x="3808041" y="0"/>
                  </a:lnTo>
                  <a:cubicBezTo>
                    <a:pt x="3814297" y="0"/>
                    <a:pt x="3820295" y="2485"/>
                    <a:pt x="3824718" y="6908"/>
                  </a:cubicBezTo>
                  <a:cubicBezTo>
                    <a:pt x="3829142" y="11331"/>
                    <a:pt x="3831627" y="17330"/>
                    <a:pt x="3831627" y="23585"/>
                  </a:cubicBezTo>
                  <a:lnTo>
                    <a:pt x="3831627" y="616504"/>
                  </a:lnTo>
                  <a:cubicBezTo>
                    <a:pt x="3831627" y="629529"/>
                    <a:pt x="3821067" y="640089"/>
                    <a:pt x="3808041" y="640089"/>
                  </a:cubicBezTo>
                  <a:lnTo>
                    <a:pt x="23585" y="640089"/>
                  </a:lnTo>
                  <a:cubicBezTo>
                    <a:pt x="17330" y="640089"/>
                    <a:pt x="11331" y="637604"/>
                    <a:pt x="6908" y="633181"/>
                  </a:cubicBezTo>
                  <a:cubicBezTo>
                    <a:pt x="2485" y="628758"/>
                    <a:pt x="0" y="622759"/>
                    <a:pt x="0" y="616504"/>
                  </a:cubicBezTo>
                  <a:lnTo>
                    <a:pt x="0" y="23585"/>
                  </a:lnTo>
                  <a:cubicBezTo>
                    <a:pt x="0" y="17330"/>
                    <a:pt x="2485" y="11331"/>
                    <a:pt x="6908" y="6908"/>
                  </a:cubicBezTo>
                  <a:cubicBezTo>
                    <a:pt x="11331" y="2485"/>
                    <a:pt x="17330" y="0"/>
                    <a:pt x="23585" y="0"/>
                  </a:cubicBezTo>
                  <a:close/>
                </a:path>
              </a:pathLst>
            </a:custGeom>
            <a:solidFill>
              <a:srgbClr val="0070C0"/>
            </a:solidFill>
            <a:ln w="47625" cap="rnd">
              <a:solidFill>
                <a:srgbClr val="19274F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66675"/>
              <a:ext cx="3831627" cy="706764"/>
            </a:xfrm>
            <a:prstGeom prst="rect">
              <a:avLst/>
            </a:prstGeom>
          </p:spPr>
          <p:txBody>
            <a:bodyPr lIns="46656" tIns="46656" rIns="46656" bIns="46656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52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568670" y="2472481"/>
            <a:ext cx="2646513" cy="1641473"/>
            <a:chOff x="0" y="0"/>
            <a:chExt cx="3528684" cy="2188630"/>
          </a:xfrm>
        </p:grpSpPr>
        <p:grpSp>
          <p:nvGrpSpPr>
            <p:cNvPr id="20" name="Group 20"/>
            <p:cNvGrpSpPr/>
            <p:nvPr/>
          </p:nvGrpSpPr>
          <p:grpSpPr>
            <a:xfrm>
              <a:off x="0" y="0"/>
              <a:ext cx="3528684" cy="2188630"/>
              <a:chOff x="0" y="0"/>
              <a:chExt cx="1029744" cy="638688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1029744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029744" h="638688">
                    <a:moveTo>
                      <a:pt x="108237" y="0"/>
                    </a:moveTo>
                    <a:lnTo>
                      <a:pt x="921507" y="0"/>
                    </a:lnTo>
                    <a:cubicBezTo>
                      <a:pt x="981285" y="0"/>
                      <a:pt x="1029744" y="48459"/>
                      <a:pt x="1029744" y="108237"/>
                    </a:cubicBezTo>
                    <a:lnTo>
                      <a:pt x="1029744" y="530451"/>
                    </a:lnTo>
                    <a:cubicBezTo>
                      <a:pt x="1029744" y="590229"/>
                      <a:pt x="981285" y="638688"/>
                      <a:pt x="921507" y="638688"/>
                    </a:cubicBezTo>
                    <a:lnTo>
                      <a:pt x="108237" y="638688"/>
                    </a:lnTo>
                    <a:cubicBezTo>
                      <a:pt x="48459" y="638688"/>
                      <a:pt x="0" y="590229"/>
                      <a:pt x="0" y="530451"/>
                    </a:cubicBezTo>
                    <a:lnTo>
                      <a:pt x="0" y="108237"/>
                    </a:lnTo>
                    <a:cubicBezTo>
                      <a:pt x="0" y="48459"/>
                      <a:pt x="48459" y="0"/>
                      <a:pt x="108237" y="0"/>
                    </a:cubicBezTo>
                    <a:close/>
                  </a:path>
                </a:pathLst>
              </a:custGeom>
              <a:solidFill>
                <a:srgbClr val="BCBEFA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" name="TextBox 22"/>
              <p:cNvSpPr txBox="1"/>
              <p:nvPr/>
            </p:nvSpPr>
            <p:spPr>
              <a:xfrm>
                <a:off x="0" y="-66675"/>
                <a:ext cx="1029744" cy="705363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52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3" name="Group 23"/>
            <p:cNvGrpSpPr/>
            <p:nvPr/>
          </p:nvGrpSpPr>
          <p:grpSpPr>
            <a:xfrm>
              <a:off x="107003" y="120955"/>
              <a:ext cx="3314679" cy="1946720"/>
              <a:chOff x="0" y="0"/>
              <a:chExt cx="967293" cy="568094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rnd">
                <a:solidFill>
                  <a:srgbClr val="FFFFFF"/>
                </a:solidFill>
                <a:prstDash val="lgDash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" name="TextBox 25"/>
              <p:cNvSpPr txBox="1"/>
              <p:nvPr/>
            </p:nvSpPr>
            <p:spPr>
              <a:xfrm>
                <a:off x="0" y="-66675"/>
                <a:ext cx="967293" cy="634769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52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7" name="Group 27"/>
          <p:cNvGrpSpPr/>
          <p:nvPr/>
        </p:nvGrpSpPr>
        <p:grpSpPr>
          <a:xfrm>
            <a:off x="568670" y="4322720"/>
            <a:ext cx="2646513" cy="1641473"/>
            <a:chOff x="0" y="0"/>
            <a:chExt cx="3528684" cy="2188630"/>
          </a:xfrm>
        </p:grpSpPr>
        <p:grpSp>
          <p:nvGrpSpPr>
            <p:cNvPr id="28" name="Group 28"/>
            <p:cNvGrpSpPr/>
            <p:nvPr/>
          </p:nvGrpSpPr>
          <p:grpSpPr>
            <a:xfrm>
              <a:off x="0" y="0"/>
              <a:ext cx="3528684" cy="2188630"/>
              <a:chOff x="0" y="0"/>
              <a:chExt cx="1029744" cy="638688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1029744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029744" h="638688">
                    <a:moveTo>
                      <a:pt x="108237" y="0"/>
                    </a:moveTo>
                    <a:lnTo>
                      <a:pt x="921507" y="0"/>
                    </a:lnTo>
                    <a:cubicBezTo>
                      <a:pt x="981285" y="0"/>
                      <a:pt x="1029744" y="48459"/>
                      <a:pt x="1029744" y="108237"/>
                    </a:cubicBezTo>
                    <a:lnTo>
                      <a:pt x="1029744" y="530451"/>
                    </a:lnTo>
                    <a:cubicBezTo>
                      <a:pt x="1029744" y="590229"/>
                      <a:pt x="981285" y="638688"/>
                      <a:pt x="921507" y="638688"/>
                    </a:cubicBezTo>
                    <a:lnTo>
                      <a:pt x="108237" y="638688"/>
                    </a:lnTo>
                    <a:cubicBezTo>
                      <a:pt x="48459" y="638688"/>
                      <a:pt x="0" y="590229"/>
                      <a:pt x="0" y="530451"/>
                    </a:cubicBezTo>
                    <a:lnTo>
                      <a:pt x="0" y="108237"/>
                    </a:lnTo>
                    <a:cubicBezTo>
                      <a:pt x="0" y="48459"/>
                      <a:pt x="48459" y="0"/>
                      <a:pt x="108237" y="0"/>
                    </a:cubicBezTo>
                    <a:close/>
                  </a:path>
                </a:pathLst>
              </a:custGeom>
              <a:solidFill>
                <a:srgbClr val="BCBEFA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" name="TextBox 30"/>
              <p:cNvSpPr txBox="1"/>
              <p:nvPr/>
            </p:nvSpPr>
            <p:spPr>
              <a:xfrm>
                <a:off x="0" y="-66675"/>
                <a:ext cx="1029744" cy="705363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52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1" name="Group 31"/>
            <p:cNvGrpSpPr/>
            <p:nvPr/>
          </p:nvGrpSpPr>
          <p:grpSpPr>
            <a:xfrm>
              <a:off x="107003" y="120955"/>
              <a:ext cx="3314679" cy="1946720"/>
              <a:chOff x="0" y="0"/>
              <a:chExt cx="967293" cy="568094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rgbClr val="BCBEFA"/>
              </a:solidFill>
              <a:ln w="38100" cap="rnd">
                <a:solidFill>
                  <a:srgbClr val="FFFFFF"/>
                </a:solidFill>
                <a:prstDash val="lgDash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" name="TextBox 33"/>
              <p:cNvSpPr txBox="1"/>
              <p:nvPr/>
            </p:nvSpPr>
            <p:spPr>
              <a:xfrm>
                <a:off x="0" y="-66675"/>
                <a:ext cx="967293" cy="634769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52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5" name="Group 35"/>
          <p:cNvGrpSpPr/>
          <p:nvPr/>
        </p:nvGrpSpPr>
        <p:grpSpPr>
          <a:xfrm>
            <a:off x="568670" y="6172959"/>
            <a:ext cx="2646513" cy="1641473"/>
            <a:chOff x="0" y="0"/>
            <a:chExt cx="3528684" cy="2188630"/>
          </a:xfrm>
        </p:grpSpPr>
        <p:grpSp>
          <p:nvGrpSpPr>
            <p:cNvPr id="36" name="Group 36"/>
            <p:cNvGrpSpPr/>
            <p:nvPr/>
          </p:nvGrpSpPr>
          <p:grpSpPr>
            <a:xfrm>
              <a:off x="0" y="0"/>
              <a:ext cx="3528684" cy="2188630"/>
              <a:chOff x="0" y="0"/>
              <a:chExt cx="1029744" cy="638688"/>
            </a:xfrm>
          </p:grpSpPr>
          <p:sp>
            <p:nvSpPr>
              <p:cNvPr id="37" name="Freeform 37"/>
              <p:cNvSpPr/>
              <p:nvPr/>
            </p:nvSpPr>
            <p:spPr>
              <a:xfrm>
                <a:off x="0" y="0"/>
                <a:ext cx="1029744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029744" h="638688">
                    <a:moveTo>
                      <a:pt x="108237" y="0"/>
                    </a:moveTo>
                    <a:lnTo>
                      <a:pt x="921507" y="0"/>
                    </a:lnTo>
                    <a:cubicBezTo>
                      <a:pt x="981285" y="0"/>
                      <a:pt x="1029744" y="48459"/>
                      <a:pt x="1029744" y="108237"/>
                    </a:cubicBezTo>
                    <a:lnTo>
                      <a:pt x="1029744" y="530451"/>
                    </a:lnTo>
                    <a:cubicBezTo>
                      <a:pt x="1029744" y="590229"/>
                      <a:pt x="981285" y="638688"/>
                      <a:pt x="921507" y="638688"/>
                    </a:cubicBezTo>
                    <a:lnTo>
                      <a:pt x="108237" y="638688"/>
                    </a:lnTo>
                    <a:cubicBezTo>
                      <a:pt x="48459" y="638688"/>
                      <a:pt x="0" y="590229"/>
                      <a:pt x="0" y="530451"/>
                    </a:cubicBezTo>
                    <a:lnTo>
                      <a:pt x="0" y="108237"/>
                    </a:lnTo>
                    <a:cubicBezTo>
                      <a:pt x="0" y="48459"/>
                      <a:pt x="48459" y="0"/>
                      <a:pt x="108237" y="0"/>
                    </a:cubicBezTo>
                    <a:close/>
                  </a:path>
                </a:pathLst>
              </a:custGeom>
              <a:solidFill>
                <a:srgbClr val="BCBEFA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8" name="TextBox 38"/>
              <p:cNvSpPr txBox="1"/>
              <p:nvPr/>
            </p:nvSpPr>
            <p:spPr>
              <a:xfrm>
                <a:off x="0" y="-66675"/>
                <a:ext cx="1029744" cy="705363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52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9" name="Group 39"/>
            <p:cNvGrpSpPr/>
            <p:nvPr/>
          </p:nvGrpSpPr>
          <p:grpSpPr>
            <a:xfrm>
              <a:off x="107003" y="120955"/>
              <a:ext cx="3314679" cy="1946720"/>
              <a:chOff x="0" y="0"/>
              <a:chExt cx="967293" cy="568094"/>
            </a:xfrm>
          </p:grpSpPr>
          <p:sp>
            <p:nvSpPr>
              <p:cNvPr id="40" name="Freeform 40"/>
              <p:cNvSpPr/>
              <p:nvPr/>
            </p:nvSpPr>
            <p:spPr>
              <a:xfrm>
                <a:off x="0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rgbClr val="BCBEFA"/>
              </a:solidFill>
              <a:ln w="38100" cap="rnd">
                <a:solidFill>
                  <a:srgbClr val="FFFFFF"/>
                </a:solidFill>
                <a:prstDash val="lgDash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" name="TextBox 41"/>
              <p:cNvSpPr txBox="1"/>
              <p:nvPr/>
            </p:nvSpPr>
            <p:spPr>
              <a:xfrm>
                <a:off x="0" y="-66675"/>
                <a:ext cx="967293" cy="634769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52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43" name="Group 43"/>
          <p:cNvGrpSpPr/>
          <p:nvPr/>
        </p:nvGrpSpPr>
        <p:grpSpPr>
          <a:xfrm>
            <a:off x="568670" y="8023198"/>
            <a:ext cx="2646513" cy="1641473"/>
            <a:chOff x="0" y="0"/>
            <a:chExt cx="3528684" cy="218863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3528684" cy="2188630"/>
              <a:chOff x="0" y="0"/>
              <a:chExt cx="1029744" cy="638688"/>
            </a:xfrm>
          </p:grpSpPr>
          <p:sp>
            <p:nvSpPr>
              <p:cNvPr id="45" name="Freeform 45"/>
              <p:cNvSpPr/>
              <p:nvPr/>
            </p:nvSpPr>
            <p:spPr>
              <a:xfrm>
                <a:off x="0" y="0"/>
                <a:ext cx="1029744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029744" h="638688">
                    <a:moveTo>
                      <a:pt x="108237" y="0"/>
                    </a:moveTo>
                    <a:lnTo>
                      <a:pt x="921507" y="0"/>
                    </a:lnTo>
                    <a:cubicBezTo>
                      <a:pt x="981285" y="0"/>
                      <a:pt x="1029744" y="48459"/>
                      <a:pt x="1029744" y="108237"/>
                    </a:cubicBezTo>
                    <a:lnTo>
                      <a:pt x="1029744" y="530451"/>
                    </a:lnTo>
                    <a:cubicBezTo>
                      <a:pt x="1029744" y="590229"/>
                      <a:pt x="981285" y="638688"/>
                      <a:pt x="921507" y="638688"/>
                    </a:cubicBezTo>
                    <a:lnTo>
                      <a:pt x="108237" y="638688"/>
                    </a:lnTo>
                    <a:cubicBezTo>
                      <a:pt x="48459" y="638688"/>
                      <a:pt x="0" y="590229"/>
                      <a:pt x="0" y="530451"/>
                    </a:cubicBezTo>
                    <a:lnTo>
                      <a:pt x="0" y="108237"/>
                    </a:lnTo>
                    <a:cubicBezTo>
                      <a:pt x="0" y="48459"/>
                      <a:pt x="48459" y="0"/>
                      <a:pt x="108237" y="0"/>
                    </a:cubicBezTo>
                    <a:close/>
                  </a:path>
                </a:pathLst>
              </a:custGeom>
              <a:solidFill>
                <a:srgbClr val="BCBEFA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" name="TextBox 46"/>
              <p:cNvSpPr txBox="1"/>
              <p:nvPr/>
            </p:nvSpPr>
            <p:spPr>
              <a:xfrm>
                <a:off x="0" y="-66675"/>
                <a:ext cx="1029744" cy="705363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52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47" name="Group 47"/>
            <p:cNvGrpSpPr/>
            <p:nvPr/>
          </p:nvGrpSpPr>
          <p:grpSpPr>
            <a:xfrm>
              <a:off x="107003" y="120955"/>
              <a:ext cx="3314679" cy="1946720"/>
              <a:chOff x="0" y="0"/>
              <a:chExt cx="967293" cy="568094"/>
            </a:xfrm>
          </p:grpSpPr>
          <p:sp>
            <p:nvSpPr>
              <p:cNvPr id="48" name="Freeform 48"/>
              <p:cNvSpPr/>
              <p:nvPr/>
            </p:nvSpPr>
            <p:spPr>
              <a:xfrm>
                <a:off x="0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rgbClr val="BCBEFA"/>
              </a:solidFill>
              <a:ln w="38100" cap="rnd">
                <a:solidFill>
                  <a:srgbClr val="FFFFFF"/>
                </a:solidFill>
                <a:prstDash val="lgDash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9" name="TextBox 49"/>
              <p:cNvSpPr txBox="1"/>
              <p:nvPr/>
            </p:nvSpPr>
            <p:spPr>
              <a:xfrm>
                <a:off x="0" y="-66675"/>
                <a:ext cx="967293" cy="634769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52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54" name="Freeform 2">
            <a:extLst>
              <a:ext uri="{FF2B5EF4-FFF2-40B4-BE49-F238E27FC236}">
                <a16:creationId xmlns:a16="http://schemas.microsoft.com/office/drawing/2014/main" id="{E807E25D-4A2C-D238-2325-61FAAFE851D2}"/>
              </a:ext>
            </a:extLst>
          </p:cNvPr>
          <p:cNvSpPr/>
          <p:nvPr/>
        </p:nvSpPr>
        <p:spPr>
          <a:xfrm>
            <a:off x="1295400" y="835461"/>
            <a:ext cx="1080000" cy="1080000"/>
          </a:xfrm>
          <a:custGeom>
            <a:avLst/>
            <a:gdLst/>
            <a:ahLst/>
            <a:cxnLst/>
            <a:rect l="l" t="t" r="r" b="b"/>
            <a:pathLst>
              <a:path w="1540295" h="1540295">
                <a:moveTo>
                  <a:pt x="0" y="0"/>
                </a:moveTo>
                <a:lnTo>
                  <a:pt x="1540295" y="0"/>
                </a:lnTo>
                <a:lnTo>
                  <a:pt x="1540295" y="1540295"/>
                </a:lnTo>
                <a:lnTo>
                  <a:pt x="0" y="15402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" name="Freeform 3">
            <a:extLst>
              <a:ext uri="{FF2B5EF4-FFF2-40B4-BE49-F238E27FC236}">
                <a16:creationId xmlns:a16="http://schemas.microsoft.com/office/drawing/2014/main" id="{443018D9-65CA-1961-B955-3A8442DF1B77}"/>
              </a:ext>
            </a:extLst>
          </p:cNvPr>
          <p:cNvSpPr/>
          <p:nvPr/>
        </p:nvSpPr>
        <p:spPr>
          <a:xfrm>
            <a:off x="1301689" y="2712592"/>
            <a:ext cx="1080000" cy="1080000"/>
          </a:xfrm>
          <a:custGeom>
            <a:avLst/>
            <a:gdLst/>
            <a:ahLst/>
            <a:cxnLst/>
            <a:rect l="l" t="t" r="r" b="b"/>
            <a:pathLst>
              <a:path w="1590223" h="1590223">
                <a:moveTo>
                  <a:pt x="0" y="0"/>
                </a:moveTo>
                <a:lnTo>
                  <a:pt x="1590224" y="0"/>
                </a:lnTo>
                <a:lnTo>
                  <a:pt x="1590224" y="1590223"/>
                </a:lnTo>
                <a:lnTo>
                  <a:pt x="0" y="15902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" name="Hình chữ nhật 56">
            <a:extLst>
              <a:ext uri="{FF2B5EF4-FFF2-40B4-BE49-F238E27FC236}">
                <a16:creationId xmlns:a16="http://schemas.microsoft.com/office/drawing/2014/main" id="{1174D07D-E297-51C8-45A0-643C82672B95}"/>
              </a:ext>
            </a:extLst>
          </p:cNvPr>
          <p:cNvSpPr/>
          <p:nvPr/>
        </p:nvSpPr>
        <p:spPr>
          <a:xfrm>
            <a:off x="4593695" y="1257300"/>
            <a:ext cx="12475105" cy="23610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9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Báo cáo kết quả việc tham gia các hoạt động xã hội của từng thành viên trong nhóm.</a:t>
            </a:r>
          </a:p>
        </p:txBody>
      </p:sp>
      <p:sp>
        <p:nvSpPr>
          <p:cNvPr id="2" name="Freeform 2">
            <a:extLst>
              <a:ext uri="{FF2B5EF4-FFF2-40B4-BE49-F238E27FC236}">
                <a16:creationId xmlns:a16="http://schemas.microsoft.com/office/drawing/2014/main" id="{89AB7E0B-F50B-B607-638C-24C772E0DF0F}"/>
              </a:ext>
            </a:extLst>
          </p:cNvPr>
          <p:cNvSpPr/>
          <p:nvPr/>
        </p:nvSpPr>
        <p:spPr>
          <a:xfrm>
            <a:off x="8839200" y="4790321"/>
            <a:ext cx="7315200" cy="4406747"/>
          </a:xfrm>
          <a:custGeom>
            <a:avLst/>
            <a:gdLst/>
            <a:ahLst/>
            <a:cxnLst/>
            <a:rect l="l" t="t" r="r" b="b"/>
            <a:pathLst>
              <a:path w="10732517" h="7043214">
                <a:moveTo>
                  <a:pt x="0" y="0"/>
                </a:moveTo>
                <a:lnTo>
                  <a:pt x="10732517" y="0"/>
                </a:lnTo>
                <a:lnTo>
                  <a:pt x="10732517" y="7043214"/>
                </a:lnTo>
                <a:lnTo>
                  <a:pt x="0" y="704321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2" name="Nhóm 51">
            <a:extLst>
              <a:ext uri="{FF2B5EF4-FFF2-40B4-BE49-F238E27FC236}">
                <a16:creationId xmlns:a16="http://schemas.microsoft.com/office/drawing/2014/main" id="{B6AE6A80-BC61-913F-6C6C-B0E8FF5136E8}"/>
              </a:ext>
            </a:extLst>
          </p:cNvPr>
          <p:cNvGrpSpPr/>
          <p:nvPr/>
        </p:nvGrpSpPr>
        <p:grpSpPr>
          <a:xfrm>
            <a:off x="4261475" y="3909865"/>
            <a:ext cx="4882525" cy="2998150"/>
            <a:chOff x="4261475" y="3909865"/>
            <a:chExt cx="4882525" cy="2998150"/>
          </a:xfrm>
        </p:grpSpPr>
        <p:sp>
          <p:nvSpPr>
            <p:cNvPr id="50" name="Freeform 14">
              <a:extLst>
                <a:ext uri="{FF2B5EF4-FFF2-40B4-BE49-F238E27FC236}">
                  <a16:creationId xmlns:a16="http://schemas.microsoft.com/office/drawing/2014/main" id="{29990967-EB35-DE06-ACE5-9DED29790BDE}"/>
                </a:ext>
              </a:extLst>
            </p:cNvPr>
            <p:cNvSpPr/>
            <p:nvPr/>
          </p:nvSpPr>
          <p:spPr>
            <a:xfrm>
              <a:off x="4261475" y="3909865"/>
              <a:ext cx="4882525" cy="2998150"/>
            </a:xfrm>
            <a:custGeom>
              <a:avLst/>
              <a:gdLst/>
              <a:ahLst/>
              <a:cxnLst/>
              <a:rect l="l" t="t" r="r" b="b"/>
              <a:pathLst>
                <a:path w="5826265" h="4114800">
                  <a:moveTo>
                    <a:pt x="0" y="0"/>
                  </a:moveTo>
                  <a:lnTo>
                    <a:pt x="5826265" y="0"/>
                  </a:lnTo>
                  <a:lnTo>
                    <a:pt x="5826265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" name="Hình chữ nhật 50">
              <a:extLst>
                <a:ext uri="{FF2B5EF4-FFF2-40B4-BE49-F238E27FC236}">
                  <a16:creationId xmlns:a16="http://schemas.microsoft.com/office/drawing/2014/main" id="{20DC72BE-ED4E-63E7-A67F-EE8C6FAE8E6F}"/>
                </a:ext>
              </a:extLst>
            </p:cNvPr>
            <p:cNvSpPr/>
            <p:nvPr/>
          </p:nvSpPr>
          <p:spPr>
            <a:xfrm>
              <a:off x="4726391" y="4847484"/>
              <a:ext cx="3483505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>
                  <a:ln w="0"/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HOẠT ĐỘNG NHÓM 4</a:t>
              </a:r>
            </a:p>
          </p:txBody>
        </p:sp>
      </p:grpSp>
      <p:sp>
        <p:nvSpPr>
          <p:cNvPr id="53" name="Freeform 4">
            <a:extLst>
              <a:ext uri="{FF2B5EF4-FFF2-40B4-BE49-F238E27FC236}">
                <a16:creationId xmlns:a16="http://schemas.microsoft.com/office/drawing/2014/main" id="{CD168BDA-79FC-907F-62FD-1B3C57CD7638}"/>
              </a:ext>
            </a:extLst>
          </p:cNvPr>
          <p:cNvSpPr/>
          <p:nvPr/>
        </p:nvSpPr>
        <p:spPr>
          <a:xfrm>
            <a:off x="1295400" y="4686954"/>
            <a:ext cx="1080000" cy="1080000"/>
          </a:xfrm>
          <a:custGeom>
            <a:avLst/>
            <a:gdLst/>
            <a:ahLst/>
            <a:cxnLst/>
            <a:rect l="l" t="t" r="r" b="b"/>
            <a:pathLst>
              <a:path w="1590223" h="1590223">
                <a:moveTo>
                  <a:pt x="0" y="0"/>
                </a:moveTo>
                <a:lnTo>
                  <a:pt x="1590224" y="0"/>
                </a:lnTo>
                <a:lnTo>
                  <a:pt x="1590224" y="1590223"/>
                </a:lnTo>
                <a:lnTo>
                  <a:pt x="0" y="159022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199085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86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9"/>
          <p:cNvGrpSpPr/>
          <p:nvPr/>
        </p:nvGrpSpPr>
        <p:grpSpPr>
          <a:xfrm>
            <a:off x="568670" y="600236"/>
            <a:ext cx="2646513" cy="1641473"/>
            <a:chOff x="0" y="0"/>
            <a:chExt cx="3528684" cy="2188630"/>
          </a:xfrm>
        </p:grpSpPr>
        <p:grpSp>
          <p:nvGrpSpPr>
            <p:cNvPr id="20" name="Group 20"/>
            <p:cNvGrpSpPr/>
            <p:nvPr/>
          </p:nvGrpSpPr>
          <p:grpSpPr>
            <a:xfrm>
              <a:off x="0" y="0"/>
              <a:ext cx="3528684" cy="2188630"/>
              <a:chOff x="0" y="0"/>
              <a:chExt cx="1029744" cy="638688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1029744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029744" h="638688">
                    <a:moveTo>
                      <a:pt x="108237" y="0"/>
                    </a:moveTo>
                    <a:lnTo>
                      <a:pt x="921507" y="0"/>
                    </a:lnTo>
                    <a:cubicBezTo>
                      <a:pt x="981285" y="0"/>
                      <a:pt x="1029744" y="48459"/>
                      <a:pt x="1029744" y="108237"/>
                    </a:cubicBezTo>
                    <a:lnTo>
                      <a:pt x="1029744" y="530451"/>
                    </a:lnTo>
                    <a:cubicBezTo>
                      <a:pt x="1029744" y="590229"/>
                      <a:pt x="981285" y="638688"/>
                      <a:pt x="921507" y="638688"/>
                    </a:cubicBezTo>
                    <a:lnTo>
                      <a:pt x="108237" y="638688"/>
                    </a:lnTo>
                    <a:cubicBezTo>
                      <a:pt x="48459" y="638688"/>
                      <a:pt x="0" y="590229"/>
                      <a:pt x="0" y="530451"/>
                    </a:cubicBezTo>
                    <a:lnTo>
                      <a:pt x="0" y="108237"/>
                    </a:lnTo>
                    <a:cubicBezTo>
                      <a:pt x="0" y="48459"/>
                      <a:pt x="48459" y="0"/>
                      <a:pt x="108237" y="0"/>
                    </a:cubicBezTo>
                    <a:close/>
                  </a:path>
                </a:pathLst>
              </a:custGeom>
              <a:solidFill>
                <a:srgbClr val="BCBEFA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" name="TextBox 22"/>
              <p:cNvSpPr txBox="1"/>
              <p:nvPr/>
            </p:nvSpPr>
            <p:spPr>
              <a:xfrm>
                <a:off x="0" y="-66675"/>
                <a:ext cx="1029744" cy="705363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52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3" name="Group 23"/>
            <p:cNvGrpSpPr/>
            <p:nvPr/>
          </p:nvGrpSpPr>
          <p:grpSpPr>
            <a:xfrm>
              <a:off x="107003" y="120955"/>
              <a:ext cx="3314679" cy="1946720"/>
              <a:chOff x="0" y="0"/>
              <a:chExt cx="967293" cy="568094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rnd">
                <a:solidFill>
                  <a:srgbClr val="FFFFFF"/>
                </a:solidFill>
                <a:prstDash val="lgDash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" name="TextBox 25"/>
              <p:cNvSpPr txBox="1"/>
              <p:nvPr/>
            </p:nvSpPr>
            <p:spPr>
              <a:xfrm>
                <a:off x="0" y="-66675"/>
                <a:ext cx="967293" cy="634769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52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5" name="Group 35"/>
          <p:cNvGrpSpPr/>
          <p:nvPr/>
        </p:nvGrpSpPr>
        <p:grpSpPr>
          <a:xfrm>
            <a:off x="568670" y="6172959"/>
            <a:ext cx="2646513" cy="1641473"/>
            <a:chOff x="0" y="0"/>
            <a:chExt cx="3528684" cy="2188630"/>
          </a:xfrm>
        </p:grpSpPr>
        <p:grpSp>
          <p:nvGrpSpPr>
            <p:cNvPr id="36" name="Group 36"/>
            <p:cNvGrpSpPr/>
            <p:nvPr/>
          </p:nvGrpSpPr>
          <p:grpSpPr>
            <a:xfrm>
              <a:off x="0" y="0"/>
              <a:ext cx="3528684" cy="2188630"/>
              <a:chOff x="0" y="0"/>
              <a:chExt cx="1029744" cy="638688"/>
            </a:xfrm>
          </p:grpSpPr>
          <p:sp>
            <p:nvSpPr>
              <p:cNvPr id="37" name="Freeform 37"/>
              <p:cNvSpPr/>
              <p:nvPr/>
            </p:nvSpPr>
            <p:spPr>
              <a:xfrm>
                <a:off x="0" y="0"/>
                <a:ext cx="1029744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029744" h="638688">
                    <a:moveTo>
                      <a:pt x="108237" y="0"/>
                    </a:moveTo>
                    <a:lnTo>
                      <a:pt x="921507" y="0"/>
                    </a:lnTo>
                    <a:cubicBezTo>
                      <a:pt x="981285" y="0"/>
                      <a:pt x="1029744" y="48459"/>
                      <a:pt x="1029744" y="108237"/>
                    </a:cubicBezTo>
                    <a:lnTo>
                      <a:pt x="1029744" y="530451"/>
                    </a:lnTo>
                    <a:cubicBezTo>
                      <a:pt x="1029744" y="590229"/>
                      <a:pt x="981285" y="638688"/>
                      <a:pt x="921507" y="638688"/>
                    </a:cubicBezTo>
                    <a:lnTo>
                      <a:pt x="108237" y="638688"/>
                    </a:lnTo>
                    <a:cubicBezTo>
                      <a:pt x="48459" y="638688"/>
                      <a:pt x="0" y="590229"/>
                      <a:pt x="0" y="530451"/>
                    </a:cubicBezTo>
                    <a:lnTo>
                      <a:pt x="0" y="108237"/>
                    </a:lnTo>
                    <a:cubicBezTo>
                      <a:pt x="0" y="48459"/>
                      <a:pt x="48459" y="0"/>
                      <a:pt x="108237" y="0"/>
                    </a:cubicBezTo>
                    <a:close/>
                  </a:path>
                </a:pathLst>
              </a:custGeom>
              <a:solidFill>
                <a:srgbClr val="BCBEFA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8" name="TextBox 38"/>
              <p:cNvSpPr txBox="1"/>
              <p:nvPr/>
            </p:nvSpPr>
            <p:spPr>
              <a:xfrm>
                <a:off x="0" y="-66675"/>
                <a:ext cx="1029744" cy="705363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52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9" name="Group 39"/>
            <p:cNvGrpSpPr/>
            <p:nvPr/>
          </p:nvGrpSpPr>
          <p:grpSpPr>
            <a:xfrm>
              <a:off x="107003" y="120955"/>
              <a:ext cx="3314679" cy="1946720"/>
              <a:chOff x="0" y="0"/>
              <a:chExt cx="967293" cy="568094"/>
            </a:xfrm>
          </p:grpSpPr>
          <p:sp>
            <p:nvSpPr>
              <p:cNvPr id="40" name="Freeform 40"/>
              <p:cNvSpPr/>
              <p:nvPr/>
            </p:nvSpPr>
            <p:spPr>
              <a:xfrm>
                <a:off x="0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rgbClr val="BCBEFA"/>
              </a:solidFill>
              <a:ln w="38100" cap="rnd">
                <a:solidFill>
                  <a:srgbClr val="FFFFFF"/>
                </a:solidFill>
                <a:prstDash val="lgDash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" name="TextBox 41"/>
              <p:cNvSpPr txBox="1"/>
              <p:nvPr/>
            </p:nvSpPr>
            <p:spPr>
              <a:xfrm>
                <a:off x="0" y="-66675"/>
                <a:ext cx="967293" cy="634769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52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43" name="Group 43"/>
          <p:cNvGrpSpPr/>
          <p:nvPr/>
        </p:nvGrpSpPr>
        <p:grpSpPr>
          <a:xfrm>
            <a:off x="568670" y="8023198"/>
            <a:ext cx="2646513" cy="1641473"/>
            <a:chOff x="0" y="0"/>
            <a:chExt cx="3528684" cy="218863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3528684" cy="2188630"/>
              <a:chOff x="0" y="0"/>
              <a:chExt cx="1029744" cy="638688"/>
            </a:xfrm>
          </p:grpSpPr>
          <p:sp>
            <p:nvSpPr>
              <p:cNvPr id="45" name="Freeform 45"/>
              <p:cNvSpPr/>
              <p:nvPr/>
            </p:nvSpPr>
            <p:spPr>
              <a:xfrm>
                <a:off x="0" y="0"/>
                <a:ext cx="1029744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029744" h="638688">
                    <a:moveTo>
                      <a:pt x="108237" y="0"/>
                    </a:moveTo>
                    <a:lnTo>
                      <a:pt x="921507" y="0"/>
                    </a:lnTo>
                    <a:cubicBezTo>
                      <a:pt x="981285" y="0"/>
                      <a:pt x="1029744" y="48459"/>
                      <a:pt x="1029744" y="108237"/>
                    </a:cubicBezTo>
                    <a:lnTo>
                      <a:pt x="1029744" y="530451"/>
                    </a:lnTo>
                    <a:cubicBezTo>
                      <a:pt x="1029744" y="590229"/>
                      <a:pt x="981285" y="638688"/>
                      <a:pt x="921507" y="638688"/>
                    </a:cubicBezTo>
                    <a:lnTo>
                      <a:pt x="108237" y="638688"/>
                    </a:lnTo>
                    <a:cubicBezTo>
                      <a:pt x="48459" y="638688"/>
                      <a:pt x="0" y="590229"/>
                      <a:pt x="0" y="530451"/>
                    </a:cubicBezTo>
                    <a:lnTo>
                      <a:pt x="0" y="108237"/>
                    </a:lnTo>
                    <a:cubicBezTo>
                      <a:pt x="0" y="48459"/>
                      <a:pt x="48459" y="0"/>
                      <a:pt x="108237" y="0"/>
                    </a:cubicBezTo>
                    <a:close/>
                  </a:path>
                </a:pathLst>
              </a:custGeom>
              <a:solidFill>
                <a:srgbClr val="BCBEFA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" name="TextBox 46"/>
              <p:cNvSpPr txBox="1"/>
              <p:nvPr/>
            </p:nvSpPr>
            <p:spPr>
              <a:xfrm>
                <a:off x="0" y="-66675"/>
                <a:ext cx="1029744" cy="705363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52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47" name="Group 47"/>
            <p:cNvGrpSpPr/>
            <p:nvPr/>
          </p:nvGrpSpPr>
          <p:grpSpPr>
            <a:xfrm>
              <a:off x="107003" y="120955"/>
              <a:ext cx="3314679" cy="1946720"/>
              <a:chOff x="0" y="0"/>
              <a:chExt cx="967293" cy="568094"/>
            </a:xfrm>
          </p:grpSpPr>
          <p:sp>
            <p:nvSpPr>
              <p:cNvPr id="48" name="Freeform 48"/>
              <p:cNvSpPr/>
              <p:nvPr/>
            </p:nvSpPr>
            <p:spPr>
              <a:xfrm>
                <a:off x="0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rgbClr val="BCBEFA"/>
              </a:solidFill>
              <a:ln w="38100" cap="rnd">
                <a:solidFill>
                  <a:srgbClr val="FFFFFF"/>
                </a:solidFill>
                <a:prstDash val="lgDash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9" name="TextBox 49"/>
              <p:cNvSpPr txBox="1"/>
              <p:nvPr/>
            </p:nvSpPr>
            <p:spPr>
              <a:xfrm>
                <a:off x="0" y="-66675"/>
                <a:ext cx="967293" cy="634769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52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54" name="Freeform 2">
            <a:extLst>
              <a:ext uri="{FF2B5EF4-FFF2-40B4-BE49-F238E27FC236}">
                <a16:creationId xmlns:a16="http://schemas.microsoft.com/office/drawing/2014/main" id="{E807E25D-4A2C-D238-2325-61FAAFE851D2}"/>
              </a:ext>
            </a:extLst>
          </p:cNvPr>
          <p:cNvSpPr/>
          <p:nvPr/>
        </p:nvSpPr>
        <p:spPr>
          <a:xfrm>
            <a:off x="1295400" y="857151"/>
            <a:ext cx="1080000" cy="1080000"/>
          </a:xfrm>
          <a:custGeom>
            <a:avLst/>
            <a:gdLst/>
            <a:ahLst/>
            <a:cxnLst/>
            <a:rect l="l" t="t" r="r" b="b"/>
            <a:pathLst>
              <a:path w="1540295" h="1540295">
                <a:moveTo>
                  <a:pt x="0" y="0"/>
                </a:moveTo>
                <a:lnTo>
                  <a:pt x="1540295" y="0"/>
                </a:lnTo>
                <a:lnTo>
                  <a:pt x="1540295" y="1540295"/>
                </a:lnTo>
                <a:lnTo>
                  <a:pt x="0" y="15402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6" name="Group 3">
            <a:extLst>
              <a:ext uri="{FF2B5EF4-FFF2-40B4-BE49-F238E27FC236}">
                <a16:creationId xmlns:a16="http://schemas.microsoft.com/office/drawing/2014/main" id="{743A07A2-D54B-A8B9-36A9-B3E023A6D659}"/>
              </a:ext>
            </a:extLst>
          </p:cNvPr>
          <p:cNvGrpSpPr/>
          <p:nvPr/>
        </p:nvGrpSpPr>
        <p:grpSpPr>
          <a:xfrm>
            <a:off x="566315" y="2463845"/>
            <a:ext cx="3859052" cy="1641473"/>
            <a:chOff x="0" y="0"/>
            <a:chExt cx="1501537" cy="638688"/>
          </a:xfrm>
        </p:grpSpPr>
        <p:sp>
          <p:nvSpPr>
            <p:cNvPr id="34" name="Freeform 4">
              <a:extLst>
                <a:ext uri="{FF2B5EF4-FFF2-40B4-BE49-F238E27FC236}">
                  <a16:creationId xmlns:a16="http://schemas.microsoft.com/office/drawing/2014/main" id="{57B5C3E5-5476-48B1-C9A6-DC9D9C2E4D72}"/>
                </a:ext>
              </a:extLst>
            </p:cNvPr>
            <p:cNvSpPr/>
            <p:nvPr/>
          </p:nvSpPr>
          <p:spPr>
            <a:xfrm>
              <a:off x="0" y="0"/>
              <a:ext cx="1501537" cy="638688"/>
            </a:xfrm>
            <a:custGeom>
              <a:avLst/>
              <a:gdLst/>
              <a:ahLst/>
              <a:cxnLst/>
              <a:rect l="l" t="t" r="r" b="b"/>
              <a:pathLst>
                <a:path w="1501537" h="638688">
                  <a:moveTo>
                    <a:pt x="74228" y="0"/>
                  </a:moveTo>
                  <a:lnTo>
                    <a:pt x="1427309" y="0"/>
                  </a:lnTo>
                  <a:cubicBezTo>
                    <a:pt x="1446995" y="0"/>
                    <a:pt x="1465876" y="7820"/>
                    <a:pt x="1479796" y="21741"/>
                  </a:cubicBezTo>
                  <a:cubicBezTo>
                    <a:pt x="1493717" y="35661"/>
                    <a:pt x="1501537" y="54542"/>
                    <a:pt x="1501537" y="74228"/>
                  </a:cubicBezTo>
                  <a:lnTo>
                    <a:pt x="1501537" y="564460"/>
                  </a:lnTo>
                  <a:cubicBezTo>
                    <a:pt x="1501537" y="584147"/>
                    <a:pt x="1493717" y="603027"/>
                    <a:pt x="1479796" y="616947"/>
                  </a:cubicBezTo>
                  <a:cubicBezTo>
                    <a:pt x="1465876" y="630868"/>
                    <a:pt x="1446995" y="638688"/>
                    <a:pt x="1427309" y="638688"/>
                  </a:cubicBezTo>
                  <a:lnTo>
                    <a:pt x="74228" y="638688"/>
                  </a:lnTo>
                  <a:cubicBezTo>
                    <a:pt x="54542" y="638688"/>
                    <a:pt x="35661" y="630868"/>
                    <a:pt x="21741" y="616947"/>
                  </a:cubicBezTo>
                  <a:cubicBezTo>
                    <a:pt x="7820" y="603027"/>
                    <a:pt x="0" y="584147"/>
                    <a:pt x="0" y="564460"/>
                  </a:cubicBezTo>
                  <a:lnTo>
                    <a:pt x="0" y="74228"/>
                  </a:lnTo>
                  <a:cubicBezTo>
                    <a:pt x="0" y="54542"/>
                    <a:pt x="7820" y="35661"/>
                    <a:pt x="21741" y="21741"/>
                  </a:cubicBezTo>
                  <a:cubicBezTo>
                    <a:pt x="35661" y="7820"/>
                    <a:pt x="54542" y="0"/>
                    <a:pt x="74228" y="0"/>
                  </a:cubicBezTo>
                  <a:close/>
                </a:path>
              </a:pathLst>
            </a:custGeom>
            <a:solidFill>
              <a:srgbClr val="FBD86A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TextBox 5">
              <a:extLst>
                <a:ext uri="{FF2B5EF4-FFF2-40B4-BE49-F238E27FC236}">
                  <a16:creationId xmlns:a16="http://schemas.microsoft.com/office/drawing/2014/main" id="{D75F15EF-1013-F770-AAAC-74DFE9F046F3}"/>
                </a:ext>
              </a:extLst>
            </p:cNvPr>
            <p:cNvSpPr txBox="1"/>
            <p:nvPr/>
          </p:nvSpPr>
          <p:spPr>
            <a:xfrm>
              <a:off x="0" y="-66675"/>
              <a:ext cx="1501537" cy="705363"/>
            </a:xfrm>
            <a:prstGeom prst="rect">
              <a:avLst/>
            </a:prstGeom>
          </p:spPr>
          <p:txBody>
            <a:bodyPr lIns="46656" tIns="46656" rIns="46656" bIns="46656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52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0" name="Group 12">
            <a:extLst>
              <a:ext uri="{FF2B5EF4-FFF2-40B4-BE49-F238E27FC236}">
                <a16:creationId xmlns:a16="http://schemas.microsoft.com/office/drawing/2014/main" id="{AF486C7D-AF91-52A3-4C75-553F39FDED8A}"/>
              </a:ext>
            </a:extLst>
          </p:cNvPr>
          <p:cNvGrpSpPr/>
          <p:nvPr/>
        </p:nvGrpSpPr>
        <p:grpSpPr>
          <a:xfrm>
            <a:off x="646567" y="2554561"/>
            <a:ext cx="2486009" cy="1460040"/>
            <a:chOff x="0" y="0"/>
            <a:chExt cx="967293" cy="568094"/>
          </a:xfrm>
        </p:grpSpPr>
        <p:sp>
          <p:nvSpPr>
            <p:cNvPr id="51" name="Freeform 13">
              <a:extLst>
                <a:ext uri="{FF2B5EF4-FFF2-40B4-BE49-F238E27FC236}">
                  <a16:creationId xmlns:a16="http://schemas.microsoft.com/office/drawing/2014/main" id="{E6AB8CC9-D033-201D-E85F-2B9DE7C88C93}"/>
                </a:ext>
              </a:extLst>
            </p:cNvPr>
            <p:cNvSpPr/>
            <p:nvPr/>
          </p:nvSpPr>
          <p:spPr>
            <a:xfrm>
              <a:off x="0" y="0"/>
              <a:ext cx="967293" cy="568094"/>
            </a:xfrm>
            <a:custGeom>
              <a:avLst/>
              <a:gdLst/>
              <a:ahLst/>
              <a:cxnLst/>
              <a:rect l="l" t="t" r="r" b="b"/>
              <a:pathLst>
                <a:path w="967293" h="568094">
                  <a:moveTo>
                    <a:pt x="93426" y="0"/>
                  </a:moveTo>
                  <a:lnTo>
                    <a:pt x="873867" y="0"/>
                  </a:lnTo>
                  <a:cubicBezTo>
                    <a:pt x="898645" y="0"/>
                    <a:pt x="922409" y="9843"/>
                    <a:pt x="939929" y="27364"/>
                  </a:cubicBezTo>
                  <a:cubicBezTo>
                    <a:pt x="957450" y="44885"/>
                    <a:pt x="967293" y="68648"/>
                    <a:pt x="967293" y="93426"/>
                  </a:cubicBezTo>
                  <a:lnTo>
                    <a:pt x="967293" y="474668"/>
                  </a:lnTo>
                  <a:cubicBezTo>
                    <a:pt x="967293" y="499446"/>
                    <a:pt x="957450" y="523209"/>
                    <a:pt x="939929" y="540730"/>
                  </a:cubicBezTo>
                  <a:cubicBezTo>
                    <a:pt x="922409" y="558251"/>
                    <a:pt x="898645" y="568094"/>
                    <a:pt x="873867" y="568094"/>
                  </a:cubicBezTo>
                  <a:lnTo>
                    <a:pt x="93426" y="568094"/>
                  </a:lnTo>
                  <a:cubicBezTo>
                    <a:pt x="68648" y="568094"/>
                    <a:pt x="44885" y="558251"/>
                    <a:pt x="27364" y="540730"/>
                  </a:cubicBezTo>
                  <a:cubicBezTo>
                    <a:pt x="9843" y="523209"/>
                    <a:pt x="0" y="499446"/>
                    <a:pt x="0" y="474668"/>
                  </a:cubicBezTo>
                  <a:lnTo>
                    <a:pt x="0" y="93426"/>
                  </a:lnTo>
                  <a:cubicBezTo>
                    <a:pt x="0" y="68648"/>
                    <a:pt x="9843" y="44885"/>
                    <a:pt x="27364" y="27364"/>
                  </a:cubicBezTo>
                  <a:cubicBezTo>
                    <a:pt x="44885" y="9843"/>
                    <a:pt x="68648" y="0"/>
                    <a:pt x="93426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19274F"/>
              </a:solidFill>
              <a:prstDash val="lgDash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TextBox 14">
              <a:extLst>
                <a:ext uri="{FF2B5EF4-FFF2-40B4-BE49-F238E27FC236}">
                  <a16:creationId xmlns:a16="http://schemas.microsoft.com/office/drawing/2014/main" id="{874E01F1-4A99-F61B-D987-1D72507C16BE}"/>
                </a:ext>
              </a:extLst>
            </p:cNvPr>
            <p:cNvSpPr txBox="1"/>
            <p:nvPr/>
          </p:nvSpPr>
          <p:spPr>
            <a:xfrm>
              <a:off x="0" y="-66675"/>
              <a:ext cx="967293" cy="634769"/>
            </a:xfrm>
            <a:prstGeom prst="rect">
              <a:avLst/>
            </a:prstGeom>
          </p:spPr>
          <p:txBody>
            <a:bodyPr lIns="46656" tIns="46656" rIns="46656" bIns="46656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52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3" name="Group 27">
            <a:extLst>
              <a:ext uri="{FF2B5EF4-FFF2-40B4-BE49-F238E27FC236}">
                <a16:creationId xmlns:a16="http://schemas.microsoft.com/office/drawing/2014/main" id="{B249917E-3F27-E268-A903-670AD66D8521}"/>
              </a:ext>
            </a:extLst>
          </p:cNvPr>
          <p:cNvGrpSpPr/>
          <p:nvPr/>
        </p:nvGrpSpPr>
        <p:grpSpPr>
          <a:xfrm>
            <a:off x="568670" y="4322720"/>
            <a:ext cx="2646513" cy="1641473"/>
            <a:chOff x="0" y="0"/>
            <a:chExt cx="3528684" cy="2188630"/>
          </a:xfrm>
        </p:grpSpPr>
        <p:grpSp>
          <p:nvGrpSpPr>
            <p:cNvPr id="58" name="Group 28">
              <a:extLst>
                <a:ext uri="{FF2B5EF4-FFF2-40B4-BE49-F238E27FC236}">
                  <a16:creationId xmlns:a16="http://schemas.microsoft.com/office/drawing/2014/main" id="{E8CC3C82-9FCB-57C1-AF02-BA48D6409EAC}"/>
                </a:ext>
              </a:extLst>
            </p:cNvPr>
            <p:cNvGrpSpPr/>
            <p:nvPr/>
          </p:nvGrpSpPr>
          <p:grpSpPr>
            <a:xfrm>
              <a:off x="0" y="0"/>
              <a:ext cx="3528684" cy="2188630"/>
              <a:chOff x="0" y="0"/>
              <a:chExt cx="1029744" cy="638688"/>
            </a:xfrm>
          </p:grpSpPr>
          <p:sp>
            <p:nvSpPr>
              <p:cNvPr id="62" name="Freeform 29">
                <a:extLst>
                  <a:ext uri="{FF2B5EF4-FFF2-40B4-BE49-F238E27FC236}">
                    <a16:creationId xmlns:a16="http://schemas.microsoft.com/office/drawing/2014/main" id="{B4A712FD-CED6-25FF-7F3B-BAC946FB1B97}"/>
                  </a:ext>
                </a:extLst>
              </p:cNvPr>
              <p:cNvSpPr/>
              <p:nvPr/>
            </p:nvSpPr>
            <p:spPr>
              <a:xfrm>
                <a:off x="0" y="0"/>
                <a:ext cx="1029744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029744" h="638688">
                    <a:moveTo>
                      <a:pt x="108237" y="0"/>
                    </a:moveTo>
                    <a:lnTo>
                      <a:pt x="921507" y="0"/>
                    </a:lnTo>
                    <a:cubicBezTo>
                      <a:pt x="981285" y="0"/>
                      <a:pt x="1029744" y="48459"/>
                      <a:pt x="1029744" y="108237"/>
                    </a:cubicBezTo>
                    <a:lnTo>
                      <a:pt x="1029744" y="530451"/>
                    </a:lnTo>
                    <a:cubicBezTo>
                      <a:pt x="1029744" y="590229"/>
                      <a:pt x="981285" y="638688"/>
                      <a:pt x="921507" y="638688"/>
                    </a:cubicBezTo>
                    <a:lnTo>
                      <a:pt x="108237" y="638688"/>
                    </a:lnTo>
                    <a:cubicBezTo>
                      <a:pt x="48459" y="638688"/>
                      <a:pt x="0" y="590229"/>
                      <a:pt x="0" y="530451"/>
                    </a:cubicBezTo>
                    <a:lnTo>
                      <a:pt x="0" y="108237"/>
                    </a:lnTo>
                    <a:cubicBezTo>
                      <a:pt x="0" y="48459"/>
                      <a:pt x="48459" y="0"/>
                      <a:pt x="108237" y="0"/>
                    </a:cubicBezTo>
                    <a:close/>
                  </a:path>
                </a:pathLst>
              </a:custGeom>
              <a:solidFill>
                <a:srgbClr val="BCBEFA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3" name="TextBox 30">
                <a:extLst>
                  <a:ext uri="{FF2B5EF4-FFF2-40B4-BE49-F238E27FC236}">
                    <a16:creationId xmlns:a16="http://schemas.microsoft.com/office/drawing/2014/main" id="{25EE0231-D8D6-6D22-60FA-17E29C03B062}"/>
                  </a:ext>
                </a:extLst>
              </p:cNvPr>
              <p:cNvSpPr txBox="1"/>
              <p:nvPr/>
            </p:nvSpPr>
            <p:spPr>
              <a:xfrm>
                <a:off x="0" y="-66675"/>
                <a:ext cx="1029744" cy="705363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52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59" name="Group 31">
              <a:extLst>
                <a:ext uri="{FF2B5EF4-FFF2-40B4-BE49-F238E27FC236}">
                  <a16:creationId xmlns:a16="http://schemas.microsoft.com/office/drawing/2014/main" id="{7E929169-2DBB-A077-B604-CE544A797A2C}"/>
                </a:ext>
              </a:extLst>
            </p:cNvPr>
            <p:cNvGrpSpPr/>
            <p:nvPr/>
          </p:nvGrpSpPr>
          <p:grpSpPr>
            <a:xfrm>
              <a:off x="107003" y="120955"/>
              <a:ext cx="3314679" cy="1946720"/>
              <a:chOff x="0" y="0"/>
              <a:chExt cx="967293" cy="568094"/>
            </a:xfrm>
          </p:grpSpPr>
          <p:sp>
            <p:nvSpPr>
              <p:cNvPr id="60" name="Freeform 32">
                <a:extLst>
                  <a:ext uri="{FF2B5EF4-FFF2-40B4-BE49-F238E27FC236}">
                    <a16:creationId xmlns:a16="http://schemas.microsoft.com/office/drawing/2014/main" id="{6D19720C-3059-9212-87A7-4567E7E2B0AA}"/>
                  </a:ext>
                </a:extLst>
              </p:cNvPr>
              <p:cNvSpPr/>
              <p:nvPr/>
            </p:nvSpPr>
            <p:spPr>
              <a:xfrm>
                <a:off x="0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rgbClr val="BCBEFA"/>
              </a:solidFill>
              <a:ln w="38100" cap="rnd">
                <a:solidFill>
                  <a:srgbClr val="FFFFFF"/>
                </a:solidFill>
                <a:prstDash val="lgDash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1" name="TextBox 33">
                <a:extLst>
                  <a:ext uri="{FF2B5EF4-FFF2-40B4-BE49-F238E27FC236}">
                    <a16:creationId xmlns:a16="http://schemas.microsoft.com/office/drawing/2014/main" id="{15AFA4A5-712E-E1A7-CB34-5FF7E5A8E193}"/>
                  </a:ext>
                </a:extLst>
              </p:cNvPr>
              <p:cNvSpPr txBox="1"/>
              <p:nvPr/>
            </p:nvSpPr>
            <p:spPr>
              <a:xfrm>
                <a:off x="0" y="-66675"/>
                <a:ext cx="967293" cy="634769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52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64" name="Freeform 3">
            <a:extLst>
              <a:ext uri="{FF2B5EF4-FFF2-40B4-BE49-F238E27FC236}">
                <a16:creationId xmlns:a16="http://schemas.microsoft.com/office/drawing/2014/main" id="{5288DB26-53A2-93CA-AFC0-270CFB0E1D7F}"/>
              </a:ext>
            </a:extLst>
          </p:cNvPr>
          <p:cNvSpPr/>
          <p:nvPr/>
        </p:nvSpPr>
        <p:spPr>
          <a:xfrm>
            <a:off x="1301689" y="2712592"/>
            <a:ext cx="1080000" cy="1080000"/>
          </a:xfrm>
          <a:custGeom>
            <a:avLst/>
            <a:gdLst/>
            <a:ahLst/>
            <a:cxnLst/>
            <a:rect l="l" t="t" r="r" b="b"/>
            <a:pathLst>
              <a:path w="1590223" h="1590223">
                <a:moveTo>
                  <a:pt x="0" y="0"/>
                </a:moveTo>
                <a:lnTo>
                  <a:pt x="1590224" y="0"/>
                </a:lnTo>
                <a:lnTo>
                  <a:pt x="1590224" y="1590223"/>
                </a:lnTo>
                <a:lnTo>
                  <a:pt x="0" y="15902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3821631" y="622330"/>
            <a:ext cx="13897699" cy="9042341"/>
            <a:chOff x="0" y="0"/>
            <a:chExt cx="5407522" cy="351832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407521" cy="3518327"/>
            </a:xfrm>
            <a:custGeom>
              <a:avLst/>
              <a:gdLst/>
              <a:ahLst/>
              <a:cxnLst/>
              <a:rect l="l" t="t" r="r" b="b"/>
              <a:pathLst>
                <a:path w="5407521" h="3518327">
                  <a:moveTo>
                    <a:pt x="20611" y="0"/>
                  </a:moveTo>
                  <a:lnTo>
                    <a:pt x="5386910" y="0"/>
                  </a:lnTo>
                  <a:cubicBezTo>
                    <a:pt x="5392377" y="0"/>
                    <a:pt x="5397619" y="2172"/>
                    <a:pt x="5401485" y="6037"/>
                  </a:cubicBezTo>
                  <a:cubicBezTo>
                    <a:pt x="5405350" y="9902"/>
                    <a:pt x="5407521" y="15145"/>
                    <a:pt x="5407521" y="20611"/>
                  </a:cubicBezTo>
                  <a:lnTo>
                    <a:pt x="5407521" y="3497716"/>
                  </a:lnTo>
                  <a:cubicBezTo>
                    <a:pt x="5407521" y="3509099"/>
                    <a:pt x="5398293" y="3518327"/>
                    <a:pt x="5386910" y="3518327"/>
                  </a:cubicBezTo>
                  <a:lnTo>
                    <a:pt x="20611" y="3518327"/>
                  </a:lnTo>
                  <a:cubicBezTo>
                    <a:pt x="15145" y="3518327"/>
                    <a:pt x="9902" y="3516156"/>
                    <a:pt x="6037" y="3512290"/>
                  </a:cubicBezTo>
                  <a:cubicBezTo>
                    <a:pt x="2172" y="3508425"/>
                    <a:pt x="0" y="3503182"/>
                    <a:pt x="0" y="3497716"/>
                  </a:cubicBezTo>
                  <a:lnTo>
                    <a:pt x="0" y="20611"/>
                  </a:lnTo>
                  <a:cubicBezTo>
                    <a:pt x="0" y="15145"/>
                    <a:pt x="2172" y="9902"/>
                    <a:pt x="6037" y="6037"/>
                  </a:cubicBezTo>
                  <a:cubicBezTo>
                    <a:pt x="9902" y="2172"/>
                    <a:pt x="15145" y="0"/>
                    <a:pt x="20611" y="0"/>
                  </a:cubicBezTo>
                  <a:close/>
                </a:path>
              </a:pathLst>
            </a:custGeom>
            <a:solidFill>
              <a:srgbClr val="FBD86A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66675"/>
              <a:ext cx="5407522" cy="3585002"/>
            </a:xfrm>
            <a:prstGeom prst="rect">
              <a:avLst/>
            </a:prstGeom>
          </p:spPr>
          <p:txBody>
            <a:bodyPr lIns="46656" tIns="46656" rIns="46656" bIns="46656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52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4038600" y="860166"/>
            <a:ext cx="13403891" cy="8616079"/>
            <a:chOff x="0" y="0"/>
            <a:chExt cx="5215384" cy="335247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215384" cy="3352471"/>
            </a:xfrm>
            <a:custGeom>
              <a:avLst/>
              <a:gdLst/>
              <a:ahLst/>
              <a:cxnLst/>
              <a:rect l="l" t="t" r="r" b="b"/>
              <a:pathLst>
                <a:path w="5215384" h="3352471">
                  <a:moveTo>
                    <a:pt x="17328" y="0"/>
                  </a:moveTo>
                  <a:lnTo>
                    <a:pt x="5198056" y="0"/>
                  </a:lnTo>
                  <a:cubicBezTo>
                    <a:pt x="5207626" y="0"/>
                    <a:pt x="5215384" y="7758"/>
                    <a:pt x="5215384" y="17328"/>
                  </a:cubicBezTo>
                  <a:lnTo>
                    <a:pt x="5215384" y="3335143"/>
                  </a:lnTo>
                  <a:cubicBezTo>
                    <a:pt x="5215384" y="3339739"/>
                    <a:pt x="5213558" y="3344146"/>
                    <a:pt x="5210308" y="3347396"/>
                  </a:cubicBezTo>
                  <a:cubicBezTo>
                    <a:pt x="5207059" y="3350645"/>
                    <a:pt x="5202651" y="3352471"/>
                    <a:pt x="5198056" y="3352471"/>
                  </a:cubicBezTo>
                  <a:lnTo>
                    <a:pt x="17328" y="3352471"/>
                  </a:lnTo>
                  <a:cubicBezTo>
                    <a:pt x="7758" y="3352471"/>
                    <a:pt x="0" y="3344713"/>
                    <a:pt x="0" y="3335143"/>
                  </a:cubicBezTo>
                  <a:lnTo>
                    <a:pt x="0" y="17328"/>
                  </a:lnTo>
                  <a:cubicBezTo>
                    <a:pt x="0" y="7758"/>
                    <a:pt x="7758" y="0"/>
                    <a:pt x="17328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19274F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66675"/>
              <a:ext cx="5215384" cy="3419146"/>
            </a:xfrm>
            <a:prstGeom prst="rect">
              <a:avLst/>
            </a:prstGeom>
          </p:spPr>
          <p:txBody>
            <a:bodyPr lIns="46656" tIns="46656" rIns="46656" bIns="46656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52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4517498" y="1092924"/>
            <a:ext cx="12627501" cy="2708859"/>
            <a:chOff x="0" y="0"/>
            <a:chExt cx="3831627" cy="640089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3831627" cy="640089"/>
            </a:xfrm>
            <a:custGeom>
              <a:avLst/>
              <a:gdLst/>
              <a:ahLst/>
              <a:cxnLst/>
              <a:rect l="l" t="t" r="r" b="b"/>
              <a:pathLst>
                <a:path w="3831627" h="640089">
                  <a:moveTo>
                    <a:pt x="23585" y="0"/>
                  </a:moveTo>
                  <a:lnTo>
                    <a:pt x="3808041" y="0"/>
                  </a:lnTo>
                  <a:cubicBezTo>
                    <a:pt x="3814297" y="0"/>
                    <a:pt x="3820295" y="2485"/>
                    <a:pt x="3824718" y="6908"/>
                  </a:cubicBezTo>
                  <a:cubicBezTo>
                    <a:pt x="3829142" y="11331"/>
                    <a:pt x="3831627" y="17330"/>
                    <a:pt x="3831627" y="23585"/>
                  </a:cubicBezTo>
                  <a:lnTo>
                    <a:pt x="3831627" y="616504"/>
                  </a:lnTo>
                  <a:cubicBezTo>
                    <a:pt x="3831627" y="629529"/>
                    <a:pt x="3821067" y="640089"/>
                    <a:pt x="3808041" y="640089"/>
                  </a:cubicBezTo>
                  <a:lnTo>
                    <a:pt x="23585" y="640089"/>
                  </a:lnTo>
                  <a:cubicBezTo>
                    <a:pt x="17330" y="640089"/>
                    <a:pt x="11331" y="637604"/>
                    <a:pt x="6908" y="633181"/>
                  </a:cubicBezTo>
                  <a:cubicBezTo>
                    <a:pt x="2485" y="628758"/>
                    <a:pt x="0" y="622759"/>
                    <a:pt x="0" y="616504"/>
                  </a:cubicBezTo>
                  <a:lnTo>
                    <a:pt x="0" y="23585"/>
                  </a:lnTo>
                  <a:cubicBezTo>
                    <a:pt x="0" y="17330"/>
                    <a:pt x="2485" y="11331"/>
                    <a:pt x="6908" y="6908"/>
                  </a:cubicBezTo>
                  <a:cubicBezTo>
                    <a:pt x="11331" y="2485"/>
                    <a:pt x="17330" y="0"/>
                    <a:pt x="23585" y="0"/>
                  </a:cubicBezTo>
                  <a:close/>
                </a:path>
              </a:pathLst>
            </a:custGeom>
            <a:solidFill>
              <a:srgbClr val="0070C0"/>
            </a:solidFill>
            <a:ln w="47625" cap="rnd">
              <a:solidFill>
                <a:srgbClr val="19274F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66675"/>
              <a:ext cx="3831627" cy="706764"/>
            </a:xfrm>
            <a:prstGeom prst="rect">
              <a:avLst/>
            </a:prstGeom>
          </p:spPr>
          <p:txBody>
            <a:bodyPr lIns="46656" tIns="46656" rIns="46656" bIns="46656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52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7" name="Hình chữ nhật 56">
            <a:extLst>
              <a:ext uri="{FF2B5EF4-FFF2-40B4-BE49-F238E27FC236}">
                <a16:creationId xmlns:a16="http://schemas.microsoft.com/office/drawing/2014/main" id="{1174D07D-E297-51C8-45A0-643C82672B95}"/>
              </a:ext>
            </a:extLst>
          </p:cNvPr>
          <p:cNvSpPr/>
          <p:nvPr/>
        </p:nvSpPr>
        <p:spPr>
          <a:xfrm>
            <a:off x="4593695" y="1181100"/>
            <a:ext cx="12475105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Đánh giá việc đóng góp của từng thành viên trong hoạt động xã hội ở địa phương.</a:t>
            </a:r>
          </a:p>
        </p:txBody>
      </p:sp>
      <p:sp>
        <p:nvSpPr>
          <p:cNvPr id="2" name="Freeform 4">
            <a:extLst>
              <a:ext uri="{FF2B5EF4-FFF2-40B4-BE49-F238E27FC236}">
                <a16:creationId xmlns:a16="http://schemas.microsoft.com/office/drawing/2014/main" id="{3A4269FF-B583-1F8F-2B17-174BC8C01B98}"/>
              </a:ext>
            </a:extLst>
          </p:cNvPr>
          <p:cNvSpPr/>
          <p:nvPr/>
        </p:nvSpPr>
        <p:spPr>
          <a:xfrm>
            <a:off x="1295400" y="4686954"/>
            <a:ext cx="1080000" cy="1080000"/>
          </a:xfrm>
          <a:custGeom>
            <a:avLst/>
            <a:gdLst/>
            <a:ahLst/>
            <a:cxnLst/>
            <a:rect l="l" t="t" r="r" b="b"/>
            <a:pathLst>
              <a:path w="1590223" h="1590223">
                <a:moveTo>
                  <a:pt x="0" y="0"/>
                </a:moveTo>
                <a:lnTo>
                  <a:pt x="1590224" y="0"/>
                </a:lnTo>
                <a:lnTo>
                  <a:pt x="1590224" y="1590223"/>
                </a:lnTo>
                <a:lnTo>
                  <a:pt x="0" y="159022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646060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86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9"/>
          <p:cNvGrpSpPr/>
          <p:nvPr/>
        </p:nvGrpSpPr>
        <p:grpSpPr>
          <a:xfrm>
            <a:off x="568670" y="600236"/>
            <a:ext cx="2646513" cy="1641473"/>
            <a:chOff x="0" y="0"/>
            <a:chExt cx="3528684" cy="2188630"/>
          </a:xfrm>
        </p:grpSpPr>
        <p:grpSp>
          <p:nvGrpSpPr>
            <p:cNvPr id="20" name="Group 20"/>
            <p:cNvGrpSpPr/>
            <p:nvPr/>
          </p:nvGrpSpPr>
          <p:grpSpPr>
            <a:xfrm>
              <a:off x="0" y="0"/>
              <a:ext cx="3528684" cy="2188630"/>
              <a:chOff x="0" y="0"/>
              <a:chExt cx="1029744" cy="638688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1029744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029744" h="638688">
                    <a:moveTo>
                      <a:pt x="108237" y="0"/>
                    </a:moveTo>
                    <a:lnTo>
                      <a:pt x="921507" y="0"/>
                    </a:lnTo>
                    <a:cubicBezTo>
                      <a:pt x="981285" y="0"/>
                      <a:pt x="1029744" y="48459"/>
                      <a:pt x="1029744" y="108237"/>
                    </a:cubicBezTo>
                    <a:lnTo>
                      <a:pt x="1029744" y="530451"/>
                    </a:lnTo>
                    <a:cubicBezTo>
                      <a:pt x="1029744" y="590229"/>
                      <a:pt x="981285" y="638688"/>
                      <a:pt x="921507" y="638688"/>
                    </a:cubicBezTo>
                    <a:lnTo>
                      <a:pt x="108237" y="638688"/>
                    </a:lnTo>
                    <a:cubicBezTo>
                      <a:pt x="48459" y="638688"/>
                      <a:pt x="0" y="590229"/>
                      <a:pt x="0" y="530451"/>
                    </a:cubicBezTo>
                    <a:lnTo>
                      <a:pt x="0" y="108237"/>
                    </a:lnTo>
                    <a:cubicBezTo>
                      <a:pt x="0" y="48459"/>
                      <a:pt x="48459" y="0"/>
                      <a:pt x="108237" y="0"/>
                    </a:cubicBezTo>
                    <a:close/>
                  </a:path>
                </a:pathLst>
              </a:custGeom>
              <a:solidFill>
                <a:srgbClr val="BCBEFA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" name="TextBox 22"/>
              <p:cNvSpPr txBox="1"/>
              <p:nvPr/>
            </p:nvSpPr>
            <p:spPr>
              <a:xfrm>
                <a:off x="0" y="-66675"/>
                <a:ext cx="1029744" cy="705363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52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3" name="Group 23"/>
            <p:cNvGrpSpPr/>
            <p:nvPr/>
          </p:nvGrpSpPr>
          <p:grpSpPr>
            <a:xfrm>
              <a:off x="107003" y="120955"/>
              <a:ext cx="3314679" cy="1946720"/>
              <a:chOff x="0" y="0"/>
              <a:chExt cx="967293" cy="568094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rnd">
                <a:solidFill>
                  <a:srgbClr val="FFFFFF"/>
                </a:solidFill>
                <a:prstDash val="lgDash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" name="TextBox 25"/>
              <p:cNvSpPr txBox="1"/>
              <p:nvPr/>
            </p:nvSpPr>
            <p:spPr>
              <a:xfrm>
                <a:off x="0" y="-66675"/>
                <a:ext cx="967293" cy="634769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52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5" name="Group 35"/>
          <p:cNvGrpSpPr/>
          <p:nvPr/>
        </p:nvGrpSpPr>
        <p:grpSpPr>
          <a:xfrm>
            <a:off x="568670" y="6172959"/>
            <a:ext cx="2646513" cy="1641473"/>
            <a:chOff x="0" y="0"/>
            <a:chExt cx="3528684" cy="2188630"/>
          </a:xfrm>
        </p:grpSpPr>
        <p:grpSp>
          <p:nvGrpSpPr>
            <p:cNvPr id="36" name="Group 36"/>
            <p:cNvGrpSpPr/>
            <p:nvPr/>
          </p:nvGrpSpPr>
          <p:grpSpPr>
            <a:xfrm>
              <a:off x="0" y="0"/>
              <a:ext cx="3528684" cy="2188630"/>
              <a:chOff x="0" y="0"/>
              <a:chExt cx="1029744" cy="638688"/>
            </a:xfrm>
          </p:grpSpPr>
          <p:sp>
            <p:nvSpPr>
              <p:cNvPr id="37" name="Freeform 37"/>
              <p:cNvSpPr/>
              <p:nvPr/>
            </p:nvSpPr>
            <p:spPr>
              <a:xfrm>
                <a:off x="0" y="0"/>
                <a:ext cx="1029744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029744" h="638688">
                    <a:moveTo>
                      <a:pt x="108237" y="0"/>
                    </a:moveTo>
                    <a:lnTo>
                      <a:pt x="921507" y="0"/>
                    </a:lnTo>
                    <a:cubicBezTo>
                      <a:pt x="981285" y="0"/>
                      <a:pt x="1029744" y="48459"/>
                      <a:pt x="1029744" y="108237"/>
                    </a:cubicBezTo>
                    <a:lnTo>
                      <a:pt x="1029744" y="530451"/>
                    </a:lnTo>
                    <a:cubicBezTo>
                      <a:pt x="1029744" y="590229"/>
                      <a:pt x="981285" y="638688"/>
                      <a:pt x="921507" y="638688"/>
                    </a:cubicBezTo>
                    <a:lnTo>
                      <a:pt x="108237" y="638688"/>
                    </a:lnTo>
                    <a:cubicBezTo>
                      <a:pt x="48459" y="638688"/>
                      <a:pt x="0" y="590229"/>
                      <a:pt x="0" y="530451"/>
                    </a:cubicBezTo>
                    <a:lnTo>
                      <a:pt x="0" y="108237"/>
                    </a:lnTo>
                    <a:cubicBezTo>
                      <a:pt x="0" y="48459"/>
                      <a:pt x="48459" y="0"/>
                      <a:pt x="108237" y="0"/>
                    </a:cubicBezTo>
                    <a:close/>
                  </a:path>
                </a:pathLst>
              </a:custGeom>
              <a:solidFill>
                <a:srgbClr val="BCBEFA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8" name="TextBox 38"/>
              <p:cNvSpPr txBox="1"/>
              <p:nvPr/>
            </p:nvSpPr>
            <p:spPr>
              <a:xfrm>
                <a:off x="0" y="-66675"/>
                <a:ext cx="1029744" cy="705363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52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9" name="Group 39"/>
            <p:cNvGrpSpPr/>
            <p:nvPr/>
          </p:nvGrpSpPr>
          <p:grpSpPr>
            <a:xfrm>
              <a:off x="107003" y="120955"/>
              <a:ext cx="3314679" cy="1946720"/>
              <a:chOff x="0" y="0"/>
              <a:chExt cx="967293" cy="568094"/>
            </a:xfrm>
          </p:grpSpPr>
          <p:sp>
            <p:nvSpPr>
              <p:cNvPr id="40" name="Freeform 40"/>
              <p:cNvSpPr/>
              <p:nvPr/>
            </p:nvSpPr>
            <p:spPr>
              <a:xfrm>
                <a:off x="0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rgbClr val="BCBEFA"/>
              </a:solidFill>
              <a:ln w="38100" cap="rnd">
                <a:solidFill>
                  <a:srgbClr val="FFFFFF"/>
                </a:solidFill>
                <a:prstDash val="lgDash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" name="TextBox 41"/>
              <p:cNvSpPr txBox="1"/>
              <p:nvPr/>
            </p:nvSpPr>
            <p:spPr>
              <a:xfrm>
                <a:off x="0" y="-66675"/>
                <a:ext cx="967293" cy="634769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52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43" name="Group 43"/>
          <p:cNvGrpSpPr/>
          <p:nvPr/>
        </p:nvGrpSpPr>
        <p:grpSpPr>
          <a:xfrm>
            <a:off x="568670" y="8023198"/>
            <a:ext cx="2646513" cy="1641473"/>
            <a:chOff x="0" y="0"/>
            <a:chExt cx="3528684" cy="218863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3528684" cy="2188630"/>
              <a:chOff x="0" y="0"/>
              <a:chExt cx="1029744" cy="638688"/>
            </a:xfrm>
          </p:grpSpPr>
          <p:sp>
            <p:nvSpPr>
              <p:cNvPr id="45" name="Freeform 45"/>
              <p:cNvSpPr/>
              <p:nvPr/>
            </p:nvSpPr>
            <p:spPr>
              <a:xfrm>
                <a:off x="0" y="0"/>
                <a:ext cx="1029744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029744" h="638688">
                    <a:moveTo>
                      <a:pt x="108237" y="0"/>
                    </a:moveTo>
                    <a:lnTo>
                      <a:pt x="921507" y="0"/>
                    </a:lnTo>
                    <a:cubicBezTo>
                      <a:pt x="981285" y="0"/>
                      <a:pt x="1029744" y="48459"/>
                      <a:pt x="1029744" y="108237"/>
                    </a:cubicBezTo>
                    <a:lnTo>
                      <a:pt x="1029744" y="530451"/>
                    </a:lnTo>
                    <a:cubicBezTo>
                      <a:pt x="1029744" y="590229"/>
                      <a:pt x="981285" y="638688"/>
                      <a:pt x="921507" y="638688"/>
                    </a:cubicBezTo>
                    <a:lnTo>
                      <a:pt x="108237" y="638688"/>
                    </a:lnTo>
                    <a:cubicBezTo>
                      <a:pt x="48459" y="638688"/>
                      <a:pt x="0" y="590229"/>
                      <a:pt x="0" y="530451"/>
                    </a:cubicBezTo>
                    <a:lnTo>
                      <a:pt x="0" y="108237"/>
                    </a:lnTo>
                    <a:cubicBezTo>
                      <a:pt x="0" y="48459"/>
                      <a:pt x="48459" y="0"/>
                      <a:pt x="108237" y="0"/>
                    </a:cubicBezTo>
                    <a:close/>
                  </a:path>
                </a:pathLst>
              </a:custGeom>
              <a:solidFill>
                <a:srgbClr val="BCBEFA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" name="TextBox 46"/>
              <p:cNvSpPr txBox="1"/>
              <p:nvPr/>
            </p:nvSpPr>
            <p:spPr>
              <a:xfrm>
                <a:off x="0" y="-66675"/>
                <a:ext cx="1029744" cy="705363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52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47" name="Group 47"/>
            <p:cNvGrpSpPr/>
            <p:nvPr/>
          </p:nvGrpSpPr>
          <p:grpSpPr>
            <a:xfrm>
              <a:off x="107003" y="120955"/>
              <a:ext cx="3314679" cy="1946720"/>
              <a:chOff x="0" y="0"/>
              <a:chExt cx="967293" cy="568094"/>
            </a:xfrm>
          </p:grpSpPr>
          <p:sp>
            <p:nvSpPr>
              <p:cNvPr id="48" name="Freeform 48"/>
              <p:cNvSpPr/>
              <p:nvPr/>
            </p:nvSpPr>
            <p:spPr>
              <a:xfrm>
                <a:off x="0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rgbClr val="BCBEFA"/>
              </a:solidFill>
              <a:ln w="38100" cap="rnd">
                <a:solidFill>
                  <a:srgbClr val="FFFFFF"/>
                </a:solidFill>
                <a:prstDash val="lgDash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9" name="TextBox 49"/>
              <p:cNvSpPr txBox="1"/>
              <p:nvPr/>
            </p:nvSpPr>
            <p:spPr>
              <a:xfrm>
                <a:off x="0" y="-66675"/>
                <a:ext cx="967293" cy="634769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52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54" name="Freeform 2">
            <a:extLst>
              <a:ext uri="{FF2B5EF4-FFF2-40B4-BE49-F238E27FC236}">
                <a16:creationId xmlns:a16="http://schemas.microsoft.com/office/drawing/2014/main" id="{E807E25D-4A2C-D238-2325-61FAAFE851D2}"/>
              </a:ext>
            </a:extLst>
          </p:cNvPr>
          <p:cNvSpPr/>
          <p:nvPr/>
        </p:nvSpPr>
        <p:spPr>
          <a:xfrm>
            <a:off x="1295400" y="857151"/>
            <a:ext cx="1080000" cy="1080000"/>
          </a:xfrm>
          <a:custGeom>
            <a:avLst/>
            <a:gdLst/>
            <a:ahLst/>
            <a:cxnLst/>
            <a:rect l="l" t="t" r="r" b="b"/>
            <a:pathLst>
              <a:path w="1540295" h="1540295">
                <a:moveTo>
                  <a:pt x="0" y="0"/>
                </a:moveTo>
                <a:lnTo>
                  <a:pt x="1540295" y="0"/>
                </a:lnTo>
                <a:lnTo>
                  <a:pt x="1540295" y="1540295"/>
                </a:lnTo>
                <a:lnTo>
                  <a:pt x="0" y="15402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6" name="Group 3">
            <a:extLst>
              <a:ext uri="{FF2B5EF4-FFF2-40B4-BE49-F238E27FC236}">
                <a16:creationId xmlns:a16="http://schemas.microsoft.com/office/drawing/2014/main" id="{743A07A2-D54B-A8B9-36A9-B3E023A6D659}"/>
              </a:ext>
            </a:extLst>
          </p:cNvPr>
          <p:cNvGrpSpPr/>
          <p:nvPr/>
        </p:nvGrpSpPr>
        <p:grpSpPr>
          <a:xfrm>
            <a:off x="566315" y="4360126"/>
            <a:ext cx="3859052" cy="1641473"/>
            <a:chOff x="0" y="0"/>
            <a:chExt cx="1501537" cy="638688"/>
          </a:xfrm>
        </p:grpSpPr>
        <p:sp>
          <p:nvSpPr>
            <p:cNvPr id="34" name="Freeform 4">
              <a:extLst>
                <a:ext uri="{FF2B5EF4-FFF2-40B4-BE49-F238E27FC236}">
                  <a16:creationId xmlns:a16="http://schemas.microsoft.com/office/drawing/2014/main" id="{57B5C3E5-5476-48B1-C9A6-DC9D9C2E4D72}"/>
                </a:ext>
              </a:extLst>
            </p:cNvPr>
            <p:cNvSpPr/>
            <p:nvPr/>
          </p:nvSpPr>
          <p:spPr>
            <a:xfrm>
              <a:off x="0" y="0"/>
              <a:ext cx="1501537" cy="638688"/>
            </a:xfrm>
            <a:custGeom>
              <a:avLst/>
              <a:gdLst/>
              <a:ahLst/>
              <a:cxnLst/>
              <a:rect l="l" t="t" r="r" b="b"/>
              <a:pathLst>
                <a:path w="1501537" h="638688">
                  <a:moveTo>
                    <a:pt x="74228" y="0"/>
                  </a:moveTo>
                  <a:lnTo>
                    <a:pt x="1427309" y="0"/>
                  </a:lnTo>
                  <a:cubicBezTo>
                    <a:pt x="1446995" y="0"/>
                    <a:pt x="1465876" y="7820"/>
                    <a:pt x="1479796" y="21741"/>
                  </a:cubicBezTo>
                  <a:cubicBezTo>
                    <a:pt x="1493717" y="35661"/>
                    <a:pt x="1501537" y="54542"/>
                    <a:pt x="1501537" y="74228"/>
                  </a:cubicBezTo>
                  <a:lnTo>
                    <a:pt x="1501537" y="564460"/>
                  </a:lnTo>
                  <a:cubicBezTo>
                    <a:pt x="1501537" y="584147"/>
                    <a:pt x="1493717" y="603027"/>
                    <a:pt x="1479796" y="616947"/>
                  </a:cubicBezTo>
                  <a:cubicBezTo>
                    <a:pt x="1465876" y="630868"/>
                    <a:pt x="1446995" y="638688"/>
                    <a:pt x="1427309" y="638688"/>
                  </a:cubicBezTo>
                  <a:lnTo>
                    <a:pt x="74228" y="638688"/>
                  </a:lnTo>
                  <a:cubicBezTo>
                    <a:pt x="54542" y="638688"/>
                    <a:pt x="35661" y="630868"/>
                    <a:pt x="21741" y="616947"/>
                  </a:cubicBezTo>
                  <a:cubicBezTo>
                    <a:pt x="7820" y="603027"/>
                    <a:pt x="0" y="584147"/>
                    <a:pt x="0" y="564460"/>
                  </a:cubicBezTo>
                  <a:lnTo>
                    <a:pt x="0" y="74228"/>
                  </a:lnTo>
                  <a:cubicBezTo>
                    <a:pt x="0" y="54542"/>
                    <a:pt x="7820" y="35661"/>
                    <a:pt x="21741" y="21741"/>
                  </a:cubicBezTo>
                  <a:cubicBezTo>
                    <a:pt x="35661" y="7820"/>
                    <a:pt x="54542" y="0"/>
                    <a:pt x="74228" y="0"/>
                  </a:cubicBezTo>
                  <a:close/>
                </a:path>
              </a:pathLst>
            </a:custGeom>
            <a:solidFill>
              <a:srgbClr val="FBD86A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TextBox 5">
              <a:extLst>
                <a:ext uri="{FF2B5EF4-FFF2-40B4-BE49-F238E27FC236}">
                  <a16:creationId xmlns:a16="http://schemas.microsoft.com/office/drawing/2014/main" id="{D75F15EF-1013-F770-AAAC-74DFE9F046F3}"/>
                </a:ext>
              </a:extLst>
            </p:cNvPr>
            <p:cNvSpPr txBox="1"/>
            <p:nvPr/>
          </p:nvSpPr>
          <p:spPr>
            <a:xfrm>
              <a:off x="0" y="-66675"/>
              <a:ext cx="1501537" cy="705363"/>
            </a:xfrm>
            <a:prstGeom prst="rect">
              <a:avLst/>
            </a:prstGeom>
          </p:spPr>
          <p:txBody>
            <a:bodyPr lIns="46656" tIns="46656" rIns="46656" bIns="46656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52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0" name="Group 12">
            <a:extLst>
              <a:ext uri="{FF2B5EF4-FFF2-40B4-BE49-F238E27FC236}">
                <a16:creationId xmlns:a16="http://schemas.microsoft.com/office/drawing/2014/main" id="{AF486C7D-AF91-52A3-4C75-553F39FDED8A}"/>
              </a:ext>
            </a:extLst>
          </p:cNvPr>
          <p:cNvGrpSpPr/>
          <p:nvPr/>
        </p:nvGrpSpPr>
        <p:grpSpPr>
          <a:xfrm>
            <a:off x="646567" y="4450842"/>
            <a:ext cx="2486009" cy="1460040"/>
            <a:chOff x="0" y="0"/>
            <a:chExt cx="967293" cy="568094"/>
          </a:xfrm>
        </p:grpSpPr>
        <p:sp>
          <p:nvSpPr>
            <p:cNvPr id="51" name="Freeform 13">
              <a:extLst>
                <a:ext uri="{FF2B5EF4-FFF2-40B4-BE49-F238E27FC236}">
                  <a16:creationId xmlns:a16="http://schemas.microsoft.com/office/drawing/2014/main" id="{E6AB8CC9-D033-201D-E85F-2B9DE7C88C93}"/>
                </a:ext>
              </a:extLst>
            </p:cNvPr>
            <p:cNvSpPr/>
            <p:nvPr/>
          </p:nvSpPr>
          <p:spPr>
            <a:xfrm>
              <a:off x="0" y="0"/>
              <a:ext cx="967293" cy="568094"/>
            </a:xfrm>
            <a:custGeom>
              <a:avLst/>
              <a:gdLst/>
              <a:ahLst/>
              <a:cxnLst/>
              <a:rect l="l" t="t" r="r" b="b"/>
              <a:pathLst>
                <a:path w="967293" h="568094">
                  <a:moveTo>
                    <a:pt x="93426" y="0"/>
                  </a:moveTo>
                  <a:lnTo>
                    <a:pt x="873867" y="0"/>
                  </a:lnTo>
                  <a:cubicBezTo>
                    <a:pt x="898645" y="0"/>
                    <a:pt x="922409" y="9843"/>
                    <a:pt x="939929" y="27364"/>
                  </a:cubicBezTo>
                  <a:cubicBezTo>
                    <a:pt x="957450" y="44885"/>
                    <a:pt x="967293" y="68648"/>
                    <a:pt x="967293" y="93426"/>
                  </a:cubicBezTo>
                  <a:lnTo>
                    <a:pt x="967293" y="474668"/>
                  </a:lnTo>
                  <a:cubicBezTo>
                    <a:pt x="967293" y="499446"/>
                    <a:pt x="957450" y="523209"/>
                    <a:pt x="939929" y="540730"/>
                  </a:cubicBezTo>
                  <a:cubicBezTo>
                    <a:pt x="922409" y="558251"/>
                    <a:pt x="898645" y="568094"/>
                    <a:pt x="873867" y="568094"/>
                  </a:cubicBezTo>
                  <a:lnTo>
                    <a:pt x="93426" y="568094"/>
                  </a:lnTo>
                  <a:cubicBezTo>
                    <a:pt x="68648" y="568094"/>
                    <a:pt x="44885" y="558251"/>
                    <a:pt x="27364" y="540730"/>
                  </a:cubicBezTo>
                  <a:cubicBezTo>
                    <a:pt x="9843" y="523209"/>
                    <a:pt x="0" y="499446"/>
                    <a:pt x="0" y="474668"/>
                  </a:cubicBezTo>
                  <a:lnTo>
                    <a:pt x="0" y="93426"/>
                  </a:lnTo>
                  <a:cubicBezTo>
                    <a:pt x="0" y="68648"/>
                    <a:pt x="9843" y="44885"/>
                    <a:pt x="27364" y="27364"/>
                  </a:cubicBezTo>
                  <a:cubicBezTo>
                    <a:pt x="44885" y="9843"/>
                    <a:pt x="68648" y="0"/>
                    <a:pt x="93426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19274F"/>
              </a:solidFill>
              <a:prstDash val="lgDash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TextBox 14">
              <a:extLst>
                <a:ext uri="{FF2B5EF4-FFF2-40B4-BE49-F238E27FC236}">
                  <a16:creationId xmlns:a16="http://schemas.microsoft.com/office/drawing/2014/main" id="{874E01F1-4A99-F61B-D987-1D72507C16BE}"/>
                </a:ext>
              </a:extLst>
            </p:cNvPr>
            <p:cNvSpPr txBox="1"/>
            <p:nvPr/>
          </p:nvSpPr>
          <p:spPr>
            <a:xfrm>
              <a:off x="0" y="-66675"/>
              <a:ext cx="967293" cy="634769"/>
            </a:xfrm>
            <a:prstGeom prst="rect">
              <a:avLst/>
            </a:prstGeom>
          </p:spPr>
          <p:txBody>
            <a:bodyPr lIns="46656" tIns="46656" rIns="46656" bIns="46656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52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3" name="Group 27">
            <a:extLst>
              <a:ext uri="{FF2B5EF4-FFF2-40B4-BE49-F238E27FC236}">
                <a16:creationId xmlns:a16="http://schemas.microsoft.com/office/drawing/2014/main" id="{B249917E-3F27-E268-A903-670AD66D8521}"/>
              </a:ext>
            </a:extLst>
          </p:cNvPr>
          <p:cNvGrpSpPr/>
          <p:nvPr/>
        </p:nvGrpSpPr>
        <p:grpSpPr>
          <a:xfrm>
            <a:off x="568670" y="2494082"/>
            <a:ext cx="2646513" cy="1641473"/>
            <a:chOff x="0" y="0"/>
            <a:chExt cx="3528684" cy="2188630"/>
          </a:xfrm>
        </p:grpSpPr>
        <p:grpSp>
          <p:nvGrpSpPr>
            <p:cNvPr id="58" name="Group 28">
              <a:extLst>
                <a:ext uri="{FF2B5EF4-FFF2-40B4-BE49-F238E27FC236}">
                  <a16:creationId xmlns:a16="http://schemas.microsoft.com/office/drawing/2014/main" id="{E8CC3C82-9FCB-57C1-AF02-BA48D6409EAC}"/>
                </a:ext>
              </a:extLst>
            </p:cNvPr>
            <p:cNvGrpSpPr/>
            <p:nvPr/>
          </p:nvGrpSpPr>
          <p:grpSpPr>
            <a:xfrm>
              <a:off x="0" y="0"/>
              <a:ext cx="3528684" cy="2188630"/>
              <a:chOff x="0" y="0"/>
              <a:chExt cx="1029744" cy="638688"/>
            </a:xfrm>
          </p:grpSpPr>
          <p:sp>
            <p:nvSpPr>
              <p:cNvPr id="62" name="Freeform 29">
                <a:extLst>
                  <a:ext uri="{FF2B5EF4-FFF2-40B4-BE49-F238E27FC236}">
                    <a16:creationId xmlns:a16="http://schemas.microsoft.com/office/drawing/2014/main" id="{B4A712FD-CED6-25FF-7F3B-BAC946FB1B97}"/>
                  </a:ext>
                </a:extLst>
              </p:cNvPr>
              <p:cNvSpPr/>
              <p:nvPr/>
            </p:nvSpPr>
            <p:spPr>
              <a:xfrm>
                <a:off x="0" y="0"/>
                <a:ext cx="1029744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029744" h="638688">
                    <a:moveTo>
                      <a:pt x="108237" y="0"/>
                    </a:moveTo>
                    <a:lnTo>
                      <a:pt x="921507" y="0"/>
                    </a:lnTo>
                    <a:cubicBezTo>
                      <a:pt x="981285" y="0"/>
                      <a:pt x="1029744" y="48459"/>
                      <a:pt x="1029744" y="108237"/>
                    </a:cubicBezTo>
                    <a:lnTo>
                      <a:pt x="1029744" y="530451"/>
                    </a:lnTo>
                    <a:cubicBezTo>
                      <a:pt x="1029744" y="590229"/>
                      <a:pt x="981285" y="638688"/>
                      <a:pt x="921507" y="638688"/>
                    </a:cubicBezTo>
                    <a:lnTo>
                      <a:pt x="108237" y="638688"/>
                    </a:lnTo>
                    <a:cubicBezTo>
                      <a:pt x="48459" y="638688"/>
                      <a:pt x="0" y="590229"/>
                      <a:pt x="0" y="530451"/>
                    </a:cubicBezTo>
                    <a:lnTo>
                      <a:pt x="0" y="108237"/>
                    </a:lnTo>
                    <a:cubicBezTo>
                      <a:pt x="0" y="48459"/>
                      <a:pt x="48459" y="0"/>
                      <a:pt x="108237" y="0"/>
                    </a:cubicBezTo>
                    <a:close/>
                  </a:path>
                </a:pathLst>
              </a:custGeom>
              <a:solidFill>
                <a:srgbClr val="BCBEFA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3" name="TextBox 30">
                <a:extLst>
                  <a:ext uri="{FF2B5EF4-FFF2-40B4-BE49-F238E27FC236}">
                    <a16:creationId xmlns:a16="http://schemas.microsoft.com/office/drawing/2014/main" id="{25EE0231-D8D6-6D22-60FA-17E29C03B062}"/>
                  </a:ext>
                </a:extLst>
              </p:cNvPr>
              <p:cNvSpPr txBox="1"/>
              <p:nvPr/>
            </p:nvSpPr>
            <p:spPr>
              <a:xfrm>
                <a:off x="0" y="-66675"/>
                <a:ext cx="1029744" cy="705363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52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59" name="Group 31">
              <a:extLst>
                <a:ext uri="{FF2B5EF4-FFF2-40B4-BE49-F238E27FC236}">
                  <a16:creationId xmlns:a16="http://schemas.microsoft.com/office/drawing/2014/main" id="{7E929169-2DBB-A077-B604-CE544A797A2C}"/>
                </a:ext>
              </a:extLst>
            </p:cNvPr>
            <p:cNvGrpSpPr/>
            <p:nvPr/>
          </p:nvGrpSpPr>
          <p:grpSpPr>
            <a:xfrm>
              <a:off x="107003" y="120955"/>
              <a:ext cx="3314679" cy="1946720"/>
              <a:chOff x="0" y="0"/>
              <a:chExt cx="967293" cy="568094"/>
            </a:xfrm>
          </p:grpSpPr>
          <p:sp>
            <p:nvSpPr>
              <p:cNvPr id="60" name="Freeform 32">
                <a:extLst>
                  <a:ext uri="{FF2B5EF4-FFF2-40B4-BE49-F238E27FC236}">
                    <a16:creationId xmlns:a16="http://schemas.microsoft.com/office/drawing/2014/main" id="{6D19720C-3059-9212-87A7-4567E7E2B0AA}"/>
                  </a:ext>
                </a:extLst>
              </p:cNvPr>
              <p:cNvSpPr/>
              <p:nvPr/>
            </p:nvSpPr>
            <p:spPr>
              <a:xfrm>
                <a:off x="0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rgbClr val="BCBEFA"/>
              </a:solidFill>
              <a:ln w="38100" cap="rnd">
                <a:solidFill>
                  <a:srgbClr val="FFFFFF"/>
                </a:solidFill>
                <a:prstDash val="lgDash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1" name="TextBox 33">
                <a:extLst>
                  <a:ext uri="{FF2B5EF4-FFF2-40B4-BE49-F238E27FC236}">
                    <a16:creationId xmlns:a16="http://schemas.microsoft.com/office/drawing/2014/main" id="{15AFA4A5-712E-E1A7-CB34-5FF7E5A8E193}"/>
                  </a:ext>
                </a:extLst>
              </p:cNvPr>
              <p:cNvSpPr txBox="1"/>
              <p:nvPr/>
            </p:nvSpPr>
            <p:spPr>
              <a:xfrm>
                <a:off x="0" y="-66675"/>
                <a:ext cx="967293" cy="634769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52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64" name="Freeform 3">
            <a:extLst>
              <a:ext uri="{FF2B5EF4-FFF2-40B4-BE49-F238E27FC236}">
                <a16:creationId xmlns:a16="http://schemas.microsoft.com/office/drawing/2014/main" id="{5288DB26-53A2-93CA-AFC0-270CFB0E1D7F}"/>
              </a:ext>
            </a:extLst>
          </p:cNvPr>
          <p:cNvSpPr/>
          <p:nvPr/>
        </p:nvSpPr>
        <p:spPr>
          <a:xfrm>
            <a:off x="1301689" y="2712592"/>
            <a:ext cx="1080000" cy="1080000"/>
          </a:xfrm>
          <a:custGeom>
            <a:avLst/>
            <a:gdLst/>
            <a:ahLst/>
            <a:cxnLst/>
            <a:rect l="l" t="t" r="r" b="b"/>
            <a:pathLst>
              <a:path w="1590223" h="1590223">
                <a:moveTo>
                  <a:pt x="0" y="0"/>
                </a:moveTo>
                <a:lnTo>
                  <a:pt x="1590224" y="0"/>
                </a:lnTo>
                <a:lnTo>
                  <a:pt x="1590224" y="1590223"/>
                </a:lnTo>
                <a:lnTo>
                  <a:pt x="0" y="15902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3821631" y="622330"/>
            <a:ext cx="13897699" cy="9042341"/>
            <a:chOff x="0" y="0"/>
            <a:chExt cx="5407522" cy="351832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407521" cy="3518327"/>
            </a:xfrm>
            <a:custGeom>
              <a:avLst/>
              <a:gdLst/>
              <a:ahLst/>
              <a:cxnLst/>
              <a:rect l="l" t="t" r="r" b="b"/>
              <a:pathLst>
                <a:path w="5407521" h="3518327">
                  <a:moveTo>
                    <a:pt x="20611" y="0"/>
                  </a:moveTo>
                  <a:lnTo>
                    <a:pt x="5386910" y="0"/>
                  </a:lnTo>
                  <a:cubicBezTo>
                    <a:pt x="5392377" y="0"/>
                    <a:pt x="5397619" y="2172"/>
                    <a:pt x="5401485" y="6037"/>
                  </a:cubicBezTo>
                  <a:cubicBezTo>
                    <a:pt x="5405350" y="9902"/>
                    <a:pt x="5407521" y="15145"/>
                    <a:pt x="5407521" y="20611"/>
                  </a:cubicBezTo>
                  <a:lnTo>
                    <a:pt x="5407521" y="3497716"/>
                  </a:lnTo>
                  <a:cubicBezTo>
                    <a:pt x="5407521" y="3509099"/>
                    <a:pt x="5398293" y="3518327"/>
                    <a:pt x="5386910" y="3518327"/>
                  </a:cubicBezTo>
                  <a:lnTo>
                    <a:pt x="20611" y="3518327"/>
                  </a:lnTo>
                  <a:cubicBezTo>
                    <a:pt x="15145" y="3518327"/>
                    <a:pt x="9902" y="3516156"/>
                    <a:pt x="6037" y="3512290"/>
                  </a:cubicBezTo>
                  <a:cubicBezTo>
                    <a:pt x="2172" y="3508425"/>
                    <a:pt x="0" y="3503182"/>
                    <a:pt x="0" y="3497716"/>
                  </a:cubicBezTo>
                  <a:lnTo>
                    <a:pt x="0" y="20611"/>
                  </a:lnTo>
                  <a:cubicBezTo>
                    <a:pt x="0" y="15145"/>
                    <a:pt x="2172" y="9902"/>
                    <a:pt x="6037" y="6037"/>
                  </a:cubicBezTo>
                  <a:cubicBezTo>
                    <a:pt x="9902" y="2172"/>
                    <a:pt x="15145" y="0"/>
                    <a:pt x="20611" y="0"/>
                  </a:cubicBezTo>
                  <a:close/>
                </a:path>
              </a:pathLst>
            </a:custGeom>
            <a:solidFill>
              <a:srgbClr val="FBD86A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66675"/>
              <a:ext cx="5407522" cy="3585002"/>
            </a:xfrm>
            <a:prstGeom prst="rect">
              <a:avLst/>
            </a:prstGeom>
          </p:spPr>
          <p:txBody>
            <a:bodyPr lIns="46656" tIns="46656" rIns="46656" bIns="46656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52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4038600" y="860166"/>
            <a:ext cx="13403891" cy="8616079"/>
            <a:chOff x="0" y="0"/>
            <a:chExt cx="5215384" cy="335247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215384" cy="3352471"/>
            </a:xfrm>
            <a:custGeom>
              <a:avLst/>
              <a:gdLst/>
              <a:ahLst/>
              <a:cxnLst/>
              <a:rect l="l" t="t" r="r" b="b"/>
              <a:pathLst>
                <a:path w="5215384" h="3352471">
                  <a:moveTo>
                    <a:pt x="17328" y="0"/>
                  </a:moveTo>
                  <a:lnTo>
                    <a:pt x="5198056" y="0"/>
                  </a:lnTo>
                  <a:cubicBezTo>
                    <a:pt x="5207626" y="0"/>
                    <a:pt x="5215384" y="7758"/>
                    <a:pt x="5215384" y="17328"/>
                  </a:cubicBezTo>
                  <a:lnTo>
                    <a:pt x="5215384" y="3335143"/>
                  </a:lnTo>
                  <a:cubicBezTo>
                    <a:pt x="5215384" y="3339739"/>
                    <a:pt x="5213558" y="3344146"/>
                    <a:pt x="5210308" y="3347396"/>
                  </a:cubicBezTo>
                  <a:cubicBezTo>
                    <a:pt x="5207059" y="3350645"/>
                    <a:pt x="5202651" y="3352471"/>
                    <a:pt x="5198056" y="3352471"/>
                  </a:cubicBezTo>
                  <a:lnTo>
                    <a:pt x="17328" y="3352471"/>
                  </a:lnTo>
                  <a:cubicBezTo>
                    <a:pt x="7758" y="3352471"/>
                    <a:pt x="0" y="3344713"/>
                    <a:pt x="0" y="3335143"/>
                  </a:cubicBezTo>
                  <a:lnTo>
                    <a:pt x="0" y="17328"/>
                  </a:lnTo>
                  <a:cubicBezTo>
                    <a:pt x="0" y="7758"/>
                    <a:pt x="7758" y="0"/>
                    <a:pt x="17328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19274F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66675"/>
              <a:ext cx="5215384" cy="3419146"/>
            </a:xfrm>
            <a:prstGeom prst="rect">
              <a:avLst/>
            </a:prstGeom>
          </p:spPr>
          <p:txBody>
            <a:bodyPr lIns="46656" tIns="46656" rIns="46656" bIns="46656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52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4517498" y="1092925"/>
            <a:ext cx="12627501" cy="1842502"/>
            <a:chOff x="0" y="0"/>
            <a:chExt cx="3831627" cy="640089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3831627" cy="640089"/>
            </a:xfrm>
            <a:custGeom>
              <a:avLst/>
              <a:gdLst/>
              <a:ahLst/>
              <a:cxnLst/>
              <a:rect l="l" t="t" r="r" b="b"/>
              <a:pathLst>
                <a:path w="3831627" h="640089">
                  <a:moveTo>
                    <a:pt x="23585" y="0"/>
                  </a:moveTo>
                  <a:lnTo>
                    <a:pt x="3808041" y="0"/>
                  </a:lnTo>
                  <a:cubicBezTo>
                    <a:pt x="3814297" y="0"/>
                    <a:pt x="3820295" y="2485"/>
                    <a:pt x="3824718" y="6908"/>
                  </a:cubicBezTo>
                  <a:cubicBezTo>
                    <a:pt x="3829142" y="11331"/>
                    <a:pt x="3831627" y="17330"/>
                    <a:pt x="3831627" y="23585"/>
                  </a:cubicBezTo>
                  <a:lnTo>
                    <a:pt x="3831627" y="616504"/>
                  </a:lnTo>
                  <a:cubicBezTo>
                    <a:pt x="3831627" y="629529"/>
                    <a:pt x="3821067" y="640089"/>
                    <a:pt x="3808041" y="640089"/>
                  </a:cubicBezTo>
                  <a:lnTo>
                    <a:pt x="23585" y="640089"/>
                  </a:lnTo>
                  <a:cubicBezTo>
                    <a:pt x="17330" y="640089"/>
                    <a:pt x="11331" y="637604"/>
                    <a:pt x="6908" y="633181"/>
                  </a:cubicBezTo>
                  <a:cubicBezTo>
                    <a:pt x="2485" y="628758"/>
                    <a:pt x="0" y="622759"/>
                    <a:pt x="0" y="616504"/>
                  </a:cubicBezTo>
                  <a:lnTo>
                    <a:pt x="0" y="23585"/>
                  </a:lnTo>
                  <a:cubicBezTo>
                    <a:pt x="0" y="17330"/>
                    <a:pt x="2485" y="11331"/>
                    <a:pt x="6908" y="6908"/>
                  </a:cubicBezTo>
                  <a:cubicBezTo>
                    <a:pt x="11331" y="2485"/>
                    <a:pt x="17330" y="0"/>
                    <a:pt x="23585" y="0"/>
                  </a:cubicBezTo>
                  <a:close/>
                </a:path>
              </a:pathLst>
            </a:custGeom>
            <a:solidFill>
              <a:srgbClr val="0070C0"/>
            </a:solidFill>
            <a:ln w="47625" cap="rnd">
              <a:solidFill>
                <a:srgbClr val="19274F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66675"/>
              <a:ext cx="3831627" cy="706764"/>
            </a:xfrm>
            <a:prstGeom prst="rect">
              <a:avLst/>
            </a:prstGeom>
          </p:spPr>
          <p:txBody>
            <a:bodyPr lIns="46656" tIns="46656" rIns="46656" bIns="46656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52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7" name="Hình chữ nhật 56">
            <a:extLst>
              <a:ext uri="{FF2B5EF4-FFF2-40B4-BE49-F238E27FC236}">
                <a16:creationId xmlns:a16="http://schemas.microsoft.com/office/drawing/2014/main" id="{1174D07D-E297-51C8-45A0-643C82672B95}"/>
              </a:ext>
            </a:extLst>
          </p:cNvPr>
          <p:cNvSpPr/>
          <p:nvPr/>
        </p:nvSpPr>
        <p:spPr>
          <a:xfrm>
            <a:off x="4593695" y="1181100"/>
            <a:ext cx="12475105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Tuyên dương các thành viên có đóng góp tích cực.</a:t>
            </a:r>
          </a:p>
        </p:txBody>
      </p:sp>
      <p:sp>
        <p:nvSpPr>
          <p:cNvPr id="2" name="Freeform 4">
            <a:extLst>
              <a:ext uri="{FF2B5EF4-FFF2-40B4-BE49-F238E27FC236}">
                <a16:creationId xmlns:a16="http://schemas.microsoft.com/office/drawing/2014/main" id="{63297777-1462-D434-769C-3D725D93F4DB}"/>
              </a:ext>
            </a:extLst>
          </p:cNvPr>
          <p:cNvSpPr/>
          <p:nvPr/>
        </p:nvSpPr>
        <p:spPr>
          <a:xfrm>
            <a:off x="1295400" y="4686954"/>
            <a:ext cx="1080000" cy="1080000"/>
          </a:xfrm>
          <a:custGeom>
            <a:avLst/>
            <a:gdLst/>
            <a:ahLst/>
            <a:cxnLst/>
            <a:rect l="l" t="t" r="r" b="b"/>
            <a:pathLst>
              <a:path w="1590223" h="1590223">
                <a:moveTo>
                  <a:pt x="0" y="0"/>
                </a:moveTo>
                <a:lnTo>
                  <a:pt x="1590224" y="0"/>
                </a:lnTo>
                <a:lnTo>
                  <a:pt x="1590224" y="1590223"/>
                </a:lnTo>
                <a:lnTo>
                  <a:pt x="0" y="159022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ED9F7452-45C2-9936-F310-9EAB226094F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2708" y="3001903"/>
            <a:ext cx="7935674" cy="6442634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67819071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86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6"/>
          <p:cNvGrpSpPr/>
          <p:nvPr/>
        </p:nvGrpSpPr>
        <p:grpSpPr>
          <a:xfrm>
            <a:off x="971550" y="906148"/>
            <a:ext cx="16344900" cy="8474704"/>
            <a:chOff x="0" y="0"/>
            <a:chExt cx="15366515" cy="11299605"/>
          </a:xfrm>
        </p:grpSpPr>
        <p:grpSp>
          <p:nvGrpSpPr>
            <p:cNvPr id="27" name="Group 27"/>
            <p:cNvGrpSpPr/>
            <p:nvPr/>
          </p:nvGrpSpPr>
          <p:grpSpPr>
            <a:xfrm>
              <a:off x="0" y="0"/>
              <a:ext cx="15366515" cy="11299605"/>
              <a:chOff x="0" y="0"/>
              <a:chExt cx="3035361" cy="2232021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3035361" cy="2232021"/>
              </a:xfrm>
              <a:custGeom>
                <a:avLst/>
                <a:gdLst/>
                <a:ahLst/>
                <a:cxnLst/>
                <a:rect l="l" t="t" r="r" b="b"/>
                <a:pathLst>
                  <a:path w="3035361" h="2232021">
                    <a:moveTo>
                      <a:pt x="47023" y="0"/>
                    </a:moveTo>
                    <a:lnTo>
                      <a:pt x="2988338" y="0"/>
                    </a:lnTo>
                    <a:cubicBezTo>
                      <a:pt x="3000809" y="0"/>
                      <a:pt x="3012770" y="4954"/>
                      <a:pt x="3021588" y="13773"/>
                    </a:cubicBezTo>
                    <a:cubicBezTo>
                      <a:pt x="3030407" y="22591"/>
                      <a:pt x="3035361" y="34552"/>
                      <a:pt x="3035361" y="47023"/>
                    </a:cubicBezTo>
                    <a:lnTo>
                      <a:pt x="3035361" y="2184998"/>
                    </a:lnTo>
                    <a:cubicBezTo>
                      <a:pt x="3035361" y="2197469"/>
                      <a:pt x="3030407" y="2209429"/>
                      <a:pt x="3021588" y="2218248"/>
                    </a:cubicBezTo>
                    <a:cubicBezTo>
                      <a:pt x="3012770" y="2227067"/>
                      <a:pt x="3000809" y="2232021"/>
                      <a:pt x="2988338" y="2232021"/>
                    </a:cubicBezTo>
                    <a:lnTo>
                      <a:pt x="47023" y="2232021"/>
                    </a:lnTo>
                    <a:cubicBezTo>
                      <a:pt x="34552" y="2232021"/>
                      <a:pt x="22591" y="2227067"/>
                      <a:pt x="13773" y="2218248"/>
                    </a:cubicBezTo>
                    <a:cubicBezTo>
                      <a:pt x="4954" y="2209429"/>
                      <a:pt x="0" y="2197469"/>
                      <a:pt x="0" y="2184998"/>
                    </a:cubicBezTo>
                    <a:lnTo>
                      <a:pt x="0" y="47023"/>
                    </a:lnTo>
                    <a:cubicBezTo>
                      <a:pt x="0" y="34552"/>
                      <a:pt x="4954" y="22591"/>
                      <a:pt x="13773" y="13773"/>
                    </a:cubicBezTo>
                    <a:cubicBezTo>
                      <a:pt x="22591" y="4954"/>
                      <a:pt x="34552" y="0"/>
                      <a:pt x="47023" y="0"/>
                    </a:cubicBezTo>
                    <a:close/>
                  </a:path>
                </a:pathLst>
              </a:custGeom>
              <a:solidFill>
                <a:srgbClr val="19274F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9" name="TextBox 29"/>
              <p:cNvSpPr txBox="1"/>
              <p:nvPr/>
            </p:nvSpPr>
            <p:spPr>
              <a:xfrm>
                <a:off x="0" y="-66675"/>
                <a:ext cx="3035361" cy="229869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52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30" name="Group 30"/>
            <p:cNvGrpSpPr/>
            <p:nvPr/>
          </p:nvGrpSpPr>
          <p:grpSpPr>
            <a:xfrm>
              <a:off x="341752" y="0"/>
              <a:ext cx="14761126" cy="10856806"/>
              <a:chOff x="0" y="0"/>
              <a:chExt cx="2915778" cy="2144554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2915778" cy="2144554"/>
              </a:xfrm>
              <a:custGeom>
                <a:avLst/>
                <a:gdLst/>
                <a:ahLst/>
                <a:cxnLst/>
                <a:rect l="l" t="t" r="r" b="b"/>
                <a:pathLst>
                  <a:path w="2915778" h="2144554">
                    <a:moveTo>
                      <a:pt x="48951" y="0"/>
                    </a:moveTo>
                    <a:lnTo>
                      <a:pt x="2866827" y="0"/>
                    </a:lnTo>
                    <a:cubicBezTo>
                      <a:pt x="2893862" y="0"/>
                      <a:pt x="2915778" y="21916"/>
                      <a:pt x="2915778" y="48951"/>
                    </a:cubicBezTo>
                    <a:lnTo>
                      <a:pt x="2915778" y="2095603"/>
                    </a:lnTo>
                    <a:cubicBezTo>
                      <a:pt x="2915778" y="2108585"/>
                      <a:pt x="2910621" y="2121036"/>
                      <a:pt x="2901441" y="2130217"/>
                    </a:cubicBezTo>
                    <a:cubicBezTo>
                      <a:pt x="2892260" y="2139397"/>
                      <a:pt x="2879809" y="2144554"/>
                      <a:pt x="2866827" y="2144554"/>
                    </a:cubicBezTo>
                    <a:lnTo>
                      <a:pt x="48951" y="2144554"/>
                    </a:lnTo>
                    <a:cubicBezTo>
                      <a:pt x="21916" y="2144554"/>
                      <a:pt x="0" y="2122638"/>
                      <a:pt x="0" y="2095603"/>
                    </a:cubicBezTo>
                    <a:lnTo>
                      <a:pt x="0" y="48951"/>
                    </a:lnTo>
                    <a:cubicBezTo>
                      <a:pt x="0" y="35969"/>
                      <a:pt x="5157" y="23518"/>
                      <a:pt x="14338" y="14338"/>
                    </a:cubicBezTo>
                    <a:cubicBezTo>
                      <a:pt x="23518" y="5157"/>
                      <a:pt x="35969" y="0"/>
                      <a:pt x="4895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2" name="TextBox 32"/>
              <p:cNvSpPr txBox="1"/>
              <p:nvPr/>
            </p:nvSpPr>
            <p:spPr>
              <a:xfrm>
                <a:off x="0" y="-66675"/>
                <a:ext cx="2915778" cy="22112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52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33" name="Group 33"/>
            <p:cNvGrpSpPr/>
            <p:nvPr/>
          </p:nvGrpSpPr>
          <p:grpSpPr>
            <a:xfrm>
              <a:off x="440376" y="0"/>
              <a:ext cx="14926139" cy="10751802"/>
              <a:chOff x="0" y="0"/>
              <a:chExt cx="2948373" cy="2123813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0" y="0"/>
                <a:ext cx="2948373" cy="2123813"/>
              </a:xfrm>
              <a:custGeom>
                <a:avLst/>
                <a:gdLst/>
                <a:ahLst/>
                <a:cxnLst/>
                <a:rect l="l" t="t" r="r" b="b"/>
                <a:pathLst>
                  <a:path w="2948373" h="2123813">
                    <a:moveTo>
                      <a:pt x="48410" y="0"/>
                    </a:moveTo>
                    <a:lnTo>
                      <a:pt x="2899963" y="0"/>
                    </a:lnTo>
                    <a:cubicBezTo>
                      <a:pt x="2912802" y="0"/>
                      <a:pt x="2925115" y="5100"/>
                      <a:pt x="2934194" y="14179"/>
                    </a:cubicBezTo>
                    <a:cubicBezTo>
                      <a:pt x="2943273" y="23258"/>
                      <a:pt x="2948373" y="35571"/>
                      <a:pt x="2948373" y="48410"/>
                    </a:cubicBezTo>
                    <a:lnTo>
                      <a:pt x="2948373" y="2075403"/>
                    </a:lnTo>
                    <a:cubicBezTo>
                      <a:pt x="2948373" y="2088242"/>
                      <a:pt x="2943273" y="2100555"/>
                      <a:pt x="2934194" y="2109634"/>
                    </a:cubicBezTo>
                    <a:cubicBezTo>
                      <a:pt x="2925115" y="2118713"/>
                      <a:pt x="2912802" y="2123813"/>
                      <a:pt x="2899963" y="2123813"/>
                    </a:cubicBezTo>
                    <a:lnTo>
                      <a:pt x="48410" y="2123813"/>
                    </a:lnTo>
                    <a:cubicBezTo>
                      <a:pt x="35571" y="2123813"/>
                      <a:pt x="23258" y="2118713"/>
                      <a:pt x="14179" y="2109634"/>
                    </a:cubicBezTo>
                    <a:cubicBezTo>
                      <a:pt x="5100" y="2100555"/>
                      <a:pt x="0" y="2088242"/>
                      <a:pt x="0" y="2075403"/>
                    </a:cubicBezTo>
                    <a:lnTo>
                      <a:pt x="0" y="48410"/>
                    </a:lnTo>
                    <a:cubicBezTo>
                      <a:pt x="0" y="35571"/>
                      <a:pt x="5100" y="23258"/>
                      <a:pt x="14179" y="14179"/>
                    </a:cubicBezTo>
                    <a:cubicBezTo>
                      <a:pt x="23258" y="5100"/>
                      <a:pt x="35571" y="0"/>
                      <a:pt x="48410" y="0"/>
                    </a:cubicBezTo>
                    <a:close/>
                  </a:path>
                </a:pathLst>
              </a:custGeom>
              <a:solidFill>
                <a:srgbClr val="FFD33C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5" name="TextBox 35"/>
              <p:cNvSpPr txBox="1"/>
              <p:nvPr/>
            </p:nvSpPr>
            <p:spPr>
              <a:xfrm>
                <a:off x="0" y="-66675"/>
                <a:ext cx="2948373" cy="219048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52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36" name="Group 36"/>
            <p:cNvGrpSpPr/>
            <p:nvPr/>
          </p:nvGrpSpPr>
          <p:grpSpPr>
            <a:xfrm>
              <a:off x="7288243" y="9820902"/>
              <a:ext cx="1512937" cy="585331"/>
              <a:chOff x="0" y="0"/>
              <a:chExt cx="298852" cy="115621"/>
            </a:xfrm>
          </p:grpSpPr>
          <p:sp>
            <p:nvSpPr>
              <p:cNvPr id="37" name="Freeform 37"/>
              <p:cNvSpPr/>
              <p:nvPr/>
            </p:nvSpPr>
            <p:spPr>
              <a:xfrm>
                <a:off x="0" y="0"/>
                <a:ext cx="298852" cy="115621"/>
              </a:xfrm>
              <a:custGeom>
                <a:avLst/>
                <a:gdLst/>
                <a:ahLst/>
                <a:cxnLst/>
                <a:rect l="l" t="t" r="r" b="b"/>
                <a:pathLst>
                  <a:path w="298852" h="115621">
                    <a:moveTo>
                      <a:pt x="57810" y="0"/>
                    </a:moveTo>
                    <a:lnTo>
                      <a:pt x="241041" y="0"/>
                    </a:lnTo>
                    <a:cubicBezTo>
                      <a:pt x="272969" y="0"/>
                      <a:pt x="298852" y="25883"/>
                      <a:pt x="298852" y="57810"/>
                    </a:cubicBezTo>
                    <a:lnTo>
                      <a:pt x="298852" y="57810"/>
                    </a:lnTo>
                    <a:cubicBezTo>
                      <a:pt x="298852" y="89738"/>
                      <a:pt x="272969" y="115621"/>
                      <a:pt x="241041" y="115621"/>
                    </a:cubicBezTo>
                    <a:lnTo>
                      <a:pt x="57810" y="115621"/>
                    </a:lnTo>
                    <a:cubicBezTo>
                      <a:pt x="25883" y="115621"/>
                      <a:pt x="0" y="89738"/>
                      <a:pt x="0" y="57810"/>
                    </a:cubicBezTo>
                    <a:lnTo>
                      <a:pt x="0" y="57810"/>
                    </a:lnTo>
                    <a:cubicBezTo>
                      <a:pt x="0" y="25883"/>
                      <a:pt x="25883" y="0"/>
                      <a:pt x="5781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8" name="TextBox 38"/>
              <p:cNvSpPr txBox="1"/>
              <p:nvPr/>
            </p:nvSpPr>
            <p:spPr>
              <a:xfrm>
                <a:off x="0" y="-66675"/>
                <a:ext cx="298852" cy="18229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52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39" name="Group 39"/>
            <p:cNvGrpSpPr/>
            <p:nvPr/>
          </p:nvGrpSpPr>
          <p:grpSpPr>
            <a:xfrm>
              <a:off x="7354808" y="9774471"/>
              <a:ext cx="1488398" cy="564298"/>
              <a:chOff x="0" y="0"/>
              <a:chExt cx="294005" cy="111466"/>
            </a:xfrm>
          </p:grpSpPr>
          <p:sp>
            <p:nvSpPr>
              <p:cNvPr id="40" name="Freeform 40"/>
              <p:cNvSpPr/>
              <p:nvPr/>
            </p:nvSpPr>
            <p:spPr>
              <a:xfrm>
                <a:off x="0" y="0"/>
                <a:ext cx="294005" cy="111466"/>
              </a:xfrm>
              <a:custGeom>
                <a:avLst/>
                <a:gdLst/>
                <a:ahLst/>
                <a:cxnLst/>
                <a:rect l="l" t="t" r="r" b="b"/>
                <a:pathLst>
                  <a:path w="294005" h="111466">
                    <a:moveTo>
                      <a:pt x="55733" y="0"/>
                    </a:moveTo>
                    <a:lnTo>
                      <a:pt x="238271" y="0"/>
                    </a:lnTo>
                    <a:cubicBezTo>
                      <a:pt x="269052" y="0"/>
                      <a:pt x="294005" y="24953"/>
                      <a:pt x="294005" y="55733"/>
                    </a:cubicBezTo>
                    <a:lnTo>
                      <a:pt x="294005" y="55733"/>
                    </a:lnTo>
                    <a:cubicBezTo>
                      <a:pt x="294005" y="70514"/>
                      <a:pt x="288133" y="84690"/>
                      <a:pt x="277681" y="95142"/>
                    </a:cubicBezTo>
                    <a:cubicBezTo>
                      <a:pt x="267229" y="105594"/>
                      <a:pt x="253053" y="111466"/>
                      <a:pt x="238271" y="111466"/>
                    </a:cubicBezTo>
                    <a:lnTo>
                      <a:pt x="55733" y="111466"/>
                    </a:lnTo>
                    <a:cubicBezTo>
                      <a:pt x="40952" y="111466"/>
                      <a:pt x="26776" y="105594"/>
                      <a:pt x="16324" y="95142"/>
                    </a:cubicBezTo>
                    <a:cubicBezTo>
                      <a:pt x="5872" y="84690"/>
                      <a:pt x="0" y="70514"/>
                      <a:pt x="0" y="55733"/>
                    </a:cubicBezTo>
                    <a:lnTo>
                      <a:pt x="0" y="55733"/>
                    </a:lnTo>
                    <a:cubicBezTo>
                      <a:pt x="0" y="40952"/>
                      <a:pt x="5872" y="26776"/>
                      <a:pt x="16324" y="16324"/>
                    </a:cubicBezTo>
                    <a:cubicBezTo>
                      <a:pt x="26776" y="5872"/>
                      <a:pt x="40952" y="0"/>
                      <a:pt x="55733" y="0"/>
                    </a:cubicBezTo>
                    <a:close/>
                  </a:path>
                </a:pathLst>
              </a:custGeom>
              <a:solidFill>
                <a:srgbClr val="19274F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1" name="TextBox 41"/>
              <p:cNvSpPr txBox="1"/>
              <p:nvPr/>
            </p:nvSpPr>
            <p:spPr>
              <a:xfrm>
                <a:off x="0" y="-66675"/>
                <a:ext cx="294005" cy="17814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52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42" name="Group 42"/>
            <p:cNvGrpSpPr/>
            <p:nvPr/>
          </p:nvGrpSpPr>
          <p:grpSpPr>
            <a:xfrm>
              <a:off x="1152372" y="1785251"/>
              <a:ext cx="13274169" cy="7626642"/>
              <a:chOff x="0" y="0"/>
              <a:chExt cx="2622058" cy="1506497"/>
            </a:xfrm>
          </p:grpSpPr>
          <p:sp>
            <p:nvSpPr>
              <p:cNvPr id="43" name="Freeform 43"/>
              <p:cNvSpPr/>
              <p:nvPr/>
            </p:nvSpPr>
            <p:spPr>
              <a:xfrm>
                <a:off x="0" y="0"/>
                <a:ext cx="2622058" cy="1506497"/>
              </a:xfrm>
              <a:custGeom>
                <a:avLst/>
                <a:gdLst/>
                <a:ahLst/>
                <a:cxnLst/>
                <a:rect l="l" t="t" r="r" b="b"/>
                <a:pathLst>
                  <a:path w="2622058" h="1506497">
                    <a:moveTo>
                      <a:pt x="0" y="0"/>
                    </a:moveTo>
                    <a:lnTo>
                      <a:pt x="2622058" y="0"/>
                    </a:lnTo>
                    <a:lnTo>
                      <a:pt x="2622058" y="1506497"/>
                    </a:lnTo>
                    <a:lnTo>
                      <a:pt x="0" y="1506497"/>
                    </a:lnTo>
                    <a:close/>
                  </a:path>
                </a:pathLst>
              </a:custGeom>
              <a:solidFill>
                <a:srgbClr val="FFFFFF"/>
              </a:solidFill>
              <a:ln w="95250" cap="sq">
                <a:solidFill>
                  <a:srgbClr val="19274F"/>
                </a:solidFill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4" name="TextBox 44"/>
              <p:cNvSpPr txBox="1"/>
              <p:nvPr/>
            </p:nvSpPr>
            <p:spPr>
              <a:xfrm>
                <a:off x="0" y="-66675"/>
                <a:ext cx="2622058" cy="157317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52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45" name="AutoShape 45"/>
            <p:cNvSpPr/>
            <p:nvPr/>
          </p:nvSpPr>
          <p:spPr>
            <a:xfrm>
              <a:off x="1184259" y="1785258"/>
              <a:ext cx="814" cy="7645726"/>
            </a:xfrm>
            <a:prstGeom prst="line">
              <a:avLst/>
            </a:prstGeom>
            <a:ln w="12700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6" name="AutoShape 46"/>
            <p:cNvSpPr/>
            <p:nvPr/>
          </p:nvSpPr>
          <p:spPr>
            <a:xfrm flipV="1">
              <a:off x="1152372" y="9353152"/>
              <a:ext cx="13274169" cy="14325"/>
            </a:xfrm>
            <a:prstGeom prst="line">
              <a:avLst/>
            </a:prstGeom>
            <a:ln w="12700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47" name="Group 47"/>
            <p:cNvGrpSpPr/>
            <p:nvPr/>
          </p:nvGrpSpPr>
          <p:grpSpPr>
            <a:xfrm>
              <a:off x="6106153" y="761173"/>
              <a:ext cx="2413258" cy="564298"/>
              <a:chOff x="0" y="0"/>
              <a:chExt cx="476693" cy="111466"/>
            </a:xfrm>
          </p:grpSpPr>
          <p:sp>
            <p:nvSpPr>
              <p:cNvPr id="48" name="Freeform 48"/>
              <p:cNvSpPr/>
              <p:nvPr/>
            </p:nvSpPr>
            <p:spPr>
              <a:xfrm>
                <a:off x="0" y="0"/>
                <a:ext cx="476693" cy="111466"/>
              </a:xfrm>
              <a:custGeom>
                <a:avLst/>
                <a:gdLst/>
                <a:ahLst/>
                <a:cxnLst/>
                <a:rect l="l" t="t" r="r" b="b"/>
                <a:pathLst>
                  <a:path w="476693" h="111466">
                    <a:moveTo>
                      <a:pt x="55733" y="0"/>
                    </a:moveTo>
                    <a:lnTo>
                      <a:pt x="420960" y="0"/>
                    </a:lnTo>
                    <a:cubicBezTo>
                      <a:pt x="435741" y="0"/>
                      <a:pt x="449917" y="5872"/>
                      <a:pt x="460369" y="16324"/>
                    </a:cubicBezTo>
                    <a:cubicBezTo>
                      <a:pt x="470821" y="26776"/>
                      <a:pt x="476693" y="40952"/>
                      <a:pt x="476693" y="55733"/>
                    </a:cubicBezTo>
                    <a:lnTo>
                      <a:pt x="476693" y="55733"/>
                    </a:lnTo>
                    <a:cubicBezTo>
                      <a:pt x="476693" y="70514"/>
                      <a:pt x="470821" y="84690"/>
                      <a:pt x="460369" y="95142"/>
                    </a:cubicBezTo>
                    <a:cubicBezTo>
                      <a:pt x="449917" y="105594"/>
                      <a:pt x="435741" y="111466"/>
                      <a:pt x="420960" y="111466"/>
                    </a:cubicBezTo>
                    <a:lnTo>
                      <a:pt x="55733" y="111466"/>
                    </a:lnTo>
                    <a:cubicBezTo>
                      <a:pt x="40952" y="111466"/>
                      <a:pt x="26776" y="105594"/>
                      <a:pt x="16324" y="95142"/>
                    </a:cubicBezTo>
                    <a:cubicBezTo>
                      <a:pt x="5872" y="84690"/>
                      <a:pt x="0" y="70514"/>
                      <a:pt x="0" y="55733"/>
                    </a:cubicBezTo>
                    <a:lnTo>
                      <a:pt x="0" y="55733"/>
                    </a:lnTo>
                    <a:cubicBezTo>
                      <a:pt x="0" y="40952"/>
                      <a:pt x="5872" y="26776"/>
                      <a:pt x="16324" y="16324"/>
                    </a:cubicBezTo>
                    <a:cubicBezTo>
                      <a:pt x="26776" y="5872"/>
                      <a:pt x="40952" y="0"/>
                      <a:pt x="5573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9" name="TextBox 49"/>
              <p:cNvSpPr txBox="1"/>
              <p:nvPr/>
            </p:nvSpPr>
            <p:spPr>
              <a:xfrm>
                <a:off x="0" y="-66675"/>
                <a:ext cx="476693" cy="17814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52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50" name="Group 50"/>
            <p:cNvGrpSpPr/>
            <p:nvPr/>
          </p:nvGrpSpPr>
          <p:grpSpPr>
            <a:xfrm>
              <a:off x="6190452" y="684118"/>
              <a:ext cx="2413258" cy="564298"/>
              <a:chOff x="0" y="0"/>
              <a:chExt cx="476693" cy="111466"/>
            </a:xfrm>
          </p:grpSpPr>
          <p:sp>
            <p:nvSpPr>
              <p:cNvPr id="51" name="Freeform 51"/>
              <p:cNvSpPr/>
              <p:nvPr/>
            </p:nvSpPr>
            <p:spPr>
              <a:xfrm>
                <a:off x="0" y="0"/>
                <a:ext cx="476693" cy="111466"/>
              </a:xfrm>
              <a:custGeom>
                <a:avLst/>
                <a:gdLst/>
                <a:ahLst/>
                <a:cxnLst/>
                <a:rect l="l" t="t" r="r" b="b"/>
                <a:pathLst>
                  <a:path w="476693" h="111466">
                    <a:moveTo>
                      <a:pt x="55733" y="0"/>
                    </a:moveTo>
                    <a:lnTo>
                      <a:pt x="420960" y="0"/>
                    </a:lnTo>
                    <a:cubicBezTo>
                      <a:pt x="435741" y="0"/>
                      <a:pt x="449917" y="5872"/>
                      <a:pt x="460369" y="16324"/>
                    </a:cubicBezTo>
                    <a:cubicBezTo>
                      <a:pt x="470821" y="26776"/>
                      <a:pt x="476693" y="40952"/>
                      <a:pt x="476693" y="55733"/>
                    </a:cubicBezTo>
                    <a:lnTo>
                      <a:pt x="476693" y="55733"/>
                    </a:lnTo>
                    <a:cubicBezTo>
                      <a:pt x="476693" y="70514"/>
                      <a:pt x="470821" y="84690"/>
                      <a:pt x="460369" y="95142"/>
                    </a:cubicBezTo>
                    <a:cubicBezTo>
                      <a:pt x="449917" y="105594"/>
                      <a:pt x="435741" y="111466"/>
                      <a:pt x="420960" y="111466"/>
                    </a:cubicBezTo>
                    <a:lnTo>
                      <a:pt x="55733" y="111466"/>
                    </a:lnTo>
                    <a:cubicBezTo>
                      <a:pt x="40952" y="111466"/>
                      <a:pt x="26776" y="105594"/>
                      <a:pt x="16324" y="95142"/>
                    </a:cubicBezTo>
                    <a:cubicBezTo>
                      <a:pt x="5872" y="84690"/>
                      <a:pt x="0" y="70514"/>
                      <a:pt x="0" y="55733"/>
                    </a:cubicBezTo>
                    <a:lnTo>
                      <a:pt x="0" y="55733"/>
                    </a:lnTo>
                    <a:cubicBezTo>
                      <a:pt x="0" y="40952"/>
                      <a:pt x="5872" y="26776"/>
                      <a:pt x="16324" y="16324"/>
                    </a:cubicBezTo>
                    <a:cubicBezTo>
                      <a:pt x="26776" y="5872"/>
                      <a:pt x="40952" y="0"/>
                      <a:pt x="55733" y="0"/>
                    </a:cubicBezTo>
                    <a:close/>
                  </a:path>
                </a:pathLst>
              </a:custGeom>
              <a:solidFill>
                <a:srgbClr val="19274F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52" name="TextBox 52"/>
              <p:cNvSpPr txBox="1"/>
              <p:nvPr/>
            </p:nvSpPr>
            <p:spPr>
              <a:xfrm>
                <a:off x="0" y="-66675"/>
                <a:ext cx="476693" cy="17814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52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53" name="Group 53"/>
            <p:cNvGrpSpPr/>
            <p:nvPr/>
          </p:nvGrpSpPr>
          <p:grpSpPr>
            <a:xfrm>
              <a:off x="9136440" y="721901"/>
              <a:ext cx="564298" cy="564298"/>
              <a:chOff x="0" y="0"/>
              <a:chExt cx="812800" cy="812800"/>
            </a:xfrm>
          </p:grpSpPr>
          <p:sp>
            <p:nvSpPr>
              <p:cNvPr id="54" name="Freeform 5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FFFFF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55" name="TextBox 55"/>
              <p:cNvSpPr txBox="1"/>
              <p:nvPr/>
            </p:nvSpPr>
            <p:spPr>
              <a:xfrm>
                <a:off x="76200" y="9525"/>
                <a:ext cx="660400" cy="7270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52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56" name="Group 56"/>
            <p:cNvGrpSpPr/>
            <p:nvPr/>
          </p:nvGrpSpPr>
          <p:grpSpPr>
            <a:xfrm>
              <a:off x="9079765" y="684118"/>
              <a:ext cx="564298" cy="564298"/>
              <a:chOff x="0" y="0"/>
              <a:chExt cx="812800" cy="812800"/>
            </a:xfrm>
          </p:grpSpPr>
          <p:sp>
            <p:nvSpPr>
              <p:cNvPr id="57" name="Freeform 5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19274F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58" name="TextBox 58"/>
              <p:cNvSpPr txBox="1"/>
              <p:nvPr/>
            </p:nvSpPr>
            <p:spPr>
              <a:xfrm>
                <a:off x="76200" y="9525"/>
                <a:ext cx="660400" cy="7270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52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</p:grpSp>
      <p:sp>
        <p:nvSpPr>
          <p:cNvPr id="9" name="Hình chữ nhật 8">
            <a:extLst>
              <a:ext uri="{FF2B5EF4-FFF2-40B4-BE49-F238E27FC236}">
                <a16:creationId xmlns:a16="http://schemas.microsoft.com/office/drawing/2014/main" id="{8769D94C-6F98-D0CE-75A7-28AB62679FE6}"/>
              </a:ext>
            </a:extLst>
          </p:cNvPr>
          <p:cNvSpPr/>
          <p:nvPr/>
        </p:nvSpPr>
        <p:spPr>
          <a:xfrm>
            <a:off x="6847965" y="2400497"/>
            <a:ext cx="459773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1" i="0" u="none" strike="noStrike" kern="1200" cap="none" spc="0" normalizeH="0" baseline="0" noProof="0">
                <a:ln w="0"/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TỔNG KẾT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AD0C36BB-F2BD-5FFD-D79E-4682348C3544}"/>
              </a:ext>
            </a:extLst>
          </p:cNvPr>
          <p:cNvSpPr txBox="1"/>
          <p:nvPr/>
        </p:nvSpPr>
        <p:spPr>
          <a:xfrm>
            <a:off x="3238286" y="4091822"/>
            <a:ext cx="12279841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1" u="none" strike="noStrike" kern="1200" cap="none" spc="0" normalizeH="0" baseline="0" noProof="0" dirty="0">
                <a:ln>
                  <a:noFill/>
                </a:ln>
                <a:solidFill>
                  <a:srgbClr val="2F54C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Tổng kết hoạt động và khen ngợi những tổ, cá nhân có nhiều sáng tạo trong việc thực hiện kế hoạch tham gia hoạt động xã hội ở địa phương.</a:t>
            </a:r>
            <a:endParaRPr kumimoji="0" lang="en-US" sz="5400" b="0" i="1" u="none" strike="noStrike" kern="1200" cap="none" spc="0" normalizeH="0" baseline="0" noProof="0" dirty="0">
              <a:ln>
                <a:noFill/>
              </a:ln>
              <a:solidFill>
                <a:srgbClr val="2F54CB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0" name="Nhóm 9">
            <a:extLst>
              <a:ext uri="{FF2B5EF4-FFF2-40B4-BE49-F238E27FC236}">
                <a16:creationId xmlns:a16="http://schemas.microsoft.com/office/drawing/2014/main" id="{75D98378-913F-A6EA-DF69-9D84F3CA5694}"/>
              </a:ext>
            </a:extLst>
          </p:cNvPr>
          <p:cNvGrpSpPr/>
          <p:nvPr/>
        </p:nvGrpSpPr>
        <p:grpSpPr>
          <a:xfrm>
            <a:off x="6858000" y="3407023"/>
            <a:ext cx="4743270" cy="624213"/>
            <a:chOff x="6102553" y="3407023"/>
            <a:chExt cx="5981339" cy="787142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749DB4E0-21BC-6CB4-41F6-11F8DDCE6AA6}"/>
                </a:ext>
              </a:extLst>
            </p:cNvPr>
            <p:cNvSpPr/>
            <p:nvPr/>
          </p:nvSpPr>
          <p:spPr>
            <a:xfrm>
              <a:off x="6102553" y="3775856"/>
              <a:ext cx="2542107" cy="169431"/>
            </a:xfrm>
            <a:custGeom>
              <a:avLst/>
              <a:gdLst/>
              <a:ahLst/>
              <a:cxnLst/>
              <a:rect l="l" t="t" r="r" b="b"/>
              <a:pathLst>
                <a:path w="7315200" h="423672">
                  <a:moveTo>
                    <a:pt x="0" y="0"/>
                  </a:moveTo>
                  <a:lnTo>
                    <a:pt x="7315200" y="0"/>
                  </a:lnTo>
                  <a:lnTo>
                    <a:pt x="7315200" y="423672"/>
                  </a:lnTo>
                  <a:lnTo>
                    <a:pt x="0" y="4236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" name="Freeform 3">
              <a:extLst>
                <a:ext uri="{FF2B5EF4-FFF2-40B4-BE49-F238E27FC236}">
                  <a16:creationId xmlns:a16="http://schemas.microsoft.com/office/drawing/2014/main" id="{25012EB3-449A-500E-FC46-25057BD537F1}"/>
                </a:ext>
              </a:extLst>
            </p:cNvPr>
            <p:cNvSpPr/>
            <p:nvPr/>
          </p:nvSpPr>
          <p:spPr>
            <a:xfrm>
              <a:off x="8644660" y="3407023"/>
              <a:ext cx="866666" cy="787142"/>
            </a:xfrm>
            <a:custGeom>
              <a:avLst/>
              <a:gdLst/>
              <a:ahLst/>
              <a:cxnLst/>
              <a:rect l="l" t="t" r="r" b="b"/>
              <a:pathLst>
                <a:path w="3871876" h="3779919">
                  <a:moveTo>
                    <a:pt x="0" y="0"/>
                  </a:moveTo>
                  <a:lnTo>
                    <a:pt x="3871876" y="0"/>
                  </a:lnTo>
                  <a:lnTo>
                    <a:pt x="3871876" y="3779919"/>
                  </a:lnTo>
                  <a:lnTo>
                    <a:pt x="0" y="37799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5AEB01DA-6CC9-F982-A8DE-F7040AC69CE7}"/>
                </a:ext>
              </a:extLst>
            </p:cNvPr>
            <p:cNvSpPr/>
            <p:nvPr/>
          </p:nvSpPr>
          <p:spPr>
            <a:xfrm>
              <a:off x="9541785" y="3775856"/>
              <a:ext cx="2542107" cy="169431"/>
            </a:xfrm>
            <a:custGeom>
              <a:avLst/>
              <a:gdLst/>
              <a:ahLst/>
              <a:cxnLst/>
              <a:rect l="l" t="t" r="r" b="b"/>
              <a:pathLst>
                <a:path w="7315200" h="423672">
                  <a:moveTo>
                    <a:pt x="0" y="0"/>
                  </a:moveTo>
                  <a:lnTo>
                    <a:pt x="7315200" y="0"/>
                  </a:lnTo>
                  <a:lnTo>
                    <a:pt x="7315200" y="423672"/>
                  </a:lnTo>
                  <a:lnTo>
                    <a:pt x="0" y="4236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734802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7796403" y="3086100"/>
            <a:ext cx="2695194" cy="4114800"/>
          </a:xfrm>
          <a:prstGeom prst="rect">
            <a:avLst/>
          </a:prstGeom>
        </p:spPr>
      </p:pic>
      <p:pic>
        <p:nvPicPr>
          <p:cNvPr id="7" name="Picture 15">
            <a:extLst>
              <a:ext uri="{FF2B5EF4-FFF2-40B4-BE49-F238E27FC236}">
                <a16:creationId xmlns:a16="http://schemas.microsoft.com/office/drawing/2014/main" id="{D313C411-2747-B4D9-33D1-4C7CE4B506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8229600" y="4113774"/>
            <a:ext cx="6242427" cy="6172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E38D223-C13F-3F54-1E16-476A05F0E0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3200" y="2228672"/>
            <a:ext cx="7023201" cy="41151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UNILEVER - NÀY NÀY, PHÂN LOẠI RÁC ĐI NÀO!">
            <a:hlinkClick r:id="" action="ppaction://media"/>
            <a:extLst>
              <a:ext uri="{FF2B5EF4-FFF2-40B4-BE49-F238E27FC236}">
                <a16:creationId xmlns:a16="http://schemas.microsoft.com/office/drawing/2014/main" id="{F7DFB848-7B0A-7E09-1625-2FC00A3ECC2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4" y="98424"/>
            <a:ext cx="18113375" cy="10188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2586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9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86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Nhóm 53">
            <a:extLst>
              <a:ext uri="{FF2B5EF4-FFF2-40B4-BE49-F238E27FC236}">
                <a16:creationId xmlns:a16="http://schemas.microsoft.com/office/drawing/2014/main" id="{56E46854-57E4-69BE-2BC3-88C4A61B5A74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533400" y="622330"/>
            <a:ext cx="17185931" cy="9042341"/>
            <a:chOff x="3821632" y="622330"/>
            <a:chExt cx="13897699" cy="9042341"/>
          </a:xfrm>
        </p:grpSpPr>
        <p:grpSp>
          <p:nvGrpSpPr>
            <p:cNvPr id="6" name="Group 6"/>
            <p:cNvGrpSpPr>
              <a:grpSpLocks noGrp="1" noUngrp="1" noRot="1" noMove="1" noResize="1"/>
            </p:cNvGrpSpPr>
            <p:nvPr/>
          </p:nvGrpSpPr>
          <p:grpSpPr>
            <a:xfrm>
              <a:off x="3821632" y="622330"/>
              <a:ext cx="13897699" cy="9042341"/>
              <a:chOff x="0" y="0"/>
              <a:chExt cx="5407522" cy="3518327"/>
            </a:xfrm>
          </p:grpSpPr>
          <p:sp>
            <p:nvSpPr>
              <p:cNvPr id="7" name="Freeform 7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0"/>
                <a:ext cx="5407521" cy="3518327"/>
              </a:xfrm>
              <a:custGeom>
                <a:avLst/>
                <a:gdLst/>
                <a:ahLst/>
                <a:cxnLst/>
                <a:rect l="l" t="t" r="r" b="b"/>
                <a:pathLst>
                  <a:path w="5407521" h="3518327">
                    <a:moveTo>
                      <a:pt x="20611" y="0"/>
                    </a:moveTo>
                    <a:lnTo>
                      <a:pt x="5386910" y="0"/>
                    </a:lnTo>
                    <a:cubicBezTo>
                      <a:pt x="5392377" y="0"/>
                      <a:pt x="5397619" y="2172"/>
                      <a:pt x="5401485" y="6037"/>
                    </a:cubicBezTo>
                    <a:cubicBezTo>
                      <a:pt x="5405350" y="9902"/>
                      <a:pt x="5407521" y="15145"/>
                      <a:pt x="5407521" y="20611"/>
                    </a:cubicBezTo>
                    <a:lnTo>
                      <a:pt x="5407521" y="3497716"/>
                    </a:lnTo>
                    <a:cubicBezTo>
                      <a:pt x="5407521" y="3509099"/>
                      <a:pt x="5398293" y="3518327"/>
                      <a:pt x="5386910" y="3518327"/>
                    </a:cubicBezTo>
                    <a:lnTo>
                      <a:pt x="20611" y="3518327"/>
                    </a:lnTo>
                    <a:cubicBezTo>
                      <a:pt x="15145" y="3518327"/>
                      <a:pt x="9902" y="3516156"/>
                      <a:pt x="6037" y="3512290"/>
                    </a:cubicBezTo>
                    <a:cubicBezTo>
                      <a:pt x="2172" y="3508425"/>
                      <a:pt x="0" y="3503182"/>
                      <a:pt x="0" y="3497716"/>
                    </a:cubicBezTo>
                    <a:lnTo>
                      <a:pt x="0" y="20611"/>
                    </a:lnTo>
                    <a:cubicBezTo>
                      <a:pt x="0" y="15145"/>
                      <a:pt x="2172" y="9902"/>
                      <a:pt x="6037" y="6037"/>
                    </a:cubicBezTo>
                    <a:cubicBezTo>
                      <a:pt x="9902" y="2172"/>
                      <a:pt x="15145" y="0"/>
                      <a:pt x="20611" y="0"/>
                    </a:cubicBezTo>
                    <a:close/>
                  </a:path>
                </a:pathLst>
              </a:custGeom>
              <a:solidFill>
                <a:srgbClr val="FBD86A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" name="TextBox 8"/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-66675"/>
                <a:ext cx="5407522" cy="3585002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52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9" name="Group 9"/>
            <p:cNvGrpSpPr>
              <a:grpSpLocks noGrp="1" noUngrp="1" noRot="1" noMove="1" noResize="1"/>
            </p:cNvGrpSpPr>
            <p:nvPr/>
          </p:nvGrpSpPr>
          <p:grpSpPr>
            <a:xfrm>
              <a:off x="4068535" y="835461"/>
              <a:ext cx="13403891" cy="8616079"/>
              <a:chOff x="0" y="0"/>
              <a:chExt cx="5215384" cy="3352471"/>
            </a:xfrm>
          </p:grpSpPr>
          <p:sp>
            <p:nvSpPr>
              <p:cNvPr id="10" name="Freeform 10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0"/>
                <a:ext cx="5215384" cy="3352471"/>
              </a:xfrm>
              <a:custGeom>
                <a:avLst/>
                <a:gdLst/>
                <a:ahLst/>
                <a:cxnLst/>
                <a:rect l="l" t="t" r="r" b="b"/>
                <a:pathLst>
                  <a:path w="5215384" h="3352471">
                    <a:moveTo>
                      <a:pt x="17328" y="0"/>
                    </a:moveTo>
                    <a:lnTo>
                      <a:pt x="5198056" y="0"/>
                    </a:lnTo>
                    <a:cubicBezTo>
                      <a:pt x="5207626" y="0"/>
                      <a:pt x="5215384" y="7758"/>
                      <a:pt x="5215384" y="17328"/>
                    </a:cubicBezTo>
                    <a:lnTo>
                      <a:pt x="5215384" y="3335143"/>
                    </a:lnTo>
                    <a:cubicBezTo>
                      <a:pt x="5215384" y="3339739"/>
                      <a:pt x="5213558" y="3344146"/>
                      <a:pt x="5210308" y="3347396"/>
                    </a:cubicBezTo>
                    <a:cubicBezTo>
                      <a:pt x="5207059" y="3350645"/>
                      <a:pt x="5202651" y="3352471"/>
                      <a:pt x="5198056" y="3352471"/>
                    </a:cubicBezTo>
                    <a:lnTo>
                      <a:pt x="17328" y="3352471"/>
                    </a:lnTo>
                    <a:cubicBezTo>
                      <a:pt x="7758" y="3352471"/>
                      <a:pt x="0" y="3344713"/>
                      <a:pt x="0" y="3335143"/>
                    </a:cubicBezTo>
                    <a:lnTo>
                      <a:pt x="0" y="17328"/>
                    </a:lnTo>
                    <a:cubicBezTo>
                      <a:pt x="0" y="7758"/>
                      <a:pt x="7758" y="0"/>
                      <a:pt x="1732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47625" cap="rnd">
                <a:solidFill>
                  <a:srgbClr val="19274F"/>
                </a:solidFill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" name="TextBox 11"/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-66675"/>
                <a:ext cx="5215384" cy="3419146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52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66" name="Nhóm 65">
            <a:extLst>
              <a:ext uri="{FF2B5EF4-FFF2-40B4-BE49-F238E27FC236}">
                <a16:creationId xmlns:a16="http://schemas.microsoft.com/office/drawing/2014/main" id="{9424A37F-A54E-90A8-ACBB-F34400684003}"/>
              </a:ext>
            </a:extLst>
          </p:cNvPr>
          <p:cNvGrpSpPr/>
          <p:nvPr/>
        </p:nvGrpSpPr>
        <p:grpSpPr>
          <a:xfrm>
            <a:off x="1315662" y="1485900"/>
            <a:ext cx="12573000" cy="3209290"/>
            <a:chOff x="1295400" y="723900"/>
            <a:chExt cx="12573000" cy="3209290"/>
          </a:xfrm>
        </p:grpSpPr>
        <p:grpSp>
          <p:nvGrpSpPr>
            <p:cNvPr id="58" name="Nhóm 57">
              <a:extLst>
                <a:ext uri="{FF2B5EF4-FFF2-40B4-BE49-F238E27FC236}">
                  <a16:creationId xmlns:a16="http://schemas.microsoft.com/office/drawing/2014/main" id="{25330591-C790-DD54-BB9D-DB1867CB7A33}"/>
                </a:ext>
              </a:extLst>
            </p:cNvPr>
            <p:cNvGrpSpPr/>
            <p:nvPr/>
          </p:nvGrpSpPr>
          <p:grpSpPr>
            <a:xfrm>
              <a:off x="1295400" y="723900"/>
              <a:ext cx="12573000" cy="3209290"/>
              <a:chOff x="1295400" y="723900"/>
              <a:chExt cx="12573000" cy="3209290"/>
            </a:xfrm>
          </p:grpSpPr>
          <p:sp>
            <p:nvSpPr>
              <p:cNvPr id="57" name="Hình chữ nhật: Góc Tròn 56">
                <a:extLst>
                  <a:ext uri="{FF2B5EF4-FFF2-40B4-BE49-F238E27FC236}">
                    <a16:creationId xmlns:a16="http://schemas.microsoft.com/office/drawing/2014/main" id="{C84535EC-6F95-65A9-DDCD-B2FF664D823C}"/>
                  </a:ext>
                </a:extLst>
              </p:cNvPr>
              <p:cNvSpPr/>
              <p:nvPr/>
            </p:nvSpPr>
            <p:spPr>
              <a:xfrm>
                <a:off x="1524000" y="1562100"/>
                <a:ext cx="12344400" cy="2371090"/>
              </a:xfrm>
              <a:prstGeom prst="roundRect">
                <a:avLst>
                  <a:gd name="adj" fmla="val 41808"/>
                </a:avLst>
              </a:prstGeom>
              <a:solidFill>
                <a:srgbClr val="EEFBFF"/>
              </a:solidFill>
              <a:ln w="76200">
                <a:solidFill>
                  <a:srgbClr val="49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Freeform 5">
                <a:extLst>
                  <a:ext uri="{FF2B5EF4-FFF2-40B4-BE49-F238E27FC236}">
                    <a16:creationId xmlns:a16="http://schemas.microsoft.com/office/drawing/2014/main" id="{EE1F46CE-A17C-EB70-3049-28B506345A5C}"/>
                  </a:ext>
                </a:extLst>
              </p:cNvPr>
              <p:cNvSpPr/>
              <p:nvPr/>
            </p:nvSpPr>
            <p:spPr>
              <a:xfrm>
                <a:off x="1295400" y="723900"/>
                <a:ext cx="1524000" cy="3191562"/>
              </a:xfrm>
              <a:custGeom>
                <a:avLst/>
                <a:gdLst/>
                <a:ahLst/>
                <a:cxnLst/>
                <a:rect l="l" t="t" r="r" b="b"/>
                <a:pathLst>
                  <a:path w="4149090" h="8229600">
                    <a:moveTo>
                      <a:pt x="0" y="0"/>
                    </a:moveTo>
                    <a:lnTo>
                      <a:pt x="4149090" y="0"/>
                    </a:lnTo>
                    <a:lnTo>
                      <a:pt x="4149090" y="8229600"/>
                    </a:lnTo>
                    <a:lnTo>
                      <a:pt x="0" y="82296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3" name="Hộp Văn bản 62">
              <a:extLst>
                <a:ext uri="{FF2B5EF4-FFF2-40B4-BE49-F238E27FC236}">
                  <a16:creationId xmlns:a16="http://schemas.microsoft.com/office/drawing/2014/main" id="{9C4ED73D-DC54-3384-66C9-98873A2BE1D7}"/>
                </a:ext>
              </a:extLst>
            </p:cNvPr>
            <p:cNvSpPr txBox="1"/>
            <p:nvPr/>
          </p:nvSpPr>
          <p:spPr>
            <a:xfrm>
              <a:off x="2875338" y="1866900"/>
              <a:ext cx="10651724" cy="19170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just">
                <a:lnSpc>
                  <a:spcPct val="130000"/>
                </a:lnSpc>
              </a:pPr>
              <a:r>
                <a:rPr lang="vi-VN" sz="4800" i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Mọi người trong bài hát cùng tham gia hoạt động nào?</a:t>
              </a:r>
              <a:endParaRPr lang="en-US" sz="4800">
                <a:effectLst/>
                <a:latin typeface="Times New Roman" panose="02020603050405020304" pitchFamily="18" charset="0"/>
                <a:ea typeface="Calibri" panose="020F0502020204030204" pitchFamily="34" charset="0"/>
              </a:endParaRPr>
            </a:p>
          </p:txBody>
        </p:sp>
      </p:grpSp>
      <p:grpSp>
        <p:nvGrpSpPr>
          <p:cNvPr id="65" name="Nhóm 64">
            <a:extLst>
              <a:ext uri="{FF2B5EF4-FFF2-40B4-BE49-F238E27FC236}">
                <a16:creationId xmlns:a16="http://schemas.microsoft.com/office/drawing/2014/main" id="{4B082415-A8FC-BFC1-D0EC-4BC13D95B24D}"/>
              </a:ext>
            </a:extLst>
          </p:cNvPr>
          <p:cNvGrpSpPr/>
          <p:nvPr/>
        </p:nvGrpSpPr>
        <p:grpSpPr>
          <a:xfrm>
            <a:off x="3429000" y="5753100"/>
            <a:ext cx="13771938" cy="1600200"/>
            <a:chOff x="3200400" y="4457700"/>
            <a:chExt cx="13771938" cy="1600200"/>
          </a:xfrm>
        </p:grpSpPr>
        <p:grpSp>
          <p:nvGrpSpPr>
            <p:cNvPr id="60" name="Nhóm 59">
              <a:extLst>
                <a:ext uri="{FF2B5EF4-FFF2-40B4-BE49-F238E27FC236}">
                  <a16:creationId xmlns:a16="http://schemas.microsoft.com/office/drawing/2014/main" id="{1F111C8F-F060-5DF2-1E9C-FEBDF776F776}"/>
                </a:ext>
              </a:extLst>
            </p:cNvPr>
            <p:cNvGrpSpPr/>
            <p:nvPr/>
          </p:nvGrpSpPr>
          <p:grpSpPr>
            <a:xfrm>
              <a:off x="3200400" y="4457700"/>
              <a:ext cx="13771938" cy="1600200"/>
              <a:chOff x="3733800" y="4418093"/>
              <a:chExt cx="12781338" cy="1600200"/>
            </a:xfrm>
          </p:grpSpPr>
          <p:sp>
            <p:nvSpPr>
              <p:cNvPr id="59" name="Hình chữ nhật: Góc Tròn 58">
                <a:extLst>
                  <a:ext uri="{FF2B5EF4-FFF2-40B4-BE49-F238E27FC236}">
                    <a16:creationId xmlns:a16="http://schemas.microsoft.com/office/drawing/2014/main" id="{4166EEF1-00C1-FFC8-BCC6-F19069C70559}"/>
                  </a:ext>
                </a:extLst>
              </p:cNvPr>
              <p:cNvSpPr/>
              <p:nvPr/>
            </p:nvSpPr>
            <p:spPr>
              <a:xfrm>
                <a:off x="3733800" y="4570493"/>
                <a:ext cx="12344400" cy="1447800"/>
              </a:xfrm>
              <a:prstGeom prst="roundRect">
                <a:avLst>
                  <a:gd name="adj" fmla="val 41808"/>
                </a:avLst>
              </a:prstGeom>
              <a:solidFill>
                <a:srgbClr val="E7E2E1"/>
              </a:solidFill>
              <a:ln w="76200">
                <a:solidFill>
                  <a:srgbClr val="49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Freeform 7">
                <a:extLst>
                  <a:ext uri="{FF2B5EF4-FFF2-40B4-BE49-F238E27FC236}">
                    <a16:creationId xmlns:a16="http://schemas.microsoft.com/office/drawing/2014/main" id="{4F816253-D107-A4D0-D825-8D738660D067}"/>
                  </a:ext>
                </a:extLst>
              </p:cNvPr>
              <p:cNvSpPr/>
              <p:nvPr/>
            </p:nvSpPr>
            <p:spPr>
              <a:xfrm>
                <a:off x="15087600" y="4418093"/>
                <a:ext cx="1427538" cy="1600200"/>
              </a:xfrm>
              <a:custGeom>
                <a:avLst/>
                <a:gdLst/>
                <a:ahLst/>
                <a:cxnLst/>
                <a:rect l="l" t="t" r="r" b="b"/>
                <a:pathLst>
                  <a:path w="3467351" h="3894076">
                    <a:moveTo>
                      <a:pt x="0" y="0"/>
                    </a:moveTo>
                    <a:lnTo>
                      <a:pt x="3467350" y="0"/>
                    </a:lnTo>
                    <a:lnTo>
                      <a:pt x="3467350" y="3894076"/>
                    </a:lnTo>
                    <a:lnTo>
                      <a:pt x="0" y="3894076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4" name="Hộp Văn bản 63">
              <a:extLst>
                <a:ext uri="{FF2B5EF4-FFF2-40B4-BE49-F238E27FC236}">
                  <a16:creationId xmlns:a16="http://schemas.microsoft.com/office/drawing/2014/main" id="{270DA471-93C6-441C-9845-4EC848ED73E7}"/>
                </a:ext>
              </a:extLst>
            </p:cNvPr>
            <p:cNvSpPr txBox="1"/>
            <p:nvPr/>
          </p:nvSpPr>
          <p:spPr>
            <a:xfrm>
              <a:off x="3230729" y="4779400"/>
              <a:ext cx="12632924" cy="9568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just">
                <a:lnSpc>
                  <a:spcPct val="130000"/>
                </a:lnSpc>
              </a:pPr>
              <a:r>
                <a:rPr lang="vi-VN" sz="4800" i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Mọi người trong bài hát cùng nhau phân loại rác.</a:t>
              </a:r>
              <a:endParaRPr lang="en-US" sz="4800">
                <a:effectLst/>
                <a:latin typeface="Times New Roman" panose="02020603050405020304" pitchFamily="18" charset="0"/>
                <a:ea typeface="Calibri" panose="020F0502020204030204" pitchFamily="34" charset="0"/>
              </a:endParaRPr>
            </a:p>
          </p:txBody>
        </p:sp>
      </p:grpSp>
    </p:spTree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86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6"/>
          <p:cNvGrpSpPr/>
          <p:nvPr/>
        </p:nvGrpSpPr>
        <p:grpSpPr>
          <a:xfrm>
            <a:off x="971550" y="906148"/>
            <a:ext cx="16344900" cy="8474704"/>
            <a:chOff x="0" y="0"/>
            <a:chExt cx="15366515" cy="11299605"/>
          </a:xfrm>
        </p:grpSpPr>
        <p:grpSp>
          <p:nvGrpSpPr>
            <p:cNvPr id="27" name="Group 27"/>
            <p:cNvGrpSpPr/>
            <p:nvPr/>
          </p:nvGrpSpPr>
          <p:grpSpPr>
            <a:xfrm>
              <a:off x="0" y="0"/>
              <a:ext cx="15366515" cy="11299605"/>
              <a:chOff x="0" y="0"/>
              <a:chExt cx="3035361" cy="2232021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3035361" cy="2232021"/>
              </a:xfrm>
              <a:custGeom>
                <a:avLst/>
                <a:gdLst/>
                <a:ahLst/>
                <a:cxnLst/>
                <a:rect l="l" t="t" r="r" b="b"/>
                <a:pathLst>
                  <a:path w="3035361" h="2232021">
                    <a:moveTo>
                      <a:pt x="47023" y="0"/>
                    </a:moveTo>
                    <a:lnTo>
                      <a:pt x="2988338" y="0"/>
                    </a:lnTo>
                    <a:cubicBezTo>
                      <a:pt x="3000809" y="0"/>
                      <a:pt x="3012770" y="4954"/>
                      <a:pt x="3021588" y="13773"/>
                    </a:cubicBezTo>
                    <a:cubicBezTo>
                      <a:pt x="3030407" y="22591"/>
                      <a:pt x="3035361" y="34552"/>
                      <a:pt x="3035361" y="47023"/>
                    </a:cubicBezTo>
                    <a:lnTo>
                      <a:pt x="3035361" y="2184998"/>
                    </a:lnTo>
                    <a:cubicBezTo>
                      <a:pt x="3035361" y="2197469"/>
                      <a:pt x="3030407" y="2209429"/>
                      <a:pt x="3021588" y="2218248"/>
                    </a:cubicBezTo>
                    <a:cubicBezTo>
                      <a:pt x="3012770" y="2227067"/>
                      <a:pt x="3000809" y="2232021"/>
                      <a:pt x="2988338" y="2232021"/>
                    </a:cubicBezTo>
                    <a:lnTo>
                      <a:pt x="47023" y="2232021"/>
                    </a:lnTo>
                    <a:cubicBezTo>
                      <a:pt x="34552" y="2232021"/>
                      <a:pt x="22591" y="2227067"/>
                      <a:pt x="13773" y="2218248"/>
                    </a:cubicBezTo>
                    <a:cubicBezTo>
                      <a:pt x="4954" y="2209429"/>
                      <a:pt x="0" y="2197469"/>
                      <a:pt x="0" y="2184998"/>
                    </a:cubicBezTo>
                    <a:lnTo>
                      <a:pt x="0" y="47023"/>
                    </a:lnTo>
                    <a:cubicBezTo>
                      <a:pt x="0" y="34552"/>
                      <a:pt x="4954" y="22591"/>
                      <a:pt x="13773" y="13773"/>
                    </a:cubicBezTo>
                    <a:cubicBezTo>
                      <a:pt x="22591" y="4954"/>
                      <a:pt x="34552" y="0"/>
                      <a:pt x="47023" y="0"/>
                    </a:cubicBezTo>
                    <a:close/>
                  </a:path>
                </a:pathLst>
              </a:custGeom>
              <a:solidFill>
                <a:srgbClr val="19274F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" name="TextBox 29"/>
              <p:cNvSpPr txBox="1"/>
              <p:nvPr/>
            </p:nvSpPr>
            <p:spPr>
              <a:xfrm>
                <a:off x="0" y="-66675"/>
                <a:ext cx="3035361" cy="229869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52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0" name="Group 30"/>
            <p:cNvGrpSpPr/>
            <p:nvPr/>
          </p:nvGrpSpPr>
          <p:grpSpPr>
            <a:xfrm>
              <a:off x="341752" y="0"/>
              <a:ext cx="14761126" cy="10856806"/>
              <a:chOff x="0" y="0"/>
              <a:chExt cx="2915778" cy="2144554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2915778" cy="2144554"/>
              </a:xfrm>
              <a:custGeom>
                <a:avLst/>
                <a:gdLst/>
                <a:ahLst/>
                <a:cxnLst/>
                <a:rect l="l" t="t" r="r" b="b"/>
                <a:pathLst>
                  <a:path w="2915778" h="2144554">
                    <a:moveTo>
                      <a:pt x="48951" y="0"/>
                    </a:moveTo>
                    <a:lnTo>
                      <a:pt x="2866827" y="0"/>
                    </a:lnTo>
                    <a:cubicBezTo>
                      <a:pt x="2893862" y="0"/>
                      <a:pt x="2915778" y="21916"/>
                      <a:pt x="2915778" y="48951"/>
                    </a:cubicBezTo>
                    <a:lnTo>
                      <a:pt x="2915778" y="2095603"/>
                    </a:lnTo>
                    <a:cubicBezTo>
                      <a:pt x="2915778" y="2108585"/>
                      <a:pt x="2910621" y="2121036"/>
                      <a:pt x="2901441" y="2130217"/>
                    </a:cubicBezTo>
                    <a:cubicBezTo>
                      <a:pt x="2892260" y="2139397"/>
                      <a:pt x="2879809" y="2144554"/>
                      <a:pt x="2866827" y="2144554"/>
                    </a:cubicBezTo>
                    <a:lnTo>
                      <a:pt x="48951" y="2144554"/>
                    </a:lnTo>
                    <a:cubicBezTo>
                      <a:pt x="21916" y="2144554"/>
                      <a:pt x="0" y="2122638"/>
                      <a:pt x="0" y="2095603"/>
                    </a:cubicBezTo>
                    <a:lnTo>
                      <a:pt x="0" y="48951"/>
                    </a:lnTo>
                    <a:cubicBezTo>
                      <a:pt x="0" y="35969"/>
                      <a:pt x="5157" y="23518"/>
                      <a:pt x="14338" y="14338"/>
                    </a:cubicBezTo>
                    <a:cubicBezTo>
                      <a:pt x="23518" y="5157"/>
                      <a:pt x="35969" y="0"/>
                      <a:pt x="4895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" name="TextBox 32"/>
              <p:cNvSpPr txBox="1"/>
              <p:nvPr/>
            </p:nvSpPr>
            <p:spPr>
              <a:xfrm>
                <a:off x="0" y="-66675"/>
                <a:ext cx="2915778" cy="22112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52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3" name="Group 33"/>
            <p:cNvGrpSpPr/>
            <p:nvPr/>
          </p:nvGrpSpPr>
          <p:grpSpPr>
            <a:xfrm>
              <a:off x="440376" y="0"/>
              <a:ext cx="14926139" cy="10751802"/>
              <a:chOff x="0" y="0"/>
              <a:chExt cx="2948373" cy="2123813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0" y="0"/>
                <a:ext cx="2948373" cy="2123813"/>
              </a:xfrm>
              <a:custGeom>
                <a:avLst/>
                <a:gdLst/>
                <a:ahLst/>
                <a:cxnLst/>
                <a:rect l="l" t="t" r="r" b="b"/>
                <a:pathLst>
                  <a:path w="2948373" h="2123813">
                    <a:moveTo>
                      <a:pt x="48410" y="0"/>
                    </a:moveTo>
                    <a:lnTo>
                      <a:pt x="2899963" y="0"/>
                    </a:lnTo>
                    <a:cubicBezTo>
                      <a:pt x="2912802" y="0"/>
                      <a:pt x="2925115" y="5100"/>
                      <a:pt x="2934194" y="14179"/>
                    </a:cubicBezTo>
                    <a:cubicBezTo>
                      <a:pt x="2943273" y="23258"/>
                      <a:pt x="2948373" y="35571"/>
                      <a:pt x="2948373" y="48410"/>
                    </a:cubicBezTo>
                    <a:lnTo>
                      <a:pt x="2948373" y="2075403"/>
                    </a:lnTo>
                    <a:cubicBezTo>
                      <a:pt x="2948373" y="2088242"/>
                      <a:pt x="2943273" y="2100555"/>
                      <a:pt x="2934194" y="2109634"/>
                    </a:cubicBezTo>
                    <a:cubicBezTo>
                      <a:pt x="2925115" y="2118713"/>
                      <a:pt x="2912802" y="2123813"/>
                      <a:pt x="2899963" y="2123813"/>
                    </a:cubicBezTo>
                    <a:lnTo>
                      <a:pt x="48410" y="2123813"/>
                    </a:lnTo>
                    <a:cubicBezTo>
                      <a:pt x="35571" y="2123813"/>
                      <a:pt x="23258" y="2118713"/>
                      <a:pt x="14179" y="2109634"/>
                    </a:cubicBezTo>
                    <a:cubicBezTo>
                      <a:pt x="5100" y="2100555"/>
                      <a:pt x="0" y="2088242"/>
                      <a:pt x="0" y="2075403"/>
                    </a:cubicBezTo>
                    <a:lnTo>
                      <a:pt x="0" y="48410"/>
                    </a:lnTo>
                    <a:cubicBezTo>
                      <a:pt x="0" y="35571"/>
                      <a:pt x="5100" y="23258"/>
                      <a:pt x="14179" y="14179"/>
                    </a:cubicBezTo>
                    <a:cubicBezTo>
                      <a:pt x="23258" y="5100"/>
                      <a:pt x="35571" y="0"/>
                      <a:pt x="48410" y="0"/>
                    </a:cubicBezTo>
                    <a:close/>
                  </a:path>
                </a:pathLst>
              </a:custGeom>
              <a:solidFill>
                <a:srgbClr val="FFD33C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" name="TextBox 35"/>
              <p:cNvSpPr txBox="1"/>
              <p:nvPr/>
            </p:nvSpPr>
            <p:spPr>
              <a:xfrm>
                <a:off x="0" y="-66675"/>
                <a:ext cx="2948373" cy="219048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52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6" name="Group 36"/>
            <p:cNvGrpSpPr/>
            <p:nvPr/>
          </p:nvGrpSpPr>
          <p:grpSpPr>
            <a:xfrm>
              <a:off x="7288243" y="9820902"/>
              <a:ext cx="1512937" cy="585331"/>
              <a:chOff x="0" y="0"/>
              <a:chExt cx="298852" cy="115621"/>
            </a:xfrm>
          </p:grpSpPr>
          <p:sp>
            <p:nvSpPr>
              <p:cNvPr id="37" name="Freeform 37"/>
              <p:cNvSpPr/>
              <p:nvPr/>
            </p:nvSpPr>
            <p:spPr>
              <a:xfrm>
                <a:off x="0" y="0"/>
                <a:ext cx="298852" cy="115621"/>
              </a:xfrm>
              <a:custGeom>
                <a:avLst/>
                <a:gdLst/>
                <a:ahLst/>
                <a:cxnLst/>
                <a:rect l="l" t="t" r="r" b="b"/>
                <a:pathLst>
                  <a:path w="298852" h="115621">
                    <a:moveTo>
                      <a:pt x="57810" y="0"/>
                    </a:moveTo>
                    <a:lnTo>
                      <a:pt x="241041" y="0"/>
                    </a:lnTo>
                    <a:cubicBezTo>
                      <a:pt x="272969" y="0"/>
                      <a:pt x="298852" y="25883"/>
                      <a:pt x="298852" y="57810"/>
                    </a:cubicBezTo>
                    <a:lnTo>
                      <a:pt x="298852" y="57810"/>
                    </a:lnTo>
                    <a:cubicBezTo>
                      <a:pt x="298852" y="89738"/>
                      <a:pt x="272969" y="115621"/>
                      <a:pt x="241041" y="115621"/>
                    </a:cubicBezTo>
                    <a:lnTo>
                      <a:pt x="57810" y="115621"/>
                    </a:lnTo>
                    <a:cubicBezTo>
                      <a:pt x="25883" y="115621"/>
                      <a:pt x="0" y="89738"/>
                      <a:pt x="0" y="57810"/>
                    </a:cubicBezTo>
                    <a:lnTo>
                      <a:pt x="0" y="57810"/>
                    </a:lnTo>
                    <a:cubicBezTo>
                      <a:pt x="0" y="25883"/>
                      <a:pt x="25883" y="0"/>
                      <a:pt x="5781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8" name="TextBox 38"/>
              <p:cNvSpPr txBox="1"/>
              <p:nvPr/>
            </p:nvSpPr>
            <p:spPr>
              <a:xfrm>
                <a:off x="0" y="-66675"/>
                <a:ext cx="298852" cy="18229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52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9" name="Group 39"/>
            <p:cNvGrpSpPr/>
            <p:nvPr/>
          </p:nvGrpSpPr>
          <p:grpSpPr>
            <a:xfrm>
              <a:off x="7354808" y="9774471"/>
              <a:ext cx="1488398" cy="564298"/>
              <a:chOff x="0" y="0"/>
              <a:chExt cx="294005" cy="111466"/>
            </a:xfrm>
          </p:grpSpPr>
          <p:sp>
            <p:nvSpPr>
              <p:cNvPr id="40" name="Freeform 40"/>
              <p:cNvSpPr/>
              <p:nvPr/>
            </p:nvSpPr>
            <p:spPr>
              <a:xfrm>
                <a:off x="0" y="0"/>
                <a:ext cx="294005" cy="111466"/>
              </a:xfrm>
              <a:custGeom>
                <a:avLst/>
                <a:gdLst/>
                <a:ahLst/>
                <a:cxnLst/>
                <a:rect l="l" t="t" r="r" b="b"/>
                <a:pathLst>
                  <a:path w="294005" h="111466">
                    <a:moveTo>
                      <a:pt x="55733" y="0"/>
                    </a:moveTo>
                    <a:lnTo>
                      <a:pt x="238271" y="0"/>
                    </a:lnTo>
                    <a:cubicBezTo>
                      <a:pt x="269052" y="0"/>
                      <a:pt x="294005" y="24953"/>
                      <a:pt x="294005" y="55733"/>
                    </a:cubicBezTo>
                    <a:lnTo>
                      <a:pt x="294005" y="55733"/>
                    </a:lnTo>
                    <a:cubicBezTo>
                      <a:pt x="294005" y="70514"/>
                      <a:pt x="288133" y="84690"/>
                      <a:pt x="277681" y="95142"/>
                    </a:cubicBezTo>
                    <a:cubicBezTo>
                      <a:pt x="267229" y="105594"/>
                      <a:pt x="253053" y="111466"/>
                      <a:pt x="238271" y="111466"/>
                    </a:cubicBezTo>
                    <a:lnTo>
                      <a:pt x="55733" y="111466"/>
                    </a:lnTo>
                    <a:cubicBezTo>
                      <a:pt x="40952" y="111466"/>
                      <a:pt x="26776" y="105594"/>
                      <a:pt x="16324" y="95142"/>
                    </a:cubicBezTo>
                    <a:cubicBezTo>
                      <a:pt x="5872" y="84690"/>
                      <a:pt x="0" y="70514"/>
                      <a:pt x="0" y="55733"/>
                    </a:cubicBezTo>
                    <a:lnTo>
                      <a:pt x="0" y="55733"/>
                    </a:lnTo>
                    <a:cubicBezTo>
                      <a:pt x="0" y="40952"/>
                      <a:pt x="5872" y="26776"/>
                      <a:pt x="16324" y="16324"/>
                    </a:cubicBezTo>
                    <a:cubicBezTo>
                      <a:pt x="26776" y="5872"/>
                      <a:pt x="40952" y="0"/>
                      <a:pt x="55733" y="0"/>
                    </a:cubicBezTo>
                    <a:close/>
                  </a:path>
                </a:pathLst>
              </a:custGeom>
              <a:solidFill>
                <a:srgbClr val="19274F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" name="TextBox 41"/>
              <p:cNvSpPr txBox="1"/>
              <p:nvPr/>
            </p:nvSpPr>
            <p:spPr>
              <a:xfrm>
                <a:off x="0" y="-66675"/>
                <a:ext cx="294005" cy="17814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52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42" name="Group 42"/>
            <p:cNvGrpSpPr/>
            <p:nvPr/>
          </p:nvGrpSpPr>
          <p:grpSpPr>
            <a:xfrm>
              <a:off x="1152372" y="1785251"/>
              <a:ext cx="13274169" cy="7626642"/>
              <a:chOff x="0" y="0"/>
              <a:chExt cx="2622058" cy="1506497"/>
            </a:xfrm>
          </p:grpSpPr>
          <p:sp>
            <p:nvSpPr>
              <p:cNvPr id="43" name="Freeform 43"/>
              <p:cNvSpPr/>
              <p:nvPr/>
            </p:nvSpPr>
            <p:spPr>
              <a:xfrm>
                <a:off x="0" y="0"/>
                <a:ext cx="2622058" cy="1506497"/>
              </a:xfrm>
              <a:custGeom>
                <a:avLst/>
                <a:gdLst/>
                <a:ahLst/>
                <a:cxnLst/>
                <a:rect l="l" t="t" r="r" b="b"/>
                <a:pathLst>
                  <a:path w="2622058" h="1506497">
                    <a:moveTo>
                      <a:pt x="0" y="0"/>
                    </a:moveTo>
                    <a:lnTo>
                      <a:pt x="2622058" y="0"/>
                    </a:lnTo>
                    <a:lnTo>
                      <a:pt x="2622058" y="1506497"/>
                    </a:lnTo>
                    <a:lnTo>
                      <a:pt x="0" y="1506497"/>
                    </a:lnTo>
                    <a:close/>
                  </a:path>
                </a:pathLst>
              </a:custGeom>
              <a:solidFill>
                <a:srgbClr val="FFFFFF"/>
              </a:solidFill>
              <a:ln w="95250" cap="sq">
                <a:solidFill>
                  <a:srgbClr val="19274F"/>
                </a:solidFill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4" name="TextBox 44"/>
              <p:cNvSpPr txBox="1"/>
              <p:nvPr/>
            </p:nvSpPr>
            <p:spPr>
              <a:xfrm>
                <a:off x="0" y="-66675"/>
                <a:ext cx="2622058" cy="157317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52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45" name="AutoShape 45"/>
            <p:cNvSpPr/>
            <p:nvPr/>
          </p:nvSpPr>
          <p:spPr>
            <a:xfrm>
              <a:off x="1184259" y="1785258"/>
              <a:ext cx="814" cy="7645726"/>
            </a:xfrm>
            <a:prstGeom prst="line">
              <a:avLst/>
            </a:prstGeom>
            <a:ln w="12700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" name="AutoShape 46"/>
            <p:cNvSpPr/>
            <p:nvPr/>
          </p:nvSpPr>
          <p:spPr>
            <a:xfrm flipV="1">
              <a:off x="1152372" y="9353152"/>
              <a:ext cx="13274169" cy="14325"/>
            </a:xfrm>
            <a:prstGeom prst="line">
              <a:avLst/>
            </a:prstGeom>
            <a:ln w="12700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47" name="Group 47"/>
            <p:cNvGrpSpPr/>
            <p:nvPr/>
          </p:nvGrpSpPr>
          <p:grpSpPr>
            <a:xfrm>
              <a:off x="6106153" y="761173"/>
              <a:ext cx="2413258" cy="564298"/>
              <a:chOff x="0" y="0"/>
              <a:chExt cx="476693" cy="111466"/>
            </a:xfrm>
          </p:grpSpPr>
          <p:sp>
            <p:nvSpPr>
              <p:cNvPr id="48" name="Freeform 48"/>
              <p:cNvSpPr/>
              <p:nvPr/>
            </p:nvSpPr>
            <p:spPr>
              <a:xfrm>
                <a:off x="0" y="0"/>
                <a:ext cx="476693" cy="111466"/>
              </a:xfrm>
              <a:custGeom>
                <a:avLst/>
                <a:gdLst/>
                <a:ahLst/>
                <a:cxnLst/>
                <a:rect l="l" t="t" r="r" b="b"/>
                <a:pathLst>
                  <a:path w="476693" h="111466">
                    <a:moveTo>
                      <a:pt x="55733" y="0"/>
                    </a:moveTo>
                    <a:lnTo>
                      <a:pt x="420960" y="0"/>
                    </a:lnTo>
                    <a:cubicBezTo>
                      <a:pt x="435741" y="0"/>
                      <a:pt x="449917" y="5872"/>
                      <a:pt x="460369" y="16324"/>
                    </a:cubicBezTo>
                    <a:cubicBezTo>
                      <a:pt x="470821" y="26776"/>
                      <a:pt x="476693" y="40952"/>
                      <a:pt x="476693" y="55733"/>
                    </a:cubicBezTo>
                    <a:lnTo>
                      <a:pt x="476693" y="55733"/>
                    </a:lnTo>
                    <a:cubicBezTo>
                      <a:pt x="476693" y="70514"/>
                      <a:pt x="470821" y="84690"/>
                      <a:pt x="460369" y="95142"/>
                    </a:cubicBezTo>
                    <a:cubicBezTo>
                      <a:pt x="449917" y="105594"/>
                      <a:pt x="435741" y="111466"/>
                      <a:pt x="420960" y="111466"/>
                    </a:cubicBezTo>
                    <a:lnTo>
                      <a:pt x="55733" y="111466"/>
                    </a:lnTo>
                    <a:cubicBezTo>
                      <a:pt x="40952" y="111466"/>
                      <a:pt x="26776" y="105594"/>
                      <a:pt x="16324" y="95142"/>
                    </a:cubicBezTo>
                    <a:cubicBezTo>
                      <a:pt x="5872" y="84690"/>
                      <a:pt x="0" y="70514"/>
                      <a:pt x="0" y="55733"/>
                    </a:cubicBezTo>
                    <a:lnTo>
                      <a:pt x="0" y="55733"/>
                    </a:lnTo>
                    <a:cubicBezTo>
                      <a:pt x="0" y="40952"/>
                      <a:pt x="5872" y="26776"/>
                      <a:pt x="16324" y="16324"/>
                    </a:cubicBezTo>
                    <a:cubicBezTo>
                      <a:pt x="26776" y="5872"/>
                      <a:pt x="40952" y="0"/>
                      <a:pt x="5573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9" name="TextBox 49"/>
              <p:cNvSpPr txBox="1"/>
              <p:nvPr/>
            </p:nvSpPr>
            <p:spPr>
              <a:xfrm>
                <a:off x="0" y="-66675"/>
                <a:ext cx="476693" cy="17814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52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50" name="Group 50"/>
            <p:cNvGrpSpPr/>
            <p:nvPr/>
          </p:nvGrpSpPr>
          <p:grpSpPr>
            <a:xfrm>
              <a:off x="6190452" y="684118"/>
              <a:ext cx="2413258" cy="564298"/>
              <a:chOff x="0" y="0"/>
              <a:chExt cx="476693" cy="111466"/>
            </a:xfrm>
          </p:grpSpPr>
          <p:sp>
            <p:nvSpPr>
              <p:cNvPr id="51" name="Freeform 51"/>
              <p:cNvSpPr/>
              <p:nvPr/>
            </p:nvSpPr>
            <p:spPr>
              <a:xfrm>
                <a:off x="0" y="0"/>
                <a:ext cx="476693" cy="111466"/>
              </a:xfrm>
              <a:custGeom>
                <a:avLst/>
                <a:gdLst/>
                <a:ahLst/>
                <a:cxnLst/>
                <a:rect l="l" t="t" r="r" b="b"/>
                <a:pathLst>
                  <a:path w="476693" h="111466">
                    <a:moveTo>
                      <a:pt x="55733" y="0"/>
                    </a:moveTo>
                    <a:lnTo>
                      <a:pt x="420960" y="0"/>
                    </a:lnTo>
                    <a:cubicBezTo>
                      <a:pt x="435741" y="0"/>
                      <a:pt x="449917" y="5872"/>
                      <a:pt x="460369" y="16324"/>
                    </a:cubicBezTo>
                    <a:cubicBezTo>
                      <a:pt x="470821" y="26776"/>
                      <a:pt x="476693" y="40952"/>
                      <a:pt x="476693" y="55733"/>
                    </a:cubicBezTo>
                    <a:lnTo>
                      <a:pt x="476693" y="55733"/>
                    </a:lnTo>
                    <a:cubicBezTo>
                      <a:pt x="476693" y="70514"/>
                      <a:pt x="470821" y="84690"/>
                      <a:pt x="460369" y="95142"/>
                    </a:cubicBezTo>
                    <a:cubicBezTo>
                      <a:pt x="449917" y="105594"/>
                      <a:pt x="435741" y="111466"/>
                      <a:pt x="420960" y="111466"/>
                    </a:cubicBezTo>
                    <a:lnTo>
                      <a:pt x="55733" y="111466"/>
                    </a:lnTo>
                    <a:cubicBezTo>
                      <a:pt x="40952" y="111466"/>
                      <a:pt x="26776" y="105594"/>
                      <a:pt x="16324" y="95142"/>
                    </a:cubicBezTo>
                    <a:cubicBezTo>
                      <a:pt x="5872" y="84690"/>
                      <a:pt x="0" y="70514"/>
                      <a:pt x="0" y="55733"/>
                    </a:cubicBezTo>
                    <a:lnTo>
                      <a:pt x="0" y="55733"/>
                    </a:lnTo>
                    <a:cubicBezTo>
                      <a:pt x="0" y="40952"/>
                      <a:pt x="5872" y="26776"/>
                      <a:pt x="16324" y="16324"/>
                    </a:cubicBezTo>
                    <a:cubicBezTo>
                      <a:pt x="26776" y="5872"/>
                      <a:pt x="40952" y="0"/>
                      <a:pt x="55733" y="0"/>
                    </a:cubicBezTo>
                    <a:close/>
                  </a:path>
                </a:pathLst>
              </a:custGeom>
              <a:solidFill>
                <a:srgbClr val="19274F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2" name="TextBox 52"/>
              <p:cNvSpPr txBox="1"/>
              <p:nvPr/>
            </p:nvSpPr>
            <p:spPr>
              <a:xfrm>
                <a:off x="0" y="-66675"/>
                <a:ext cx="476693" cy="17814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52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53" name="Group 53"/>
            <p:cNvGrpSpPr/>
            <p:nvPr/>
          </p:nvGrpSpPr>
          <p:grpSpPr>
            <a:xfrm>
              <a:off x="9136440" y="721901"/>
              <a:ext cx="564298" cy="564298"/>
              <a:chOff x="0" y="0"/>
              <a:chExt cx="812800" cy="812800"/>
            </a:xfrm>
          </p:grpSpPr>
          <p:sp>
            <p:nvSpPr>
              <p:cNvPr id="54" name="Freeform 5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FFFFF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5" name="TextBox 55"/>
              <p:cNvSpPr txBox="1"/>
              <p:nvPr/>
            </p:nvSpPr>
            <p:spPr>
              <a:xfrm>
                <a:off x="76200" y="9525"/>
                <a:ext cx="660400" cy="7270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52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56" name="Group 56"/>
            <p:cNvGrpSpPr/>
            <p:nvPr/>
          </p:nvGrpSpPr>
          <p:grpSpPr>
            <a:xfrm>
              <a:off x="9079765" y="684118"/>
              <a:ext cx="564298" cy="564298"/>
              <a:chOff x="0" y="0"/>
              <a:chExt cx="812800" cy="812800"/>
            </a:xfrm>
          </p:grpSpPr>
          <p:sp>
            <p:nvSpPr>
              <p:cNvPr id="57" name="Freeform 5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19274F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8" name="TextBox 58"/>
              <p:cNvSpPr txBox="1"/>
              <p:nvPr/>
            </p:nvSpPr>
            <p:spPr>
              <a:xfrm>
                <a:off x="76200" y="9525"/>
                <a:ext cx="660400" cy="7270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52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9" name="Hình chữ nhật 8">
            <a:extLst>
              <a:ext uri="{FF2B5EF4-FFF2-40B4-BE49-F238E27FC236}">
                <a16:creationId xmlns:a16="http://schemas.microsoft.com/office/drawing/2014/main" id="{8769D94C-6F98-D0CE-75A7-28AB62679FE6}"/>
              </a:ext>
            </a:extLst>
          </p:cNvPr>
          <p:cNvSpPr/>
          <p:nvPr/>
        </p:nvSpPr>
        <p:spPr>
          <a:xfrm>
            <a:off x="5848486" y="2400497"/>
            <a:ext cx="659667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7200" b="1" cap="none" spc="0">
                <a:ln w="0"/>
                <a:solidFill>
                  <a:schemeClr val="tx1"/>
                </a:solidFill>
              </a:rPr>
              <a:t>HOẠT ĐỘNG 4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AD0C36BB-F2BD-5FFD-D79E-4682348C3544}"/>
              </a:ext>
            </a:extLst>
          </p:cNvPr>
          <p:cNvSpPr txBox="1"/>
          <p:nvPr/>
        </p:nvSpPr>
        <p:spPr>
          <a:xfrm>
            <a:off x="2284096" y="4257495"/>
            <a:ext cx="13719808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8000" b="1" i="1">
                <a:solidFill>
                  <a:srgbClr val="2F54C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Tìm hiểu về các hoạt động xã hội ở địa phương em có thể tham gia.</a:t>
            </a:r>
            <a:endParaRPr lang="en-US" sz="8000" i="1">
              <a:solidFill>
                <a:srgbClr val="2F54CB"/>
              </a:solidFill>
            </a:endParaRPr>
          </a:p>
        </p:txBody>
      </p:sp>
      <p:grpSp>
        <p:nvGrpSpPr>
          <p:cNvPr id="10" name="Nhóm 9">
            <a:extLst>
              <a:ext uri="{FF2B5EF4-FFF2-40B4-BE49-F238E27FC236}">
                <a16:creationId xmlns:a16="http://schemas.microsoft.com/office/drawing/2014/main" id="{75D98378-913F-A6EA-DF69-9D84F3CA5694}"/>
              </a:ext>
            </a:extLst>
          </p:cNvPr>
          <p:cNvGrpSpPr/>
          <p:nvPr/>
        </p:nvGrpSpPr>
        <p:grpSpPr>
          <a:xfrm>
            <a:off x="6858000" y="3407023"/>
            <a:ext cx="4743270" cy="624213"/>
            <a:chOff x="6102553" y="3407023"/>
            <a:chExt cx="5981339" cy="787142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749DB4E0-21BC-6CB4-41F6-11F8DDCE6AA6}"/>
                </a:ext>
              </a:extLst>
            </p:cNvPr>
            <p:cNvSpPr/>
            <p:nvPr/>
          </p:nvSpPr>
          <p:spPr>
            <a:xfrm>
              <a:off x="6102553" y="3775856"/>
              <a:ext cx="2542107" cy="169431"/>
            </a:xfrm>
            <a:custGeom>
              <a:avLst/>
              <a:gdLst/>
              <a:ahLst/>
              <a:cxnLst/>
              <a:rect l="l" t="t" r="r" b="b"/>
              <a:pathLst>
                <a:path w="7315200" h="423672">
                  <a:moveTo>
                    <a:pt x="0" y="0"/>
                  </a:moveTo>
                  <a:lnTo>
                    <a:pt x="7315200" y="0"/>
                  </a:lnTo>
                  <a:lnTo>
                    <a:pt x="7315200" y="423672"/>
                  </a:lnTo>
                  <a:lnTo>
                    <a:pt x="0" y="4236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Freeform 3">
              <a:extLst>
                <a:ext uri="{FF2B5EF4-FFF2-40B4-BE49-F238E27FC236}">
                  <a16:creationId xmlns:a16="http://schemas.microsoft.com/office/drawing/2014/main" id="{25012EB3-449A-500E-FC46-25057BD537F1}"/>
                </a:ext>
              </a:extLst>
            </p:cNvPr>
            <p:cNvSpPr/>
            <p:nvPr/>
          </p:nvSpPr>
          <p:spPr>
            <a:xfrm>
              <a:off x="8644660" y="3407023"/>
              <a:ext cx="866666" cy="787142"/>
            </a:xfrm>
            <a:custGeom>
              <a:avLst/>
              <a:gdLst/>
              <a:ahLst/>
              <a:cxnLst/>
              <a:rect l="l" t="t" r="r" b="b"/>
              <a:pathLst>
                <a:path w="3871876" h="3779919">
                  <a:moveTo>
                    <a:pt x="0" y="0"/>
                  </a:moveTo>
                  <a:lnTo>
                    <a:pt x="3871876" y="0"/>
                  </a:lnTo>
                  <a:lnTo>
                    <a:pt x="3871876" y="3779919"/>
                  </a:lnTo>
                  <a:lnTo>
                    <a:pt x="0" y="37799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5AEB01DA-6CC9-F982-A8DE-F7040AC69CE7}"/>
                </a:ext>
              </a:extLst>
            </p:cNvPr>
            <p:cNvSpPr/>
            <p:nvPr/>
          </p:nvSpPr>
          <p:spPr>
            <a:xfrm>
              <a:off x="9541785" y="3775856"/>
              <a:ext cx="2542107" cy="169431"/>
            </a:xfrm>
            <a:custGeom>
              <a:avLst/>
              <a:gdLst/>
              <a:ahLst/>
              <a:cxnLst/>
              <a:rect l="l" t="t" r="r" b="b"/>
              <a:pathLst>
                <a:path w="7315200" h="423672">
                  <a:moveTo>
                    <a:pt x="0" y="0"/>
                  </a:moveTo>
                  <a:lnTo>
                    <a:pt x="7315200" y="0"/>
                  </a:lnTo>
                  <a:lnTo>
                    <a:pt x="7315200" y="423672"/>
                  </a:lnTo>
                  <a:lnTo>
                    <a:pt x="0" y="4236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782021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86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568670" y="622330"/>
            <a:ext cx="3859052" cy="1641473"/>
            <a:chOff x="0" y="0"/>
            <a:chExt cx="1501537" cy="63868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501537" cy="638688"/>
            </a:xfrm>
            <a:custGeom>
              <a:avLst/>
              <a:gdLst/>
              <a:ahLst/>
              <a:cxnLst/>
              <a:rect l="l" t="t" r="r" b="b"/>
              <a:pathLst>
                <a:path w="1501537" h="638688">
                  <a:moveTo>
                    <a:pt x="74228" y="0"/>
                  </a:moveTo>
                  <a:lnTo>
                    <a:pt x="1427309" y="0"/>
                  </a:lnTo>
                  <a:cubicBezTo>
                    <a:pt x="1446995" y="0"/>
                    <a:pt x="1465876" y="7820"/>
                    <a:pt x="1479796" y="21741"/>
                  </a:cubicBezTo>
                  <a:cubicBezTo>
                    <a:pt x="1493717" y="35661"/>
                    <a:pt x="1501537" y="54542"/>
                    <a:pt x="1501537" y="74228"/>
                  </a:cubicBezTo>
                  <a:lnTo>
                    <a:pt x="1501537" y="564460"/>
                  </a:lnTo>
                  <a:cubicBezTo>
                    <a:pt x="1501537" y="584147"/>
                    <a:pt x="1493717" y="603027"/>
                    <a:pt x="1479796" y="616947"/>
                  </a:cubicBezTo>
                  <a:cubicBezTo>
                    <a:pt x="1465876" y="630868"/>
                    <a:pt x="1446995" y="638688"/>
                    <a:pt x="1427309" y="638688"/>
                  </a:cubicBezTo>
                  <a:lnTo>
                    <a:pt x="74228" y="638688"/>
                  </a:lnTo>
                  <a:cubicBezTo>
                    <a:pt x="54542" y="638688"/>
                    <a:pt x="35661" y="630868"/>
                    <a:pt x="21741" y="616947"/>
                  </a:cubicBezTo>
                  <a:cubicBezTo>
                    <a:pt x="7820" y="603027"/>
                    <a:pt x="0" y="584147"/>
                    <a:pt x="0" y="564460"/>
                  </a:cubicBezTo>
                  <a:lnTo>
                    <a:pt x="0" y="74228"/>
                  </a:lnTo>
                  <a:cubicBezTo>
                    <a:pt x="0" y="54542"/>
                    <a:pt x="7820" y="35661"/>
                    <a:pt x="21741" y="21741"/>
                  </a:cubicBezTo>
                  <a:cubicBezTo>
                    <a:pt x="35661" y="7820"/>
                    <a:pt x="54542" y="0"/>
                    <a:pt x="74228" y="0"/>
                  </a:cubicBezTo>
                  <a:close/>
                </a:path>
              </a:pathLst>
            </a:custGeom>
            <a:solidFill>
              <a:srgbClr val="FBD86A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66675"/>
              <a:ext cx="1501537" cy="705363"/>
            </a:xfrm>
            <a:prstGeom prst="rect">
              <a:avLst/>
            </a:prstGeom>
          </p:spPr>
          <p:txBody>
            <a:bodyPr lIns="46656" tIns="46656" rIns="46656" bIns="46656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52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3821631" y="622330"/>
            <a:ext cx="13897699" cy="9042341"/>
            <a:chOff x="0" y="0"/>
            <a:chExt cx="5407522" cy="351832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407521" cy="3518327"/>
            </a:xfrm>
            <a:custGeom>
              <a:avLst/>
              <a:gdLst/>
              <a:ahLst/>
              <a:cxnLst/>
              <a:rect l="l" t="t" r="r" b="b"/>
              <a:pathLst>
                <a:path w="5407521" h="3518327">
                  <a:moveTo>
                    <a:pt x="20611" y="0"/>
                  </a:moveTo>
                  <a:lnTo>
                    <a:pt x="5386910" y="0"/>
                  </a:lnTo>
                  <a:cubicBezTo>
                    <a:pt x="5392377" y="0"/>
                    <a:pt x="5397619" y="2172"/>
                    <a:pt x="5401485" y="6037"/>
                  </a:cubicBezTo>
                  <a:cubicBezTo>
                    <a:pt x="5405350" y="9902"/>
                    <a:pt x="5407521" y="15145"/>
                    <a:pt x="5407521" y="20611"/>
                  </a:cubicBezTo>
                  <a:lnTo>
                    <a:pt x="5407521" y="3497716"/>
                  </a:lnTo>
                  <a:cubicBezTo>
                    <a:pt x="5407521" y="3509099"/>
                    <a:pt x="5398293" y="3518327"/>
                    <a:pt x="5386910" y="3518327"/>
                  </a:cubicBezTo>
                  <a:lnTo>
                    <a:pt x="20611" y="3518327"/>
                  </a:lnTo>
                  <a:cubicBezTo>
                    <a:pt x="15145" y="3518327"/>
                    <a:pt x="9902" y="3516156"/>
                    <a:pt x="6037" y="3512290"/>
                  </a:cubicBezTo>
                  <a:cubicBezTo>
                    <a:pt x="2172" y="3508425"/>
                    <a:pt x="0" y="3503182"/>
                    <a:pt x="0" y="3497716"/>
                  </a:cubicBezTo>
                  <a:lnTo>
                    <a:pt x="0" y="20611"/>
                  </a:lnTo>
                  <a:cubicBezTo>
                    <a:pt x="0" y="15145"/>
                    <a:pt x="2172" y="9902"/>
                    <a:pt x="6037" y="6037"/>
                  </a:cubicBezTo>
                  <a:cubicBezTo>
                    <a:pt x="9902" y="2172"/>
                    <a:pt x="15145" y="0"/>
                    <a:pt x="20611" y="0"/>
                  </a:cubicBezTo>
                  <a:close/>
                </a:path>
              </a:pathLst>
            </a:custGeom>
            <a:solidFill>
              <a:srgbClr val="FBD86A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66675"/>
              <a:ext cx="5407522" cy="3585002"/>
            </a:xfrm>
            <a:prstGeom prst="rect">
              <a:avLst/>
            </a:prstGeom>
          </p:spPr>
          <p:txBody>
            <a:bodyPr lIns="46656" tIns="46656" rIns="46656" bIns="46656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52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4068535" y="835461"/>
            <a:ext cx="13403891" cy="8616079"/>
            <a:chOff x="0" y="0"/>
            <a:chExt cx="5215384" cy="335247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215384" cy="3352471"/>
            </a:xfrm>
            <a:custGeom>
              <a:avLst/>
              <a:gdLst/>
              <a:ahLst/>
              <a:cxnLst/>
              <a:rect l="l" t="t" r="r" b="b"/>
              <a:pathLst>
                <a:path w="5215384" h="3352471">
                  <a:moveTo>
                    <a:pt x="17328" y="0"/>
                  </a:moveTo>
                  <a:lnTo>
                    <a:pt x="5198056" y="0"/>
                  </a:lnTo>
                  <a:cubicBezTo>
                    <a:pt x="5207626" y="0"/>
                    <a:pt x="5215384" y="7758"/>
                    <a:pt x="5215384" y="17328"/>
                  </a:cubicBezTo>
                  <a:lnTo>
                    <a:pt x="5215384" y="3335143"/>
                  </a:lnTo>
                  <a:cubicBezTo>
                    <a:pt x="5215384" y="3339739"/>
                    <a:pt x="5213558" y="3344146"/>
                    <a:pt x="5210308" y="3347396"/>
                  </a:cubicBezTo>
                  <a:cubicBezTo>
                    <a:pt x="5207059" y="3350645"/>
                    <a:pt x="5202651" y="3352471"/>
                    <a:pt x="5198056" y="3352471"/>
                  </a:cubicBezTo>
                  <a:lnTo>
                    <a:pt x="17328" y="3352471"/>
                  </a:lnTo>
                  <a:cubicBezTo>
                    <a:pt x="7758" y="3352471"/>
                    <a:pt x="0" y="3344713"/>
                    <a:pt x="0" y="3335143"/>
                  </a:cubicBezTo>
                  <a:lnTo>
                    <a:pt x="0" y="17328"/>
                  </a:lnTo>
                  <a:cubicBezTo>
                    <a:pt x="0" y="7758"/>
                    <a:pt x="7758" y="0"/>
                    <a:pt x="17328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19274F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66675"/>
              <a:ext cx="5215384" cy="3419146"/>
            </a:xfrm>
            <a:prstGeom prst="rect">
              <a:avLst/>
            </a:prstGeom>
          </p:spPr>
          <p:txBody>
            <a:bodyPr lIns="46656" tIns="46656" rIns="46656" bIns="46656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52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648922" y="713046"/>
            <a:ext cx="2486009" cy="1460040"/>
            <a:chOff x="0" y="0"/>
            <a:chExt cx="967293" cy="568094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967293" cy="568094"/>
            </a:xfrm>
            <a:custGeom>
              <a:avLst/>
              <a:gdLst/>
              <a:ahLst/>
              <a:cxnLst/>
              <a:rect l="l" t="t" r="r" b="b"/>
              <a:pathLst>
                <a:path w="967293" h="568094">
                  <a:moveTo>
                    <a:pt x="93426" y="0"/>
                  </a:moveTo>
                  <a:lnTo>
                    <a:pt x="873867" y="0"/>
                  </a:lnTo>
                  <a:cubicBezTo>
                    <a:pt x="898645" y="0"/>
                    <a:pt x="922409" y="9843"/>
                    <a:pt x="939929" y="27364"/>
                  </a:cubicBezTo>
                  <a:cubicBezTo>
                    <a:pt x="957450" y="44885"/>
                    <a:pt x="967293" y="68648"/>
                    <a:pt x="967293" y="93426"/>
                  </a:cubicBezTo>
                  <a:lnTo>
                    <a:pt x="967293" y="474668"/>
                  </a:lnTo>
                  <a:cubicBezTo>
                    <a:pt x="967293" y="499446"/>
                    <a:pt x="957450" y="523209"/>
                    <a:pt x="939929" y="540730"/>
                  </a:cubicBezTo>
                  <a:cubicBezTo>
                    <a:pt x="922409" y="558251"/>
                    <a:pt x="898645" y="568094"/>
                    <a:pt x="873867" y="568094"/>
                  </a:cubicBezTo>
                  <a:lnTo>
                    <a:pt x="93426" y="568094"/>
                  </a:lnTo>
                  <a:cubicBezTo>
                    <a:pt x="68648" y="568094"/>
                    <a:pt x="44885" y="558251"/>
                    <a:pt x="27364" y="540730"/>
                  </a:cubicBezTo>
                  <a:cubicBezTo>
                    <a:pt x="9843" y="523209"/>
                    <a:pt x="0" y="499446"/>
                    <a:pt x="0" y="474668"/>
                  </a:cubicBezTo>
                  <a:lnTo>
                    <a:pt x="0" y="93426"/>
                  </a:lnTo>
                  <a:cubicBezTo>
                    <a:pt x="0" y="68648"/>
                    <a:pt x="9843" y="44885"/>
                    <a:pt x="27364" y="27364"/>
                  </a:cubicBezTo>
                  <a:cubicBezTo>
                    <a:pt x="44885" y="9843"/>
                    <a:pt x="68648" y="0"/>
                    <a:pt x="93426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19274F"/>
              </a:solidFill>
              <a:prstDash val="lgDash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66675"/>
              <a:ext cx="967293" cy="634769"/>
            </a:xfrm>
            <a:prstGeom prst="rect">
              <a:avLst/>
            </a:prstGeom>
          </p:spPr>
          <p:txBody>
            <a:bodyPr lIns="46656" tIns="46656" rIns="46656" bIns="46656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52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4517498" y="1092924"/>
            <a:ext cx="12627501" cy="1170879"/>
            <a:chOff x="0" y="0"/>
            <a:chExt cx="3831627" cy="640089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3831627" cy="640089"/>
            </a:xfrm>
            <a:custGeom>
              <a:avLst/>
              <a:gdLst/>
              <a:ahLst/>
              <a:cxnLst/>
              <a:rect l="l" t="t" r="r" b="b"/>
              <a:pathLst>
                <a:path w="3831627" h="640089">
                  <a:moveTo>
                    <a:pt x="23585" y="0"/>
                  </a:moveTo>
                  <a:lnTo>
                    <a:pt x="3808041" y="0"/>
                  </a:lnTo>
                  <a:cubicBezTo>
                    <a:pt x="3814297" y="0"/>
                    <a:pt x="3820295" y="2485"/>
                    <a:pt x="3824718" y="6908"/>
                  </a:cubicBezTo>
                  <a:cubicBezTo>
                    <a:pt x="3829142" y="11331"/>
                    <a:pt x="3831627" y="17330"/>
                    <a:pt x="3831627" y="23585"/>
                  </a:cubicBezTo>
                  <a:lnTo>
                    <a:pt x="3831627" y="616504"/>
                  </a:lnTo>
                  <a:cubicBezTo>
                    <a:pt x="3831627" y="629529"/>
                    <a:pt x="3821067" y="640089"/>
                    <a:pt x="3808041" y="640089"/>
                  </a:cubicBezTo>
                  <a:lnTo>
                    <a:pt x="23585" y="640089"/>
                  </a:lnTo>
                  <a:cubicBezTo>
                    <a:pt x="17330" y="640089"/>
                    <a:pt x="11331" y="637604"/>
                    <a:pt x="6908" y="633181"/>
                  </a:cubicBezTo>
                  <a:cubicBezTo>
                    <a:pt x="2485" y="628758"/>
                    <a:pt x="0" y="622759"/>
                    <a:pt x="0" y="616504"/>
                  </a:cubicBezTo>
                  <a:lnTo>
                    <a:pt x="0" y="23585"/>
                  </a:lnTo>
                  <a:cubicBezTo>
                    <a:pt x="0" y="17330"/>
                    <a:pt x="2485" y="11331"/>
                    <a:pt x="6908" y="6908"/>
                  </a:cubicBezTo>
                  <a:cubicBezTo>
                    <a:pt x="11331" y="2485"/>
                    <a:pt x="17330" y="0"/>
                    <a:pt x="23585" y="0"/>
                  </a:cubicBezTo>
                  <a:close/>
                </a:path>
              </a:pathLst>
            </a:custGeom>
            <a:solidFill>
              <a:srgbClr val="0070C0"/>
            </a:solidFill>
            <a:ln w="47625" cap="rnd">
              <a:solidFill>
                <a:srgbClr val="19274F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66675"/>
              <a:ext cx="3831627" cy="706764"/>
            </a:xfrm>
            <a:prstGeom prst="rect">
              <a:avLst/>
            </a:prstGeom>
          </p:spPr>
          <p:txBody>
            <a:bodyPr lIns="46656" tIns="46656" rIns="46656" bIns="46656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52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568670" y="2472481"/>
            <a:ext cx="2646513" cy="1641473"/>
            <a:chOff x="0" y="0"/>
            <a:chExt cx="3528684" cy="2188630"/>
          </a:xfrm>
        </p:grpSpPr>
        <p:grpSp>
          <p:nvGrpSpPr>
            <p:cNvPr id="20" name="Group 20"/>
            <p:cNvGrpSpPr/>
            <p:nvPr/>
          </p:nvGrpSpPr>
          <p:grpSpPr>
            <a:xfrm>
              <a:off x="0" y="0"/>
              <a:ext cx="3528684" cy="2188630"/>
              <a:chOff x="0" y="0"/>
              <a:chExt cx="1029744" cy="638688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1029744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029744" h="638688">
                    <a:moveTo>
                      <a:pt x="108237" y="0"/>
                    </a:moveTo>
                    <a:lnTo>
                      <a:pt x="921507" y="0"/>
                    </a:lnTo>
                    <a:cubicBezTo>
                      <a:pt x="981285" y="0"/>
                      <a:pt x="1029744" y="48459"/>
                      <a:pt x="1029744" y="108237"/>
                    </a:cubicBezTo>
                    <a:lnTo>
                      <a:pt x="1029744" y="530451"/>
                    </a:lnTo>
                    <a:cubicBezTo>
                      <a:pt x="1029744" y="590229"/>
                      <a:pt x="981285" y="638688"/>
                      <a:pt x="921507" y="638688"/>
                    </a:cubicBezTo>
                    <a:lnTo>
                      <a:pt x="108237" y="638688"/>
                    </a:lnTo>
                    <a:cubicBezTo>
                      <a:pt x="48459" y="638688"/>
                      <a:pt x="0" y="590229"/>
                      <a:pt x="0" y="530451"/>
                    </a:cubicBezTo>
                    <a:lnTo>
                      <a:pt x="0" y="108237"/>
                    </a:lnTo>
                    <a:cubicBezTo>
                      <a:pt x="0" y="48459"/>
                      <a:pt x="48459" y="0"/>
                      <a:pt x="108237" y="0"/>
                    </a:cubicBezTo>
                    <a:close/>
                  </a:path>
                </a:pathLst>
              </a:custGeom>
              <a:solidFill>
                <a:srgbClr val="BCBEFA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" name="TextBox 22"/>
              <p:cNvSpPr txBox="1"/>
              <p:nvPr/>
            </p:nvSpPr>
            <p:spPr>
              <a:xfrm>
                <a:off x="0" y="-66675"/>
                <a:ext cx="1029744" cy="705363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52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3" name="Group 23"/>
            <p:cNvGrpSpPr/>
            <p:nvPr/>
          </p:nvGrpSpPr>
          <p:grpSpPr>
            <a:xfrm>
              <a:off x="107003" y="120955"/>
              <a:ext cx="3314679" cy="1946720"/>
              <a:chOff x="0" y="0"/>
              <a:chExt cx="967293" cy="568094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rnd">
                <a:solidFill>
                  <a:srgbClr val="FFFFFF"/>
                </a:solidFill>
                <a:prstDash val="lgDash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" name="TextBox 25"/>
              <p:cNvSpPr txBox="1"/>
              <p:nvPr/>
            </p:nvSpPr>
            <p:spPr>
              <a:xfrm>
                <a:off x="0" y="-66675"/>
                <a:ext cx="967293" cy="634769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52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7" name="Group 27"/>
          <p:cNvGrpSpPr/>
          <p:nvPr/>
        </p:nvGrpSpPr>
        <p:grpSpPr>
          <a:xfrm>
            <a:off x="568670" y="4322720"/>
            <a:ext cx="2646513" cy="1641473"/>
            <a:chOff x="0" y="0"/>
            <a:chExt cx="3528684" cy="2188630"/>
          </a:xfrm>
        </p:grpSpPr>
        <p:grpSp>
          <p:nvGrpSpPr>
            <p:cNvPr id="28" name="Group 28"/>
            <p:cNvGrpSpPr/>
            <p:nvPr/>
          </p:nvGrpSpPr>
          <p:grpSpPr>
            <a:xfrm>
              <a:off x="0" y="0"/>
              <a:ext cx="3528684" cy="2188630"/>
              <a:chOff x="0" y="0"/>
              <a:chExt cx="1029744" cy="638688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1029744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029744" h="638688">
                    <a:moveTo>
                      <a:pt x="108237" y="0"/>
                    </a:moveTo>
                    <a:lnTo>
                      <a:pt x="921507" y="0"/>
                    </a:lnTo>
                    <a:cubicBezTo>
                      <a:pt x="981285" y="0"/>
                      <a:pt x="1029744" y="48459"/>
                      <a:pt x="1029744" y="108237"/>
                    </a:cubicBezTo>
                    <a:lnTo>
                      <a:pt x="1029744" y="530451"/>
                    </a:lnTo>
                    <a:cubicBezTo>
                      <a:pt x="1029744" y="590229"/>
                      <a:pt x="981285" y="638688"/>
                      <a:pt x="921507" y="638688"/>
                    </a:cubicBezTo>
                    <a:lnTo>
                      <a:pt x="108237" y="638688"/>
                    </a:lnTo>
                    <a:cubicBezTo>
                      <a:pt x="48459" y="638688"/>
                      <a:pt x="0" y="590229"/>
                      <a:pt x="0" y="530451"/>
                    </a:cubicBezTo>
                    <a:lnTo>
                      <a:pt x="0" y="108237"/>
                    </a:lnTo>
                    <a:cubicBezTo>
                      <a:pt x="0" y="48459"/>
                      <a:pt x="48459" y="0"/>
                      <a:pt x="108237" y="0"/>
                    </a:cubicBezTo>
                    <a:close/>
                  </a:path>
                </a:pathLst>
              </a:custGeom>
              <a:solidFill>
                <a:srgbClr val="BCBEFA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" name="TextBox 30"/>
              <p:cNvSpPr txBox="1"/>
              <p:nvPr/>
            </p:nvSpPr>
            <p:spPr>
              <a:xfrm>
                <a:off x="0" y="-66675"/>
                <a:ext cx="1029744" cy="705363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52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1" name="Group 31"/>
            <p:cNvGrpSpPr/>
            <p:nvPr/>
          </p:nvGrpSpPr>
          <p:grpSpPr>
            <a:xfrm>
              <a:off x="107003" y="120955"/>
              <a:ext cx="3314679" cy="1946720"/>
              <a:chOff x="0" y="0"/>
              <a:chExt cx="967293" cy="568094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rgbClr val="BCBEFA"/>
              </a:solidFill>
              <a:ln w="38100" cap="rnd">
                <a:solidFill>
                  <a:srgbClr val="FFFFFF"/>
                </a:solidFill>
                <a:prstDash val="lgDash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" name="TextBox 33"/>
              <p:cNvSpPr txBox="1"/>
              <p:nvPr/>
            </p:nvSpPr>
            <p:spPr>
              <a:xfrm>
                <a:off x="0" y="-66675"/>
                <a:ext cx="967293" cy="634769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52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5" name="Group 35"/>
          <p:cNvGrpSpPr/>
          <p:nvPr/>
        </p:nvGrpSpPr>
        <p:grpSpPr>
          <a:xfrm>
            <a:off x="568670" y="6172959"/>
            <a:ext cx="2646513" cy="1641473"/>
            <a:chOff x="0" y="0"/>
            <a:chExt cx="3528684" cy="2188630"/>
          </a:xfrm>
        </p:grpSpPr>
        <p:grpSp>
          <p:nvGrpSpPr>
            <p:cNvPr id="36" name="Group 36"/>
            <p:cNvGrpSpPr/>
            <p:nvPr/>
          </p:nvGrpSpPr>
          <p:grpSpPr>
            <a:xfrm>
              <a:off x="0" y="0"/>
              <a:ext cx="3528684" cy="2188630"/>
              <a:chOff x="0" y="0"/>
              <a:chExt cx="1029744" cy="638688"/>
            </a:xfrm>
          </p:grpSpPr>
          <p:sp>
            <p:nvSpPr>
              <p:cNvPr id="37" name="Freeform 37"/>
              <p:cNvSpPr/>
              <p:nvPr/>
            </p:nvSpPr>
            <p:spPr>
              <a:xfrm>
                <a:off x="0" y="0"/>
                <a:ext cx="1029744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029744" h="638688">
                    <a:moveTo>
                      <a:pt x="108237" y="0"/>
                    </a:moveTo>
                    <a:lnTo>
                      <a:pt x="921507" y="0"/>
                    </a:lnTo>
                    <a:cubicBezTo>
                      <a:pt x="981285" y="0"/>
                      <a:pt x="1029744" y="48459"/>
                      <a:pt x="1029744" y="108237"/>
                    </a:cubicBezTo>
                    <a:lnTo>
                      <a:pt x="1029744" y="530451"/>
                    </a:lnTo>
                    <a:cubicBezTo>
                      <a:pt x="1029744" y="590229"/>
                      <a:pt x="981285" y="638688"/>
                      <a:pt x="921507" y="638688"/>
                    </a:cubicBezTo>
                    <a:lnTo>
                      <a:pt x="108237" y="638688"/>
                    </a:lnTo>
                    <a:cubicBezTo>
                      <a:pt x="48459" y="638688"/>
                      <a:pt x="0" y="590229"/>
                      <a:pt x="0" y="530451"/>
                    </a:cubicBezTo>
                    <a:lnTo>
                      <a:pt x="0" y="108237"/>
                    </a:lnTo>
                    <a:cubicBezTo>
                      <a:pt x="0" y="48459"/>
                      <a:pt x="48459" y="0"/>
                      <a:pt x="108237" y="0"/>
                    </a:cubicBezTo>
                    <a:close/>
                  </a:path>
                </a:pathLst>
              </a:custGeom>
              <a:solidFill>
                <a:srgbClr val="BCBEFA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8" name="TextBox 38"/>
              <p:cNvSpPr txBox="1"/>
              <p:nvPr/>
            </p:nvSpPr>
            <p:spPr>
              <a:xfrm>
                <a:off x="0" y="-66675"/>
                <a:ext cx="1029744" cy="705363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52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9" name="Group 39"/>
            <p:cNvGrpSpPr/>
            <p:nvPr/>
          </p:nvGrpSpPr>
          <p:grpSpPr>
            <a:xfrm>
              <a:off x="107003" y="120955"/>
              <a:ext cx="3314679" cy="1946720"/>
              <a:chOff x="0" y="0"/>
              <a:chExt cx="967293" cy="568094"/>
            </a:xfrm>
          </p:grpSpPr>
          <p:sp>
            <p:nvSpPr>
              <p:cNvPr id="40" name="Freeform 40"/>
              <p:cNvSpPr/>
              <p:nvPr/>
            </p:nvSpPr>
            <p:spPr>
              <a:xfrm>
                <a:off x="0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rgbClr val="BCBEFA"/>
              </a:solidFill>
              <a:ln w="38100" cap="rnd">
                <a:solidFill>
                  <a:srgbClr val="FFFFFF"/>
                </a:solidFill>
                <a:prstDash val="lgDash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" name="TextBox 41"/>
              <p:cNvSpPr txBox="1"/>
              <p:nvPr/>
            </p:nvSpPr>
            <p:spPr>
              <a:xfrm>
                <a:off x="0" y="-66675"/>
                <a:ext cx="967293" cy="634769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52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43" name="Group 43"/>
          <p:cNvGrpSpPr/>
          <p:nvPr/>
        </p:nvGrpSpPr>
        <p:grpSpPr>
          <a:xfrm>
            <a:off x="568670" y="8023198"/>
            <a:ext cx="2646513" cy="1641473"/>
            <a:chOff x="0" y="0"/>
            <a:chExt cx="3528684" cy="218863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3528684" cy="2188630"/>
              <a:chOff x="0" y="0"/>
              <a:chExt cx="1029744" cy="638688"/>
            </a:xfrm>
          </p:grpSpPr>
          <p:sp>
            <p:nvSpPr>
              <p:cNvPr id="45" name="Freeform 45"/>
              <p:cNvSpPr/>
              <p:nvPr/>
            </p:nvSpPr>
            <p:spPr>
              <a:xfrm>
                <a:off x="0" y="0"/>
                <a:ext cx="1029744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029744" h="638688">
                    <a:moveTo>
                      <a:pt x="108237" y="0"/>
                    </a:moveTo>
                    <a:lnTo>
                      <a:pt x="921507" y="0"/>
                    </a:lnTo>
                    <a:cubicBezTo>
                      <a:pt x="981285" y="0"/>
                      <a:pt x="1029744" y="48459"/>
                      <a:pt x="1029744" y="108237"/>
                    </a:cubicBezTo>
                    <a:lnTo>
                      <a:pt x="1029744" y="530451"/>
                    </a:lnTo>
                    <a:cubicBezTo>
                      <a:pt x="1029744" y="590229"/>
                      <a:pt x="981285" y="638688"/>
                      <a:pt x="921507" y="638688"/>
                    </a:cubicBezTo>
                    <a:lnTo>
                      <a:pt x="108237" y="638688"/>
                    </a:lnTo>
                    <a:cubicBezTo>
                      <a:pt x="48459" y="638688"/>
                      <a:pt x="0" y="590229"/>
                      <a:pt x="0" y="530451"/>
                    </a:cubicBezTo>
                    <a:lnTo>
                      <a:pt x="0" y="108237"/>
                    </a:lnTo>
                    <a:cubicBezTo>
                      <a:pt x="0" y="48459"/>
                      <a:pt x="48459" y="0"/>
                      <a:pt x="108237" y="0"/>
                    </a:cubicBezTo>
                    <a:close/>
                  </a:path>
                </a:pathLst>
              </a:custGeom>
              <a:solidFill>
                <a:srgbClr val="BCBEFA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" name="TextBox 46"/>
              <p:cNvSpPr txBox="1"/>
              <p:nvPr/>
            </p:nvSpPr>
            <p:spPr>
              <a:xfrm>
                <a:off x="0" y="-66675"/>
                <a:ext cx="1029744" cy="705363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52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47" name="Group 47"/>
            <p:cNvGrpSpPr/>
            <p:nvPr/>
          </p:nvGrpSpPr>
          <p:grpSpPr>
            <a:xfrm>
              <a:off x="107003" y="120955"/>
              <a:ext cx="3314679" cy="1946720"/>
              <a:chOff x="0" y="0"/>
              <a:chExt cx="967293" cy="568094"/>
            </a:xfrm>
          </p:grpSpPr>
          <p:sp>
            <p:nvSpPr>
              <p:cNvPr id="48" name="Freeform 48"/>
              <p:cNvSpPr/>
              <p:nvPr/>
            </p:nvSpPr>
            <p:spPr>
              <a:xfrm>
                <a:off x="0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rgbClr val="BCBEFA"/>
              </a:solidFill>
              <a:ln w="38100" cap="rnd">
                <a:solidFill>
                  <a:srgbClr val="FFFFFF"/>
                </a:solidFill>
                <a:prstDash val="lgDash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9" name="TextBox 49"/>
              <p:cNvSpPr txBox="1"/>
              <p:nvPr/>
            </p:nvSpPr>
            <p:spPr>
              <a:xfrm>
                <a:off x="0" y="-66675"/>
                <a:ext cx="967293" cy="634769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52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54" name="Freeform 2">
            <a:extLst>
              <a:ext uri="{FF2B5EF4-FFF2-40B4-BE49-F238E27FC236}">
                <a16:creationId xmlns:a16="http://schemas.microsoft.com/office/drawing/2014/main" id="{E807E25D-4A2C-D238-2325-61FAAFE851D2}"/>
              </a:ext>
            </a:extLst>
          </p:cNvPr>
          <p:cNvSpPr/>
          <p:nvPr/>
        </p:nvSpPr>
        <p:spPr>
          <a:xfrm>
            <a:off x="1295400" y="835461"/>
            <a:ext cx="1080000" cy="1080000"/>
          </a:xfrm>
          <a:custGeom>
            <a:avLst/>
            <a:gdLst/>
            <a:ahLst/>
            <a:cxnLst/>
            <a:rect l="l" t="t" r="r" b="b"/>
            <a:pathLst>
              <a:path w="1540295" h="1540295">
                <a:moveTo>
                  <a:pt x="0" y="0"/>
                </a:moveTo>
                <a:lnTo>
                  <a:pt x="1540295" y="0"/>
                </a:lnTo>
                <a:lnTo>
                  <a:pt x="1540295" y="1540295"/>
                </a:lnTo>
                <a:lnTo>
                  <a:pt x="0" y="15402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" name="Freeform 3">
            <a:extLst>
              <a:ext uri="{FF2B5EF4-FFF2-40B4-BE49-F238E27FC236}">
                <a16:creationId xmlns:a16="http://schemas.microsoft.com/office/drawing/2014/main" id="{443018D9-65CA-1961-B955-3A8442DF1B77}"/>
              </a:ext>
            </a:extLst>
          </p:cNvPr>
          <p:cNvSpPr/>
          <p:nvPr/>
        </p:nvSpPr>
        <p:spPr>
          <a:xfrm>
            <a:off x="1301689" y="2712592"/>
            <a:ext cx="1080000" cy="1080000"/>
          </a:xfrm>
          <a:custGeom>
            <a:avLst/>
            <a:gdLst/>
            <a:ahLst/>
            <a:cxnLst/>
            <a:rect l="l" t="t" r="r" b="b"/>
            <a:pathLst>
              <a:path w="1590223" h="1590223">
                <a:moveTo>
                  <a:pt x="0" y="0"/>
                </a:moveTo>
                <a:lnTo>
                  <a:pt x="1590224" y="0"/>
                </a:lnTo>
                <a:lnTo>
                  <a:pt x="1590224" y="1590223"/>
                </a:lnTo>
                <a:lnTo>
                  <a:pt x="0" y="15902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" name="Hình chữ nhật 56">
            <a:extLst>
              <a:ext uri="{FF2B5EF4-FFF2-40B4-BE49-F238E27FC236}">
                <a16:creationId xmlns:a16="http://schemas.microsoft.com/office/drawing/2014/main" id="{1174D07D-E297-51C8-45A0-643C82672B95}"/>
              </a:ext>
            </a:extLst>
          </p:cNvPr>
          <p:cNvSpPr/>
          <p:nvPr/>
        </p:nvSpPr>
        <p:spPr>
          <a:xfrm>
            <a:off x="4593695" y="1270498"/>
            <a:ext cx="1247510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5400" spc="-18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Liệt kê các hoạt động xã hội ở địa phương.</a:t>
            </a:r>
            <a:endParaRPr lang="vi-VN" sz="5400" b="0" cap="none" spc="-18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2" name="Hình tự do: Hình 51">
            <a:extLst>
              <a:ext uri="{FF2B5EF4-FFF2-40B4-BE49-F238E27FC236}">
                <a16:creationId xmlns:a16="http://schemas.microsoft.com/office/drawing/2014/main" id="{B8DB0B60-C088-DD30-82BF-181421060344}"/>
              </a:ext>
            </a:extLst>
          </p:cNvPr>
          <p:cNvSpPr/>
          <p:nvPr/>
        </p:nvSpPr>
        <p:spPr>
          <a:xfrm>
            <a:off x="7239000" y="3742758"/>
            <a:ext cx="2377802" cy="642854"/>
          </a:xfrm>
          <a:custGeom>
            <a:avLst/>
            <a:gdLst>
              <a:gd name="connsiteX0" fmla="*/ 0 w 2059620"/>
              <a:gd name="connsiteY0" fmla="*/ 568171 h 568171"/>
              <a:gd name="connsiteX1" fmla="*/ 958789 w 2059620"/>
              <a:gd name="connsiteY1" fmla="*/ 204186 h 568171"/>
              <a:gd name="connsiteX2" fmla="*/ 2059620 w 2059620"/>
              <a:gd name="connsiteY2" fmla="*/ 0 h 568171"/>
              <a:gd name="connsiteX3" fmla="*/ 2059620 w 2059620"/>
              <a:gd name="connsiteY3" fmla="*/ 0 h 568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59620" h="568171">
                <a:moveTo>
                  <a:pt x="0" y="568171"/>
                </a:moveTo>
                <a:cubicBezTo>
                  <a:pt x="307759" y="433526"/>
                  <a:pt x="615519" y="298881"/>
                  <a:pt x="958789" y="204186"/>
                </a:cubicBezTo>
                <a:cubicBezTo>
                  <a:pt x="1302059" y="109491"/>
                  <a:pt x="2059620" y="0"/>
                  <a:pt x="2059620" y="0"/>
                </a:cubicBezTo>
                <a:lnTo>
                  <a:pt x="2059620" y="0"/>
                </a:lnTo>
              </a:path>
            </a:pathLst>
          </a:custGeom>
          <a:solidFill>
            <a:srgbClr val="99CC00"/>
          </a:solidFill>
          <a:ln w="180975">
            <a:solidFill>
              <a:srgbClr val="99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Hình tự do: Hình 52">
            <a:extLst>
              <a:ext uri="{FF2B5EF4-FFF2-40B4-BE49-F238E27FC236}">
                <a16:creationId xmlns:a16="http://schemas.microsoft.com/office/drawing/2014/main" id="{FAF6CE72-58C4-01BB-F6CB-67D326A52F01}"/>
              </a:ext>
            </a:extLst>
          </p:cNvPr>
          <p:cNvSpPr/>
          <p:nvPr/>
        </p:nvSpPr>
        <p:spPr>
          <a:xfrm>
            <a:off x="7920780" y="5194496"/>
            <a:ext cx="2377802" cy="503866"/>
          </a:xfrm>
          <a:custGeom>
            <a:avLst/>
            <a:gdLst>
              <a:gd name="connsiteX0" fmla="*/ 0 w 2059620"/>
              <a:gd name="connsiteY0" fmla="*/ 568171 h 568171"/>
              <a:gd name="connsiteX1" fmla="*/ 958789 w 2059620"/>
              <a:gd name="connsiteY1" fmla="*/ 204186 h 568171"/>
              <a:gd name="connsiteX2" fmla="*/ 2059620 w 2059620"/>
              <a:gd name="connsiteY2" fmla="*/ 0 h 568171"/>
              <a:gd name="connsiteX3" fmla="*/ 2059620 w 2059620"/>
              <a:gd name="connsiteY3" fmla="*/ 0 h 568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59620" h="568171">
                <a:moveTo>
                  <a:pt x="0" y="568171"/>
                </a:moveTo>
                <a:cubicBezTo>
                  <a:pt x="307759" y="433526"/>
                  <a:pt x="615519" y="298881"/>
                  <a:pt x="958789" y="204186"/>
                </a:cubicBezTo>
                <a:cubicBezTo>
                  <a:pt x="1302059" y="109491"/>
                  <a:pt x="2059620" y="0"/>
                  <a:pt x="2059620" y="0"/>
                </a:cubicBezTo>
                <a:lnTo>
                  <a:pt x="2059620" y="0"/>
                </a:lnTo>
              </a:path>
            </a:pathLst>
          </a:custGeom>
          <a:noFill/>
          <a:ln w="1809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Hình tự do: Hình 55">
            <a:extLst>
              <a:ext uri="{FF2B5EF4-FFF2-40B4-BE49-F238E27FC236}">
                <a16:creationId xmlns:a16="http://schemas.microsoft.com/office/drawing/2014/main" id="{63FE6623-9566-8E61-F7C6-00D3318D5CA2}"/>
              </a:ext>
            </a:extLst>
          </p:cNvPr>
          <p:cNvSpPr/>
          <p:nvPr/>
        </p:nvSpPr>
        <p:spPr>
          <a:xfrm rot="21267894" flipV="1">
            <a:off x="7876145" y="6734716"/>
            <a:ext cx="2551572" cy="365605"/>
          </a:xfrm>
          <a:custGeom>
            <a:avLst/>
            <a:gdLst>
              <a:gd name="connsiteX0" fmla="*/ 0 w 2059620"/>
              <a:gd name="connsiteY0" fmla="*/ 568171 h 568171"/>
              <a:gd name="connsiteX1" fmla="*/ 958789 w 2059620"/>
              <a:gd name="connsiteY1" fmla="*/ 204186 h 568171"/>
              <a:gd name="connsiteX2" fmla="*/ 2059620 w 2059620"/>
              <a:gd name="connsiteY2" fmla="*/ 0 h 568171"/>
              <a:gd name="connsiteX3" fmla="*/ 2059620 w 2059620"/>
              <a:gd name="connsiteY3" fmla="*/ 0 h 568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59620" h="568171">
                <a:moveTo>
                  <a:pt x="0" y="568171"/>
                </a:moveTo>
                <a:cubicBezTo>
                  <a:pt x="307759" y="433526"/>
                  <a:pt x="615519" y="298881"/>
                  <a:pt x="958789" y="204186"/>
                </a:cubicBezTo>
                <a:cubicBezTo>
                  <a:pt x="1302059" y="109491"/>
                  <a:pt x="2059620" y="0"/>
                  <a:pt x="2059620" y="0"/>
                </a:cubicBezTo>
                <a:lnTo>
                  <a:pt x="2059620" y="0"/>
                </a:lnTo>
              </a:path>
            </a:pathLst>
          </a:custGeom>
          <a:noFill/>
          <a:ln w="180975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Hình tự do: Hình 57">
            <a:extLst>
              <a:ext uri="{FF2B5EF4-FFF2-40B4-BE49-F238E27FC236}">
                <a16:creationId xmlns:a16="http://schemas.microsoft.com/office/drawing/2014/main" id="{A154DCE1-7DCE-909E-B30F-CD7653241912}"/>
              </a:ext>
            </a:extLst>
          </p:cNvPr>
          <p:cNvSpPr/>
          <p:nvPr/>
        </p:nvSpPr>
        <p:spPr>
          <a:xfrm rot="21267894" flipV="1">
            <a:off x="7272290" y="7892195"/>
            <a:ext cx="2311222" cy="801988"/>
          </a:xfrm>
          <a:custGeom>
            <a:avLst/>
            <a:gdLst>
              <a:gd name="connsiteX0" fmla="*/ 0 w 2059620"/>
              <a:gd name="connsiteY0" fmla="*/ 568171 h 568171"/>
              <a:gd name="connsiteX1" fmla="*/ 958789 w 2059620"/>
              <a:gd name="connsiteY1" fmla="*/ 204186 h 568171"/>
              <a:gd name="connsiteX2" fmla="*/ 2059620 w 2059620"/>
              <a:gd name="connsiteY2" fmla="*/ 0 h 568171"/>
              <a:gd name="connsiteX3" fmla="*/ 2059620 w 2059620"/>
              <a:gd name="connsiteY3" fmla="*/ 0 h 568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59620" h="568171">
                <a:moveTo>
                  <a:pt x="0" y="568171"/>
                </a:moveTo>
                <a:cubicBezTo>
                  <a:pt x="307759" y="433526"/>
                  <a:pt x="615519" y="298881"/>
                  <a:pt x="958789" y="204186"/>
                </a:cubicBezTo>
                <a:cubicBezTo>
                  <a:pt x="1302059" y="109491"/>
                  <a:pt x="2059620" y="0"/>
                  <a:pt x="2059620" y="0"/>
                </a:cubicBezTo>
                <a:lnTo>
                  <a:pt x="2059620" y="0"/>
                </a:lnTo>
              </a:path>
            </a:pathLst>
          </a:custGeom>
          <a:noFill/>
          <a:ln w="1809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5" name="Nhóm 64">
            <a:extLst>
              <a:ext uri="{FF2B5EF4-FFF2-40B4-BE49-F238E27FC236}">
                <a16:creationId xmlns:a16="http://schemas.microsoft.com/office/drawing/2014/main" id="{AE535B37-9578-A5C3-1E62-43BC8145AD1E}"/>
              </a:ext>
            </a:extLst>
          </p:cNvPr>
          <p:cNvGrpSpPr/>
          <p:nvPr/>
        </p:nvGrpSpPr>
        <p:grpSpPr>
          <a:xfrm>
            <a:off x="14864983" y="3037903"/>
            <a:ext cx="2278237" cy="1277649"/>
            <a:chOff x="13408427" y="3314700"/>
            <a:chExt cx="2441173" cy="1277649"/>
          </a:xfrm>
        </p:grpSpPr>
        <p:sp>
          <p:nvSpPr>
            <p:cNvPr id="63" name="Hình tự do: Hình 62">
              <a:extLst>
                <a:ext uri="{FF2B5EF4-FFF2-40B4-BE49-F238E27FC236}">
                  <a16:creationId xmlns:a16="http://schemas.microsoft.com/office/drawing/2014/main" id="{784E7F17-2BFC-CFBC-61F5-86B5F0345D8D}"/>
                </a:ext>
              </a:extLst>
            </p:cNvPr>
            <p:cNvSpPr/>
            <p:nvPr/>
          </p:nvSpPr>
          <p:spPr>
            <a:xfrm>
              <a:off x="13411200" y="3314700"/>
              <a:ext cx="2438400" cy="358852"/>
            </a:xfrm>
            <a:custGeom>
              <a:avLst/>
              <a:gdLst>
                <a:gd name="connsiteX0" fmla="*/ 0 w 2059620"/>
                <a:gd name="connsiteY0" fmla="*/ 568171 h 568171"/>
                <a:gd name="connsiteX1" fmla="*/ 958789 w 2059620"/>
                <a:gd name="connsiteY1" fmla="*/ 204186 h 568171"/>
                <a:gd name="connsiteX2" fmla="*/ 2059620 w 2059620"/>
                <a:gd name="connsiteY2" fmla="*/ 0 h 568171"/>
                <a:gd name="connsiteX3" fmla="*/ 2059620 w 2059620"/>
                <a:gd name="connsiteY3" fmla="*/ 0 h 568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59620" h="568171">
                  <a:moveTo>
                    <a:pt x="0" y="568171"/>
                  </a:moveTo>
                  <a:cubicBezTo>
                    <a:pt x="307759" y="433526"/>
                    <a:pt x="615519" y="298881"/>
                    <a:pt x="958789" y="204186"/>
                  </a:cubicBezTo>
                  <a:cubicBezTo>
                    <a:pt x="1302059" y="109491"/>
                    <a:pt x="2059620" y="0"/>
                    <a:pt x="2059620" y="0"/>
                  </a:cubicBezTo>
                  <a:lnTo>
                    <a:pt x="2059620" y="0"/>
                  </a:lnTo>
                </a:path>
              </a:pathLst>
            </a:custGeom>
            <a:noFill/>
            <a:ln w="85725">
              <a:solidFill>
                <a:srgbClr val="99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ình tự do: Hình 63">
              <a:extLst>
                <a:ext uri="{FF2B5EF4-FFF2-40B4-BE49-F238E27FC236}">
                  <a16:creationId xmlns:a16="http://schemas.microsoft.com/office/drawing/2014/main" id="{3F82D3CB-9073-794C-EBAB-529088DF858C}"/>
                </a:ext>
              </a:extLst>
            </p:cNvPr>
            <p:cNvSpPr/>
            <p:nvPr/>
          </p:nvSpPr>
          <p:spPr>
            <a:xfrm flipV="1">
              <a:off x="13408427" y="4233497"/>
              <a:ext cx="2438400" cy="358852"/>
            </a:xfrm>
            <a:custGeom>
              <a:avLst/>
              <a:gdLst>
                <a:gd name="connsiteX0" fmla="*/ 0 w 2059620"/>
                <a:gd name="connsiteY0" fmla="*/ 568171 h 568171"/>
                <a:gd name="connsiteX1" fmla="*/ 958789 w 2059620"/>
                <a:gd name="connsiteY1" fmla="*/ 204186 h 568171"/>
                <a:gd name="connsiteX2" fmla="*/ 2059620 w 2059620"/>
                <a:gd name="connsiteY2" fmla="*/ 0 h 568171"/>
                <a:gd name="connsiteX3" fmla="*/ 2059620 w 2059620"/>
                <a:gd name="connsiteY3" fmla="*/ 0 h 568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59620" h="568171">
                  <a:moveTo>
                    <a:pt x="0" y="568171"/>
                  </a:moveTo>
                  <a:cubicBezTo>
                    <a:pt x="307759" y="433526"/>
                    <a:pt x="615519" y="298881"/>
                    <a:pt x="958789" y="204186"/>
                  </a:cubicBezTo>
                  <a:cubicBezTo>
                    <a:pt x="1302059" y="109491"/>
                    <a:pt x="2059620" y="0"/>
                    <a:pt x="2059620" y="0"/>
                  </a:cubicBezTo>
                  <a:lnTo>
                    <a:pt x="2059620" y="0"/>
                  </a:lnTo>
                </a:path>
              </a:pathLst>
            </a:custGeom>
            <a:noFill/>
            <a:ln w="85725">
              <a:solidFill>
                <a:srgbClr val="99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6" name="Nhóm 65">
            <a:extLst>
              <a:ext uri="{FF2B5EF4-FFF2-40B4-BE49-F238E27FC236}">
                <a16:creationId xmlns:a16="http://schemas.microsoft.com/office/drawing/2014/main" id="{D619776E-6477-0D7C-3C21-162499B9F813}"/>
              </a:ext>
            </a:extLst>
          </p:cNvPr>
          <p:cNvGrpSpPr/>
          <p:nvPr/>
        </p:nvGrpSpPr>
        <p:grpSpPr>
          <a:xfrm>
            <a:off x="15580819" y="4657075"/>
            <a:ext cx="1567182" cy="1277649"/>
            <a:chOff x="13408427" y="3314700"/>
            <a:chExt cx="2441173" cy="1277649"/>
          </a:xfrm>
        </p:grpSpPr>
        <p:sp>
          <p:nvSpPr>
            <p:cNvPr id="67" name="Hình tự do: Hình 66">
              <a:extLst>
                <a:ext uri="{FF2B5EF4-FFF2-40B4-BE49-F238E27FC236}">
                  <a16:creationId xmlns:a16="http://schemas.microsoft.com/office/drawing/2014/main" id="{BEB0AC03-8B58-AE2A-7B40-60D0B79A5211}"/>
                </a:ext>
              </a:extLst>
            </p:cNvPr>
            <p:cNvSpPr/>
            <p:nvPr/>
          </p:nvSpPr>
          <p:spPr>
            <a:xfrm>
              <a:off x="13411200" y="3314700"/>
              <a:ext cx="2438400" cy="358852"/>
            </a:xfrm>
            <a:custGeom>
              <a:avLst/>
              <a:gdLst>
                <a:gd name="connsiteX0" fmla="*/ 0 w 2059620"/>
                <a:gd name="connsiteY0" fmla="*/ 568171 h 568171"/>
                <a:gd name="connsiteX1" fmla="*/ 958789 w 2059620"/>
                <a:gd name="connsiteY1" fmla="*/ 204186 h 568171"/>
                <a:gd name="connsiteX2" fmla="*/ 2059620 w 2059620"/>
                <a:gd name="connsiteY2" fmla="*/ 0 h 568171"/>
                <a:gd name="connsiteX3" fmla="*/ 2059620 w 2059620"/>
                <a:gd name="connsiteY3" fmla="*/ 0 h 568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59620" h="568171">
                  <a:moveTo>
                    <a:pt x="0" y="568171"/>
                  </a:moveTo>
                  <a:cubicBezTo>
                    <a:pt x="307759" y="433526"/>
                    <a:pt x="615519" y="298881"/>
                    <a:pt x="958789" y="204186"/>
                  </a:cubicBezTo>
                  <a:cubicBezTo>
                    <a:pt x="1302059" y="109491"/>
                    <a:pt x="2059620" y="0"/>
                    <a:pt x="2059620" y="0"/>
                  </a:cubicBezTo>
                  <a:lnTo>
                    <a:pt x="2059620" y="0"/>
                  </a:lnTo>
                </a:path>
              </a:pathLst>
            </a:custGeom>
            <a:noFill/>
            <a:ln w="85725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ình tự do: Hình 67">
              <a:extLst>
                <a:ext uri="{FF2B5EF4-FFF2-40B4-BE49-F238E27FC236}">
                  <a16:creationId xmlns:a16="http://schemas.microsoft.com/office/drawing/2014/main" id="{370A750C-B5E5-BF03-52E6-6BCD3A1991FB}"/>
                </a:ext>
              </a:extLst>
            </p:cNvPr>
            <p:cNvSpPr/>
            <p:nvPr/>
          </p:nvSpPr>
          <p:spPr>
            <a:xfrm flipV="1">
              <a:off x="13408427" y="4233497"/>
              <a:ext cx="2438400" cy="358852"/>
            </a:xfrm>
            <a:custGeom>
              <a:avLst/>
              <a:gdLst>
                <a:gd name="connsiteX0" fmla="*/ 0 w 2059620"/>
                <a:gd name="connsiteY0" fmla="*/ 568171 h 568171"/>
                <a:gd name="connsiteX1" fmla="*/ 958789 w 2059620"/>
                <a:gd name="connsiteY1" fmla="*/ 204186 h 568171"/>
                <a:gd name="connsiteX2" fmla="*/ 2059620 w 2059620"/>
                <a:gd name="connsiteY2" fmla="*/ 0 h 568171"/>
                <a:gd name="connsiteX3" fmla="*/ 2059620 w 2059620"/>
                <a:gd name="connsiteY3" fmla="*/ 0 h 568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59620" h="568171">
                  <a:moveTo>
                    <a:pt x="0" y="568171"/>
                  </a:moveTo>
                  <a:cubicBezTo>
                    <a:pt x="307759" y="433526"/>
                    <a:pt x="615519" y="298881"/>
                    <a:pt x="958789" y="204186"/>
                  </a:cubicBezTo>
                  <a:cubicBezTo>
                    <a:pt x="1302059" y="109491"/>
                    <a:pt x="2059620" y="0"/>
                    <a:pt x="2059620" y="0"/>
                  </a:cubicBezTo>
                  <a:lnTo>
                    <a:pt x="2059620" y="0"/>
                  </a:lnTo>
                </a:path>
              </a:pathLst>
            </a:custGeom>
            <a:noFill/>
            <a:ln w="85725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9" name="Nhóm 68">
            <a:extLst>
              <a:ext uri="{FF2B5EF4-FFF2-40B4-BE49-F238E27FC236}">
                <a16:creationId xmlns:a16="http://schemas.microsoft.com/office/drawing/2014/main" id="{E3F6CEE4-F5B6-C7E0-43FA-A4ABA6F007E6}"/>
              </a:ext>
            </a:extLst>
          </p:cNvPr>
          <p:cNvGrpSpPr/>
          <p:nvPr/>
        </p:nvGrpSpPr>
        <p:grpSpPr>
          <a:xfrm>
            <a:off x="15577818" y="6439102"/>
            <a:ext cx="1567182" cy="1277649"/>
            <a:chOff x="13408427" y="3314700"/>
            <a:chExt cx="2441173" cy="1277649"/>
          </a:xfrm>
        </p:grpSpPr>
        <p:sp>
          <p:nvSpPr>
            <p:cNvPr id="70" name="Hình tự do: Hình 69">
              <a:extLst>
                <a:ext uri="{FF2B5EF4-FFF2-40B4-BE49-F238E27FC236}">
                  <a16:creationId xmlns:a16="http://schemas.microsoft.com/office/drawing/2014/main" id="{1FE5C382-DB52-BA6C-AD2F-AF545C1076AA}"/>
                </a:ext>
              </a:extLst>
            </p:cNvPr>
            <p:cNvSpPr/>
            <p:nvPr/>
          </p:nvSpPr>
          <p:spPr>
            <a:xfrm>
              <a:off x="13411200" y="3314700"/>
              <a:ext cx="2438400" cy="358852"/>
            </a:xfrm>
            <a:custGeom>
              <a:avLst/>
              <a:gdLst>
                <a:gd name="connsiteX0" fmla="*/ 0 w 2059620"/>
                <a:gd name="connsiteY0" fmla="*/ 568171 h 568171"/>
                <a:gd name="connsiteX1" fmla="*/ 958789 w 2059620"/>
                <a:gd name="connsiteY1" fmla="*/ 204186 h 568171"/>
                <a:gd name="connsiteX2" fmla="*/ 2059620 w 2059620"/>
                <a:gd name="connsiteY2" fmla="*/ 0 h 568171"/>
                <a:gd name="connsiteX3" fmla="*/ 2059620 w 2059620"/>
                <a:gd name="connsiteY3" fmla="*/ 0 h 568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59620" h="568171">
                  <a:moveTo>
                    <a:pt x="0" y="568171"/>
                  </a:moveTo>
                  <a:cubicBezTo>
                    <a:pt x="307759" y="433526"/>
                    <a:pt x="615519" y="298881"/>
                    <a:pt x="958789" y="204186"/>
                  </a:cubicBezTo>
                  <a:cubicBezTo>
                    <a:pt x="1302059" y="109491"/>
                    <a:pt x="2059620" y="0"/>
                    <a:pt x="2059620" y="0"/>
                  </a:cubicBezTo>
                  <a:lnTo>
                    <a:pt x="2059620" y="0"/>
                  </a:lnTo>
                </a:path>
              </a:pathLst>
            </a:custGeom>
            <a:noFill/>
            <a:ln w="85725">
              <a:solidFill>
                <a:srgbClr val="00B0F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ình tự do: Hình 70">
              <a:extLst>
                <a:ext uri="{FF2B5EF4-FFF2-40B4-BE49-F238E27FC236}">
                  <a16:creationId xmlns:a16="http://schemas.microsoft.com/office/drawing/2014/main" id="{A4B86138-997D-13DC-7783-2771B9ED533A}"/>
                </a:ext>
              </a:extLst>
            </p:cNvPr>
            <p:cNvSpPr/>
            <p:nvPr/>
          </p:nvSpPr>
          <p:spPr>
            <a:xfrm flipV="1">
              <a:off x="13408427" y="4233497"/>
              <a:ext cx="2438400" cy="358852"/>
            </a:xfrm>
            <a:custGeom>
              <a:avLst/>
              <a:gdLst>
                <a:gd name="connsiteX0" fmla="*/ 0 w 2059620"/>
                <a:gd name="connsiteY0" fmla="*/ 568171 h 568171"/>
                <a:gd name="connsiteX1" fmla="*/ 958789 w 2059620"/>
                <a:gd name="connsiteY1" fmla="*/ 204186 h 568171"/>
                <a:gd name="connsiteX2" fmla="*/ 2059620 w 2059620"/>
                <a:gd name="connsiteY2" fmla="*/ 0 h 568171"/>
                <a:gd name="connsiteX3" fmla="*/ 2059620 w 2059620"/>
                <a:gd name="connsiteY3" fmla="*/ 0 h 568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59620" h="568171">
                  <a:moveTo>
                    <a:pt x="0" y="568171"/>
                  </a:moveTo>
                  <a:cubicBezTo>
                    <a:pt x="307759" y="433526"/>
                    <a:pt x="615519" y="298881"/>
                    <a:pt x="958789" y="204186"/>
                  </a:cubicBezTo>
                  <a:cubicBezTo>
                    <a:pt x="1302059" y="109491"/>
                    <a:pt x="2059620" y="0"/>
                    <a:pt x="2059620" y="0"/>
                  </a:cubicBezTo>
                  <a:lnTo>
                    <a:pt x="2059620" y="0"/>
                  </a:lnTo>
                </a:path>
              </a:pathLst>
            </a:custGeom>
            <a:noFill/>
            <a:ln w="85725">
              <a:solidFill>
                <a:srgbClr val="00B0F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9" name="Hình chữ nhật: Góc Tròn 58">
            <a:extLst>
              <a:ext uri="{FF2B5EF4-FFF2-40B4-BE49-F238E27FC236}">
                <a16:creationId xmlns:a16="http://schemas.microsoft.com/office/drawing/2014/main" id="{5382CF03-5584-8874-83C8-21BE8E781C6F}"/>
              </a:ext>
            </a:extLst>
          </p:cNvPr>
          <p:cNvSpPr/>
          <p:nvPr/>
        </p:nvSpPr>
        <p:spPr>
          <a:xfrm>
            <a:off x="9372599" y="2865529"/>
            <a:ext cx="5651555" cy="1524000"/>
          </a:xfrm>
          <a:prstGeom prst="roundRect">
            <a:avLst>
              <a:gd name="adj" fmla="val 19220"/>
            </a:avLst>
          </a:prstGeom>
          <a:solidFill>
            <a:srgbClr val="99CC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Hình chữ nhật: Góc Tròn 59">
            <a:extLst>
              <a:ext uri="{FF2B5EF4-FFF2-40B4-BE49-F238E27FC236}">
                <a16:creationId xmlns:a16="http://schemas.microsoft.com/office/drawing/2014/main" id="{4DCB32CC-398F-650E-AE1E-6BDD9232164A}"/>
              </a:ext>
            </a:extLst>
          </p:cNvPr>
          <p:cNvSpPr/>
          <p:nvPr/>
        </p:nvSpPr>
        <p:spPr>
          <a:xfrm>
            <a:off x="10104664" y="4533900"/>
            <a:ext cx="5651555" cy="1524000"/>
          </a:xfrm>
          <a:prstGeom prst="roundRect">
            <a:avLst>
              <a:gd name="adj" fmla="val 1922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Hình chữ nhật: Góc Tròn 60">
            <a:extLst>
              <a:ext uri="{FF2B5EF4-FFF2-40B4-BE49-F238E27FC236}">
                <a16:creationId xmlns:a16="http://schemas.microsoft.com/office/drawing/2014/main" id="{6D9ED12B-4C59-A4D8-A02A-9C8ACD17CC7D}"/>
              </a:ext>
            </a:extLst>
          </p:cNvPr>
          <p:cNvSpPr/>
          <p:nvPr/>
        </p:nvSpPr>
        <p:spPr>
          <a:xfrm>
            <a:off x="10104664" y="6221926"/>
            <a:ext cx="5651555" cy="1524000"/>
          </a:xfrm>
          <a:prstGeom prst="roundRect">
            <a:avLst>
              <a:gd name="adj" fmla="val 1922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Hình chữ nhật: Góc Tròn 61">
            <a:extLst>
              <a:ext uri="{FF2B5EF4-FFF2-40B4-BE49-F238E27FC236}">
                <a16:creationId xmlns:a16="http://schemas.microsoft.com/office/drawing/2014/main" id="{E0A4A2A0-513B-5088-27E4-43E1341EE1BB}"/>
              </a:ext>
            </a:extLst>
          </p:cNvPr>
          <p:cNvSpPr/>
          <p:nvPr/>
        </p:nvSpPr>
        <p:spPr>
          <a:xfrm>
            <a:off x="9588444" y="7930386"/>
            <a:ext cx="5651555" cy="1374907"/>
          </a:xfrm>
          <a:prstGeom prst="roundRect">
            <a:avLst>
              <a:gd name="adj" fmla="val 19220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Hình Bầu dục 14">
            <a:extLst>
              <a:ext uri="{FF2B5EF4-FFF2-40B4-BE49-F238E27FC236}">
                <a16:creationId xmlns:a16="http://schemas.microsoft.com/office/drawing/2014/main" id="{91D8255B-03DC-EEF9-FCD7-AAB69C1E4CA3}"/>
              </a:ext>
            </a:extLst>
          </p:cNvPr>
          <p:cNvSpPr/>
          <p:nvPr/>
        </p:nvSpPr>
        <p:spPr>
          <a:xfrm>
            <a:off x="4568542" y="3936427"/>
            <a:ext cx="3614794" cy="4559873"/>
          </a:xfrm>
          <a:prstGeom prst="ellipse">
            <a:avLst/>
          </a:prstGeom>
          <a:solidFill>
            <a:srgbClr val="DF643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Hình chữ nhật 75">
            <a:extLst>
              <a:ext uri="{FF2B5EF4-FFF2-40B4-BE49-F238E27FC236}">
                <a16:creationId xmlns:a16="http://schemas.microsoft.com/office/drawing/2014/main" id="{DA873669-7869-8853-4F05-31BC0F7D3C01}"/>
              </a:ext>
            </a:extLst>
          </p:cNvPr>
          <p:cNvSpPr/>
          <p:nvPr/>
        </p:nvSpPr>
        <p:spPr>
          <a:xfrm>
            <a:off x="4726613" y="4781931"/>
            <a:ext cx="3276600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4800" b="0" cap="none" spc="0">
                <a:ln w="0"/>
                <a:solidFill>
                  <a:srgbClr val="FFFFFF"/>
                </a:solidFill>
              </a:rPr>
              <a:t>Các hoạt động xã hội ở địa phương</a:t>
            </a:r>
          </a:p>
        </p:txBody>
      </p:sp>
      <p:sp>
        <p:nvSpPr>
          <p:cNvPr id="77" name="Hình chữ nhật 76">
            <a:extLst>
              <a:ext uri="{FF2B5EF4-FFF2-40B4-BE49-F238E27FC236}">
                <a16:creationId xmlns:a16="http://schemas.microsoft.com/office/drawing/2014/main" id="{5CDC7211-6118-B508-0934-F7185AFE984F}"/>
              </a:ext>
            </a:extLst>
          </p:cNvPr>
          <p:cNvSpPr/>
          <p:nvPr/>
        </p:nvSpPr>
        <p:spPr>
          <a:xfrm>
            <a:off x="9333535" y="2808377"/>
            <a:ext cx="5651554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4800" b="0" cap="none" spc="0">
                <a:ln w="0"/>
              </a:rPr>
              <a:t>Hoạt động nhân đạo, từ thiện</a:t>
            </a:r>
          </a:p>
        </p:txBody>
      </p:sp>
      <p:sp>
        <p:nvSpPr>
          <p:cNvPr id="78" name="Hình chữ nhật 77">
            <a:extLst>
              <a:ext uri="{FF2B5EF4-FFF2-40B4-BE49-F238E27FC236}">
                <a16:creationId xmlns:a16="http://schemas.microsoft.com/office/drawing/2014/main" id="{144CF60A-92AE-4BBC-EC38-50301CC76F08}"/>
              </a:ext>
            </a:extLst>
          </p:cNvPr>
          <p:cNvSpPr/>
          <p:nvPr/>
        </p:nvSpPr>
        <p:spPr>
          <a:xfrm>
            <a:off x="10185874" y="4545270"/>
            <a:ext cx="5651554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4800" b="0" cap="none" spc="0">
                <a:ln w="0"/>
              </a:rPr>
              <a:t>Hoạt động bảo vệ môi trường</a:t>
            </a:r>
          </a:p>
        </p:txBody>
      </p:sp>
      <p:sp>
        <p:nvSpPr>
          <p:cNvPr id="79" name="Hình chữ nhật 78">
            <a:extLst>
              <a:ext uri="{FF2B5EF4-FFF2-40B4-BE49-F238E27FC236}">
                <a16:creationId xmlns:a16="http://schemas.microsoft.com/office/drawing/2014/main" id="{B9F769C0-E7E5-28F2-A4C9-2F2F84A82BE6}"/>
              </a:ext>
            </a:extLst>
          </p:cNvPr>
          <p:cNvSpPr/>
          <p:nvPr/>
        </p:nvSpPr>
        <p:spPr>
          <a:xfrm>
            <a:off x="10111309" y="6236993"/>
            <a:ext cx="5651554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4800" b="0" cap="none" spc="0">
                <a:ln w="0"/>
              </a:rPr>
              <a:t>Hoạt động </a:t>
            </a:r>
            <a:r>
              <a:rPr lang="vi-VN" sz="4800">
                <a:ln w="0"/>
              </a:rPr>
              <a:t>đền ơn đáp nghĩa</a:t>
            </a:r>
            <a:endParaRPr lang="vi-VN" sz="4800" b="0" cap="none" spc="0">
              <a:ln w="0"/>
            </a:endParaRPr>
          </a:p>
        </p:txBody>
      </p:sp>
      <p:sp>
        <p:nvSpPr>
          <p:cNvPr id="80" name="Hình chữ nhật 79">
            <a:extLst>
              <a:ext uri="{FF2B5EF4-FFF2-40B4-BE49-F238E27FC236}">
                <a16:creationId xmlns:a16="http://schemas.microsoft.com/office/drawing/2014/main" id="{956C44C1-057A-8BA5-3C9E-CD39B4AEAA8C}"/>
              </a:ext>
            </a:extLst>
          </p:cNvPr>
          <p:cNvSpPr/>
          <p:nvPr/>
        </p:nvSpPr>
        <p:spPr>
          <a:xfrm>
            <a:off x="9711896" y="8274903"/>
            <a:ext cx="5651554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4800" b="0" cap="none" spc="0">
                <a:ln w="0"/>
              </a:rPr>
              <a:t>...</a:t>
            </a:r>
          </a:p>
        </p:txBody>
      </p:sp>
    </p:spTree>
  </p:cSld>
  <p:clrMapOvr>
    <a:masterClrMapping/>
  </p:clrMapOvr>
  <p:transition spd="slow">
    <p:push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86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568670" y="622330"/>
            <a:ext cx="3859052" cy="1641473"/>
            <a:chOff x="0" y="0"/>
            <a:chExt cx="1501537" cy="63868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501537" cy="638688"/>
            </a:xfrm>
            <a:custGeom>
              <a:avLst/>
              <a:gdLst/>
              <a:ahLst/>
              <a:cxnLst/>
              <a:rect l="l" t="t" r="r" b="b"/>
              <a:pathLst>
                <a:path w="1501537" h="638688">
                  <a:moveTo>
                    <a:pt x="74228" y="0"/>
                  </a:moveTo>
                  <a:lnTo>
                    <a:pt x="1427309" y="0"/>
                  </a:lnTo>
                  <a:cubicBezTo>
                    <a:pt x="1446995" y="0"/>
                    <a:pt x="1465876" y="7820"/>
                    <a:pt x="1479796" y="21741"/>
                  </a:cubicBezTo>
                  <a:cubicBezTo>
                    <a:pt x="1493717" y="35661"/>
                    <a:pt x="1501537" y="54542"/>
                    <a:pt x="1501537" y="74228"/>
                  </a:cubicBezTo>
                  <a:lnTo>
                    <a:pt x="1501537" y="564460"/>
                  </a:lnTo>
                  <a:cubicBezTo>
                    <a:pt x="1501537" y="584147"/>
                    <a:pt x="1493717" y="603027"/>
                    <a:pt x="1479796" y="616947"/>
                  </a:cubicBezTo>
                  <a:cubicBezTo>
                    <a:pt x="1465876" y="630868"/>
                    <a:pt x="1446995" y="638688"/>
                    <a:pt x="1427309" y="638688"/>
                  </a:cubicBezTo>
                  <a:lnTo>
                    <a:pt x="74228" y="638688"/>
                  </a:lnTo>
                  <a:cubicBezTo>
                    <a:pt x="54542" y="638688"/>
                    <a:pt x="35661" y="630868"/>
                    <a:pt x="21741" y="616947"/>
                  </a:cubicBezTo>
                  <a:cubicBezTo>
                    <a:pt x="7820" y="603027"/>
                    <a:pt x="0" y="584147"/>
                    <a:pt x="0" y="564460"/>
                  </a:cubicBezTo>
                  <a:lnTo>
                    <a:pt x="0" y="74228"/>
                  </a:lnTo>
                  <a:cubicBezTo>
                    <a:pt x="0" y="54542"/>
                    <a:pt x="7820" y="35661"/>
                    <a:pt x="21741" y="21741"/>
                  </a:cubicBezTo>
                  <a:cubicBezTo>
                    <a:pt x="35661" y="7820"/>
                    <a:pt x="54542" y="0"/>
                    <a:pt x="74228" y="0"/>
                  </a:cubicBezTo>
                  <a:close/>
                </a:path>
              </a:pathLst>
            </a:custGeom>
            <a:solidFill>
              <a:srgbClr val="FBD86A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66675"/>
              <a:ext cx="1501537" cy="705363"/>
            </a:xfrm>
            <a:prstGeom prst="rect">
              <a:avLst/>
            </a:prstGeom>
          </p:spPr>
          <p:txBody>
            <a:bodyPr lIns="46656" tIns="46656" rIns="46656" bIns="46656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52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3821631" y="622330"/>
            <a:ext cx="13897699" cy="9042341"/>
            <a:chOff x="0" y="0"/>
            <a:chExt cx="5407522" cy="351832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407521" cy="3518327"/>
            </a:xfrm>
            <a:custGeom>
              <a:avLst/>
              <a:gdLst/>
              <a:ahLst/>
              <a:cxnLst/>
              <a:rect l="l" t="t" r="r" b="b"/>
              <a:pathLst>
                <a:path w="5407521" h="3518327">
                  <a:moveTo>
                    <a:pt x="20611" y="0"/>
                  </a:moveTo>
                  <a:lnTo>
                    <a:pt x="5386910" y="0"/>
                  </a:lnTo>
                  <a:cubicBezTo>
                    <a:pt x="5392377" y="0"/>
                    <a:pt x="5397619" y="2172"/>
                    <a:pt x="5401485" y="6037"/>
                  </a:cubicBezTo>
                  <a:cubicBezTo>
                    <a:pt x="5405350" y="9902"/>
                    <a:pt x="5407521" y="15145"/>
                    <a:pt x="5407521" y="20611"/>
                  </a:cubicBezTo>
                  <a:lnTo>
                    <a:pt x="5407521" y="3497716"/>
                  </a:lnTo>
                  <a:cubicBezTo>
                    <a:pt x="5407521" y="3509099"/>
                    <a:pt x="5398293" y="3518327"/>
                    <a:pt x="5386910" y="3518327"/>
                  </a:cubicBezTo>
                  <a:lnTo>
                    <a:pt x="20611" y="3518327"/>
                  </a:lnTo>
                  <a:cubicBezTo>
                    <a:pt x="15145" y="3518327"/>
                    <a:pt x="9902" y="3516156"/>
                    <a:pt x="6037" y="3512290"/>
                  </a:cubicBezTo>
                  <a:cubicBezTo>
                    <a:pt x="2172" y="3508425"/>
                    <a:pt x="0" y="3503182"/>
                    <a:pt x="0" y="3497716"/>
                  </a:cubicBezTo>
                  <a:lnTo>
                    <a:pt x="0" y="20611"/>
                  </a:lnTo>
                  <a:cubicBezTo>
                    <a:pt x="0" y="15145"/>
                    <a:pt x="2172" y="9902"/>
                    <a:pt x="6037" y="6037"/>
                  </a:cubicBezTo>
                  <a:cubicBezTo>
                    <a:pt x="9902" y="2172"/>
                    <a:pt x="15145" y="0"/>
                    <a:pt x="20611" y="0"/>
                  </a:cubicBezTo>
                  <a:close/>
                </a:path>
              </a:pathLst>
            </a:custGeom>
            <a:solidFill>
              <a:srgbClr val="FBD86A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66675"/>
              <a:ext cx="5407522" cy="3585002"/>
            </a:xfrm>
            <a:prstGeom prst="rect">
              <a:avLst/>
            </a:prstGeom>
          </p:spPr>
          <p:txBody>
            <a:bodyPr lIns="46656" tIns="46656" rIns="46656" bIns="46656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52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4068535" y="835461"/>
            <a:ext cx="13403891" cy="8616079"/>
            <a:chOff x="0" y="0"/>
            <a:chExt cx="5215384" cy="335247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215384" cy="3352471"/>
            </a:xfrm>
            <a:custGeom>
              <a:avLst/>
              <a:gdLst/>
              <a:ahLst/>
              <a:cxnLst/>
              <a:rect l="l" t="t" r="r" b="b"/>
              <a:pathLst>
                <a:path w="5215384" h="3352471">
                  <a:moveTo>
                    <a:pt x="17328" y="0"/>
                  </a:moveTo>
                  <a:lnTo>
                    <a:pt x="5198056" y="0"/>
                  </a:lnTo>
                  <a:cubicBezTo>
                    <a:pt x="5207626" y="0"/>
                    <a:pt x="5215384" y="7758"/>
                    <a:pt x="5215384" y="17328"/>
                  </a:cubicBezTo>
                  <a:lnTo>
                    <a:pt x="5215384" y="3335143"/>
                  </a:lnTo>
                  <a:cubicBezTo>
                    <a:pt x="5215384" y="3339739"/>
                    <a:pt x="5213558" y="3344146"/>
                    <a:pt x="5210308" y="3347396"/>
                  </a:cubicBezTo>
                  <a:cubicBezTo>
                    <a:pt x="5207059" y="3350645"/>
                    <a:pt x="5202651" y="3352471"/>
                    <a:pt x="5198056" y="3352471"/>
                  </a:cubicBezTo>
                  <a:lnTo>
                    <a:pt x="17328" y="3352471"/>
                  </a:lnTo>
                  <a:cubicBezTo>
                    <a:pt x="7758" y="3352471"/>
                    <a:pt x="0" y="3344713"/>
                    <a:pt x="0" y="3335143"/>
                  </a:cubicBezTo>
                  <a:lnTo>
                    <a:pt x="0" y="17328"/>
                  </a:lnTo>
                  <a:cubicBezTo>
                    <a:pt x="0" y="7758"/>
                    <a:pt x="7758" y="0"/>
                    <a:pt x="17328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19274F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66675"/>
              <a:ext cx="5215384" cy="3419146"/>
            </a:xfrm>
            <a:prstGeom prst="rect">
              <a:avLst/>
            </a:prstGeom>
          </p:spPr>
          <p:txBody>
            <a:bodyPr lIns="46656" tIns="46656" rIns="46656" bIns="46656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52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648922" y="713046"/>
            <a:ext cx="2486009" cy="1460040"/>
            <a:chOff x="0" y="0"/>
            <a:chExt cx="967293" cy="568094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967293" cy="568094"/>
            </a:xfrm>
            <a:custGeom>
              <a:avLst/>
              <a:gdLst/>
              <a:ahLst/>
              <a:cxnLst/>
              <a:rect l="l" t="t" r="r" b="b"/>
              <a:pathLst>
                <a:path w="967293" h="568094">
                  <a:moveTo>
                    <a:pt x="93426" y="0"/>
                  </a:moveTo>
                  <a:lnTo>
                    <a:pt x="873867" y="0"/>
                  </a:lnTo>
                  <a:cubicBezTo>
                    <a:pt x="898645" y="0"/>
                    <a:pt x="922409" y="9843"/>
                    <a:pt x="939929" y="27364"/>
                  </a:cubicBezTo>
                  <a:cubicBezTo>
                    <a:pt x="957450" y="44885"/>
                    <a:pt x="967293" y="68648"/>
                    <a:pt x="967293" y="93426"/>
                  </a:cubicBezTo>
                  <a:lnTo>
                    <a:pt x="967293" y="474668"/>
                  </a:lnTo>
                  <a:cubicBezTo>
                    <a:pt x="967293" y="499446"/>
                    <a:pt x="957450" y="523209"/>
                    <a:pt x="939929" y="540730"/>
                  </a:cubicBezTo>
                  <a:cubicBezTo>
                    <a:pt x="922409" y="558251"/>
                    <a:pt x="898645" y="568094"/>
                    <a:pt x="873867" y="568094"/>
                  </a:cubicBezTo>
                  <a:lnTo>
                    <a:pt x="93426" y="568094"/>
                  </a:lnTo>
                  <a:cubicBezTo>
                    <a:pt x="68648" y="568094"/>
                    <a:pt x="44885" y="558251"/>
                    <a:pt x="27364" y="540730"/>
                  </a:cubicBezTo>
                  <a:cubicBezTo>
                    <a:pt x="9843" y="523209"/>
                    <a:pt x="0" y="499446"/>
                    <a:pt x="0" y="474668"/>
                  </a:cubicBezTo>
                  <a:lnTo>
                    <a:pt x="0" y="93426"/>
                  </a:lnTo>
                  <a:cubicBezTo>
                    <a:pt x="0" y="68648"/>
                    <a:pt x="9843" y="44885"/>
                    <a:pt x="27364" y="27364"/>
                  </a:cubicBezTo>
                  <a:cubicBezTo>
                    <a:pt x="44885" y="9843"/>
                    <a:pt x="68648" y="0"/>
                    <a:pt x="93426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19274F"/>
              </a:solidFill>
              <a:prstDash val="lgDash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66675"/>
              <a:ext cx="967293" cy="634769"/>
            </a:xfrm>
            <a:prstGeom prst="rect">
              <a:avLst/>
            </a:prstGeom>
          </p:spPr>
          <p:txBody>
            <a:bodyPr lIns="46656" tIns="46656" rIns="46656" bIns="46656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52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568670" y="2472481"/>
            <a:ext cx="2646513" cy="1641473"/>
            <a:chOff x="0" y="0"/>
            <a:chExt cx="3528684" cy="2188630"/>
          </a:xfrm>
        </p:grpSpPr>
        <p:grpSp>
          <p:nvGrpSpPr>
            <p:cNvPr id="20" name="Group 20"/>
            <p:cNvGrpSpPr/>
            <p:nvPr/>
          </p:nvGrpSpPr>
          <p:grpSpPr>
            <a:xfrm>
              <a:off x="0" y="0"/>
              <a:ext cx="3528684" cy="2188630"/>
              <a:chOff x="0" y="0"/>
              <a:chExt cx="1029744" cy="638688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1029744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029744" h="638688">
                    <a:moveTo>
                      <a:pt x="108237" y="0"/>
                    </a:moveTo>
                    <a:lnTo>
                      <a:pt x="921507" y="0"/>
                    </a:lnTo>
                    <a:cubicBezTo>
                      <a:pt x="981285" y="0"/>
                      <a:pt x="1029744" y="48459"/>
                      <a:pt x="1029744" y="108237"/>
                    </a:cubicBezTo>
                    <a:lnTo>
                      <a:pt x="1029744" y="530451"/>
                    </a:lnTo>
                    <a:cubicBezTo>
                      <a:pt x="1029744" y="590229"/>
                      <a:pt x="981285" y="638688"/>
                      <a:pt x="921507" y="638688"/>
                    </a:cubicBezTo>
                    <a:lnTo>
                      <a:pt x="108237" y="638688"/>
                    </a:lnTo>
                    <a:cubicBezTo>
                      <a:pt x="48459" y="638688"/>
                      <a:pt x="0" y="590229"/>
                      <a:pt x="0" y="530451"/>
                    </a:cubicBezTo>
                    <a:lnTo>
                      <a:pt x="0" y="108237"/>
                    </a:lnTo>
                    <a:cubicBezTo>
                      <a:pt x="0" y="48459"/>
                      <a:pt x="48459" y="0"/>
                      <a:pt x="108237" y="0"/>
                    </a:cubicBezTo>
                    <a:close/>
                  </a:path>
                </a:pathLst>
              </a:custGeom>
              <a:solidFill>
                <a:srgbClr val="BCBEFA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" name="TextBox 22"/>
              <p:cNvSpPr txBox="1"/>
              <p:nvPr/>
            </p:nvSpPr>
            <p:spPr>
              <a:xfrm>
                <a:off x="0" y="-66675"/>
                <a:ext cx="1029744" cy="705363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52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3" name="Group 23"/>
            <p:cNvGrpSpPr/>
            <p:nvPr/>
          </p:nvGrpSpPr>
          <p:grpSpPr>
            <a:xfrm>
              <a:off x="107003" y="120955"/>
              <a:ext cx="3314679" cy="1946720"/>
              <a:chOff x="0" y="0"/>
              <a:chExt cx="967293" cy="568094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rnd">
                <a:solidFill>
                  <a:srgbClr val="FFFFFF"/>
                </a:solidFill>
                <a:prstDash val="lgDash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" name="TextBox 25"/>
              <p:cNvSpPr txBox="1"/>
              <p:nvPr/>
            </p:nvSpPr>
            <p:spPr>
              <a:xfrm>
                <a:off x="0" y="-66675"/>
                <a:ext cx="967293" cy="634769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52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7" name="Group 27"/>
          <p:cNvGrpSpPr/>
          <p:nvPr/>
        </p:nvGrpSpPr>
        <p:grpSpPr>
          <a:xfrm>
            <a:off x="568670" y="4322720"/>
            <a:ext cx="2646513" cy="1641473"/>
            <a:chOff x="0" y="0"/>
            <a:chExt cx="3528684" cy="2188630"/>
          </a:xfrm>
        </p:grpSpPr>
        <p:grpSp>
          <p:nvGrpSpPr>
            <p:cNvPr id="28" name="Group 28"/>
            <p:cNvGrpSpPr/>
            <p:nvPr/>
          </p:nvGrpSpPr>
          <p:grpSpPr>
            <a:xfrm>
              <a:off x="0" y="0"/>
              <a:ext cx="3528684" cy="2188630"/>
              <a:chOff x="0" y="0"/>
              <a:chExt cx="1029744" cy="638688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1029744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029744" h="638688">
                    <a:moveTo>
                      <a:pt x="108237" y="0"/>
                    </a:moveTo>
                    <a:lnTo>
                      <a:pt x="921507" y="0"/>
                    </a:lnTo>
                    <a:cubicBezTo>
                      <a:pt x="981285" y="0"/>
                      <a:pt x="1029744" y="48459"/>
                      <a:pt x="1029744" y="108237"/>
                    </a:cubicBezTo>
                    <a:lnTo>
                      <a:pt x="1029744" y="530451"/>
                    </a:lnTo>
                    <a:cubicBezTo>
                      <a:pt x="1029744" y="590229"/>
                      <a:pt x="981285" y="638688"/>
                      <a:pt x="921507" y="638688"/>
                    </a:cubicBezTo>
                    <a:lnTo>
                      <a:pt x="108237" y="638688"/>
                    </a:lnTo>
                    <a:cubicBezTo>
                      <a:pt x="48459" y="638688"/>
                      <a:pt x="0" y="590229"/>
                      <a:pt x="0" y="530451"/>
                    </a:cubicBezTo>
                    <a:lnTo>
                      <a:pt x="0" y="108237"/>
                    </a:lnTo>
                    <a:cubicBezTo>
                      <a:pt x="0" y="48459"/>
                      <a:pt x="48459" y="0"/>
                      <a:pt x="108237" y="0"/>
                    </a:cubicBezTo>
                    <a:close/>
                  </a:path>
                </a:pathLst>
              </a:custGeom>
              <a:solidFill>
                <a:srgbClr val="BCBEFA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" name="TextBox 30"/>
              <p:cNvSpPr txBox="1"/>
              <p:nvPr/>
            </p:nvSpPr>
            <p:spPr>
              <a:xfrm>
                <a:off x="0" y="-66675"/>
                <a:ext cx="1029744" cy="705363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52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1" name="Group 31"/>
            <p:cNvGrpSpPr/>
            <p:nvPr/>
          </p:nvGrpSpPr>
          <p:grpSpPr>
            <a:xfrm>
              <a:off x="107003" y="120955"/>
              <a:ext cx="3314679" cy="1946720"/>
              <a:chOff x="0" y="0"/>
              <a:chExt cx="967293" cy="568094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rgbClr val="BCBEFA"/>
              </a:solidFill>
              <a:ln w="38100" cap="rnd">
                <a:solidFill>
                  <a:srgbClr val="FFFFFF"/>
                </a:solidFill>
                <a:prstDash val="lgDash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" name="TextBox 33"/>
              <p:cNvSpPr txBox="1"/>
              <p:nvPr/>
            </p:nvSpPr>
            <p:spPr>
              <a:xfrm>
                <a:off x="0" y="-66675"/>
                <a:ext cx="967293" cy="634769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52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5" name="Group 35"/>
          <p:cNvGrpSpPr/>
          <p:nvPr/>
        </p:nvGrpSpPr>
        <p:grpSpPr>
          <a:xfrm>
            <a:off x="568670" y="6172959"/>
            <a:ext cx="2646513" cy="1641473"/>
            <a:chOff x="0" y="0"/>
            <a:chExt cx="3528684" cy="2188630"/>
          </a:xfrm>
        </p:grpSpPr>
        <p:grpSp>
          <p:nvGrpSpPr>
            <p:cNvPr id="36" name="Group 36"/>
            <p:cNvGrpSpPr/>
            <p:nvPr/>
          </p:nvGrpSpPr>
          <p:grpSpPr>
            <a:xfrm>
              <a:off x="0" y="0"/>
              <a:ext cx="3528684" cy="2188630"/>
              <a:chOff x="0" y="0"/>
              <a:chExt cx="1029744" cy="638688"/>
            </a:xfrm>
          </p:grpSpPr>
          <p:sp>
            <p:nvSpPr>
              <p:cNvPr id="37" name="Freeform 37"/>
              <p:cNvSpPr/>
              <p:nvPr/>
            </p:nvSpPr>
            <p:spPr>
              <a:xfrm>
                <a:off x="0" y="0"/>
                <a:ext cx="1029744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029744" h="638688">
                    <a:moveTo>
                      <a:pt x="108237" y="0"/>
                    </a:moveTo>
                    <a:lnTo>
                      <a:pt x="921507" y="0"/>
                    </a:lnTo>
                    <a:cubicBezTo>
                      <a:pt x="981285" y="0"/>
                      <a:pt x="1029744" y="48459"/>
                      <a:pt x="1029744" y="108237"/>
                    </a:cubicBezTo>
                    <a:lnTo>
                      <a:pt x="1029744" y="530451"/>
                    </a:lnTo>
                    <a:cubicBezTo>
                      <a:pt x="1029744" y="590229"/>
                      <a:pt x="981285" y="638688"/>
                      <a:pt x="921507" y="638688"/>
                    </a:cubicBezTo>
                    <a:lnTo>
                      <a:pt x="108237" y="638688"/>
                    </a:lnTo>
                    <a:cubicBezTo>
                      <a:pt x="48459" y="638688"/>
                      <a:pt x="0" y="590229"/>
                      <a:pt x="0" y="530451"/>
                    </a:cubicBezTo>
                    <a:lnTo>
                      <a:pt x="0" y="108237"/>
                    </a:lnTo>
                    <a:cubicBezTo>
                      <a:pt x="0" y="48459"/>
                      <a:pt x="48459" y="0"/>
                      <a:pt x="108237" y="0"/>
                    </a:cubicBezTo>
                    <a:close/>
                  </a:path>
                </a:pathLst>
              </a:custGeom>
              <a:solidFill>
                <a:srgbClr val="BCBEFA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8" name="TextBox 38"/>
              <p:cNvSpPr txBox="1"/>
              <p:nvPr/>
            </p:nvSpPr>
            <p:spPr>
              <a:xfrm>
                <a:off x="0" y="-66675"/>
                <a:ext cx="1029744" cy="705363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52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9" name="Group 39"/>
            <p:cNvGrpSpPr/>
            <p:nvPr/>
          </p:nvGrpSpPr>
          <p:grpSpPr>
            <a:xfrm>
              <a:off x="107003" y="120955"/>
              <a:ext cx="3314679" cy="1946720"/>
              <a:chOff x="0" y="0"/>
              <a:chExt cx="967293" cy="568094"/>
            </a:xfrm>
          </p:grpSpPr>
          <p:sp>
            <p:nvSpPr>
              <p:cNvPr id="40" name="Freeform 40"/>
              <p:cNvSpPr/>
              <p:nvPr/>
            </p:nvSpPr>
            <p:spPr>
              <a:xfrm>
                <a:off x="0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rgbClr val="BCBEFA"/>
              </a:solidFill>
              <a:ln w="38100" cap="rnd">
                <a:solidFill>
                  <a:srgbClr val="FFFFFF"/>
                </a:solidFill>
                <a:prstDash val="lgDash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" name="TextBox 41"/>
              <p:cNvSpPr txBox="1"/>
              <p:nvPr/>
            </p:nvSpPr>
            <p:spPr>
              <a:xfrm>
                <a:off x="0" y="-66675"/>
                <a:ext cx="967293" cy="634769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52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43" name="Group 43"/>
          <p:cNvGrpSpPr/>
          <p:nvPr/>
        </p:nvGrpSpPr>
        <p:grpSpPr>
          <a:xfrm>
            <a:off x="568670" y="8023198"/>
            <a:ext cx="2646513" cy="1641473"/>
            <a:chOff x="0" y="0"/>
            <a:chExt cx="3528684" cy="218863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3528684" cy="2188630"/>
              <a:chOff x="0" y="0"/>
              <a:chExt cx="1029744" cy="638688"/>
            </a:xfrm>
          </p:grpSpPr>
          <p:sp>
            <p:nvSpPr>
              <p:cNvPr id="45" name="Freeform 45"/>
              <p:cNvSpPr/>
              <p:nvPr/>
            </p:nvSpPr>
            <p:spPr>
              <a:xfrm>
                <a:off x="0" y="0"/>
                <a:ext cx="1029744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029744" h="638688">
                    <a:moveTo>
                      <a:pt x="108237" y="0"/>
                    </a:moveTo>
                    <a:lnTo>
                      <a:pt x="921507" y="0"/>
                    </a:lnTo>
                    <a:cubicBezTo>
                      <a:pt x="981285" y="0"/>
                      <a:pt x="1029744" y="48459"/>
                      <a:pt x="1029744" y="108237"/>
                    </a:cubicBezTo>
                    <a:lnTo>
                      <a:pt x="1029744" y="530451"/>
                    </a:lnTo>
                    <a:cubicBezTo>
                      <a:pt x="1029744" y="590229"/>
                      <a:pt x="981285" y="638688"/>
                      <a:pt x="921507" y="638688"/>
                    </a:cubicBezTo>
                    <a:lnTo>
                      <a:pt x="108237" y="638688"/>
                    </a:lnTo>
                    <a:cubicBezTo>
                      <a:pt x="48459" y="638688"/>
                      <a:pt x="0" y="590229"/>
                      <a:pt x="0" y="530451"/>
                    </a:cubicBezTo>
                    <a:lnTo>
                      <a:pt x="0" y="108237"/>
                    </a:lnTo>
                    <a:cubicBezTo>
                      <a:pt x="0" y="48459"/>
                      <a:pt x="48459" y="0"/>
                      <a:pt x="108237" y="0"/>
                    </a:cubicBezTo>
                    <a:close/>
                  </a:path>
                </a:pathLst>
              </a:custGeom>
              <a:solidFill>
                <a:srgbClr val="BCBEFA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" name="TextBox 46"/>
              <p:cNvSpPr txBox="1"/>
              <p:nvPr/>
            </p:nvSpPr>
            <p:spPr>
              <a:xfrm>
                <a:off x="0" y="-66675"/>
                <a:ext cx="1029744" cy="705363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52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47" name="Group 47"/>
            <p:cNvGrpSpPr/>
            <p:nvPr/>
          </p:nvGrpSpPr>
          <p:grpSpPr>
            <a:xfrm>
              <a:off x="107003" y="120955"/>
              <a:ext cx="3314679" cy="1946720"/>
              <a:chOff x="0" y="0"/>
              <a:chExt cx="967293" cy="568094"/>
            </a:xfrm>
          </p:grpSpPr>
          <p:sp>
            <p:nvSpPr>
              <p:cNvPr id="48" name="Freeform 48"/>
              <p:cNvSpPr/>
              <p:nvPr/>
            </p:nvSpPr>
            <p:spPr>
              <a:xfrm>
                <a:off x="0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rgbClr val="BCBEFA"/>
              </a:solidFill>
              <a:ln w="38100" cap="rnd">
                <a:solidFill>
                  <a:srgbClr val="FFFFFF"/>
                </a:solidFill>
                <a:prstDash val="lgDash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9" name="TextBox 49"/>
              <p:cNvSpPr txBox="1"/>
              <p:nvPr/>
            </p:nvSpPr>
            <p:spPr>
              <a:xfrm>
                <a:off x="0" y="-66675"/>
                <a:ext cx="967293" cy="634769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52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54" name="Freeform 2">
            <a:extLst>
              <a:ext uri="{FF2B5EF4-FFF2-40B4-BE49-F238E27FC236}">
                <a16:creationId xmlns:a16="http://schemas.microsoft.com/office/drawing/2014/main" id="{E807E25D-4A2C-D238-2325-61FAAFE851D2}"/>
              </a:ext>
            </a:extLst>
          </p:cNvPr>
          <p:cNvSpPr/>
          <p:nvPr/>
        </p:nvSpPr>
        <p:spPr>
          <a:xfrm>
            <a:off x="1295400" y="835461"/>
            <a:ext cx="1080000" cy="1080000"/>
          </a:xfrm>
          <a:custGeom>
            <a:avLst/>
            <a:gdLst/>
            <a:ahLst/>
            <a:cxnLst/>
            <a:rect l="l" t="t" r="r" b="b"/>
            <a:pathLst>
              <a:path w="1540295" h="1540295">
                <a:moveTo>
                  <a:pt x="0" y="0"/>
                </a:moveTo>
                <a:lnTo>
                  <a:pt x="1540295" y="0"/>
                </a:lnTo>
                <a:lnTo>
                  <a:pt x="1540295" y="1540295"/>
                </a:lnTo>
                <a:lnTo>
                  <a:pt x="0" y="15402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" name="Freeform 3">
            <a:extLst>
              <a:ext uri="{FF2B5EF4-FFF2-40B4-BE49-F238E27FC236}">
                <a16:creationId xmlns:a16="http://schemas.microsoft.com/office/drawing/2014/main" id="{443018D9-65CA-1961-B955-3A8442DF1B77}"/>
              </a:ext>
            </a:extLst>
          </p:cNvPr>
          <p:cNvSpPr/>
          <p:nvPr/>
        </p:nvSpPr>
        <p:spPr>
          <a:xfrm>
            <a:off x="1301689" y="2712592"/>
            <a:ext cx="1080000" cy="1080000"/>
          </a:xfrm>
          <a:custGeom>
            <a:avLst/>
            <a:gdLst/>
            <a:ahLst/>
            <a:cxnLst/>
            <a:rect l="l" t="t" r="r" b="b"/>
            <a:pathLst>
              <a:path w="1590223" h="1590223">
                <a:moveTo>
                  <a:pt x="0" y="0"/>
                </a:moveTo>
                <a:lnTo>
                  <a:pt x="1590224" y="0"/>
                </a:lnTo>
                <a:lnTo>
                  <a:pt x="1590224" y="1590223"/>
                </a:lnTo>
                <a:lnTo>
                  <a:pt x="0" y="15902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26" name="Picture 2" descr="Quyên góp sách cho học sinh vùng cao | VTV.VN">
            <a:extLst>
              <a:ext uri="{FF2B5EF4-FFF2-40B4-BE49-F238E27FC236}">
                <a16:creationId xmlns:a16="http://schemas.microsoft.com/office/drawing/2014/main" id="{E61A3BFF-4C4B-429D-D7A9-5F0327BA30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5459" y="835460"/>
            <a:ext cx="13403890" cy="8616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1EA17317-AFD4-3670-D5EB-240F6DFC05A5}"/>
              </a:ext>
            </a:extLst>
          </p:cNvPr>
          <p:cNvSpPr/>
          <p:nvPr/>
        </p:nvSpPr>
        <p:spPr>
          <a:xfrm>
            <a:off x="4068535" y="7581900"/>
            <a:ext cx="13417738" cy="1869638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Hình chữ nhật 25">
            <a:extLst>
              <a:ext uri="{FF2B5EF4-FFF2-40B4-BE49-F238E27FC236}">
                <a16:creationId xmlns:a16="http://schemas.microsoft.com/office/drawing/2014/main" id="{A1C95875-187D-86FA-7E4A-E3F0903F9659}"/>
              </a:ext>
            </a:extLst>
          </p:cNvPr>
          <p:cNvSpPr/>
          <p:nvPr/>
        </p:nvSpPr>
        <p:spPr>
          <a:xfrm>
            <a:off x="4054688" y="8516719"/>
            <a:ext cx="1340389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5400" b="0" cap="none" spc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Quy</a:t>
            </a:r>
            <a:r>
              <a:rPr lang="vi-VN" sz="540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ên góp sách vở cho học sinh vùng cao.</a:t>
            </a:r>
            <a:endParaRPr lang="vi-VN" sz="5400" b="0" cap="none" spc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74613071"/>
      </p:ext>
    </p:extLst>
  </p:cSld>
  <p:clrMapOvr>
    <a:masterClrMapping/>
  </p:clrMapOvr>
  <p:transition spd="slow">
    <p:randomBar dir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86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568670" y="622330"/>
            <a:ext cx="3859052" cy="1641473"/>
            <a:chOff x="0" y="0"/>
            <a:chExt cx="1501537" cy="63868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501537" cy="638688"/>
            </a:xfrm>
            <a:custGeom>
              <a:avLst/>
              <a:gdLst/>
              <a:ahLst/>
              <a:cxnLst/>
              <a:rect l="l" t="t" r="r" b="b"/>
              <a:pathLst>
                <a:path w="1501537" h="638688">
                  <a:moveTo>
                    <a:pt x="74228" y="0"/>
                  </a:moveTo>
                  <a:lnTo>
                    <a:pt x="1427309" y="0"/>
                  </a:lnTo>
                  <a:cubicBezTo>
                    <a:pt x="1446995" y="0"/>
                    <a:pt x="1465876" y="7820"/>
                    <a:pt x="1479796" y="21741"/>
                  </a:cubicBezTo>
                  <a:cubicBezTo>
                    <a:pt x="1493717" y="35661"/>
                    <a:pt x="1501537" y="54542"/>
                    <a:pt x="1501537" y="74228"/>
                  </a:cubicBezTo>
                  <a:lnTo>
                    <a:pt x="1501537" y="564460"/>
                  </a:lnTo>
                  <a:cubicBezTo>
                    <a:pt x="1501537" y="584147"/>
                    <a:pt x="1493717" y="603027"/>
                    <a:pt x="1479796" y="616947"/>
                  </a:cubicBezTo>
                  <a:cubicBezTo>
                    <a:pt x="1465876" y="630868"/>
                    <a:pt x="1446995" y="638688"/>
                    <a:pt x="1427309" y="638688"/>
                  </a:cubicBezTo>
                  <a:lnTo>
                    <a:pt x="74228" y="638688"/>
                  </a:lnTo>
                  <a:cubicBezTo>
                    <a:pt x="54542" y="638688"/>
                    <a:pt x="35661" y="630868"/>
                    <a:pt x="21741" y="616947"/>
                  </a:cubicBezTo>
                  <a:cubicBezTo>
                    <a:pt x="7820" y="603027"/>
                    <a:pt x="0" y="584147"/>
                    <a:pt x="0" y="564460"/>
                  </a:cubicBezTo>
                  <a:lnTo>
                    <a:pt x="0" y="74228"/>
                  </a:lnTo>
                  <a:cubicBezTo>
                    <a:pt x="0" y="54542"/>
                    <a:pt x="7820" y="35661"/>
                    <a:pt x="21741" y="21741"/>
                  </a:cubicBezTo>
                  <a:cubicBezTo>
                    <a:pt x="35661" y="7820"/>
                    <a:pt x="54542" y="0"/>
                    <a:pt x="74228" y="0"/>
                  </a:cubicBezTo>
                  <a:close/>
                </a:path>
              </a:pathLst>
            </a:custGeom>
            <a:solidFill>
              <a:srgbClr val="FBD86A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66675"/>
              <a:ext cx="1501537" cy="705363"/>
            </a:xfrm>
            <a:prstGeom prst="rect">
              <a:avLst/>
            </a:prstGeom>
          </p:spPr>
          <p:txBody>
            <a:bodyPr lIns="46656" tIns="46656" rIns="46656" bIns="46656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52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3821631" y="622330"/>
            <a:ext cx="13897699" cy="9042341"/>
            <a:chOff x="0" y="0"/>
            <a:chExt cx="5407522" cy="351832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407521" cy="3518327"/>
            </a:xfrm>
            <a:custGeom>
              <a:avLst/>
              <a:gdLst/>
              <a:ahLst/>
              <a:cxnLst/>
              <a:rect l="l" t="t" r="r" b="b"/>
              <a:pathLst>
                <a:path w="5407521" h="3518327">
                  <a:moveTo>
                    <a:pt x="20611" y="0"/>
                  </a:moveTo>
                  <a:lnTo>
                    <a:pt x="5386910" y="0"/>
                  </a:lnTo>
                  <a:cubicBezTo>
                    <a:pt x="5392377" y="0"/>
                    <a:pt x="5397619" y="2172"/>
                    <a:pt x="5401485" y="6037"/>
                  </a:cubicBezTo>
                  <a:cubicBezTo>
                    <a:pt x="5405350" y="9902"/>
                    <a:pt x="5407521" y="15145"/>
                    <a:pt x="5407521" y="20611"/>
                  </a:cubicBezTo>
                  <a:lnTo>
                    <a:pt x="5407521" y="3497716"/>
                  </a:lnTo>
                  <a:cubicBezTo>
                    <a:pt x="5407521" y="3509099"/>
                    <a:pt x="5398293" y="3518327"/>
                    <a:pt x="5386910" y="3518327"/>
                  </a:cubicBezTo>
                  <a:lnTo>
                    <a:pt x="20611" y="3518327"/>
                  </a:lnTo>
                  <a:cubicBezTo>
                    <a:pt x="15145" y="3518327"/>
                    <a:pt x="9902" y="3516156"/>
                    <a:pt x="6037" y="3512290"/>
                  </a:cubicBezTo>
                  <a:cubicBezTo>
                    <a:pt x="2172" y="3508425"/>
                    <a:pt x="0" y="3503182"/>
                    <a:pt x="0" y="3497716"/>
                  </a:cubicBezTo>
                  <a:lnTo>
                    <a:pt x="0" y="20611"/>
                  </a:lnTo>
                  <a:cubicBezTo>
                    <a:pt x="0" y="15145"/>
                    <a:pt x="2172" y="9902"/>
                    <a:pt x="6037" y="6037"/>
                  </a:cubicBezTo>
                  <a:cubicBezTo>
                    <a:pt x="9902" y="2172"/>
                    <a:pt x="15145" y="0"/>
                    <a:pt x="20611" y="0"/>
                  </a:cubicBezTo>
                  <a:close/>
                </a:path>
              </a:pathLst>
            </a:custGeom>
            <a:solidFill>
              <a:srgbClr val="FBD86A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66675"/>
              <a:ext cx="5407522" cy="3585002"/>
            </a:xfrm>
            <a:prstGeom prst="rect">
              <a:avLst/>
            </a:prstGeom>
          </p:spPr>
          <p:txBody>
            <a:bodyPr lIns="46656" tIns="46656" rIns="46656" bIns="46656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52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4068535" y="835461"/>
            <a:ext cx="13403891" cy="8616079"/>
            <a:chOff x="0" y="0"/>
            <a:chExt cx="5215384" cy="335247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215384" cy="3352471"/>
            </a:xfrm>
            <a:custGeom>
              <a:avLst/>
              <a:gdLst/>
              <a:ahLst/>
              <a:cxnLst/>
              <a:rect l="l" t="t" r="r" b="b"/>
              <a:pathLst>
                <a:path w="5215384" h="3352471">
                  <a:moveTo>
                    <a:pt x="17328" y="0"/>
                  </a:moveTo>
                  <a:lnTo>
                    <a:pt x="5198056" y="0"/>
                  </a:lnTo>
                  <a:cubicBezTo>
                    <a:pt x="5207626" y="0"/>
                    <a:pt x="5215384" y="7758"/>
                    <a:pt x="5215384" y="17328"/>
                  </a:cubicBezTo>
                  <a:lnTo>
                    <a:pt x="5215384" y="3335143"/>
                  </a:lnTo>
                  <a:cubicBezTo>
                    <a:pt x="5215384" y="3339739"/>
                    <a:pt x="5213558" y="3344146"/>
                    <a:pt x="5210308" y="3347396"/>
                  </a:cubicBezTo>
                  <a:cubicBezTo>
                    <a:pt x="5207059" y="3350645"/>
                    <a:pt x="5202651" y="3352471"/>
                    <a:pt x="5198056" y="3352471"/>
                  </a:cubicBezTo>
                  <a:lnTo>
                    <a:pt x="17328" y="3352471"/>
                  </a:lnTo>
                  <a:cubicBezTo>
                    <a:pt x="7758" y="3352471"/>
                    <a:pt x="0" y="3344713"/>
                    <a:pt x="0" y="3335143"/>
                  </a:cubicBezTo>
                  <a:lnTo>
                    <a:pt x="0" y="17328"/>
                  </a:lnTo>
                  <a:cubicBezTo>
                    <a:pt x="0" y="7758"/>
                    <a:pt x="7758" y="0"/>
                    <a:pt x="17328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19274F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66675"/>
              <a:ext cx="5215384" cy="3419146"/>
            </a:xfrm>
            <a:prstGeom prst="rect">
              <a:avLst/>
            </a:prstGeom>
          </p:spPr>
          <p:txBody>
            <a:bodyPr lIns="46656" tIns="46656" rIns="46656" bIns="46656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52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648922" y="713046"/>
            <a:ext cx="2486009" cy="1460040"/>
            <a:chOff x="0" y="0"/>
            <a:chExt cx="967293" cy="568094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967293" cy="568094"/>
            </a:xfrm>
            <a:custGeom>
              <a:avLst/>
              <a:gdLst/>
              <a:ahLst/>
              <a:cxnLst/>
              <a:rect l="l" t="t" r="r" b="b"/>
              <a:pathLst>
                <a:path w="967293" h="568094">
                  <a:moveTo>
                    <a:pt x="93426" y="0"/>
                  </a:moveTo>
                  <a:lnTo>
                    <a:pt x="873867" y="0"/>
                  </a:lnTo>
                  <a:cubicBezTo>
                    <a:pt x="898645" y="0"/>
                    <a:pt x="922409" y="9843"/>
                    <a:pt x="939929" y="27364"/>
                  </a:cubicBezTo>
                  <a:cubicBezTo>
                    <a:pt x="957450" y="44885"/>
                    <a:pt x="967293" y="68648"/>
                    <a:pt x="967293" y="93426"/>
                  </a:cubicBezTo>
                  <a:lnTo>
                    <a:pt x="967293" y="474668"/>
                  </a:lnTo>
                  <a:cubicBezTo>
                    <a:pt x="967293" y="499446"/>
                    <a:pt x="957450" y="523209"/>
                    <a:pt x="939929" y="540730"/>
                  </a:cubicBezTo>
                  <a:cubicBezTo>
                    <a:pt x="922409" y="558251"/>
                    <a:pt x="898645" y="568094"/>
                    <a:pt x="873867" y="568094"/>
                  </a:cubicBezTo>
                  <a:lnTo>
                    <a:pt x="93426" y="568094"/>
                  </a:lnTo>
                  <a:cubicBezTo>
                    <a:pt x="68648" y="568094"/>
                    <a:pt x="44885" y="558251"/>
                    <a:pt x="27364" y="540730"/>
                  </a:cubicBezTo>
                  <a:cubicBezTo>
                    <a:pt x="9843" y="523209"/>
                    <a:pt x="0" y="499446"/>
                    <a:pt x="0" y="474668"/>
                  </a:cubicBezTo>
                  <a:lnTo>
                    <a:pt x="0" y="93426"/>
                  </a:lnTo>
                  <a:cubicBezTo>
                    <a:pt x="0" y="68648"/>
                    <a:pt x="9843" y="44885"/>
                    <a:pt x="27364" y="27364"/>
                  </a:cubicBezTo>
                  <a:cubicBezTo>
                    <a:pt x="44885" y="9843"/>
                    <a:pt x="68648" y="0"/>
                    <a:pt x="93426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19274F"/>
              </a:solidFill>
              <a:prstDash val="lgDash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66675"/>
              <a:ext cx="967293" cy="634769"/>
            </a:xfrm>
            <a:prstGeom prst="rect">
              <a:avLst/>
            </a:prstGeom>
          </p:spPr>
          <p:txBody>
            <a:bodyPr lIns="46656" tIns="46656" rIns="46656" bIns="46656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52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568670" y="2472481"/>
            <a:ext cx="2646513" cy="1641473"/>
            <a:chOff x="0" y="0"/>
            <a:chExt cx="3528684" cy="2188630"/>
          </a:xfrm>
        </p:grpSpPr>
        <p:grpSp>
          <p:nvGrpSpPr>
            <p:cNvPr id="20" name="Group 20"/>
            <p:cNvGrpSpPr/>
            <p:nvPr/>
          </p:nvGrpSpPr>
          <p:grpSpPr>
            <a:xfrm>
              <a:off x="0" y="0"/>
              <a:ext cx="3528684" cy="2188630"/>
              <a:chOff x="0" y="0"/>
              <a:chExt cx="1029744" cy="638688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1029744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029744" h="638688">
                    <a:moveTo>
                      <a:pt x="108237" y="0"/>
                    </a:moveTo>
                    <a:lnTo>
                      <a:pt x="921507" y="0"/>
                    </a:lnTo>
                    <a:cubicBezTo>
                      <a:pt x="981285" y="0"/>
                      <a:pt x="1029744" y="48459"/>
                      <a:pt x="1029744" y="108237"/>
                    </a:cubicBezTo>
                    <a:lnTo>
                      <a:pt x="1029744" y="530451"/>
                    </a:lnTo>
                    <a:cubicBezTo>
                      <a:pt x="1029744" y="590229"/>
                      <a:pt x="981285" y="638688"/>
                      <a:pt x="921507" y="638688"/>
                    </a:cubicBezTo>
                    <a:lnTo>
                      <a:pt x="108237" y="638688"/>
                    </a:lnTo>
                    <a:cubicBezTo>
                      <a:pt x="48459" y="638688"/>
                      <a:pt x="0" y="590229"/>
                      <a:pt x="0" y="530451"/>
                    </a:cubicBezTo>
                    <a:lnTo>
                      <a:pt x="0" y="108237"/>
                    </a:lnTo>
                    <a:cubicBezTo>
                      <a:pt x="0" y="48459"/>
                      <a:pt x="48459" y="0"/>
                      <a:pt x="108237" y="0"/>
                    </a:cubicBezTo>
                    <a:close/>
                  </a:path>
                </a:pathLst>
              </a:custGeom>
              <a:solidFill>
                <a:srgbClr val="BCBEFA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" name="TextBox 22"/>
              <p:cNvSpPr txBox="1"/>
              <p:nvPr/>
            </p:nvSpPr>
            <p:spPr>
              <a:xfrm>
                <a:off x="0" y="-66675"/>
                <a:ext cx="1029744" cy="705363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52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3" name="Group 23"/>
            <p:cNvGrpSpPr/>
            <p:nvPr/>
          </p:nvGrpSpPr>
          <p:grpSpPr>
            <a:xfrm>
              <a:off x="107003" y="120955"/>
              <a:ext cx="3314679" cy="1946720"/>
              <a:chOff x="0" y="0"/>
              <a:chExt cx="967293" cy="568094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rnd">
                <a:solidFill>
                  <a:srgbClr val="FFFFFF"/>
                </a:solidFill>
                <a:prstDash val="lgDash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" name="TextBox 25"/>
              <p:cNvSpPr txBox="1"/>
              <p:nvPr/>
            </p:nvSpPr>
            <p:spPr>
              <a:xfrm>
                <a:off x="0" y="-66675"/>
                <a:ext cx="967293" cy="634769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52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7" name="Group 27"/>
          <p:cNvGrpSpPr/>
          <p:nvPr/>
        </p:nvGrpSpPr>
        <p:grpSpPr>
          <a:xfrm>
            <a:off x="568670" y="4322720"/>
            <a:ext cx="2646513" cy="1641473"/>
            <a:chOff x="0" y="0"/>
            <a:chExt cx="3528684" cy="2188630"/>
          </a:xfrm>
        </p:grpSpPr>
        <p:grpSp>
          <p:nvGrpSpPr>
            <p:cNvPr id="28" name="Group 28"/>
            <p:cNvGrpSpPr/>
            <p:nvPr/>
          </p:nvGrpSpPr>
          <p:grpSpPr>
            <a:xfrm>
              <a:off x="0" y="0"/>
              <a:ext cx="3528684" cy="2188630"/>
              <a:chOff x="0" y="0"/>
              <a:chExt cx="1029744" cy="638688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1029744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029744" h="638688">
                    <a:moveTo>
                      <a:pt x="108237" y="0"/>
                    </a:moveTo>
                    <a:lnTo>
                      <a:pt x="921507" y="0"/>
                    </a:lnTo>
                    <a:cubicBezTo>
                      <a:pt x="981285" y="0"/>
                      <a:pt x="1029744" y="48459"/>
                      <a:pt x="1029744" y="108237"/>
                    </a:cubicBezTo>
                    <a:lnTo>
                      <a:pt x="1029744" y="530451"/>
                    </a:lnTo>
                    <a:cubicBezTo>
                      <a:pt x="1029744" y="590229"/>
                      <a:pt x="981285" y="638688"/>
                      <a:pt x="921507" y="638688"/>
                    </a:cubicBezTo>
                    <a:lnTo>
                      <a:pt x="108237" y="638688"/>
                    </a:lnTo>
                    <a:cubicBezTo>
                      <a:pt x="48459" y="638688"/>
                      <a:pt x="0" y="590229"/>
                      <a:pt x="0" y="530451"/>
                    </a:cubicBezTo>
                    <a:lnTo>
                      <a:pt x="0" y="108237"/>
                    </a:lnTo>
                    <a:cubicBezTo>
                      <a:pt x="0" y="48459"/>
                      <a:pt x="48459" y="0"/>
                      <a:pt x="108237" y="0"/>
                    </a:cubicBezTo>
                    <a:close/>
                  </a:path>
                </a:pathLst>
              </a:custGeom>
              <a:solidFill>
                <a:srgbClr val="BCBEFA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" name="TextBox 30"/>
              <p:cNvSpPr txBox="1"/>
              <p:nvPr/>
            </p:nvSpPr>
            <p:spPr>
              <a:xfrm>
                <a:off x="0" y="-66675"/>
                <a:ext cx="1029744" cy="705363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52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1" name="Group 31"/>
            <p:cNvGrpSpPr/>
            <p:nvPr/>
          </p:nvGrpSpPr>
          <p:grpSpPr>
            <a:xfrm>
              <a:off x="107003" y="120955"/>
              <a:ext cx="3314679" cy="1946720"/>
              <a:chOff x="0" y="0"/>
              <a:chExt cx="967293" cy="568094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rgbClr val="BCBEFA"/>
              </a:solidFill>
              <a:ln w="38100" cap="rnd">
                <a:solidFill>
                  <a:srgbClr val="FFFFFF"/>
                </a:solidFill>
                <a:prstDash val="lgDash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" name="TextBox 33"/>
              <p:cNvSpPr txBox="1"/>
              <p:nvPr/>
            </p:nvSpPr>
            <p:spPr>
              <a:xfrm>
                <a:off x="0" y="-66675"/>
                <a:ext cx="967293" cy="634769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52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5" name="Group 35"/>
          <p:cNvGrpSpPr/>
          <p:nvPr/>
        </p:nvGrpSpPr>
        <p:grpSpPr>
          <a:xfrm>
            <a:off x="568670" y="6172959"/>
            <a:ext cx="2646513" cy="1641473"/>
            <a:chOff x="0" y="0"/>
            <a:chExt cx="3528684" cy="2188630"/>
          </a:xfrm>
        </p:grpSpPr>
        <p:grpSp>
          <p:nvGrpSpPr>
            <p:cNvPr id="36" name="Group 36"/>
            <p:cNvGrpSpPr/>
            <p:nvPr/>
          </p:nvGrpSpPr>
          <p:grpSpPr>
            <a:xfrm>
              <a:off x="0" y="0"/>
              <a:ext cx="3528684" cy="2188630"/>
              <a:chOff x="0" y="0"/>
              <a:chExt cx="1029744" cy="638688"/>
            </a:xfrm>
          </p:grpSpPr>
          <p:sp>
            <p:nvSpPr>
              <p:cNvPr id="37" name="Freeform 37"/>
              <p:cNvSpPr/>
              <p:nvPr/>
            </p:nvSpPr>
            <p:spPr>
              <a:xfrm>
                <a:off x="0" y="0"/>
                <a:ext cx="1029744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029744" h="638688">
                    <a:moveTo>
                      <a:pt x="108237" y="0"/>
                    </a:moveTo>
                    <a:lnTo>
                      <a:pt x="921507" y="0"/>
                    </a:lnTo>
                    <a:cubicBezTo>
                      <a:pt x="981285" y="0"/>
                      <a:pt x="1029744" y="48459"/>
                      <a:pt x="1029744" y="108237"/>
                    </a:cubicBezTo>
                    <a:lnTo>
                      <a:pt x="1029744" y="530451"/>
                    </a:lnTo>
                    <a:cubicBezTo>
                      <a:pt x="1029744" y="590229"/>
                      <a:pt x="981285" y="638688"/>
                      <a:pt x="921507" y="638688"/>
                    </a:cubicBezTo>
                    <a:lnTo>
                      <a:pt x="108237" y="638688"/>
                    </a:lnTo>
                    <a:cubicBezTo>
                      <a:pt x="48459" y="638688"/>
                      <a:pt x="0" y="590229"/>
                      <a:pt x="0" y="530451"/>
                    </a:cubicBezTo>
                    <a:lnTo>
                      <a:pt x="0" y="108237"/>
                    </a:lnTo>
                    <a:cubicBezTo>
                      <a:pt x="0" y="48459"/>
                      <a:pt x="48459" y="0"/>
                      <a:pt x="108237" y="0"/>
                    </a:cubicBezTo>
                    <a:close/>
                  </a:path>
                </a:pathLst>
              </a:custGeom>
              <a:solidFill>
                <a:srgbClr val="BCBEFA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8" name="TextBox 38"/>
              <p:cNvSpPr txBox="1"/>
              <p:nvPr/>
            </p:nvSpPr>
            <p:spPr>
              <a:xfrm>
                <a:off x="0" y="-66675"/>
                <a:ext cx="1029744" cy="705363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52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9" name="Group 39"/>
            <p:cNvGrpSpPr/>
            <p:nvPr/>
          </p:nvGrpSpPr>
          <p:grpSpPr>
            <a:xfrm>
              <a:off x="107003" y="120955"/>
              <a:ext cx="3314679" cy="1946720"/>
              <a:chOff x="0" y="0"/>
              <a:chExt cx="967293" cy="568094"/>
            </a:xfrm>
          </p:grpSpPr>
          <p:sp>
            <p:nvSpPr>
              <p:cNvPr id="40" name="Freeform 40"/>
              <p:cNvSpPr/>
              <p:nvPr/>
            </p:nvSpPr>
            <p:spPr>
              <a:xfrm>
                <a:off x="0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rgbClr val="BCBEFA"/>
              </a:solidFill>
              <a:ln w="38100" cap="rnd">
                <a:solidFill>
                  <a:srgbClr val="FFFFFF"/>
                </a:solidFill>
                <a:prstDash val="lgDash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" name="TextBox 41"/>
              <p:cNvSpPr txBox="1"/>
              <p:nvPr/>
            </p:nvSpPr>
            <p:spPr>
              <a:xfrm>
                <a:off x="0" y="-66675"/>
                <a:ext cx="967293" cy="634769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52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43" name="Group 43"/>
          <p:cNvGrpSpPr/>
          <p:nvPr/>
        </p:nvGrpSpPr>
        <p:grpSpPr>
          <a:xfrm>
            <a:off x="568670" y="8023198"/>
            <a:ext cx="2646513" cy="1641473"/>
            <a:chOff x="0" y="0"/>
            <a:chExt cx="3528684" cy="218863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3528684" cy="2188630"/>
              <a:chOff x="0" y="0"/>
              <a:chExt cx="1029744" cy="638688"/>
            </a:xfrm>
          </p:grpSpPr>
          <p:sp>
            <p:nvSpPr>
              <p:cNvPr id="45" name="Freeform 45"/>
              <p:cNvSpPr/>
              <p:nvPr/>
            </p:nvSpPr>
            <p:spPr>
              <a:xfrm>
                <a:off x="0" y="0"/>
                <a:ext cx="1029744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029744" h="638688">
                    <a:moveTo>
                      <a:pt x="108237" y="0"/>
                    </a:moveTo>
                    <a:lnTo>
                      <a:pt x="921507" y="0"/>
                    </a:lnTo>
                    <a:cubicBezTo>
                      <a:pt x="981285" y="0"/>
                      <a:pt x="1029744" y="48459"/>
                      <a:pt x="1029744" y="108237"/>
                    </a:cubicBezTo>
                    <a:lnTo>
                      <a:pt x="1029744" y="530451"/>
                    </a:lnTo>
                    <a:cubicBezTo>
                      <a:pt x="1029744" y="590229"/>
                      <a:pt x="981285" y="638688"/>
                      <a:pt x="921507" y="638688"/>
                    </a:cubicBezTo>
                    <a:lnTo>
                      <a:pt x="108237" y="638688"/>
                    </a:lnTo>
                    <a:cubicBezTo>
                      <a:pt x="48459" y="638688"/>
                      <a:pt x="0" y="590229"/>
                      <a:pt x="0" y="530451"/>
                    </a:cubicBezTo>
                    <a:lnTo>
                      <a:pt x="0" y="108237"/>
                    </a:lnTo>
                    <a:cubicBezTo>
                      <a:pt x="0" y="48459"/>
                      <a:pt x="48459" y="0"/>
                      <a:pt x="108237" y="0"/>
                    </a:cubicBezTo>
                    <a:close/>
                  </a:path>
                </a:pathLst>
              </a:custGeom>
              <a:solidFill>
                <a:srgbClr val="BCBEFA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" name="TextBox 46"/>
              <p:cNvSpPr txBox="1"/>
              <p:nvPr/>
            </p:nvSpPr>
            <p:spPr>
              <a:xfrm>
                <a:off x="0" y="-66675"/>
                <a:ext cx="1029744" cy="705363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52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47" name="Group 47"/>
            <p:cNvGrpSpPr/>
            <p:nvPr/>
          </p:nvGrpSpPr>
          <p:grpSpPr>
            <a:xfrm>
              <a:off x="107003" y="120955"/>
              <a:ext cx="3314679" cy="1946720"/>
              <a:chOff x="0" y="0"/>
              <a:chExt cx="967293" cy="568094"/>
            </a:xfrm>
          </p:grpSpPr>
          <p:sp>
            <p:nvSpPr>
              <p:cNvPr id="48" name="Freeform 48"/>
              <p:cNvSpPr/>
              <p:nvPr/>
            </p:nvSpPr>
            <p:spPr>
              <a:xfrm>
                <a:off x="0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rgbClr val="BCBEFA"/>
              </a:solidFill>
              <a:ln w="38100" cap="rnd">
                <a:solidFill>
                  <a:srgbClr val="FFFFFF"/>
                </a:solidFill>
                <a:prstDash val="lgDash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9" name="TextBox 49"/>
              <p:cNvSpPr txBox="1"/>
              <p:nvPr/>
            </p:nvSpPr>
            <p:spPr>
              <a:xfrm>
                <a:off x="0" y="-66675"/>
                <a:ext cx="967293" cy="634769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52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54" name="Freeform 2">
            <a:extLst>
              <a:ext uri="{FF2B5EF4-FFF2-40B4-BE49-F238E27FC236}">
                <a16:creationId xmlns:a16="http://schemas.microsoft.com/office/drawing/2014/main" id="{E807E25D-4A2C-D238-2325-61FAAFE851D2}"/>
              </a:ext>
            </a:extLst>
          </p:cNvPr>
          <p:cNvSpPr/>
          <p:nvPr/>
        </p:nvSpPr>
        <p:spPr>
          <a:xfrm>
            <a:off x="1295400" y="835461"/>
            <a:ext cx="1080000" cy="1080000"/>
          </a:xfrm>
          <a:custGeom>
            <a:avLst/>
            <a:gdLst/>
            <a:ahLst/>
            <a:cxnLst/>
            <a:rect l="l" t="t" r="r" b="b"/>
            <a:pathLst>
              <a:path w="1540295" h="1540295">
                <a:moveTo>
                  <a:pt x="0" y="0"/>
                </a:moveTo>
                <a:lnTo>
                  <a:pt x="1540295" y="0"/>
                </a:lnTo>
                <a:lnTo>
                  <a:pt x="1540295" y="1540295"/>
                </a:lnTo>
                <a:lnTo>
                  <a:pt x="0" y="15402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" name="Freeform 3">
            <a:extLst>
              <a:ext uri="{FF2B5EF4-FFF2-40B4-BE49-F238E27FC236}">
                <a16:creationId xmlns:a16="http://schemas.microsoft.com/office/drawing/2014/main" id="{443018D9-65CA-1961-B955-3A8442DF1B77}"/>
              </a:ext>
            </a:extLst>
          </p:cNvPr>
          <p:cNvSpPr/>
          <p:nvPr/>
        </p:nvSpPr>
        <p:spPr>
          <a:xfrm>
            <a:off x="1301689" y="2712592"/>
            <a:ext cx="1080000" cy="1080000"/>
          </a:xfrm>
          <a:custGeom>
            <a:avLst/>
            <a:gdLst/>
            <a:ahLst/>
            <a:cxnLst/>
            <a:rect l="l" t="t" r="r" b="b"/>
            <a:pathLst>
              <a:path w="1590223" h="1590223">
                <a:moveTo>
                  <a:pt x="0" y="0"/>
                </a:moveTo>
                <a:lnTo>
                  <a:pt x="1590224" y="0"/>
                </a:lnTo>
                <a:lnTo>
                  <a:pt x="1590224" y="1590223"/>
                </a:lnTo>
                <a:lnTo>
                  <a:pt x="0" y="15902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50" name="Picture 2" descr="CTN Vĩnh Long: Chuỗi hoạt động xã hội ý nghĩa">
            <a:extLst>
              <a:ext uri="{FF2B5EF4-FFF2-40B4-BE49-F238E27FC236}">
                <a16:creationId xmlns:a16="http://schemas.microsoft.com/office/drawing/2014/main" id="{E5A6E796-D3D1-EEC9-8C11-9A808ABA99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2843" y="854677"/>
            <a:ext cx="13267579" cy="8621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1EA17317-AFD4-3670-D5EB-240F6DFC05A5}"/>
              </a:ext>
            </a:extLst>
          </p:cNvPr>
          <p:cNvSpPr/>
          <p:nvPr/>
        </p:nvSpPr>
        <p:spPr>
          <a:xfrm>
            <a:off x="4068535" y="7581900"/>
            <a:ext cx="13417738" cy="1869638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Hình chữ nhật 25">
            <a:extLst>
              <a:ext uri="{FF2B5EF4-FFF2-40B4-BE49-F238E27FC236}">
                <a16:creationId xmlns:a16="http://schemas.microsoft.com/office/drawing/2014/main" id="{A1C95875-187D-86FA-7E4A-E3F0903F9659}"/>
              </a:ext>
            </a:extLst>
          </p:cNvPr>
          <p:cNvSpPr/>
          <p:nvPr/>
        </p:nvSpPr>
        <p:spPr>
          <a:xfrm>
            <a:off x="4054688" y="8516719"/>
            <a:ext cx="1340389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5400" b="0" cap="none" spc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Dọn rác đường phố.</a:t>
            </a:r>
          </a:p>
        </p:txBody>
      </p:sp>
    </p:spTree>
    <p:extLst>
      <p:ext uri="{BB962C8B-B14F-4D97-AF65-F5344CB8AC3E}">
        <p14:creationId xmlns:p14="http://schemas.microsoft.com/office/powerpoint/2010/main" val="3412289103"/>
      </p:ext>
    </p:extLst>
  </p:cSld>
  <p:clrMapOvr>
    <a:masterClrMapping/>
  </p:clrMapOvr>
  <p:transition spd="slow">
    <p:randomBar dir="vert"/>
  </p:transition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304</TotalTime>
  <Words>460</Words>
  <Application>Microsoft Office PowerPoint</Application>
  <PresentationFormat>Custom</PresentationFormat>
  <Paragraphs>54</Paragraphs>
  <Slides>34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34</vt:i4>
      </vt:variant>
    </vt:vector>
  </HeadingPairs>
  <TitlesOfParts>
    <vt:vector size="47" baseType="lpstr">
      <vt:lpstr>#9Slide03 Arima Madurai Black</vt:lpstr>
      <vt:lpstr>#9Slide03 Prompt Black</vt:lpstr>
      <vt:lpstr>Arial</vt:lpstr>
      <vt:lpstr>Calibri</vt:lpstr>
      <vt:lpstr>Cambria</vt:lpstr>
      <vt:lpstr>Tahoma</vt:lpstr>
      <vt:lpstr>Times New Roman</vt:lpstr>
      <vt:lpstr>1_Office Theme</vt:lpstr>
      <vt:lpstr>2_Office Theme</vt:lpstr>
      <vt:lpstr>Office Theme</vt:lpstr>
      <vt:lpstr>3_Office Theme</vt:lpstr>
      <vt:lpstr>4_Office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CHUDE 7 - TUAN 24 - SHDC</dc:title>
  <dc:subject>9Slide.vn</dc:subject>
  <dc:creator>Hi There</dc:creator>
  <dc:description>9Slide.vn</dc:description>
  <cp:lastModifiedBy>SingPC</cp:lastModifiedBy>
  <cp:revision>23</cp:revision>
  <dcterms:created xsi:type="dcterms:W3CDTF">2006-08-16T00:00:00Z</dcterms:created>
  <dcterms:modified xsi:type="dcterms:W3CDTF">2024-12-12T02:55:08Z</dcterms:modified>
  <cp:category>9Slide.vn</cp:category>
  <dc:identifier>DAFqNt_XBVA</dc:identifier>
</cp:coreProperties>
</file>