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9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9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6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40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16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13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93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89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4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71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97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0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0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71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46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9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9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7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0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0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2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7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0</Words>
  <Application>Microsoft Office PowerPoint</Application>
  <PresentationFormat>Widescreen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SingPC</cp:lastModifiedBy>
  <cp:revision>50</cp:revision>
  <dcterms:created xsi:type="dcterms:W3CDTF">2006-08-16T00:00:00Z</dcterms:created>
  <dcterms:modified xsi:type="dcterms:W3CDTF">2024-12-12T01:29:54Z</dcterms:modified>
</cp:coreProperties>
</file>