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sldIdLst>
    <p:sldId id="256" r:id="rId2"/>
    <p:sldId id="269" r:id="rId3"/>
    <p:sldId id="266" r:id="rId4"/>
    <p:sldId id="280" r:id="rId5"/>
    <p:sldId id="281" r:id="rId6"/>
    <p:sldId id="282" r:id="rId7"/>
    <p:sldId id="277" r:id="rId8"/>
    <p:sldId id="271" r:id="rId9"/>
    <p:sldId id="274" r:id="rId10"/>
    <p:sldId id="275" r:id="rId11"/>
    <p:sldId id="278" r:id="rId12"/>
    <p:sldId id="260" r:id="rId13"/>
    <p:sldId id="273" r:id="rId14"/>
    <p:sldId id="262" r:id="rId15"/>
    <p:sldId id="272" r:id="rId16"/>
    <p:sldId id="268" r:id="rId17"/>
    <p:sldId id="265" r:id="rId18"/>
  </p:sldIdLst>
  <p:sldSz cx="9144000" cy="6858000" type="screen4x3"/>
  <p:notesSz cx="6858000" cy="9144000"/>
  <p:embeddedFontLst>
    <p:embeddedFont>
      <p:font typeface="Arial-SGK-TV" panose="020B0604020202020204" charset="0"/>
      <p:regular r:id="rId20"/>
      <p:bold r:id="rId21"/>
      <p:italic r:id="rId22"/>
    </p:embeddedFont>
    <p:embeddedFont>
      <p:font typeface="Arial Rounded MT Bold" panose="020F0704030504030204" pitchFamily="34" charset="0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DD09E"/>
    <a:srgbClr val="78CDD1"/>
    <a:srgbClr val="FFFFFF"/>
    <a:srgbClr val="0CAE4C"/>
    <a:srgbClr val="D3EAD4"/>
    <a:srgbClr val="1D90D0"/>
    <a:srgbClr val="F7931C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DF4EC-C5B4-4C54-955F-07C57CE0159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969D-F59E-440E-85F9-B689AD8C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9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1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076496" y="3000944"/>
            <a:ext cx="1070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04053"/>
              </p:ext>
            </p:extLst>
          </p:nvPr>
        </p:nvGraphicFramePr>
        <p:xfrm>
          <a:off x="2651760" y="3041021"/>
          <a:ext cx="384048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4772487" y="2990389"/>
            <a:ext cx="1551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âng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3076819" y="3000944"/>
            <a:ext cx="1076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793356" y="2970931"/>
            <a:ext cx="1509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âng</a:t>
            </a:r>
            <a:endParaRPr lang="en-US" sz="6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93496" y="1507108"/>
            <a:ext cx="33570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ầng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31065" y="4534857"/>
            <a:ext cx="1681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ầng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696CA7-DD5C-4DC0-A0E0-B17D322227A7}"/>
              </a:ext>
            </a:extLst>
          </p:cNvPr>
          <p:cNvCxnSpPr>
            <a:cxnSpLocks/>
          </p:cNvCxnSpPr>
          <p:nvPr/>
        </p:nvCxnSpPr>
        <p:spPr>
          <a:xfrm>
            <a:off x="4981903" y="2635151"/>
            <a:ext cx="210473" cy="229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6D4916A5-42B2-4EB7-B713-04383793EC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03" y="2670349"/>
            <a:ext cx="211933" cy="1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3507 0.227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9514 0.2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07882 0.290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5" grpId="2"/>
      <p:bldP spid="38" grpId="0"/>
      <p:bldP spid="38" grpId="1"/>
      <p:bldP spid="38" grpId="2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817" y="1971739"/>
            <a:ext cx="238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ây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àng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93633" y="2022360"/>
            <a:ext cx="2356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ăng</a:t>
            </a:r>
            <a:r>
              <a:rPr lang="en-US" sz="4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tre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94704" y="2004828"/>
            <a:ext cx="2297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ầng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3266" y="4246308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àng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97500" y="4246308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ăng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01950" y="4246308"/>
            <a:ext cx="1183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ầng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204820"/>
              </p:ext>
            </p:extLst>
          </p:nvPr>
        </p:nvGraphicFramePr>
        <p:xfrm>
          <a:off x="6179329" y="3242652"/>
          <a:ext cx="228600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09927"/>
              </p:ext>
            </p:extLst>
          </p:nvPr>
        </p:nvGraphicFramePr>
        <p:xfrm>
          <a:off x="3331804" y="3242652"/>
          <a:ext cx="228600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193768" y="3250326"/>
            <a:ext cx="1070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t</a:t>
            </a:r>
            <a:endParaRPr lang="en-US" sz="40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26997"/>
              </p:ext>
            </p:extLst>
          </p:nvPr>
        </p:nvGraphicFramePr>
        <p:xfrm>
          <a:off x="556139" y="3246462"/>
          <a:ext cx="228600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520677" y="3256136"/>
            <a:ext cx="1058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ăng</a:t>
            </a:r>
            <a:endParaRPr lang="en-US" sz="4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74284" y="3238393"/>
            <a:ext cx="1058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âng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3369738" y="3248060"/>
            <a:ext cx="1076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m</a:t>
            </a:r>
            <a:endParaRPr lang="en-US" sz="4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1741693" y="3236803"/>
            <a:ext cx="1058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ang</a:t>
            </a:r>
            <a:endParaRPr lang="en-US" sz="4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7312" y="3253043"/>
            <a:ext cx="1070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b</a:t>
            </a:r>
            <a:endParaRPr lang="en-US" sz="40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FCD076-3F5D-4692-A574-F3FFB64600A7}"/>
              </a:ext>
            </a:extLst>
          </p:cNvPr>
          <p:cNvSpPr/>
          <p:nvPr/>
        </p:nvSpPr>
        <p:spPr>
          <a:xfrm>
            <a:off x="2025711" y="3226651"/>
            <a:ext cx="1058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solidFill>
                <a:schemeClr val="accent2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496001" y="3000739"/>
            <a:ext cx="109938" cy="1454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886836" y="3000739"/>
            <a:ext cx="138875" cy="1231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43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5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760663" y="2161715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ắng </a:t>
            </a:r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hè</a:t>
            </a:r>
            <a:endParaRPr lang="en-US" sz="30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40794" y="2161715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àng </a:t>
            </a:r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xóm</a:t>
            </a:r>
            <a:endParaRPr lang="en-US" sz="30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584960" y="395902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âng </a:t>
            </a:r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lời</a:t>
            </a:r>
            <a:endParaRPr lang="en-US" sz="300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4960" y="3959022"/>
            <a:ext cx="259842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mây tr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ắng</a:t>
            </a:r>
            <a:endParaRPr lang="en-US" sz="300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13" y="1205390"/>
            <a:ext cx="4975859" cy="3184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" y="2010682"/>
            <a:ext cx="2629834" cy="217193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72903" y="4389668"/>
            <a:ext cx="2865516" cy="638628"/>
          </a:xfrm>
          <a:prstGeom prst="roundRect">
            <a:avLst/>
          </a:prstGeom>
          <a:solidFill>
            <a:schemeClr val="bg1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 ngã em nâng.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7" y="989274"/>
            <a:ext cx="621792" cy="599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0" y="111572"/>
            <a:ext cx="706933" cy="7130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 smtClean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41314" y="4465868"/>
            <a:ext cx="5048356" cy="638628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cẳng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9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301" y="349872"/>
            <a:ext cx="76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1073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38" y="468085"/>
            <a:ext cx="9165238" cy="5966052"/>
          </a:xfrm>
          <a:prstGeom prst="roundRect">
            <a:avLst>
              <a:gd name="adj" fmla="val 0"/>
            </a:avLst>
          </a:prstGeom>
        </p:spPr>
      </p:pic>
      <p:sp>
        <p:nvSpPr>
          <p:cNvPr id="13" name="TextBox 12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927"/>
            <a:ext cx="4034178" cy="2626022"/>
          </a:xfrm>
          <a:prstGeom prst="roundRect">
            <a:avLst>
              <a:gd name="adj" fmla="val 0"/>
            </a:avLst>
          </a:prstGeom>
        </p:spPr>
      </p:pic>
      <p:sp>
        <p:nvSpPr>
          <p:cNvPr id="7" name="TextBox 6"/>
          <p:cNvSpPr txBox="1"/>
          <p:nvPr/>
        </p:nvSpPr>
        <p:spPr>
          <a:xfrm>
            <a:off x="5067961" y="79531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Mặt trăng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2011" y="1713953"/>
            <a:ext cx="480665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ts val="3000"/>
              </a:lnSpc>
            </a:pPr>
            <a:r>
              <a:rPr lang="en-US" sz="2400" spc="-20" smtClean="0">
                <a:latin typeface="Arial-SGK-TV" pitchFamily="2" charset="0"/>
                <a:cs typeface="Arial-SGK-TV" pitchFamily="2" charset="0"/>
              </a:rPr>
              <a:t>Mặt trăng có tuổi gần bằng tuổi của trái đất. Một ngày ở mặt trăng </a:t>
            </a:r>
            <a:r>
              <a:rPr lang="en-US" sz="2400" spc="-50" smtClean="0">
                <a:latin typeface="Arial-SGK-TV" pitchFamily="2" charset="0"/>
                <a:cs typeface="Arial-SGK-TV" pitchFamily="2" charset="0"/>
              </a:rPr>
              <a:t>dài gần bằng ba mươi ngày trái đất.</a:t>
            </a:r>
          </a:p>
          <a:p>
            <a:pPr indent="274320" algn="just">
              <a:lnSpc>
                <a:spcPts val="3000"/>
              </a:lnSpc>
            </a:pPr>
            <a:r>
              <a:rPr lang="en-US" sz="2400" spc="-20" smtClean="0">
                <a:latin typeface="Arial-SGK-TV" pitchFamily="2" charset="0"/>
                <a:cs typeface="Arial-SGK-TV" pitchFamily="2" charset="0"/>
              </a:rPr>
              <a:t>Hai người đầu tiên lên mặt trăng là người Mĩ.</a:t>
            </a:r>
          </a:p>
          <a:p>
            <a:pPr indent="274320" algn="just">
              <a:lnSpc>
                <a:spcPts val="3000"/>
              </a:lnSpc>
            </a:pPr>
            <a:r>
              <a:rPr lang="en-US" sz="2400" spc="-20" smtClean="0">
                <a:latin typeface="Arial-SGK-TV" pitchFamily="2" charset="0"/>
                <a:cs typeface="Arial-SGK-TV" pitchFamily="2" charset="0"/>
              </a:rPr>
              <a:t>Sau này đã có thêm nhiều người lên mặt trăng.	</a:t>
            </a:r>
            <a:endParaRPr lang="en-US" sz="2400" spc="-2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14949" y="5129349"/>
            <a:ext cx="3910148" cy="1126844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37" y="4984066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F42FBD-FDE7-49EE-893B-5548BC3D91ED}"/>
              </a:ext>
            </a:extLst>
          </p:cNvPr>
          <p:cNvSpPr/>
          <p:nvPr/>
        </p:nvSpPr>
        <p:spPr>
          <a:xfrm>
            <a:off x="4407576" y="5274964"/>
            <a:ext cx="395552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Bài này cho em biết gì về tuổi của mặt trăng?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1" uiExpand="1" build="p"/>
      <p:bldP spid="9" grpId="0" animBg="1"/>
      <p:bldP spid="1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" y="9000"/>
            <a:ext cx="914031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97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13C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9923" y="3027347"/>
            <a:ext cx="67441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8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8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8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ăng</a:t>
            </a:r>
            <a:r>
              <a:rPr lang="en-US" sz="8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8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âng</a:t>
            </a:r>
            <a:endParaRPr lang="en-US" sz="80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Hỏi – đáp về bức tranh.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cây bà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m t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70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bức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01126"/>
              </p:ext>
            </p:extLst>
          </p:nvPr>
        </p:nvGraphicFramePr>
        <p:xfrm>
          <a:off x="6200111" y="3242652"/>
          <a:ext cx="228600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369795"/>
              </p:ext>
            </p:extLst>
          </p:nvPr>
        </p:nvGraphicFramePr>
        <p:xfrm>
          <a:off x="3331804" y="3242652"/>
          <a:ext cx="228600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6214550" y="3250326"/>
            <a:ext cx="1070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t</a:t>
            </a:r>
            <a:endParaRPr lang="en-US" sz="40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103702"/>
              </p:ext>
            </p:extLst>
          </p:nvPr>
        </p:nvGraphicFramePr>
        <p:xfrm>
          <a:off x="556139" y="3246462"/>
          <a:ext cx="228600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520677" y="3214572"/>
            <a:ext cx="1058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ăng</a:t>
            </a:r>
            <a:endParaRPr lang="en-US" sz="4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95066" y="3238393"/>
            <a:ext cx="1058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âng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3463257" y="3206496"/>
            <a:ext cx="1076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m</a:t>
            </a:r>
            <a:endParaRPr lang="en-US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1741693" y="3216021"/>
            <a:ext cx="1058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ang</a:t>
            </a:r>
            <a:endParaRPr lang="en-US" sz="4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1613" y="3242652"/>
            <a:ext cx="1070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b</a:t>
            </a:r>
            <a:endParaRPr lang="en-US" sz="4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FCD076-3F5D-4692-A574-F3FFB64600A7}"/>
              </a:ext>
            </a:extLst>
          </p:cNvPr>
          <p:cNvSpPr/>
          <p:nvPr/>
        </p:nvSpPr>
        <p:spPr>
          <a:xfrm>
            <a:off x="2025711" y="3226651"/>
            <a:ext cx="1058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817" y="1971739"/>
            <a:ext cx="238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ây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àng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93633" y="2022360"/>
            <a:ext cx="2356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ăng</a:t>
            </a:r>
            <a:r>
              <a:rPr lang="en-US" sz="4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tre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15486" y="2004828"/>
            <a:ext cx="2297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4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ầng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7516783" y="3000739"/>
            <a:ext cx="109938" cy="1454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886836" y="3000739"/>
            <a:ext cx="138875" cy="1231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3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4" grpId="0"/>
      <p:bldP spid="40" grpId="0"/>
      <p:bldP spid="39" grpId="0"/>
      <p:bldP spid="41" grpId="0"/>
      <p:bldP spid="27" grpId="0"/>
      <p:bldP spid="12" grpId="0"/>
      <p:bldP spid="33" grpId="0" build="p"/>
      <p:bldP spid="49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896983"/>
              </p:ext>
            </p:extLst>
          </p:nvPr>
        </p:nvGraphicFramePr>
        <p:xfrm>
          <a:off x="2743200" y="3101682"/>
          <a:ext cx="36576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672139" y="2980376"/>
            <a:ext cx="1603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ang</a:t>
            </a:r>
            <a:endParaRPr lang="en-US" sz="6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35546" y="3000419"/>
            <a:ext cx="16766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ang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22696" y="3021440"/>
            <a:ext cx="1070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b</a:t>
            </a:r>
            <a:endParaRPr lang="en-US" sz="6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3116998" y="3015192"/>
            <a:ext cx="1076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b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31780" y="1392619"/>
            <a:ext cx="3480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ây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àng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3696CA7-DD5C-4DC0-A0E0-B17D322227A7}"/>
              </a:ext>
            </a:extLst>
          </p:cNvPr>
          <p:cNvCxnSpPr>
            <a:cxnSpLocks/>
          </p:cNvCxnSpPr>
          <p:nvPr/>
        </p:nvCxnSpPr>
        <p:spPr>
          <a:xfrm>
            <a:off x="4936183" y="2711347"/>
            <a:ext cx="210473" cy="229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6D4916A5-42B2-4EB7-B713-04383793EC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83" y="2746545"/>
            <a:ext cx="211933" cy="17913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623664" y="4588176"/>
            <a:ext cx="1896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àng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3073 0.232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07552 0.234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07587 0.296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15" grpId="0"/>
      <p:bldP spid="15" grpId="1"/>
      <p:bldP spid="15" grpId="2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736228" y="2841703"/>
            <a:ext cx="1571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ăng</a:t>
            </a:r>
            <a:endParaRPr lang="en-US" sz="6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32952"/>
              </p:ext>
            </p:extLst>
          </p:nvPr>
        </p:nvGraphicFramePr>
        <p:xfrm>
          <a:off x="2651760" y="2968282"/>
          <a:ext cx="384048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4743144" y="2864752"/>
            <a:ext cx="1557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ăng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3141139" y="2864753"/>
            <a:ext cx="1076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smtClean="0">
                <a:latin typeface="Arial-SGK-TV" pitchFamily="2" charset="0"/>
                <a:cs typeface="Arial-SGK-TV" pitchFamily="2" charset="0"/>
              </a:rPr>
              <a:t>m</a:t>
            </a:r>
            <a:endParaRPr lang="en-US" sz="6000" dirty="0"/>
          </a:p>
        </p:txBody>
      </p:sp>
      <p:sp>
        <p:nvSpPr>
          <p:cNvPr id="48" name="Rectangle 47"/>
          <p:cNvSpPr/>
          <p:nvPr/>
        </p:nvSpPr>
        <p:spPr>
          <a:xfrm>
            <a:off x="3145064" y="2867019"/>
            <a:ext cx="1070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m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51016" y="1378124"/>
            <a:ext cx="3441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ăng</a:t>
            </a:r>
            <a:r>
              <a:rPr lang="en-US" sz="6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tre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17063" y="4351381"/>
            <a:ext cx="2109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ăng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02882 0.220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6892 0.21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4" grpId="2"/>
      <p:bldP spid="39" grpId="0"/>
      <p:bldP spid="39" grpId="1"/>
      <p:bldP spid="39" grpId="2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2767</TotalTime>
  <Words>175</Words>
  <Application>Microsoft Office PowerPoint</Application>
  <PresentationFormat>On-screen Show (4:3)</PresentationFormat>
  <Paragraphs>70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Arial-SGK-TV</vt:lpstr>
      <vt:lpstr>Arial Rounded MT Bold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SingPC</cp:lastModifiedBy>
  <cp:revision>254</cp:revision>
  <dcterms:created xsi:type="dcterms:W3CDTF">2019-12-10T02:20:27Z</dcterms:created>
  <dcterms:modified xsi:type="dcterms:W3CDTF">2024-12-11T02:55:57Z</dcterms:modified>
</cp:coreProperties>
</file>