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1" r:id="rId3"/>
    <p:sldMasterId id="2147483703" r:id="rId4"/>
    <p:sldMasterId id="2147483709" r:id="rId5"/>
    <p:sldMasterId id="2147483721" r:id="rId6"/>
  </p:sldMasterIdLst>
  <p:notesMasterIdLst>
    <p:notesMasterId r:id="rId26"/>
  </p:notesMasterIdLst>
  <p:sldIdLst>
    <p:sldId id="296" r:id="rId7"/>
    <p:sldId id="263" r:id="rId8"/>
    <p:sldId id="265" r:id="rId9"/>
    <p:sldId id="266" r:id="rId10"/>
    <p:sldId id="267" r:id="rId11"/>
    <p:sldId id="268" r:id="rId12"/>
    <p:sldId id="274" r:id="rId13"/>
    <p:sldId id="332" r:id="rId14"/>
    <p:sldId id="320" r:id="rId15"/>
    <p:sldId id="327" r:id="rId16"/>
    <p:sldId id="330" r:id="rId17"/>
    <p:sldId id="2007577318" r:id="rId18"/>
    <p:sldId id="333" r:id="rId19"/>
    <p:sldId id="335" r:id="rId20"/>
    <p:sldId id="2007577319" r:id="rId21"/>
    <p:sldId id="3312" r:id="rId22"/>
    <p:sldId id="2007577320" r:id="rId23"/>
    <p:sldId id="295"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ục Chưa có tên" id="{5961E9F9-B071-4C02-89A9-3A94B53AF3B0}">
          <p14:sldIdLst>
            <p14:sldId id="296"/>
            <p14:sldId id="263"/>
            <p14:sldId id="265"/>
            <p14:sldId id="266"/>
            <p14:sldId id="267"/>
            <p14:sldId id="268"/>
            <p14:sldId id="274"/>
            <p14:sldId id="332"/>
            <p14:sldId id="320"/>
            <p14:sldId id="327"/>
            <p14:sldId id="330"/>
            <p14:sldId id="2007577318"/>
            <p14:sldId id="333"/>
            <p14:sldId id="335"/>
            <p14:sldId id="2007577319"/>
            <p14:sldId id="3312"/>
            <p14:sldId id="2007577320"/>
            <p14:sldId id="295"/>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2F82E-527A-4CD0-B1B7-9509343E6F62}"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792C4-6509-4E20-9150-3058A3D4147E}" type="slidenum">
              <a:rPr lang="en-US" smtClean="0"/>
              <a:t>‹#›</a:t>
            </a:fld>
            <a:endParaRPr lang="en-US"/>
          </a:p>
        </p:txBody>
      </p:sp>
    </p:spTree>
    <p:extLst>
      <p:ext uri="{BB962C8B-B14F-4D97-AF65-F5344CB8AC3E}">
        <p14:creationId xmlns:p14="http://schemas.microsoft.com/office/powerpoint/2010/main" val="55901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91937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630280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233691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07872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515805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43444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049035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472104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464969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3152927"/>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26430579"/>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144767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42340850"/>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70518711"/>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93451158"/>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53712592"/>
      </p:ext>
    </p:extLst>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013602"/>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74290814"/>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17123251"/>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20364196"/>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59948145"/>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212715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595003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061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808914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685506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063317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60900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414923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33275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453607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49355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24512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5427844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175452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289300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8532492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9810735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566468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5451119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1749161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89265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991236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5002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672495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265205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066517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820177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373900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770671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6117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8821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12/5/2024</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822023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40110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40437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682952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616428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603008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58581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140180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87006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33322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94624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60680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7599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94620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355606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9569412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jp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4.xml"/><Relationship Id="rId7" Type="http://schemas.openxmlformats.org/officeDocument/2006/relationships/tags" Target="../tags/tag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4.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247023754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33154155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733" r:id="rId13"/>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518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8442797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6259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5650093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notesSlide" Target="../notesSlides/notesSlide7.xml"/><Relationship Id="rId16" Type="http://schemas.openxmlformats.org/officeDocument/2006/relationships/image" Target="../media/image53.png"/><Relationship Id="rId1" Type="http://schemas.openxmlformats.org/officeDocument/2006/relationships/slideLayout" Target="../slideLayouts/slideLayout6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8.gif"/><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3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3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6"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8.GIF"/></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8517" y="968188"/>
            <a:ext cx="8193741" cy="646331"/>
          </a:xfrm>
          <a:prstGeom prst="rect">
            <a:avLst/>
          </a:prstGeom>
          <a:noFill/>
        </p:spPr>
        <p:txBody>
          <a:bodyPr wrap="square" rtlCol="0">
            <a:spAutoFit/>
          </a:bodyPr>
          <a:lstStyle/>
          <a:p>
            <a:pPr algn="ctr"/>
            <a:r>
              <a:rPr lang="en-US" sz="3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PTDTBT TH TRỊNH TƯỜNG</a:t>
            </a:r>
          </a:p>
        </p:txBody>
      </p:sp>
      <p:sp>
        <p:nvSpPr>
          <p:cNvPr id="3" name="TextBox 2"/>
          <p:cNvSpPr txBox="1"/>
          <p:nvPr/>
        </p:nvSpPr>
        <p:spPr>
          <a:xfrm>
            <a:off x="887507" y="3236259"/>
            <a:ext cx="10709408" cy="646331"/>
          </a:xfrm>
          <a:prstGeom prst="rect">
            <a:avLst/>
          </a:prstGeom>
          <a:noFill/>
        </p:spPr>
        <p:txBody>
          <a:bodyPr wrap="square" rtlCol="0">
            <a:spAutoFit/>
          </a:bodyPr>
          <a:lstStyle/>
          <a:p>
            <a:pPr algn="ct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Hoàng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Nguyệt</a:t>
            </a:r>
            <a:endPar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568193" y="4056761"/>
            <a:ext cx="10273980"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nhiệm</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4C</a:t>
            </a:r>
          </a:p>
        </p:txBody>
      </p:sp>
    </p:spTree>
    <p:extLst>
      <p:ext uri="{BB962C8B-B14F-4D97-AF65-F5344CB8AC3E}">
        <p14:creationId xmlns:p14="http://schemas.microsoft.com/office/powerpoint/2010/main" val="2652584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BAE8E664-2685-0FFE-7522-F37DC272DBAC}"/>
              </a:ext>
            </a:extLst>
          </p:cNvPr>
          <p:cNvSpPr txBox="1"/>
          <p:nvPr/>
        </p:nvSpPr>
        <p:spPr>
          <a:xfrm>
            <a:off x="4393096" y="268357"/>
            <a:ext cx="3826565" cy="553998"/>
          </a:xfrm>
          <a:prstGeom prst="rect">
            <a:avLst/>
          </a:prstGeom>
          <a:noFill/>
        </p:spPr>
        <p:txBody>
          <a:bodyPr wrap="square" lIns="0" tIns="0" rIns="0" bIns="0" rtlCol="0">
            <a:spAutoFit/>
          </a:bodyPr>
          <a:lstStyle/>
          <a:p>
            <a:pPr algn="l"/>
            <a:r>
              <a:rPr lang="en-US" sz="3600" b="1" dirty="0" err="1">
                <a:solidFill>
                  <a:srgbClr val="002060"/>
                </a:solidFill>
                <a:latin typeface="Calibri" panose="020F0502020204030204" pitchFamily="34" charset="0"/>
                <a:cs typeface="Calibri" panose="020F0502020204030204" pitchFamily="34" charset="0"/>
              </a:rPr>
              <a:t>Tính</a:t>
            </a:r>
            <a:r>
              <a:rPr lang="en-US" sz="3600" b="1" dirty="0">
                <a:solidFill>
                  <a:srgbClr val="002060"/>
                </a:solidFill>
                <a:latin typeface="Calibri" panose="020F0502020204030204" pitchFamily="34" charset="0"/>
                <a:cs typeface="Calibri" panose="020F0502020204030204" pitchFamily="34" charset="0"/>
              </a:rPr>
              <a:t> 76 : 19 = ?</a:t>
            </a:r>
          </a:p>
        </p:txBody>
      </p:sp>
      <p:pic>
        <p:nvPicPr>
          <p:cNvPr id="23" name="Picture 22">
            <a:extLst>
              <a:ext uri="{FF2B5EF4-FFF2-40B4-BE49-F238E27FC236}">
                <a16:creationId xmlns:a16="http://schemas.microsoft.com/office/drawing/2014/main" id="{3A83B907-9A90-4859-E20B-D59D7A6C4C42}"/>
              </a:ext>
            </a:extLst>
          </p:cNvPr>
          <p:cNvPicPr>
            <a:picLocks noChangeAspect="1"/>
          </p:cNvPicPr>
          <p:nvPr/>
        </p:nvPicPr>
        <p:blipFill>
          <a:blip r:embed="rId3"/>
          <a:stretch>
            <a:fillRect/>
          </a:stretch>
        </p:blipFill>
        <p:spPr>
          <a:xfrm>
            <a:off x="572742" y="1334121"/>
            <a:ext cx="3333750" cy="3990975"/>
          </a:xfrm>
          <a:prstGeom prst="rect">
            <a:avLst/>
          </a:prstGeom>
        </p:spPr>
      </p:pic>
      <p:pic>
        <p:nvPicPr>
          <p:cNvPr id="25" name="Picture 24">
            <a:extLst>
              <a:ext uri="{FF2B5EF4-FFF2-40B4-BE49-F238E27FC236}">
                <a16:creationId xmlns:a16="http://schemas.microsoft.com/office/drawing/2014/main" id="{2EC4BF3C-63FE-1999-AB64-76661CFD5931}"/>
              </a:ext>
            </a:extLst>
          </p:cNvPr>
          <p:cNvPicPr>
            <a:picLocks noChangeAspect="1"/>
          </p:cNvPicPr>
          <p:nvPr/>
        </p:nvPicPr>
        <p:blipFill>
          <a:blip r:embed="rId4"/>
          <a:stretch>
            <a:fillRect/>
          </a:stretch>
        </p:blipFill>
        <p:spPr>
          <a:xfrm>
            <a:off x="6462712" y="1381539"/>
            <a:ext cx="4752975" cy="4114800"/>
          </a:xfrm>
          <a:prstGeom prst="rect">
            <a:avLst/>
          </a:prstGeom>
        </p:spPr>
      </p:pic>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5C87B12E-DC87-404A-6E08-8508B4164F98}"/>
              </a:ext>
            </a:extLst>
          </p:cNvPr>
          <p:cNvSpPr txBox="1"/>
          <p:nvPr/>
        </p:nvSpPr>
        <p:spPr>
          <a:xfrm>
            <a:off x="954157" y="318052"/>
            <a:ext cx="3826565" cy="553998"/>
          </a:xfrm>
          <a:prstGeom prst="rect">
            <a:avLst/>
          </a:prstGeom>
          <a:noFill/>
        </p:spPr>
        <p:txBody>
          <a:bodyPr wrap="square" lIns="0" tIns="0" rIns="0" bIns="0" rtlCol="0">
            <a:spAutoFit/>
          </a:bodyPr>
          <a:lstStyle/>
          <a:p>
            <a:pPr algn="l"/>
            <a:r>
              <a:rPr lang="en-US" sz="3600" b="1" dirty="0" err="1">
                <a:solidFill>
                  <a:srgbClr val="002060"/>
                </a:solidFill>
                <a:latin typeface="Calibri" panose="020F0502020204030204" pitchFamily="34" charset="0"/>
                <a:cs typeface="Calibri" panose="020F0502020204030204" pitchFamily="34" charset="0"/>
              </a:rPr>
              <a:t>Đặt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tính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rồi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tính</a:t>
            </a:r>
            <a:r>
              <a:rPr lang="en-US" sz="3600" b="1" dirty="0">
                <a:solidFill>
                  <a:srgbClr val="002060"/>
                </a:solidFill>
                <a:latin typeface="Calibri" panose="020F0502020204030204" pitchFamily="34" charset="0"/>
                <a:cs typeface="Calibri" panose="020F0502020204030204" pitchFamily="34" charset="0"/>
              </a:rPr>
              <a:t>:</a:t>
            </a:r>
          </a:p>
        </p:txBody>
      </p:sp>
      <p:sp>
        <p:nvSpPr>
          <p:cNvPr id="8" name="Rectangle: Rounded Corners 7">
            <a:extLst>
              <a:ext uri="{FF2B5EF4-FFF2-40B4-BE49-F238E27FC236}">
                <a16:creationId xmlns:a16="http://schemas.microsoft.com/office/drawing/2014/main" id="{895E974E-A33C-BBCC-76DF-F484FC7D7204}"/>
              </a:ext>
            </a:extLst>
          </p:cNvPr>
          <p:cNvSpPr/>
          <p:nvPr/>
        </p:nvSpPr>
        <p:spPr>
          <a:xfrm>
            <a:off x="1043609" y="1341783"/>
            <a:ext cx="2882348" cy="22561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0C650AE-DE1A-1A6F-0948-D3ED42DE75C0}"/>
              </a:ext>
            </a:extLst>
          </p:cNvPr>
          <p:cNvGrpSpPr/>
          <p:nvPr/>
        </p:nvGrpSpPr>
        <p:grpSpPr>
          <a:xfrm>
            <a:off x="1699590" y="1588662"/>
            <a:ext cx="2031452" cy="1631502"/>
            <a:chOff x="827213" y="1441024"/>
            <a:chExt cx="1554214" cy="1631502"/>
          </a:xfrm>
        </p:grpSpPr>
        <p:sp>
          <p:nvSpPr>
            <p:cNvPr id="16" name="TextBox 43">
              <a:extLst>
                <a:ext uri="{FF2B5EF4-FFF2-40B4-BE49-F238E27FC236}">
                  <a16:creationId xmlns:a16="http://schemas.microsoft.com/office/drawing/2014/main" id="{0FB7739B-6A73-8A95-27F0-F8EC3A3268BC}"/>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19</a:t>
              </a:r>
            </a:p>
          </p:txBody>
        </p:sp>
        <p:sp>
          <p:nvSpPr>
            <p:cNvPr id="17" name="TextBox 49">
              <a:extLst>
                <a:ext uri="{FF2B5EF4-FFF2-40B4-BE49-F238E27FC236}">
                  <a16:creationId xmlns:a16="http://schemas.microsoft.com/office/drawing/2014/main" id="{B03704E3-92D0-C3D7-2A0D-99A7533EE300}"/>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76</a:t>
              </a:r>
            </a:p>
          </p:txBody>
        </p:sp>
        <p:grpSp>
          <p:nvGrpSpPr>
            <p:cNvPr id="18" name="Group 66">
              <a:extLst>
                <a:ext uri="{FF2B5EF4-FFF2-40B4-BE49-F238E27FC236}">
                  <a16:creationId xmlns:a16="http://schemas.microsoft.com/office/drawing/2014/main" id="{090C051B-755A-5F41-3967-B033CD58297B}"/>
                </a:ext>
              </a:extLst>
            </p:cNvPr>
            <p:cNvGrpSpPr>
              <a:grpSpLocks/>
            </p:cNvGrpSpPr>
            <p:nvPr/>
          </p:nvGrpSpPr>
          <p:grpSpPr bwMode="auto">
            <a:xfrm>
              <a:off x="1392414" y="1586678"/>
              <a:ext cx="989013" cy="1485848"/>
              <a:chOff x="2299" y="1296"/>
              <a:chExt cx="623" cy="681"/>
            </a:xfrm>
          </p:grpSpPr>
          <p:cxnSp>
            <p:nvCxnSpPr>
              <p:cNvPr id="19" name="Straight Connector 18">
                <a:extLst>
                  <a:ext uri="{FF2B5EF4-FFF2-40B4-BE49-F238E27FC236}">
                    <a16:creationId xmlns:a16="http://schemas.microsoft.com/office/drawing/2014/main" id="{2B7CBB65-F0C0-7767-1F83-097DD3F86D7E}"/>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20" name="Straight Connector 19">
                <a:extLst>
                  <a:ext uri="{FF2B5EF4-FFF2-40B4-BE49-F238E27FC236}">
                    <a16:creationId xmlns:a16="http://schemas.microsoft.com/office/drawing/2014/main" id="{0ECA23F7-9E52-0F0B-B263-1F08D0718E71}"/>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1" name="TextBox 20">
            <a:extLst>
              <a:ext uri="{FF2B5EF4-FFF2-40B4-BE49-F238E27FC236}">
                <a16:creationId xmlns:a16="http://schemas.microsoft.com/office/drawing/2014/main" id="{CC7D5B19-6E36-769A-2156-FDEADE19AE62}"/>
              </a:ext>
            </a:extLst>
          </p:cNvPr>
          <p:cNvSpPr txBox="1"/>
          <p:nvPr/>
        </p:nvSpPr>
        <p:spPr>
          <a:xfrm>
            <a:off x="2729684" y="216147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22" name="TextBox 21">
            <a:extLst>
              <a:ext uri="{FF2B5EF4-FFF2-40B4-BE49-F238E27FC236}">
                <a16:creationId xmlns:a16="http://schemas.microsoft.com/office/drawing/2014/main" id="{D61AEFF6-A4D1-4002-AB43-7F5593F0BB7D}"/>
              </a:ext>
            </a:extLst>
          </p:cNvPr>
          <p:cNvSpPr txBox="1"/>
          <p:nvPr/>
        </p:nvSpPr>
        <p:spPr>
          <a:xfrm>
            <a:off x="1958008" y="2062188"/>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6</a:t>
            </a:r>
          </a:p>
        </p:txBody>
      </p:sp>
      <p:sp>
        <p:nvSpPr>
          <p:cNvPr id="29" name="TextBox 28">
            <a:extLst>
              <a:ext uri="{FF2B5EF4-FFF2-40B4-BE49-F238E27FC236}">
                <a16:creationId xmlns:a16="http://schemas.microsoft.com/office/drawing/2014/main" id="{24BC8F76-FAF0-DA0B-61B1-7A6DEAAB9EF3}"/>
              </a:ext>
            </a:extLst>
          </p:cNvPr>
          <p:cNvSpPr txBox="1"/>
          <p:nvPr/>
        </p:nvSpPr>
        <p:spPr>
          <a:xfrm>
            <a:off x="1958008" y="2559144"/>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30" name="TextBox 29">
            <a:extLst>
              <a:ext uri="{FF2B5EF4-FFF2-40B4-BE49-F238E27FC236}">
                <a16:creationId xmlns:a16="http://schemas.microsoft.com/office/drawing/2014/main" id="{2BE545F2-38BF-8527-7533-8E9CBAA5138A}"/>
              </a:ext>
            </a:extLst>
          </p:cNvPr>
          <p:cNvSpPr txBox="1"/>
          <p:nvPr/>
        </p:nvSpPr>
        <p:spPr>
          <a:xfrm>
            <a:off x="4522304" y="1331843"/>
            <a:ext cx="6669157" cy="553998"/>
          </a:xfrm>
          <a:prstGeom prst="rect">
            <a:avLst/>
          </a:prstGeom>
          <a:noFill/>
        </p:spPr>
        <p:txBody>
          <a:bodyPr wrap="square" lIns="0" tIns="0" rIns="0" bIns="0" rtlCol="0">
            <a:spAutoFit/>
          </a:bodyPr>
          <a:lstStyle/>
          <a:p>
            <a:pPr algn="l"/>
            <a:r>
              <a:rPr lang="en-US" sz="3600" b="1" dirty="0">
                <a:solidFill>
                  <a:srgbClr val="002060"/>
                </a:solidFill>
                <a:latin typeface="Calibri" panose="020F0502020204030204" pitchFamily="34" charset="0"/>
                <a:cs typeface="Calibri" panose="020F0502020204030204" pitchFamily="34" charset="0"/>
              </a:rPr>
              <a:t>76 chia 19 </a:t>
            </a:r>
            <a:r>
              <a:rPr lang="en-US" sz="3600" b="1" dirty="0" err="1">
                <a:solidFill>
                  <a:srgbClr val="002060"/>
                </a:solidFill>
                <a:latin typeface="Calibri" panose="020F0502020204030204" pitchFamily="34" charset="0"/>
                <a:cs typeface="Calibri" panose="020F0502020204030204" pitchFamily="34" charset="0"/>
              </a:rPr>
              <a:t>được</a:t>
            </a:r>
            <a:r>
              <a:rPr lang="en-US" sz="3600" b="1" dirty="0">
                <a:solidFill>
                  <a:srgbClr val="002060"/>
                </a:solidFill>
                <a:latin typeface="Calibri" panose="020F0502020204030204" pitchFamily="34" charset="0"/>
                <a:cs typeface="Calibri" panose="020F0502020204030204" pitchFamily="34" charset="0"/>
              </a:rPr>
              <a:t> 4,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4;</a:t>
            </a:r>
          </a:p>
        </p:txBody>
      </p:sp>
      <p:sp>
        <p:nvSpPr>
          <p:cNvPr id="31" name="TextBox 30">
            <a:extLst>
              <a:ext uri="{FF2B5EF4-FFF2-40B4-BE49-F238E27FC236}">
                <a16:creationId xmlns:a16="http://schemas.microsoft.com/office/drawing/2014/main" id="{46A2F12C-677A-B2EB-33FA-1B19CE760538}"/>
              </a:ext>
            </a:extLst>
          </p:cNvPr>
          <p:cNvSpPr txBox="1"/>
          <p:nvPr/>
        </p:nvSpPr>
        <p:spPr>
          <a:xfrm>
            <a:off x="4542182" y="2097156"/>
            <a:ext cx="6669157" cy="553998"/>
          </a:xfrm>
          <a:prstGeom prst="rect">
            <a:avLst/>
          </a:prstGeom>
          <a:noFill/>
        </p:spPr>
        <p:txBody>
          <a:bodyPr wrap="square" lIns="0" tIns="0" rIns="0" bIns="0" rtlCol="0">
            <a:spAutoFit/>
          </a:bodyPr>
          <a:lstStyle/>
          <a:p>
            <a:pPr algn="l"/>
            <a:r>
              <a:rPr lang="en-US" sz="3600" b="1" dirty="0">
                <a:solidFill>
                  <a:srgbClr val="002060"/>
                </a:solidFill>
                <a:latin typeface="Calibri" panose="020F0502020204030204" pitchFamily="34" charset="0"/>
                <a:cs typeface="Calibri" panose="020F0502020204030204" pitchFamily="34" charset="0"/>
              </a:rPr>
              <a:t>4 </a:t>
            </a:r>
            <a:r>
              <a:rPr lang="en-US" sz="3600" b="1" dirty="0" err="1">
                <a:solidFill>
                  <a:srgbClr val="002060"/>
                </a:solidFill>
                <a:latin typeface="Calibri" panose="020F0502020204030204" pitchFamily="34" charset="0"/>
                <a:cs typeface="Calibri" panose="020F0502020204030204" pitchFamily="34" charset="0"/>
              </a:rPr>
              <a:t>nhân</a:t>
            </a:r>
            <a:r>
              <a:rPr lang="en-US" sz="3600" b="1" dirty="0">
                <a:solidFill>
                  <a:srgbClr val="002060"/>
                </a:solidFill>
                <a:latin typeface="Calibri" panose="020F0502020204030204" pitchFamily="34" charset="0"/>
                <a:cs typeface="Calibri" panose="020F0502020204030204" pitchFamily="34" charset="0"/>
              </a:rPr>
              <a:t> 9 </a:t>
            </a:r>
            <a:r>
              <a:rPr lang="en-US" sz="3600" b="1" dirty="0" err="1">
                <a:solidFill>
                  <a:srgbClr val="002060"/>
                </a:solidFill>
                <a:latin typeface="Calibri" panose="020F0502020204030204" pitchFamily="34" charset="0"/>
                <a:cs typeface="Calibri" panose="020F0502020204030204" pitchFamily="34" charset="0"/>
              </a:rPr>
              <a:t>bằng</a:t>
            </a:r>
            <a:r>
              <a:rPr lang="en-US" sz="3600" b="1" dirty="0">
                <a:solidFill>
                  <a:srgbClr val="002060"/>
                </a:solidFill>
                <a:latin typeface="Calibri" panose="020F0502020204030204" pitchFamily="34" charset="0"/>
                <a:cs typeface="Calibri" panose="020F0502020204030204" pitchFamily="34" charset="0"/>
              </a:rPr>
              <a:t> 36,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6, </a:t>
            </a:r>
            <a:r>
              <a:rPr lang="en-US" sz="3600" b="1" dirty="0" err="1">
                <a:solidFill>
                  <a:srgbClr val="002060"/>
                </a:solidFill>
                <a:latin typeface="Calibri" panose="020F0502020204030204" pitchFamily="34" charset="0"/>
                <a:cs typeface="Calibri" panose="020F0502020204030204" pitchFamily="34" charset="0"/>
              </a:rPr>
              <a:t>nhớ</a:t>
            </a:r>
            <a:r>
              <a:rPr lang="en-US" sz="3600" b="1" dirty="0">
                <a:solidFill>
                  <a:srgbClr val="002060"/>
                </a:solidFill>
                <a:latin typeface="Calibri" panose="020F0502020204030204" pitchFamily="34" charset="0"/>
                <a:cs typeface="Calibri" panose="020F0502020204030204" pitchFamily="34" charset="0"/>
              </a:rPr>
              <a:t> 3;</a:t>
            </a:r>
          </a:p>
        </p:txBody>
      </p:sp>
      <p:sp>
        <p:nvSpPr>
          <p:cNvPr id="32" name="TextBox 31">
            <a:extLst>
              <a:ext uri="{FF2B5EF4-FFF2-40B4-BE49-F238E27FC236}">
                <a16:creationId xmlns:a16="http://schemas.microsoft.com/office/drawing/2014/main" id="{EEAEE8AF-1641-15E3-1277-AC169E42349C}"/>
              </a:ext>
            </a:extLst>
          </p:cNvPr>
          <p:cNvSpPr txBox="1"/>
          <p:nvPr/>
        </p:nvSpPr>
        <p:spPr>
          <a:xfrm>
            <a:off x="4562060" y="2832651"/>
            <a:ext cx="7464288" cy="553998"/>
          </a:xfrm>
          <a:prstGeom prst="rect">
            <a:avLst/>
          </a:prstGeom>
          <a:noFill/>
        </p:spPr>
        <p:txBody>
          <a:bodyPr wrap="square" lIns="0" tIns="0" rIns="0" bIns="0" rtlCol="0">
            <a:spAutoFit/>
          </a:bodyPr>
          <a:lstStyle/>
          <a:p>
            <a:pPr algn="l"/>
            <a:r>
              <a:rPr lang="en-US" sz="3600" b="1" dirty="0">
                <a:solidFill>
                  <a:srgbClr val="002060"/>
                </a:solidFill>
                <a:latin typeface="Calibri" panose="020F0502020204030204" pitchFamily="34" charset="0"/>
                <a:cs typeface="Calibri" panose="020F0502020204030204" pitchFamily="34" charset="0"/>
              </a:rPr>
              <a:t>4 </a:t>
            </a:r>
            <a:r>
              <a:rPr lang="en-US" sz="3600" b="1" dirty="0" err="1">
                <a:solidFill>
                  <a:srgbClr val="002060"/>
                </a:solidFill>
                <a:latin typeface="Calibri" panose="020F0502020204030204" pitchFamily="34" charset="0"/>
                <a:cs typeface="Calibri" panose="020F0502020204030204" pitchFamily="34" charset="0"/>
              </a:rPr>
              <a:t>nhân</a:t>
            </a:r>
            <a:r>
              <a:rPr lang="en-US" sz="3600" b="1" dirty="0">
                <a:solidFill>
                  <a:srgbClr val="002060"/>
                </a:solidFill>
                <a:latin typeface="Calibri" panose="020F0502020204030204" pitchFamily="34" charset="0"/>
                <a:cs typeface="Calibri" panose="020F0502020204030204" pitchFamily="34" charset="0"/>
              </a:rPr>
              <a:t> 1 </a:t>
            </a:r>
            <a:r>
              <a:rPr lang="en-US" sz="3600" b="1" dirty="0" err="1">
                <a:solidFill>
                  <a:srgbClr val="002060"/>
                </a:solidFill>
                <a:latin typeface="Calibri" panose="020F0502020204030204" pitchFamily="34" charset="0"/>
                <a:cs typeface="Calibri" panose="020F0502020204030204" pitchFamily="34" charset="0"/>
              </a:rPr>
              <a:t>bằng</a:t>
            </a:r>
            <a:r>
              <a:rPr lang="en-US" sz="3600" b="1" dirty="0">
                <a:solidFill>
                  <a:srgbClr val="002060"/>
                </a:solidFill>
                <a:latin typeface="Calibri" panose="020F0502020204030204" pitchFamily="34" charset="0"/>
                <a:cs typeface="Calibri" panose="020F0502020204030204" pitchFamily="34" charset="0"/>
              </a:rPr>
              <a:t> 4, </a:t>
            </a:r>
            <a:r>
              <a:rPr lang="en-US" sz="3600" b="1" dirty="0" err="1">
                <a:solidFill>
                  <a:srgbClr val="002060"/>
                </a:solidFill>
                <a:latin typeface="Calibri" panose="020F0502020204030204" pitchFamily="34" charset="0"/>
                <a:cs typeface="Calibri" panose="020F0502020204030204" pitchFamily="34" charset="0"/>
              </a:rPr>
              <a:t>thêm</a:t>
            </a:r>
            <a:r>
              <a:rPr lang="en-US" sz="3600" b="1" dirty="0">
                <a:solidFill>
                  <a:srgbClr val="002060"/>
                </a:solidFill>
                <a:latin typeface="Calibri" panose="020F0502020204030204" pitchFamily="34" charset="0"/>
                <a:cs typeface="Calibri" panose="020F0502020204030204" pitchFamily="34" charset="0"/>
              </a:rPr>
              <a:t> 3 </a:t>
            </a:r>
            <a:r>
              <a:rPr lang="en-US" sz="3600" b="1" dirty="0" err="1">
                <a:solidFill>
                  <a:srgbClr val="002060"/>
                </a:solidFill>
                <a:latin typeface="Calibri" panose="020F0502020204030204" pitchFamily="34" charset="0"/>
                <a:cs typeface="Calibri" panose="020F0502020204030204" pitchFamily="34" charset="0"/>
              </a:rPr>
              <a:t>bằng</a:t>
            </a:r>
            <a:r>
              <a:rPr lang="en-US" sz="3600" b="1" dirty="0">
                <a:solidFill>
                  <a:srgbClr val="002060"/>
                </a:solidFill>
                <a:latin typeface="Calibri" panose="020F0502020204030204" pitchFamily="34" charset="0"/>
                <a:cs typeface="Calibri" panose="020F0502020204030204" pitchFamily="34" charset="0"/>
              </a:rPr>
              <a:t> 7,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7;</a:t>
            </a:r>
          </a:p>
        </p:txBody>
      </p:sp>
      <p:sp>
        <p:nvSpPr>
          <p:cNvPr id="33" name="TextBox 32">
            <a:extLst>
              <a:ext uri="{FF2B5EF4-FFF2-40B4-BE49-F238E27FC236}">
                <a16:creationId xmlns:a16="http://schemas.microsoft.com/office/drawing/2014/main" id="{C306D644-1155-952E-04C5-1F41386151EB}"/>
              </a:ext>
            </a:extLst>
          </p:cNvPr>
          <p:cNvSpPr txBox="1"/>
          <p:nvPr/>
        </p:nvSpPr>
        <p:spPr>
          <a:xfrm>
            <a:off x="4581939" y="3588025"/>
            <a:ext cx="7464288" cy="553998"/>
          </a:xfrm>
          <a:prstGeom prst="rect">
            <a:avLst/>
          </a:prstGeom>
          <a:noFill/>
        </p:spPr>
        <p:txBody>
          <a:bodyPr wrap="square" lIns="0" tIns="0" rIns="0" bIns="0" rtlCol="0">
            <a:spAutoFit/>
          </a:bodyPr>
          <a:lstStyle/>
          <a:p>
            <a:pPr algn="l"/>
            <a:r>
              <a:rPr lang="en-US" sz="3600" b="1" dirty="0">
                <a:solidFill>
                  <a:srgbClr val="002060"/>
                </a:solidFill>
                <a:latin typeface="Calibri" panose="020F0502020204030204" pitchFamily="34" charset="0"/>
                <a:cs typeface="Calibri" panose="020F0502020204030204" pitchFamily="34" charset="0"/>
              </a:rPr>
              <a:t>76 </a:t>
            </a:r>
            <a:r>
              <a:rPr lang="en-US" sz="3600" b="1" dirty="0" err="1">
                <a:solidFill>
                  <a:srgbClr val="002060"/>
                </a:solidFill>
                <a:latin typeface="Calibri" panose="020F0502020204030204" pitchFamily="34" charset="0"/>
                <a:cs typeface="Calibri" panose="020F0502020204030204" pitchFamily="34" charset="0"/>
              </a:rPr>
              <a:t>trừ</a:t>
            </a:r>
            <a:r>
              <a:rPr lang="en-US" sz="3600" b="1" dirty="0">
                <a:solidFill>
                  <a:srgbClr val="002060"/>
                </a:solidFill>
                <a:latin typeface="Calibri" panose="020F0502020204030204" pitchFamily="34" charset="0"/>
                <a:cs typeface="Calibri" panose="020F0502020204030204" pitchFamily="34" charset="0"/>
              </a:rPr>
              <a:t> 76 </a:t>
            </a:r>
            <a:r>
              <a:rPr lang="en-US" sz="3600" b="1" dirty="0" err="1">
                <a:solidFill>
                  <a:srgbClr val="002060"/>
                </a:solidFill>
                <a:latin typeface="Calibri" panose="020F0502020204030204" pitchFamily="34" charset="0"/>
                <a:cs typeface="Calibri" panose="020F0502020204030204" pitchFamily="34" charset="0"/>
              </a:rPr>
              <a:t>bằng</a:t>
            </a:r>
            <a:r>
              <a:rPr lang="en-US" sz="3600" b="1" dirty="0">
                <a:solidFill>
                  <a:srgbClr val="002060"/>
                </a:solidFill>
                <a:latin typeface="Calibri" panose="020F0502020204030204" pitchFamily="34" charset="0"/>
                <a:cs typeface="Calibri" panose="020F0502020204030204" pitchFamily="34" charset="0"/>
              </a:rPr>
              <a:t> 0, </a:t>
            </a:r>
            <a:r>
              <a:rPr lang="en-US" sz="3600" b="1" dirty="0" err="1">
                <a:solidFill>
                  <a:srgbClr val="002060"/>
                </a:solidFill>
                <a:latin typeface="Calibri" panose="020F0502020204030204" pitchFamily="34" charset="0"/>
                <a:cs typeface="Calibri" panose="020F0502020204030204" pitchFamily="34" charset="0"/>
              </a:rPr>
              <a:t>viết</a:t>
            </a:r>
            <a:r>
              <a:rPr lang="en-US" sz="3600" b="1" dirty="0">
                <a:solidFill>
                  <a:srgbClr val="002060"/>
                </a:solidFill>
                <a:latin typeface="Calibri" panose="020F0502020204030204" pitchFamily="34" charset="0"/>
                <a:cs typeface="Calibri" panose="020F0502020204030204" pitchFamily="34" charset="0"/>
              </a:rPr>
              <a:t> 0.</a:t>
            </a:r>
          </a:p>
        </p:txBody>
      </p:sp>
      <p:sp>
        <p:nvSpPr>
          <p:cNvPr id="34" name="TextBox 33">
            <a:extLst>
              <a:ext uri="{FF2B5EF4-FFF2-40B4-BE49-F238E27FC236}">
                <a16:creationId xmlns:a16="http://schemas.microsoft.com/office/drawing/2014/main" id="{2BA3D007-996A-D642-041D-1158B4655C16}"/>
              </a:ext>
            </a:extLst>
          </p:cNvPr>
          <p:cNvSpPr txBox="1"/>
          <p:nvPr/>
        </p:nvSpPr>
        <p:spPr>
          <a:xfrm>
            <a:off x="1699591" y="2062188"/>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pic>
        <p:nvPicPr>
          <p:cNvPr id="36" name="Picture 35">
            <a:extLst>
              <a:ext uri="{FF2B5EF4-FFF2-40B4-BE49-F238E27FC236}">
                <a16:creationId xmlns:a16="http://schemas.microsoft.com/office/drawing/2014/main" id="{3CBACADE-6931-EC53-161D-17D1F670A0D0}"/>
              </a:ext>
            </a:extLst>
          </p:cNvPr>
          <p:cNvPicPr>
            <a:picLocks noChangeAspect="1"/>
          </p:cNvPicPr>
          <p:nvPr/>
        </p:nvPicPr>
        <p:blipFill>
          <a:blip r:embed="rId3"/>
          <a:stretch>
            <a:fillRect/>
          </a:stretch>
        </p:blipFill>
        <p:spPr>
          <a:xfrm>
            <a:off x="957676" y="4259332"/>
            <a:ext cx="3256334" cy="769868"/>
          </a:xfrm>
          <a:prstGeom prst="rect">
            <a:avLst/>
          </a:prstGeom>
        </p:spPr>
      </p:pic>
    </p:spTree>
    <p:extLst>
      <p:ext uri="{BB962C8B-B14F-4D97-AF65-F5344CB8AC3E}">
        <p14:creationId xmlns:p14="http://schemas.microsoft.com/office/powerpoint/2010/main" val="118439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barn(inVertical)">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barn(inVertical)">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barn(inVertical)">
                                      <p:cBhvr>
                                        <p:cTn id="42" dur="5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barn(inVertical)">
                                      <p:cBhvr>
                                        <p:cTn id="52" dur="500"/>
                                        <p:tgtEl>
                                          <p:spTgt spid="3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P spid="29"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8" name="Picture 7">
            <a:extLst>
              <a:ext uri="{FF2B5EF4-FFF2-40B4-BE49-F238E27FC236}">
                <a16:creationId xmlns:a16="http://schemas.microsoft.com/office/drawing/2014/main" id="{1D2576F9-5FEB-88EE-5A54-BD1E10A07A81}"/>
              </a:ext>
            </a:extLst>
          </p:cNvPr>
          <p:cNvPicPr>
            <a:picLocks noChangeAspect="1"/>
          </p:cNvPicPr>
          <p:nvPr/>
        </p:nvPicPr>
        <p:blipFill>
          <a:blip r:embed="rId6"/>
          <a:stretch>
            <a:fillRect/>
          </a:stretch>
        </p:blipFill>
        <p:spPr>
          <a:xfrm>
            <a:off x="3245479" y="3367582"/>
            <a:ext cx="5986791" cy="1780186"/>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3329610" cy="1052418"/>
            <a:chOff x="1203156" y="685799"/>
            <a:chExt cx="2497207"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5" y="811986"/>
              <a:ext cx="1797928"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45" name="Picture 44">
            <a:extLst>
              <a:ext uri="{FF2B5EF4-FFF2-40B4-BE49-F238E27FC236}">
                <a16:creationId xmlns:a16="http://schemas.microsoft.com/office/drawing/2014/main" id="{87B6E8F5-BA02-79B2-215F-86EBC63D4E8D}"/>
              </a:ext>
            </a:extLst>
          </p:cNvPr>
          <p:cNvPicPr>
            <a:picLocks noChangeAspect="1"/>
          </p:cNvPicPr>
          <p:nvPr/>
        </p:nvPicPr>
        <p:blipFill>
          <a:blip r:embed="rId3"/>
          <a:stretch>
            <a:fillRect/>
          </a:stretch>
        </p:blipFill>
        <p:spPr>
          <a:xfrm>
            <a:off x="696360" y="1676192"/>
            <a:ext cx="11077575" cy="1438275"/>
          </a:xfrm>
          <a:prstGeom prst="rect">
            <a:avLst/>
          </a:prstGeom>
        </p:spPr>
      </p:pic>
      <p:sp>
        <p:nvSpPr>
          <p:cNvPr id="46" name="TextBox 45">
            <a:extLst>
              <a:ext uri="{FF2B5EF4-FFF2-40B4-BE49-F238E27FC236}">
                <a16:creationId xmlns:a16="http://schemas.microsoft.com/office/drawing/2014/main" id="{1F9E2AC1-E0CC-CBCF-DCAB-81D1C46CA577}"/>
              </a:ext>
            </a:extLst>
          </p:cNvPr>
          <p:cNvSpPr txBox="1"/>
          <p:nvPr/>
        </p:nvSpPr>
        <p:spPr>
          <a:xfrm>
            <a:off x="1620078" y="2295939"/>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3</a:t>
            </a:r>
          </a:p>
        </p:txBody>
      </p:sp>
      <p:sp>
        <p:nvSpPr>
          <p:cNvPr id="47" name="TextBox 46">
            <a:extLst>
              <a:ext uri="{FF2B5EF4-FFF2-40B4-BE49-F238E27FC236}">
                <a16:creationId xmlns:a16="http://schemas.microsoft.com/office/drawing/2014/main" id="{FB9FA6D8-B9C4-D515-A7C9-5892B2293177}"/>
              </a:ext>
            </a:extLst>
          </p:cNvPr>
          <p:cNvSpPr txBox="1"/>
          <p:nvPr/>
        </p:nvSpPr>
        <p:spPr>
          <a:xfrm>
            <a:off x="934278" y="2196548"/>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3</a:t>
            </a:r>
          </a:p>
        </p:txBody>
      </p:sp>
      <p:sp>
        <p:nvSpPr>
          <p:cNvPr id="48" name="TextBox 47">
            <a:extLst>
              <a:ext uri="{FF2B5EF4-FFF2-40B4-BE49-F238E27FC236}">
                <a16:creationId xmlns:a16="http://schemas.microsoft.com/office/drawing/2014/main" id="{F8316A78-154C-9E3C-872F-9262DCB07EA6}"/>
              </a:ext>
            </a:extLst>
          </p:cNvPr>
          <p:cNvSpPr txBox="1"/>
          <p:nvPr/>
        </p:nvSpPr>
        <p:spPr>
          <a:xfrm>
            <a:off x="715617" y="2196548"/>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9</a:t>
            </a:r>
          </a:p>
        </p:txBody>
      </p:sp>
      <p:sp>
        <p:nvSpPr>
          <p:cNvPr id="49" name="TextBox 48">
            <a:extLst>
              <a:ext uri="{FF2B5EF4-FFF2-40B4-BE49-F238E27FC236}">
                <a16:creationId xmlns:a16="http://schemas.microsoft.com/office/drawing/2014/main" id="{53E621B8-4237-63C3-ED4E-CB02B8F5B43C}"/>
              </a:ext>
            </a:extLst>
          </p:cNvPr>
          <p:cNvSpPr txBox="1"/>
          <p:nvPr/>
        </p:nvSpPr>
        <p:spPr>
          <a:xfrm>
            <a:off x="954156" y="2604053"/>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0</a:t>
            </a:r>
          </a:p>
        </p:txBody>
      </p:sp>
      <p:sp>
        <p:nvSpPr>
          <p:cNvPr id="50" name="TextBox 49">
            <a:extLst>
              <a:ext uri="{FF2B5EF4-FFF2-40B4-BE49-F238E27FC236}">
                <a16:creationId xmlns:a16="http://schemas.microsoft.com/office/drawing/2014/main" id="{DAF254F6-EDE1-E377-1372-6341159DA468}"/>
              </a:ext>
            </a:extLst>
          </p:cNvPr>
          <p:cNvSpPr txBox="1"/>
          <p:nvPr/>
        </p:nvSpPr>
        <p:spPr>
          <a:xfrm>
            <a:off x="4770783" y="227606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2</a:t>
            </a:r>
          </a:p>
        </p:txBody>
      </p:sp>
      <p:sp>
        <p:nvSpPr>
          <p:cNvPr id="51" name="TextBox 50">
            <a:extLst>
              <a:ext uri="{FF2B5EF4-FFF2-40B4-BE49-F238E27FC236}">
                <a16:creationId xmlns:a16="http://schemas.microsoft.com/office/drawing/2014/main" id="{ECCF7635-D249-4454-D2CA-915E7D7152F5}"/>
              </a:ext>
            </a:extLst>
          </p:cNvPr>
          <p:cNvSpPr txBox="1"/>
          <p:nvPr/>
        </p:nvSpPr>
        <p:spPr>
          <a:xfrm>
            <a:off x="4075043" y="2186608"/>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0</a:t>
            </a:r>
          </a:p>
        </p:txBody>
      </p:sp>
      <p:sp>
        <p:nvSpPr>
          <p:cNvPr id="88" name="TextBox 87">
            <a:extLst>
              <a:ext uri="{FF2B5EF4-FFF2-40B4-BE49-F238E27FC236}">
                <a16:creationId xmlns:a16="http://schemas.microsoft.com/office/drawing/2014/main" id="{33D9681D-4F0F-5E9B-0C50-C9789662E558}"/>
              </a:ext>
            </a:extLst>
          </p:cNvPr>
          <p:cNvSpPr txBox="1"/>
          <p:nvPr/>
        </p:nvSpPr>
        <p:spPr>
          <a:xfrm>
            <a:off x="3836504" y="2186608"/>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8</a:t>
            </a:r>
          </a:p>
        </p:txBody>
      </p:sp>
      <p:sp>
        <p:nvSpPr>
          <p:cNvPr id="89" name="TextBox 88">
            <a:extLst>
              <a:ext uri="{FF2B5EF4-FFF2-40B4-BE49-F238E27FC236}">
                <a16:creationId xmlns:a16="http://schemas.microsoft.com/office/drawing/2014/main" id="{7F31E7AA-187E-2DE0-059A-D03D9F6A119B}"/>
              </a:ext>
            </a:extLst>
          </p:cNvPr>
          <p:cNvSpPr txBox="1"/>
          <p:nvPr/>
        </p:nvSpPr>
        <p:spPr>
          <a:xfrm>
            <a:off x="4065104" y="262393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3</a:t>
            </a:r>
          </a:p>
        </p:txBody>
      </p:sp>
      <p:sp>
        <p:nvSpPr>
          <p:cNvPr id="90" name="TextBox 89">
            <a:extLst>
              <a:ext uri="{FF2B5EF4-FFF2-40B4-BE49-F238E27FC236}">
                <a16:creationId xmlns:a16="http://schemas.microsoft.com/office/drawing/2014/main" id="{FEED73EB-FFD9-AA6A-3DF3-BD8D928247DC}"/>
              </a:ext>
            </a:extLst>
          </p:cNvPr>
          <p:cNvSpPr txBox="1"/>
          <p:nvPr/>
        </p:nvSpPr>
        <p:spPr>
          <a:xfrm>
            <a:off x="7911548" y="2256182"/>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2</a:t>
            </a:r>
          </a:p>
        </p:txBody>
      </p:sp>
      <p:sp>
        <p:nvSpPr>
          <p:cNvPr id="91" name="TextBox 90">
            <a:extLst>
              <a:ext uri="{FF2B5EF4-FFF2-40B4-BE49-F238E27FC236}">
                <a16:creationId xmlns:a16="http://schemas.microsoft.com/office/drawing/2014/main" id="{3993701C-B138-90C6-6B82-6BD029134AE7}"/>
              </a:ext>
            </a:extLst>
          </p:cNvPr>
          <p:cNvSpPr txBox="1"/>
          <p:nvPr/>
        </p:nvSpPr>
        <p:spPr>
          <a:xfrm>
            <a:off x="7245626" y="215679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6</a:t>
            </a:r>
          </a:p>
        </p:txBody>
      </p:sp>
      <p:sp>
        <p:nvSpPr>
          <p:cNvPr id="92" name="TextBox 91">
            <a:extLst>
              <a:ext uri="{FF2B5EF4-FFF2-40B4-BE49-F238E27FC236}">
                <a16:creationId xmlns:a16="http://schemas.microsoft.com/office/drawing/2014/main" id="{F4F5DE1E-E4DF-2E18-4396-C5251997FE0B}"/>
              </a:ext>
            </a:extLst>
          </p:cNvPr>
          <p:cNvSpPr txBox="1"/>
          <p:nvPr/>
        </p:nvSpPr>
        <p:spPr>
          <a:xfrm>
            <a:off x="7026965" y="215679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5</a:t>
            </a:r>
          </a:p>
        </p:txBody>
      </p:sp>
      <p:sp>
        <p:nvSpPr>
          <p:cNvPr id="93" name="TextBox 92">
            <a:extLst>
              <a:ext uri="{FF2B5EF4-FFF2-40B4-BE49-F238E27FC236}">
                <a16:creationId xmlns:a16="http://schemas.microsoft.com/office/drawing/2014/main" id="{1B757A21-07BB-FAFC-A055-D1852AF76A97}"/>
              </a:ext>
            </a:extLst>
          </p:cNvPr>
          <p:cNvSpPr txBox="1"/>
          <p:nvPr/>
        </p:nvSpPr>
        <p:spPr>
          <a:xfrm>
            <a:off x="7245626" y="2544416"/>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7</a:t>
            </a:r>
          </a:p>
        </p:txBody>
      </p:sp>
      <p:sp>
        <p:nvSpPr>
          <p:cNvPr id="94" name="TextBox 93">
            <a:extLst>
              <a:ext uri="{FF2B5EF4-FFF2-40B4-BE49-F238E27FC236}">
                <a16:creationId xmlns:a16="http://schemas.microsoft.com/office/drawing/2014/main" id="{2D6FACB3-C2C9-132C-0247-A2897D14ACB5}"/>
              </a:ext>
            </a:extLst>
          </p:cNvPr>
          <p:cNvSpPr txBox="1"/>
          <p:nvPr/>
        </p:nvSpPr>
        <p:spPr>
          <a:xfrm>
            <a:off x="11121887" y="2285999"/>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3</a:t>
            </a:r>
          </a:p>
        </p:txBody>
      </p:sp>
      <p:sp>
        <p:nvSpPr>
          <p:cNvPr id="95" name="TextBox 94">
            <a:extLst>
              <a:ext uri="{FF2B5EF4-FFF2-40B4-BE49-F238E27FC236}">
                <a16:creationId xmlns:a16="http://schemas.microsoft.com/office/drawing/2014/main" id="{47985FAC-5315-B88B-92D3-2CF52AFFF6EA}"/>
              </a:ext>
            </a:extLst>
          </p:cNvPr>
          <p:cNvSpPr txBox="1"/>
          <p:nvPr/>
        </p:nvSpPr>
        <p:spPr>
          <a:xfrm>
            <a:off x="10396330" y="216673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7</a:t>
            </a:r>
          </a:p>
        </p:txBody>
      </p:sp>
      <p:sp>
        <p:nvSpPr>
          <p:cNvPr id="96" name="TextBox 95">
            <a:extLst>
              <a:ext uri="{FF2B5EF4-FFF2-40B4-BE49-F238E27FC236}">
                <a16:creationId xmlns:a16="http://schemas.microsoft.com/office/drawing/2014/main" id="{6CDFA615-BEF5-4C1D-960C-EF645E3DFD86}"/>
              </a:ext>
            </a:extLst>
          </p:cNvPr>
          <p:cNvSpPr txBox="1"/>
          <p:nvPr/>
        </p:nvSpPr>
        <p:spPr>
          <a:xfrm>
            <a:off x="10177669" y="2166730"/>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8</a:t>
            </a:r>
          </a:p>
        </p:txBody>
      </p:sp>
      <p:sp>
        <p:nvSpPr>
          <p:cNvPr id="97" name="TextBox 96">
            <a:extLst>
              <a:ext uri="{FF2B5EF4-FFF2-40B4-BE49-F238E27FC236}">
                <a16:creationId xmlns:a16="http://schemas.microsoft.com/office/drawing/2014/main" id="{1AEE28F3-75D6-8D9F-3046-22B42F145942}"/>
              </a:ext>
            </a:extLst>
          </p:cNvPr>
          <p:cNvSpPr txBox="1"/>
          <p:nvPr/>
        </p:nvSpPr>
        <p:spPr>
          <a:xfrm>
            <a:off x="10396330" y="2554356"/>
            <a:ext cx="457200" cy="615553"/>
          </a:xfrm>
          <a:prstGeom prst="rect">
            <a:avLst/>
          </a:prstGeom>
          <a:noFill/>
        </p:spPr>
        <p:txBody>
          <a:bodyPr wrap="square" lIns="0" tIns="0" rIns="0" bIns="0" rtlCol="0">
            <a:spAutoFit/>
          </a:bodyPr>
          <a:lstStyle/>
          <a:p>
            <a:pPr algn="l"/>
            <a:r>
              <a:rPr lang="en-US" sz="4000"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down)">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500"/>
                                        <p:tgtEl>
                                          <p:spTgt spid="8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down)">
                                      <p:cBhvr>
                                        <p:cTn id="60" dur="500"/>
                                        <p:tgtEl>
                                          <p:spTgt spid="9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ipe(down)">
                                      <p:cBhvr>
                                        <p:cTn id="65" dur="500"/>
                                        <p:tgtEl>
                                          <p:spTgt spid="9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wipe(down)">
                                      <p:cBhvr>
                                        <p:cTn id="70" dur="500"/>
                                        <p:tgtEl>
                                          <p:spTgt spid="9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down)">
                                      <p:cBhvr>
                                        <p:cTn id="75" dur="500"/>
                                        <p:tgtEl>
                                          <p:spTgt spid="9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wipe(down)">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wipe(down)">
                                      <p:cBhvr>
                                        <p:cTn id="85" dur="500"/>
                                        <p:tgtEl>
                                          <p:spTgt spid="9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wipe(down)">
                                      <p:cBhvr>
                                        <p:cTn id="9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88" grpId="0"/>
      <p:bldP spid="89" grpId="0"/>
      <p:bldP spid="90" grpId="0"/>
      <p:bldP spid="91" grpId="0"/>
      <p:bldP spid="92" grpId="0"/>
      <p:bldP spid="93" grpId="0"/>
      <p:bldP spid="94" grpId="0"/>
      <p:bldP spid="95" grpId="0"/>
      <p:bldP spid="96" grpId="0"/>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437323" y="163377"/>
            <a:ext cx="11551257" cy="1042479"/>
            <a:chOff x="1531148" y="700707"/>
            <a:chExt cx="8663442" cy="781859"/>
          </a:xfrm>
        </p:grpSpPr>
        <p:grpSp>
          <p:nvGrpSpPr>
            <p:cNvPr id="5" name="Nhóm 4">
              <a:extLst>
                <a:ext uri="{FF2B5EF4-FFF2-40B4-BE49-F238E27FC236}">
                  <a16:creationId xmlns:a16="http://schemas.microsoft.com/office/drawing/2014/main" id="{58C7E53E-7F1C-13E6-2F96-77BEE5D1237C}"/>
                </a:ext>
              </a:extLst>
            </p:cNvPr>
            <p:cNvGrpSpPr/>
            <p:nvPr/>
          </p:nvGrpSpPr>
          <p:grpSpPr>
            <a:xfrm>
              <a:off x="1531148" y="700707"/>
              <a:ext cx="1311443" cy="781859"/>
              <a:chOff x="1768776" y="711962"/>
              <a:chExt cx="1347538" cy="848199"/>
            </a:xfrm>
          </p:grpSpPr>
          <p:sp>
            <p:nvSpPr>
              <p:cNvPr id="9" name="Hình Bầu dục 2">
                <a:extLst>
                  <a:ext uri="{FF2B5EF4-FFF2-40B4-BE49-F238E27FC236}">
                    <a16:creationId xmlns:a16="http://schemas.microsoft.com/office/drawing/2014/main" id="{DF25ED4D-2838-A428-BFB0-1ABFE4C83EDD}"/>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768776" y="711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4400" b="1" dirty="0" err="1">
                  <a:solidFill>
                    <a:srgbClr val="002060"/>
                  </a:solidFill>
                  <a:latin typeface="Calibri" panose="020F0502020204030204" pitchFamily="34" charset="0"/>
                  <a:cs typeface="Calibri" panose="020F0502020204030204" pitchFamily="34" charset="0"/>
                  <a:sym typeface="Arial"/>
                </a:rPr>
                <a:t>Đặt</a:t>
              </a:r>
              <a:r>
                <a:rPr lang="en-US" sz="4400" b="1" dirty="0">
                  <a:solidFill>
                    <a:srgbClr val="002060"/>
                  </a:solidFill>
                  <a:latin typeface="Calibri" panose="020F0502020204030204" pitchFamily="34" charset="0"/>
                  <a:cs typeface="Calibri" panose="020F0502020204030204" pitchFamily="34" charset="0"/>
                  <a:sym typeface="Arial"/>
                </a:rPr>
                <a:t> </a:t>
              </a:r>
              <a:r>
                <a:rPr lang="en-US" sz="4400" b="1" dirty="0" err="1">
                  <a:solidFill>
                    <a:srgbClr val="002060"/>
                  </a:solidFill>
                  <a:latin typeface="Calibri" panose="020F0502020204030204" pitchFamily="34" charset="0"/>
                  <a:cs typeface="Calibri" panose="020F0502020204030204" pitchFamily="34" charset="0"/>
                  <a:sym typeface="Arial"/>
                </a:rPr>
                <a:t>tính</a:t>
              </a:r>
              <a:r>
                <a:rPr lang="en-US" sz="4400" b="1" dirty="0">
                  <a:solidFill>
                    <a:srgbClr val="002060"/>
                  </a:solidFill>
                  <a:latin typeface="Calibri" panose="020F0502020204030204" pitchFamily="34" charset="0"/>
                  <a:cs typeface="Calibri" panose="020F0502020204030204" pitchFamily="34" charset="0"/>
                  <a:sym typeface="Arial"/>
                </a:rPr>
                <a:t> </a:t>
              </a:r>
              <a:r>
                <a:rPr lang="en-US" sz="4400" b="1" dirty="0" err="1">
                  <a:solidFill>
                    <a:srgbClr val="002060"/>
                  </a:solidFill>
                  <a:latin typeface="Calibri" panose="020F0502020204030204" pitchFamily="34" charset="0"/>
                  <a:cs typeface="Calibri" panose="020F0502020204030204" pitchFamily="34" charset="0"/>
                  <a:sym typeface="Arial"/>
                </a:rPr>
                <a:t>rồi</a:t>
              </a:r>
              <a:r>
                <a:rPr lang="en-US" sz="4400" b="1" dirty="0">
                  <a:solidFill>
                    <a:srgbClr val="002060"/>
                  </a:solidFill>
                  <a:latin typeface="Calibri" panose="020F0502020204030204" pitchFamily="34" charset="0"/>
                  <a:cs typeface="Calibri" panose="020F0502020204030204" pitchFamily="34" charset="0"/>
                  <a:sym typeface="Arial"/>
                </a:rPr>
                <a:t> </a:t>
              </a:r>
              <a:r>
                <a:rPr lang="en-US" sz="4400" b="1" dirty="0" err="1">
                  <a:solidFill>
                    <a:srgbClr val="002060"/>
                  </a:solidFill>
                  <a:latin typeface="Calibri" panose="020F0502020204030204" pitchFamily="34" charset="0"/>
                  <a:cs typeface="Calibri" panose="020F0502020204030204" pitchFamily="34" charset="0"/>
                  <a:sym typeface="Arial"/>
                </a:rPr>
                <a:t>tính</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pic>
        <p:nvPicPr>
          <p:cNvPr id="8" name="Picture 7">
            <a:extLst>
              <a:ext uri="{FF2B5EF4-FFF2-40B4-BE49-F238E27FC236}">
                <a16:creationId xmlns:a16="http://schemas.microsoft.com/office/drawing/2014/main" id="{32C2F54D-06BF-FF56-899C-5DB8128CD0E6}"/>
              </a:ext>
            </a:extLst>
          </p:cNvPr>
          <p:cNvPicPr>
            <a:picLocks noChangeAspect="1"/>
          </p:cNvPicPr>
          <p:nvPr/>
        </p:nvPicPr>
        <p:blipFill>
          <a:blip r:embed="rId3"/>
          <a:stretch>
            <a:fillRect/>
          </a:stretch>
        </p:blipFill>
        <p:spPr>
          <a:xfrm>
            <a:off x="2504454" y="1123742"/>
            <a:ext cx="7381875" cy="5286375"/>
          </a:xfrm>
          <a:prstGeom prst="rect">
            <a:avLst/>
          </a:prstGeom>
        </p:spPr>
      </p:pic>
    </p:spTree>
    <p:extLst>
      <p:ext uri="{BB962C8B-B14F-4D97-AF65-F5344CB8AC3E}">
        <p14:creationId xmlns:p14="http://schemas.microsoft.com/office/powerpoint/2010/main" val="1367916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232451" y="415845"/>
            <a:ext cx="1769164" cy="1631502"/>
            <a:chOff x="827213" y="1441024"/>
            <a:chExt cx="1353544"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84</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2222788" y="98865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17" name="TextBox 16">
            <a:extLst>
              <a:ext uri="{FF2B5EF4-FFF2-40B4-BE49-F238E27FC236}">
                <a16:creationId xmlns:a16="http://schemas.microsoft.com/office/drawing/2014/main" id="{38BEADA5-BBD3-ACCB-D651-71A4EF9F395D}"/>
              </a:ext>
            </a:extLst>
          </p:cNvPr>
          <p:cNvSpPr txBox="1"/>
          <p:nvPr/>
        </p:nvSpPr>
        <p:spPr>
          <a:xfrm>
            <a:off x="1490869" y="889371"/>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18" name="TextBox 17">
            <a:extLst>
              <a:ext uri="{FF2B5EF4-FFF2-40B4-BE49-F238E27FC236}">
                <a16:creationId xmlns:a16="http://schemas.microsoft.com/office/drawing/2014/main" id="{AF9B3CEB-B1D2-F679-11EE-2B4E3C80D3AF}"/>
              </a:ext>
            </a:extLst>
          </p:cNvPr>
          <p:cNvSpPr txBox="1"/>
          <p:nvPr/>
        </p:nvSpPr>
        <p:spPr>
          <a:xfrm>
            <a:off x="1490869" y="1386327"/>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232452" y="889371"/>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3876261" y="455602"/>
            <a:ext cx="1769164" cy="1631502"/>
            <a:chOff x="827213" y="1441024"/>
            <a:chExt cx="1353544"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4866598" y="102841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28" name="TextBox 27">
            <a:extLst>
              <a:ext uri="{FF2B5EF4-FFF2-40B4-BE49-F238E27FC236}">
                <a16:creationId xmlns:a16="http://schemas.microsoft.com/office/drawing/2014/main" id="{24487D03-48E1-FBFB-B0D5-33FBDF12AF9F}"/>
              </a:ext>
            </a:extLst>
          </p:cNvPr>
          <p:cNvSpPr txBox="1"/>
          <p:nvPr/>
        </p:nvSpPr>
        <p:spPr>
          <a:xfrm>
            <a:off x="4134679" y="929128"/>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29" name="TextBox 28">
            <a:extLst>
              <a:ext uri="{FF2B5EF4-FFF2-40B4-BE49-F238E27FC236}">
                <a16:creationId xmlns:a16="http://schemas.microsoft.com/office/drawing/2014/main" id="{9AACDC4F-0CF4-14E6-EC05-50F1C84537AB}"/>
              </a:ext>
            </a:extLst>
          </p:cNvPr>
          <p:cNvSpPr txBox="1"/>
          <p:nvPr/>
        </p:nvSpPr>
        <p:spPr>
          <a:xfrm>
            <a:off x="4134679" y="1426084"/>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30" name="TextBox 29">
            <a:extLst>
              <a:ext uri="{FF2B5EF4-FFF2-40B4-BE49-F238E27FC236}">
                <a16:creationId xmlns:a16="http://schemas.microsoft.com/office/drawing/2014/main" id="{00429899-728E-C8F8-3F72-4F7D4DEA5815}"/>
              </a:ext>
            </a:extLst>
          </p:cNvPr>
          <p:cNvSpPr txBox="1"/>
          <p:nvPr/>
        </p:nvSpPr>
        <p:spPr>
          <a:xfrm>
            <a:off x="3876262" y="929128"/>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6</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31" name="Group 30">
            <a:extLst>
              <a:ext uri="{FF2B5EF4-FFF2-40B4-BE49-F238E27FC236}">
                <a16:creationId xmlns:a16="http://schemas.microsoft.com/office/drawing/2014/main" id="{EF092666-959E-AF6C-3C29-14A1D90F49B2}"/>
              </a:ext>
            </a:extLst>
          </p:cNvPr>
          <p:cNvGrpSpPr/>
          <p:nvPr/>
        </p:nvGrpSpPr>
        <p:grpSpPr>
          <a:xfrm>
            <a:off x="6321287" y="475480"/>
            <a:ext cx="1769164" cy="1631502"/>
            <a:chOff x="827213" y="1441024"/>
            <a:chExt cx="1353544" cy="1631502"/>
          </a:xfrm>
        </p:grpSpPr>
        <p:sp>
          <p:nvSpPr>
            <p:cNvPr id="32" name="TextBox 43">
              <a:extLst>
                <a:ext uri="{FF2B5EF4-FFF2-40B4-BE49-F238E27FC236}">
                  <a16:creationId xmlns:a16="http://schemas.microsoft.com/office/drawing/2014/main" id="{DE300ACF-790B-09E8-285F-287C05DE6F89}"/>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33" name="TextBox 49">
              <a:extLst>
                <a:ext uri="{FF2B5EF4-FFF2-40B4-BE49-F238E27FC236}">
                  <a16:creationId xmlns:a16="http://schemas.microsoft.com/office/drawing/2014/main" id="{999DA360-D2A5-839B-35AC-0B147D02C3D7}"/>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77</a:t>
              </a:r>
            </a:p>
          </p:txBody>
        </p:sp>
        <p:grpSp>
          <p:nvGrpSpPr>
            <p:cNvPr id="34" name="Group 66">
              <a:extLst>
                <a:ext uri="{FF2B5EF4-FFF2-40B4-BE49-F238E27FC236}">
                  <a16:creationId xmlns:a16="http://schemas.microsoft.com/office/drawing/2014/main" id="{4238715C-2507-A955-9988-97CC0ABDB68F}"/>
                </a:ext>
              </a:extLst>
            </p:cNvPr>
            <p:cNvGrpSpPr>
              <a:grpSpLocks/>
            </p:cNvGrpSpPr>
            <p:nvPr/>
          </p:nvGrpSpPr>
          <p:grpSpPr bwMode="auto">
            <a:xfrm>
              <a:off x="1392415" y="1586678"/>
              <a:ext cx="719138" cy="1485848"/>
              <a:chOff x="2299" y="1296"/>
              <a:chExt cx="453" cy="681"/>
            </a:xfrm>
          </p:grpSpPr>
          <p:cxnSp>
            <p:nvCxnSpPr>
              <p:cNvPr id="35" name="Straight Connector 34">
                <a:extLst>
                  <a:ext uri="{FF2B5EF4-FFF2-40B4-BE49-F238E27FC236}">
                    <a16:creationId xmlns:a16="http://schemas.microsoft.com/office/drawing/2014/main" id="{9CF76E53-EB4E-1AF4-6B19-6EDD23DE5467}"/>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36" name="Straight Connector 35">
                <a:extLst>
                  <a:ext uri="{FF2B5EF4-FFF2-40B4-BE49-F238E27FC236}">
                    <a16:creationId xmlns:a16="http://schemas.microsoft.com/office/drawing/2014/main" id="{E2144DC8-D569-5051-E524-871265C15465}"/>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37" name="TextBox 36">
            <a:extLst>
              <a:ext uri="{FF2B5EF4-FFF2-40B4-BE49-F238E27FC236}">
                <a16:creationId xmlns:a16="http://schemas.microsoft.com/office/drawing/2014/main" id="{6F97AF02-AD93-2018-15C1-587F50A6485E}"/>
              </a:ext>
            </a:extLst>
          </p:cNvPr>
          <p:cNvSpPr txBox="1"/>
          <p:nvPr/>
        </p:nvSpPr>
        <p:spPr>
          <a:xfrm>
            <a:off x="7311624" y="1048292"/>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38" name="TextBox 37">
            <a:extLst>
              <a:ext uri="{FF2B5EF4-FFF2-40B4-BE49-F238E27FC236}">
                <a16:creationId xmlns:a16="http://schemas.microsoft.com/office/drawing/2014/main" id="{9CD6BFA0-7F13-43E0-7FC0-791B427B7099}"/>
              </a:ext>
            </a:extLst>
          </p:cNvPr>
          <p:cNvSpPr txBox="1"/>
          <p:nvPr/>
        </p:nvSpPr>
        <p:spPr>
          <a:xfrm>
            <a:off x="6579705" y="949006"/>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39" name="TextBox 38">
            <a:extLst>
              <a:ext uri="{FF2B5EF4-FFF2-40B4-BE49-F238E27FC236}">
                <a16:creationId xmlns:a16="http://schemas.microsoft.com/office/drawing/2014/main" id="{B4563FFE-BC98-FA6A-6CE3-419199B9F235}"/>
              </a:ext>
            </a:extLst>
          </p:cNvPr>
          <p:cNvSpPr txBox="1"/>
          <p:nvPr/>
        </p:nvSpPr>
        <p:spPr>
          <a:xfrm>
            <a:off x="6579705" y="1445962"/>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5</a:t>
            </a:r>
          </a:p>
        </p:txBody>
      </p:sp>
      <p:sp>
        <p:nvSpPr>
          <p:cNvPr id="40" name="TextBox 39">
            <a:extLst>
              <a:ext uri="{FF2B5EF4-FFF2-40B4-BE49-F238E27FC236}">
                <a16:creationId xmlns:a16="http://schemas.microsoft.com/office/drawing/2014/main" id="{57A89E1C-57B3-DDEF-21E5-815FE78D0741}"/>
              </a:ext>
            </a:extLst>
          </p:cNvPr>
          <p:cNvSpPr txBox="1"/>
          <p:nvPr/>
        </p:nvSpPr>
        <p:spPr>
          <a:xfrm>
            <a:off x="6321288" y="949006"/>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7</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41" name="Group 40">
            <a:extLst>
              <a:ext uri="{FF2B5EF4-FFF2-40B4-BE49-F238E27FC236}">
                <a16:creationId xmlns:a16="http://schemas.microsoft.com/office/drawing/2014/main" id="{7A8D32F6-06E8-EBC4-AFB2-D9679DEB4A23}"/>
              </a:ext>
            </a:extLst>
          </p:cNvPr>
          <p:cNvGrpSpPr/>
          <p:nvPr/>
        </p:nvGrpSpPr>
        <p:grpSpPr>
          <a:xfrm>
            <a:off x="8925339" y="465541"/>
            <a:ext cx="1769164" cy="1631502"/>
            <a:chOff x="827213" y="1441024"/>
            <a:chExt cx="1353544" cy="1631502"/>
          </a:xfrm>
        </p:grpSpPr>
        <p:sp>
          <p:nvSpPr>
            <p:cNvPr id="42" name="TextBox 43">
              <a:extLst>
                <a:ext uri="{FF2B5EF4-FFF2-40B4-BE49-F238E27FC236}">
                  <a16:creationId xmlns:a16="http://schemas.microsoft.com/office/drawing/2014/main" id="{C3DC3D05-2D16-4208-2AD5-C345E4D606D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36</a:t>
              </a:r>
            </a:p>
          </p:txBody>
        </p:sp>
        <p:sp>
          <p:nvSpPr>
            <p:cNvPr id="43" name="TextBox 49">
              <a:extLst>
                <a:ext uri="{FF2B5EF4-FFF2-40B4-BE49-F238E27FC236}">
                  <a16:creationId xmlns:a16="http://schemas.microsoft.com/office/drawing/2014/main" id="{BDDADD40-1D21-A283-8B26-3105E41ED244}"/>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79</a:t>
              </a:r>
            </a:p>
          </p:txBody>
        </p:sp>
        <p:grpSp>
          <p:nvGrpSpPr>
            <p:cNvPr id="44" name="Group 66">
              <a:extLst>
                <a:ext uri="{FF2B5EF4-FFF2-40B4-BE49-F238E27FC236}">
                  <a16:creationId xmlns:a16="http://schemas.microsoft.com/office/drawing/2014/main" id="{E105FE4B-F991-8EB7-3AFA-23EE9DA8C86F}"/>
                </a:ext>
              </a:extLst>
            </p:cNvPr>
            <p:cNvGrpSpPr>
              <a:grpSpLocks/>
            </p:cNvGrpSpPr>
            <p:nvPr/>
          </p:nvGrpSpPr>
          <p:grpSpPr bwMode="auto">
            <a:xfrm>
              <a:off x="1392415" y="1586678"/>
              <a:ext cx="719138" cy="1485848"/>
              <a:chOff x="2299" y="1296"/>
              <a:chExt cx="453" cy="681"/>
            </a:xfrm>
          </p:grpSpPr>
          <p:cxnSp>
            <p:nvCxnSpPr>
              <p:cNvPr id="45" name="Straight Connector 44">
                <a:extLst>
                  <a:ext uri="{FF2B5EF4-FFF2-40B4-BE49-F238E27FC236}">
                    <a16:creationId xmlns:a16="http://schemas.microsoft.com/office/drawing/2014/main" id="{D5CD5A02-E07C-FD9B-7EA1-317567354D4F}"/>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46" name="Straight Connector 45">
                <a:extLst>
                  <a:ext uri="{FF2B5EF4-FFF2-40B4-BE49-F238E27FC236}">
                    <a16:creationId xmlns:a16="http://schemas.microsoft.com/office/drawing/2014/main" id="{ABC958C3-01E3-4C31-FAA5-9CA4C4641AC4}"/>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47" name="TextBox 46">
            <a:extLst>
              <a:ext uri="{FF2B5EF4-FFF2-40B4-BE49-F238E27FC236}">
                <a16:creationId xmlns:a16="http://schemas.microsoft.com/office/drawing/2014/main" id="{BA7503FE-FA39-BAA8-A054-2AF7ED70B464}"/>
              </a:ext>
            </a:extLst>
          </p:cNvPr>
          <p:cNvSpPr txBox="1"/>
          <p:nvPr/>
        </p:nvSpPr>
        <p:spPr>
          <a:xfrm>
            <a:off x="9915676" y="103835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48" name="TextBox 47">
            <a:extLst>
              <a:ext uri="{FF2B5EF4-FFF2-40B4-BE49-F238E27FC236}">
                <a16:creationId xmlns:a16="http://schemas.microsoft.com/office/drawing/2014/main" id="{12D1E9CB-5C11-4308-4939-B344ED06C9BC}"/>
              </a:ext>
            </a:extLst>
          </p:cNvPr>
          <p:cNvSpPr txBox="1"/>
          <p:nvPr/>
        </p:nvSpPr>
        <p:spPr>
          <a:xfrm>
            <a:off x="9183757" y="939067"/>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49" name="TextBox 48">
            <a:extLst>
              <a:ext uri="{FF2B5EF4-FFF2-40B4-BE49-F238E27FC236}">
                <a16:creationId xmlns:a16="http://schemas.microsoft.com/office/drawing/2014/main" id="{A6700874-6F8F-B602-D981-E6A47FBD9A3A}"/>
              </a:ext>
            </a:extLst>
          </p:cNvPr>
          <p:cNvSpPr txBox="1"/>
          <p:nvPr/>
        </p:nvSpPr>
        <p:spPr>
          <a:xfrm>
            <a:off x="9183757" y="143602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50" name="TextBox 49">
            <a:extLst>
              <a:ext uri="{FF2B5EF4-FFF2-40B4-BE49-F238E27FC236}">
                <a16:creationId xmlns:a16="http://schemas.microsoft.com/office/drawing/2014/main" id="{6AB26298-4434-1DF9-3D52-80DAF61C2F71}"/>
              </a:ext>
            </a:extLst>
          </p:cNvPr>
          <p:cNvSpPr txBox="1"/>
          <p:nvPr/>
        </p:nvSpPr>
        <p:spPr>
          <a:xfrm>
            <a:off x="8925340" y="939067"/>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7</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033669" y="2870811"/>
            <a:ext cx="1769164" cy="1631502"/>
            <a:chOff x="827213" y="1441024"/>
            <a:chExt cx="1353544"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17</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41</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024006" y="344362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58" name="TextBox 57">
            <a:extLst>
              <a:ext uri="{FF2B5EF4-FFF2-40B4-BE49-F238E27FC236}">
                <a16:creationId xmlns:a16="http://schemas.microsoft.com/office/drawing/2014/main" id="{81773A53-510A-03A0-DC95-0C91311DB6A7}"/>
              </a:ext>
            </a:extLst>
          </p:cNvPr>
          <p:cNvSpPr txBox="1"/>
          <p:nvPr/>
        </p:nvSpPr>
        <p:spPr>
          <a:xfrm>
            <a:off x="1292087" y="3344337"/>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59" name="TextBox 58">
            <a:extLst>
              <a:ext uri="{FF2B5EF4-FFF2-40B4-BE49-F238E27FC236}">
                <a16:creationId xmlns:a16="http://schemas.microsoft.com/office/drawing/2014/main" id="{8A51F563-7E7D-EC0B-7560-264BC462D63A}"/>
              </a:ext>
            </a:extLst>
          </p:cNvPr>
          <p:cNvSpPr txBox="1"/>
          <p:nvPr/>
        </p:nvSpPr>
        <p:spPr>
          <a:xfrm>
            <a:off x="1292087" y="384129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033670" y="3344337"/>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61" name="Group 60">
            <a:extLst>
              <a:ext uri="{FF2B5EF4-FFF2-40B4-BE49-F238E27FC236}">
                <a16:creationId xmlns:a16="http://schemas.microsoft.com/office/drawing/2014/main" id="{E0ECA513-15D8-A19D-4143-384A37FB4620}"/>
              </a:ext>
            </a:extLst>
          </p:cNvPr>
          <p:cNvGrpSpPr/>
          <p:nvPr/>
        </p:nvGrpSpPr>
        <p:grpSpPr>
          <a:xfrm>
            <a:off x="3756990" y="3009959"/>
            <a:ext cx="1769164" cy="1631502"/>
            <a:chOff x="827213" y="1441024"/>
            <a:chExt cx="1353544" cy="1631502"/>
          </a:xfrm>
        </p:grpSpPr>
        <p:sp>
          <p:nvSpPr>
            <p:cNvPr id="62" name="TextBox 43">
              <a:extLst>
                <a:ext uri="{FF2B5EF4-FFF2-40B4-BE49-F238E27FC236}">
                  <a16:creationId xmlns:a16="http://schemas.microsoft.com/office/drawing/2014/main" id="{ED14D3B0-8A2D-8233-6D25-C3F747606CB2}"/>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27</a:t>
              </a:r>
            </a:p>
          </p:txBody>
        </p:sp>
        <p:sp>
          <p:nvSpPr>
            <p:cNvPr id="63" name="TextBox 49">
              <a:extLst>
                <a:ext uri="{FF2B5EF4-FFF2-40B4-BE49-F238E27FC236}">
                  <a16:creationId xmlns:a16="http://schemas.microsoft.com/office/drawing/2014/main" id="{445261E5-B333-56C9-58CB-C95C9C8C1D5F}"/>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89</a:t>
              </a:r>
            </a:p>
          </p:txBody>
        </p:sp>
        <p:grpSp>
          <p:nvGrpSpPr>
            <p:cNvPr id="64" name="Group 66">
              <a:extLst>
                <a:ext uri="{FF2B5EF4-FFF2-40B4-BE49-F238E27FC236}">
                  <a16:creationId xmlns:a16="http://schemas.microsoft.com/office/drawing/2014/main" id="{59897EDC-2C2E-F947-9B36-442C1ABED0AE}"/>
                </a:ext>
              </a:extLst>
            </p:cNvPr>
            <p:cNvGrpSpPr>
              <a:grpSpLocks/>
            </p:cNvGrpSpPr>
            <p:nvPr/>
          </p:nvGrpSpPr>
          <p:grpSpPr bwMode="auto">
            <a:xfrm>
              <a:off x="1392415" y="1586678"/>
              <a:ext cx="719138" cy="1485848"/>
              <a:chOff x="2299" y="1296"/>
              <a:chExt cx="453" cy="681"/>
            </a:xfrm>
          </p:grpSpPr>
          <p:cxnSp>
            <p:nvCxnSpPr>
              <p:cNvPr id="65" name="Straight Connector 64">
                <a:extLst>
                  <a:ext uri="{FF2B5EF4-FFF2-40B4-BE49-F238E27FC236}">
                    <a16:creationId xmlns:a16="http://schemas.microsoft.com/office/drawing/2014/main" id="{F755F138-4F92-9AC7-2B6A-FEC8128555CB}"/>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66" name="Straight Connector 65">
                <a:extLst>
                  <a:ext uri="{FF2B5EF4-FFF2-40B4-BE49-F238E27FC236}">
                    <a16:creationId xmlns:a16="http://schemas.microsoft.com/office/drawing/2014/main" id="{7298E98E-093E-C737-51C1-2172B445B129}"/>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67" name="TextBox 66">
            <a:extLst>
              <a:ext uri="{FF2B5EF4-FFF2-40B4-BE49-F238E27FC236}">
                <a16:creationId xmlns:a16="http://schemas.microsoft.com/office/drawing/2014/main" id="{4505FA4B-BF70-1BE5-73E1-F14A6C058733}"/>
              </a:ext>
            </a:extLst>
          </p:cNvPr>
          <p:cNvSpPr txBox="1"/>
          <p:nvPr/>
        </p:nvSpPr>
        <p:spPr>
          <a:xfrm>
            <a:off x="4747327" y="358277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68" name="TextBox 67">
            <a:extLst>
              <a:ext uri="{FF2B5EF4-FFF2-40B4-BE49-F238E27FC236}">
                <a16:creationId xmlns:a16="http://schemas.microsoft.com/office/drawing/2014/main" id="{6A3A6DA7-8B3E-8064-0FE0-F216E66693C2}"/>
              </a:ext>
            </a:extLst>
          </p:cNvPr>
          <p:cNvSpPr txBox="1"/>
          <p:nvPr/>
        </p:nvSpPr>
        <p:spPr>
          <a:xfrm>
            <a:off x="4015408" y="3483485"/>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a:t>
            </a:r>
          </a:p>
        </p:txBody>
      </p:sp>
      <p:sp>
        <p:nvSpPr>
          <p:cNvPr id="69" name="TextBox 68">
            <a:extLst>
              <a:ext uri="{FF2B5EF4-FFF2-40B4-BE49-F238E27FC236}">
                <a16:creationId xmlns:a16="http://schemas.microsoft.com/office/drawing/2014/main" id="{AE6D8002-7730-F638-9DFF-EA8BD1A6F3F4}"/>
              </a:ext>
            </a:extLst>
          </p:cNvPr>
          <p:cNvSpPr txBox="1"/>
          <p:nvPr/>
        </p:nvSpPr>
        <p:spPr>
          <a:xfrm>
            <a:off x="4015408" y="3980441"/>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8</a:t>
            </a:r>
          </a:p>
        </p:txBody>
      </p:sp>
      <p:sp>
        <p:nvSpPr>
          <p:cNvPr id="70" name="TextBox 69">
            <a:extLst>
              <a:ext uri="{FF2B5EF4-FFF2-40B4-BE49-F238E27FC236}">
                <a16:creationId xmlns:a16="http://schemas.microsoft.com/office/drawing/2014/main" id="{7829F4D6-4040-E65B-DE8C-DB2860B66DA4}"/>
              </a:ext>
            </a:extLst>
          </p:cNvPr>
          <p:cNvSpPr txBox="1"/>
          <p:nvPr/>
        </p:nvSpPr>
        <p:spPr>
          <a:xfrm>
            <a:off x="3756991" y="3483485"/>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71" name="Group 70">
            <a:extLst>
              <a:ext uri="{FF2B5EF4-FFF2-40B4-BE49-F238E27FC236}">
                <a16:creationId xmlns:a16="http://schemas.microsoft.com/office/drawing/2014/main" id="{9D7286E3-485F-4002-2388-5445F6926C51}"/>
              </a:ext>
            </a:extLst>
          </p:cNvPr>
          <p:cNvGrpSpPr/>
          <p:nvPr/>
        </p:nvGrpSpPr>
        <p:grpSpPr>
          <a:xfrm>
            <a:off x="6331226" y="3059654"/>
            <a:ext cx="1769164" cy="1631502"/>
            <a:chOff x="827213" y="1441024"/>
            <a:chExt cx="1353544" cy="1631502"/>
          </a:xfrm>
        </p:grpSpPr>
        <p:sp>
          <p:nvSpPr>
            <p:cNvPr id="72" name="TextBox 43">
              <a:extLst>
                <a:ext uri="{FF2B5EF4-FFF2-40B4-BE49-F238E27FC236}">
                  <a16:creationId xmlns:a16="http://schemas.microsoft.com/office/drawing/2014/main" id="{9CE34170-C271-35AE-BAF7-A4EF7E05B2C3}"/>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30</a:t>
              </a:r>
            </a:p>
          </p:txBody>
        </p:sp>
        <p:sp>
          <p:nvSpPr>
            <p:cNvPr id="73" name="TextBox 49">
              <a:extLst>
                <a:ext uri="{FF2B5EF4-FFF2-40B4-BE49-F238E27FC236}">
                  <a16:creationId xmlns:a16="http://schemas.microsoft.com/office/drawing/2014/main" id="{7EEB43C7-5A31-D053-9B9C-BBD307D81E32}"/>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94</a:t>
              </a:r>
            </a:p>
          </p:txBody>
        </p:sp>
        <p:grpSp>
          <p:nvGrpSpPr>
            <p:cNvPr id="74" name="Group 66">
              <a:extLst>
                <a:ext uri="{FF2B5EF4-FFF2-40B4-BE49-F238E27FC236}">
                  <a16:creationId xmlns:a16="http://schemas.microsoft.com/office/drawing/2014/main" id="{73A72EA7-6F3D-88A5-3D3B-25C6E2F954ED}"/>
                </a:ext>
              </a:extLst>
            </p:cNvPr>
            <p:cNvGrpSpPr>
              <a:grpSpLocks/>
            </p:cNvGrpSpPr>
            <p:nvPr/>
          </p:nvGrpSpPr>
          <p:grpSpPr bwMode="auto">
            <a:xfrm>
              <a:off x="1392415" y="1586678"/>
              <a:ext cx="719138" cy="1485848"/>
              <a:chOff x="2299" y="1296"/>
              <a:chExt cx="453" cy="681"/>
            </a:xfrm>
          </p:grpSpPr>
          <p:cxnSp>
            <p:nvCxnSpPr>
              <p:cNvPr id="75" name="Straight Connector 74">
                <a:extLst>
                  <a:ext uri="{FF2B5EF4-FFF2-40B4-BE49-F238E27FC236}">
                    <a16:creationId xmlns:a16="http://schemas.microsoft.com/office/drawing/2014/main" id="{7DFC4858-FA8E-32CD-0B41-82B53DC6D91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76" name="Straight Connector 75">
                <a:extLst>
                  <a:ext uri="{FF2B5EF4-FFF2-40B4-BE49-F238E27FC236}">
                    <a16:creationId xmlns:a16="http://schemas.microsoft.com/office/drawing/2014/main" id="{5964558C-9F9E-9D4E-4E4E-D147A879A156}"/>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77" name="TextBox 76">
            <a:extLst>
              <a:ext uri="{FF2B5EF4-FFF2-40B4-BE49-F238E27FC236}">
                <a16:creationId xmlns:a16="http://schemas.microsoft.com/office/drawing/2014/main" id="{C61E3F8E-30A4-BB48-B26F-7C93E7958A33}"/>
              </a:ext>
            </a:extLst>
          </p:cNvPr>
          <p:cNvSpPr txBox="1"/>
          <p:nvPr/>
        </p:nvSpPr>
        <p:spPr>
          <a:xfrm>
            <a:off x="7321563" y="3632466"/>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78" name="TextBox 77">
            <a:extLst>
              <a:ext uri="{FF2B5EF4-FFF2-40B4-BE49-F238E27FC236}">
                <a16:creationId xmlns:a16="http://schemas.microsoft.com/office/drawing/2014/main" id="{5DFF5F2F-4FAA-C431-6AA7-4B89CCCE2B86}"/>
              </a:ext>
            </a:extLst>
          </p:cNvPr>
          <p:cNvSpPr txBox="1"/>
          <p:nvPr/>
        </p:nvSpPr>
        <p:spPr>
          <a:xfrm>
            <a:off x="6589644" y="3533180"/>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79" name="TextBox 78">
            <a:extLst>
              <a:ext uri="{FF2B5EF4-FFF2-40B4-BE49-F238E27FC236}">
                <a16:creationId xmlns:a16="http://schemas.microsoft.com/office/drawing/2014/main" id="{79F87143-4C97-E543-1899-2A1954D0D6EC}"/>
              </a:ext>
            </a:extLst>
          </p:cNvPr>
          <p:cNvSpPr txBox="1"/>
          <p:nvPr/>
        </p:nvSpPr>
        <p:spPr>
          <a:xfrm>
            <a:off x="6589644" y="4030136"/>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80" name="TextBox 79">
            <a:extLst>
              <a:ext uri="{FF2B5EF4-FFF2-40B4-BE49-F238E27FC236}">
                <a16:creationId xmlns:a16="http://schemas.microsoft.com/office/drawing/2014/main" id="{8D2F60AD-A28E-C1D0-558A-4B0DE3009B1D}"/>
              </a:ext>
            </a:extLst>
          </p:cNvPr>
          <p:cNvSpPr txBox="1"/>
          <p:nvPr/>
        </p:nvSpPr>
        <p:spPr>
          <a:xfrm>
            <a:off x="6331227" y="3533180"/>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9</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92" name="Group 91">
            <a:extLst>
              <a:ext uri="{FF2B5EF4-FFF2-40B4-BE49-F238E27FC236}">
                <a16:creationId xmlns:a16="http://schemas.microsoft.com/office/drawing/2014/main" id="{2E72B63D-3B6E-D0E9-A359-DF9BE6206725}"/>
              </a:ext>
            </a:extLst>
          </p:cNvPr>
          <p:cNvGrpSpPr/>
          <p:nvPr/>
        </p:nvGrpSpPr>
        <p:grpSpPr>
          <a:xfrm>
            <a:off x="9024731" y="2960263"/>
            <a:ext cx="1769164" cy="1631502"/>
            <a:chOff x="827213" y="1441024"/>
            <a:chExt cx="1353544" cy="1631502"/>
          </a:xfrm>
        </p:grpSpPr>
        <p:sp>
          <p:nvSpPr>
            <p:cNvPr id="93" name="TextBox 43">
              <a:extLst>
                <a:ext uri="{FF2B5EF4-FFF2-40B4-BE49-F238E27FC236}">
                  <a16:creationId xmlns:a16="http://schemas.microsoft.com/office/drawing/2014/main" id="{2CFDD4CA-AC2E-BB7E-943A-556C176C3C4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19</a:t>
              </a:r>
            </a:p>
          </p:txBody>
        </p:sp>
        <p:sp>
          <p:nvSpPr>
            <p:cNvPr id="94" name="TextBox 49">
              <a:extLst>
                <a:ext uri="{FF2B5EF4-FFF2-40B4-BE49-F238E27FC236}">
                  <a16:creationId xmlns:a16="http://schemas.microsoft.com/office/drawing/2014/main" id="{F36DB8C6-30BC-DC43-8384-79F1059C215E}"/>
                </a:ext>
              </a:extLst>
            </p:cNvPr>
            <p:cNvSpPr txBox="1">
              <a:spLocks noChangeArrowheads="1"/>
            </p:cNvSpPr>
            <p:nvPr/>
          </p:nvSpPr>
          <p:spPr bwMode="auto">
            <a:xfrm>
              <a:off x="827213" y="1445824"/>
              <a:ext cx="721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59</a:t>
              </a:r>
            </a:p>
          </p:txBody>
        </p:sp>
        <p:grpSp>
          <p:nvGrpSpPr>
            <p:cNvPr id="95" name="Group 66">
              <a:extLst>
                <a:ext uri="{FF2B5EF4-FFF2-40B4-BE49-F238E27FC236}">
                  <a16:creationId xmlns:a16="http://schemas.microsoft.com/office/drawing/2014/main" id="{3968DDA3-C881-8172-773D-56740FDCAEB6}"/>
                </a:ext>
              </a:extLst>
            </p:cNvPr>
            <p:cNvGrpSpPr>
              <a:grpSpLocks/>
            </p:cNvGrpSpPr>
            <p:nvPr/>
          </p:nvGrpSpPr>
          <p:grpSpPr bwMode="auto">
            <a:xfrm>
              <a:off x="1392415" y="1586678"/>
              <a:ext cx="719138" cy="1485848"/>
              <a:chOff x="2299" y="1296"/>
              <a:chExt cx="453" cy="681"/>
            </a:xfrm>
          </p:grpSpPr>
          <p:cxnSp>
            <p:nvCxnSpPr>
              <p:cNvPr id="96" name="Straight Connector 95">
                <a:extLst>
                  <a:ext uri="{FF2B5EF4-FFF2-40B4-BE49-F238E27FC236}">
                    <a16:creationId xmlns:a16="http://schemas.microsoft.com/office/drawing/2014/main" id="{8ED000EB-6341-2013-EB9B-56C93CED83CB}"/>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97" name="Straight Connector 96">
                <a:extLst>
                  <a:ext uri="{FF2B5EF4-FFF2-40B4-BE49-F238E27FC236}">
                    <a16:creationId xmlns:a16="http://schemas.microsoft.com/office/drawing/2014/main" id="{6802B112-974B-0076-B734-2E7D41C80BF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98" name="TextBox 97">
            <a:extLst>
              <a:ext uri="{FF2B5EF4-FFF2-40B4-BE49-F238E27FC236}">
                <a16:creationId xmlns:a16="http://schemas.microsoft.com/office/drawing/2014/main" id="{D418E3B2-644E-0471-15A8-FF98B9084736}"/>
              </a:ext>
            </a:extLst>
          </p:cNvPr>
          <p:cNvSpPr txBox="1"/>
          <p:nvPr/>
        </p:nvSpPr>
        <p:spPr>
          <a:xfrm>
            <a:off x="10015068" y="3533075"/>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99" name="TextBox 98">
            <a:extLst>
              <a:ext uri="{FF2B5EF4-FFF2-40B4-BE49-F238E27FC236}">
                <a16:creationId xmlns:a16="http://schemas.microsoft.com/office/drawing/2014/main" id="{AC933033-B8B9-7B50-70DA-5F4F9F11342F}"/>
              </a:ext>
            </a:extLst>
          </p:cNvPr>
          <p:cNvSpPr txBox="1"/>
          <p:nvPr/>
        </p:nvSpPr>
        <p:spPr>
          <a:xfrm>
            <a:off x="9283149" y="3433789"/>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100" name="TextBox 99">
            <a:extLst>
              <a:ext uri="{FF2B5EF4-FFF2-40B4-BE49-F238E27FC236}">
                <a16:creationId xmlns:a16="http://schemas.microsoft.com/office/drawing/2014/main" id="{BE54A97D-1B5D-7BDD-099D-E6083CDB789E}"/>
              </a:ext>
            </a:extLst>
          </p:cNvPr>
          <p:cNvSpPr txBox="1"/>
          <p:nvPr/>
        </p:nvSpPr>
        <p:spPr>
          <a:xfrm>
            <a:off x="9283149" y="3930745"/>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101" name="TextBox 100">
            <a:extLst>
              <a:ext uri="{FF2B5EF4-FFF2-40B4-BE49-F238E27FC236}">
                <a16:creationId xmlns:a16="http://schemas.microsoft.com/office/drawing/2014/main" id="{A59B95CA-3864-0D43-0F6C-963E4281D0D5}"/>
              </a:ext>
            </a:extLst>
          </p:cNvPr>
          <p:cNvSpPr txBox="1"/>
          <p:nvPr/>
        </p:nvSpPr>
        <p:spPr>
          <a:xfrm>
            <a:off x="9024732" y="3433789"/>
            <a:ext cx="436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down)">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down)">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fade">
                                      <p:cBhvr>
                                        <p:cTn id="112" dur="500"/>
                                        <p:tgtEl>
                                          <p:spTgt spid="5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5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500"/>
                                        <p:tgtEl>
                                          <p:spTgt spid="5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wipe(down)">
                                      <p:cBhvr>
                                        <p:cTn id="132" dur="500"/>
                                        <p:tgtEl>
                                          <p:spTgt spid="6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fade">
                                      <p:cBhvr>
                                        <p:cTn id="137" dur="500"/>
                                        <p:tgtEl>
                                          <p:spTgt spid="6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fade">
                                      <p:cBhvr>
                                        <p:cTn id="142" dur="500"/>
                                        <p:tgtEl>
                                          <p:spTgt spid="6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fade">
                                      <p:cBhvr>
                                        <p:cTn id="147" dur="500"/>
                                        <p:tgtEl>
                                          <p:spTgt spid="7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9"/>
                                        </p:tgtEl>
                                        <p:attrNameLst>
                                          <p:attrName>style.visibility</p:attrName>
                                        </p:attrNameLst>
                                      </p:cBhvr>
                                      <p:to>
                                        <p:strVal val="visible"/>
                                      </p:to>
                                    </p:set>
                                    <p:animEffect transition="in" filter="fade">
                                      <p:cBhvr>
                                        <p:cTn id="152" dur="500"/>
                                        <p:tgtEl>
                                          <p:spTgt spid="6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down)">
                                      <p:cBhvr>
                                        <p:cTn id="157" dur="500"/>
                                        <p:tgtEl>
                                          <p:spTgt spid="7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77"/>
                                        </p:tgtEl>
                                        <p:attrNameLst>
                                          <p:attrName>style.visibility</p:attrName>
                                        </p:attrNameLst>
                                      </p:cBhvr>
                                      <p:to>
                                        <p:strVal val="visible"/>
                                      </p:to>
                                    </p:set>
                                    <p:animEffect transition="in" filter="fade">
                                      <p:cBhvr>
                                        <p:cTn id="162" dur="500"/>
                                        <p:tgtEl>
                                          <p:spTgt spid="77"/>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78"/>
                                        </p:tgtEl>
                                        <p:attrNameLst>
                                          <p:attrName>style.visibility</p:attrName>
                                        </p:attrNameLst>
                                      </p:cBhvr>
                                      <p:to>
                                        <p:strVal val="visible"/>
                                      </p:to>
                                    </p:set>
                                    <p:animEffect transition="in" filter="fade">
                                      <p:cBhvr>
                                        <p:cTn id="167" dur="500"/>
                                        <p:tgtEl>
                                          <p:spTgt spid="7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80"/>
                                        </p:tgtEl>
                                        <p:attrNameLst>
                                          <p:attrName>style.visibility</p:attrName>
                                        </p:attrNameLst>
                                      </p:cBhvr>
                                      <p:to>
                                        <p:strVal val="visible"/>
                                      </p:to>
                                    </p:set>
                                    <p:animEffect transition="in" filter="fade">
                                      <p:cBhvr>
                                        <p:cTn id="172" dur="500"/>
                                        <p:tgtEl>
                                          <p:spTgt spid="8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79"/>
                                        </p:tgtEl>
                                        <p:attrNameLst>
                                          <p:attrName>style.visibility</p:attrName>
                                        </p:attrNameLst>
                                      </p:cBhvr>
                                      <p:to>
                                        <p:strVal val="visible"/>
                                      </p:to>
                                    </p:set>
                                    <p:animEffect transition="in" filter="fade">
                                      <p:cBhvr>
                                        <p:cTn id="177" dur="500"/>
                                        <p:tgtEl>
                                          <p:spTgt spid="7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nodeType="clickEffect">
                                  <p:stCondLst>
                                    <p:cond delay="0"/>
                                  </p:stCondLst>
                                  <p:childTnLst>
                                    <p:set>
                                      <p:cBhvr>
                                        <p:cTn id="181" dur="1" fill="hold">
                                          <p:stCondLst>
                                            <p:cond delay="0"/>
                                          </p:stCondLst>
                                        </p:cTn>
                                        <p:tgtEl>
                                          <p:spTgt spid="92"/>
                                        </p:tgtEl>
                                        <p:attrNameLst>
                                          <p:attrName>style.visibility</p:attrName>
                                        </p:attrNameLst>
                                      </p:cBhvr>
                                      <p:to>
                                        <p:strVal val="visible"/>
                                      </p:to>
                                    </p:set>
                                    <p:animEffect transition="in" filter="wipe(down)">
                                      <p:cBhvr>
                                        <p:cTn id="182" dur="500"/>
                                        <p:tgtEl>
                                          <p:spTgt spid="9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fade">
                                      <p:cBhvr>
                                        <p:cTn id="187" dur="500"/>
                                        <p:tgtEl>
                                          <p:spTgt spid="98"/>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99"/>
                                        </p:tgtEl>
                                        <p:attrNameLst>
                                          <p:attrName>style.visibility</p:attrName>
                                        </p:attrNameLst>
                                      </p:cBhvr>
                                      <p:to>
                                        <p:strVal val="visible"/>
                                      </p:to>
                                    </p:set>
                                    <p:animEffect transition="in" filter="fade">
                                      <p:cBhvr>
                                        <p:cTn id="192" dur="500"/>
                                        <p:tgtEl>
                                          <p:spTgt spid="99"/>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01"/>
                                        </p:tgtEl>
                                        <p:attrNameLst>
                                          <p:attrName>style.visibility</p:attrName>
                                        </p:attrNameLst>
                                      </p:cBhvr>
                                      <p:to>
                                        <p:strVal val="visible"/>
                                      </p:to>
                                    </p:set>
                                    <p:animEffect transition="in" filter="fade">
                                      <p:cBhvr>
                                        <p:cTn id="197" dur="500"/>
                                        <p:tgtEl>
                                          <p:spTgt spid="101"/>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00"/>
                                        </p:tgtEl>
                                        <p:attrNameLst>
                                          <p:attrName>style.visibility</p:attrName>
                                        </p:attrNameLst>
                                      </p:cBhvr>
                                      <p:to>
                                        <p:strVal val="visible"/>
                                      </p:to>
                                    </p:set>
                                    <p:animEffect transition="in" filter="fade">
                                      <p:cBhvr>
                                        <p:cTn id="20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7" grpId="0"/>
      <p:bldP spid="28" grpId="0"/>
      <p:bldP spid="29" grpId="0"/>
      <p:bldP spid="30" grpId="0"/>
      <p:bldP spid="37" grpId="0"/>
      <p:bldP spid="38" grpId="0"/>
      <p:bldP spid="39" grpId="0"/>
      <p:bldP spid="40" grpId="0"/>
      <p:bldP spid="47" grpId="0"/>
      <p:bldP spid="48" grpId="0"/>
      <p:bldP spid="49" grpId="0"/>
      <p:bldP spid="50" grpId="0"/>
      <p:bldP spid="57" grpId="0"/>
      <p:bldP spid="58" grpId="0"/>
      <p:bldP spid="59" grpId="0"/>
      <p:bldP spid="60" grpId="0"/>
      <p:bldP spid="67" grpId="0"/>
      <p:bldP spid="68" grpId="0"/>
      <p:bldP spid="69" grpId="0"/>
      <p:bldP spid="70" grpId="0"/>
      <p:bldP spid="77" grpId="0"/>
      <p:bldP spid="78" grpId="0"/>
      <p:bldP spid="79" grpId="0"/>
      <p:bldP spid="80" grpId="0"/>
      <p:bldP spid="98" grpId="0"/>
      <p:bldP spid="99" grpId="0"/>
      <p:bldP spid="100"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lvl="0" algn="just">
              <a:defRPr/>
            </a:pPr>
            <a:r>
              <a:rPr lang="en-US" sz="2800" b="1" dirty="0">
                <a:solidFill>
                  <a:srgbClr val="000000"/>
                </a:solidFill>
                <a:latin typeface="Cambria" panose="02040503050406030204" pitchFamily="18" charset="0"/>
                <a:ea typeface="Times New Roman" panose="02020603050405020304" pitchFamily="18" charset="0"/>
              </a:rPr>
              <a:t>   </a:t>
            </a:r>
            <a:r>
              <a:rPr lang="vi-VN" sz="2800" b="1" dirty="0">
                <a:solidFill>
                  <a:srgbClr val="000000"/>
                </a:solidFill>
                <a:latin typeface="Cambria" panose="02040503050406030204" pitchFamily="18" charset="0"/>
                <a:ea typeface="Times New Roman" panose="02020603050405020304" pitchFamily="18" charset="0"/>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Mỗi bạn được cô thưởng số quyển vở là</a:t>
            </a:r>
            <a:r>
              <a:rPr lang="en-US" sz="3600" b="1" dirty="0">
                <a:solidFill>
                  <a:prstClr val="black"/>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lvl="0" algn="ctr">
              <a:defRPr/>
            </a:pPr>
            <a:r>
              <a:rPr lang="en-US" sz="3600" b="1" dirty="0">
                <a:solidFill>
                  <a:prstClr val="black"/>
                </a:solidFill>
                <a:latin typeface="Cambria" panose="02040503050406030204" pitchFamily="18" charset="0"/>
                <a:ea typeface="Cambria" panose="02040503050406030204" pitchFamily="18" charset="0"/>
              </a:rPr>
              <a:t>180 : 36 = 5 (</a:t>
            </a:r>
            <a:r>
              <a:rPr lang="en-US" sz="3600" b="1" dirty="0" err="1">
                <a:solidFill>
                  <a:prstClr val="black"/>
                </a:solidFill>
                <a:latin typeface="Cambria" panose="02040503050406030204" pitchFamily="18" charset="0"/>
                <a:ea typeface="Cambria" panose="02040503050406030204" pitchFamily="18" charset="0"/>
              </a:rPr>
              <a:t>quyển</a:t>
            </a:r>
            <a:r>
              <a:rPr lang="en-US" sz="3600" b="1" dirty="0">
                <a:solidFill>
                  <a:prstClr val="black"/>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550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54</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90545" y="4619525"/>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45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195859" y="4605294"/>
              <a:ext cx="477820"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55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91036" y="4557691"/>
              <a:ext cx="522351"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55</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332655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5 500 : 100</a:t>
            </a:r>
            <a:r>
              <a:rPr kumimoji="0" lang="en-US" sz="3600"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45223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80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239001" y="4590511"/>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275488" y="4619525"/>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75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477820"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70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78493" y="4545051"/>
              <a:ext cx="591745"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70</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735" b="1" dirty="0">
                <a:solidFill>
                  <a:srgbClr val="002060"/>
                </a:solidFill>
                <a:latin typeface="Arial" panose="020B0604020202020204" pitchFamily="34" charset="0"/>
                <a:ea typeface="Aachen" pitchFamily="18" charset="0"/>
                <a:cs typeface="Arial" panose="020B0604020202020204" pitchFamily="34" charset="0"/>
              </a:rPr>
              <a:t>5 600 : 80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45223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477820"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69123" y="4481853"/>
              <a:ext cx="591745"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2 400 : 100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45223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80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5366" cy="682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800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95119" y="4619525"/>
              <a:ext cx="51392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70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221634"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700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4247" y="4532411"/>
              <a:ext cx="796773" cy="775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700</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3179075"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7 000 : 10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780378" y="576766"/>
            <a:ext cx="3365284" cy="1566808"/>
          </a:xfrm>
          <a:prstGeom prst="rect">
            <a:avLst/>
          </a:prstGeom>
        </p:spPr>
      </p:pic>
      <p:pic>
        <p:nvPicPr>
          <p:cNvPr id="6" name="Picture 5">
            <a:extLst>
              <a:ext uri="{FF2B5EF4-FFF2-40B4-BE49-F238E27FC236}">
                <a16:creationId xmlns:a16="http://schemas.microsoft.com/office/drawing/2014/main" id="{0A6D71E3-1454-0295-7753-C56E1B48500B}"/>
              </a:ext>
            </a:extLst>
          </p:cNvPr>
          <p:cNvPicPr>
            <a:picLocks noChangeAspect="1"/>
          </p:cNvPicPr>
          <p:nvPr/>
        </p:nvPicPr>
        <p:blipFill>
          <a:blip r:embed="rId8"/>
          <a:stretch>
            <a:fillRect/>
          </a:stretch>
        </p:blipFill>
        <p:spPr>
          <a:xfrm>
            <a:off x="1785884" y="2400017"/>
            <a:ext cx="8699746" cy="193869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15" name="Picture 14">
            <a:extLst>
              <a:ext uri="{FF2B5EF4-FFF2-40B4-BE49-F238E27FC236}">
                <a16:creationId xmlns:a16="http://schemas.microsoft.com/office/drawing/2014/main" id="{B091DF9A-43BE-7799-5906-467A466853BC}"/>
              </a:ext>
            </a:extLst>
          </p:cNvPr>
          <p:cNvPicPr>
            <a:picLocks noChangeAspect="1"/>
          </p:cNvPicPr>
          <p:nvPr/>
        </p:nvPicPr>
        <p:blipFill>
          <a:blip r:embed="rId4"/>
          <a:stretch>
            <a:fillRect/>
          </a:stretch>
        </p:blipFill>
        <p:spPr>
          <a:xfrm>
            <a:off x="805276" y="1036154"/>
            <a:ext cx="10601325" cy="4686300"/>
          </a:xfrm>
          <a:prstGeom prst="rect">
            <a:avLst/>
          </a:prstGeom>
        </p:spPr>
      </p:pic>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320</Words>
  <Application>Microsoft Office PowerPoint</Application>
  <PresentationFormat>Màn hình rộng</PresentationFormat>
  <Paragraphs>124</Paragraphs>
  <Slides>19</Slides>
  <Notes>8</Notes>
  <HiddenSlides>0</HiddenSlides>
  <MMClips>0</MMClips>
  <ScaleCrop>false</ScaleCrop>
  <HeadingPairs>
    <vt:vector size="6" baseType="variant">
      <vt:variant>
        <vt:lpstr>Phông được Dùng</vt:lpstr>
      </vt:variant>
      <vt:variant>
        <vt:i4>14</vt:i4>
      </vt:variant>
      <vt:variant>
        <vt:lpstr>Chủ đề</vt:lpstr>
      </vt:variant>
      <vt:variant>
        <vt:i4>6</vt:i4>
      </vt:variant>
      <vt:variant>
        <vt:lpstr>Tiêu đề Bản chiếu</vt:lpstr>
      </vt:variant>
      <vt:variant>
        <vt:i4>19</vt:i4>
      </vt:variant>
    </vt:vector>
  </HeadingPairs>
  <TitlesOfParts>
    <vt:vector size="39" baseType="lpstr">
      <vt:lpstr>等线</vt:lpstr>
      <vt:lpstr>#9Slide02 Noi dung dai</vt:lpstr>
      <vt:lpstr>Alef</vt:lpstr>
      <vt:lpstr>Arial</vt:lpstr>
      <vt:lpstr>Calibri</vt:lpstr>
      <vt:lpstr>Cambria</vt:lpstr>
      <vt:lpstr>Catamaran Black</vt:lpstr>
      <vt:lpstr>Catamaran ExtraBold</vt:lpstr>
      <vt:lpstr>Catamaran Medium</vt:lpstr>
      <vt:lpstr>Coiny</vt:lpstr>
      <vt:lpstr>Dosis</vt:lpstr>
      <vt:lpstr>Pacifico</vt:lpstr>
      <vt:lpstr>Times New Roman</vt:lpstr>
      <vt:lpstr>UTM Cookies</vt:lpstr>
      <vt:lpstr>Math Subject for Elementary - 3rd Grade: Practice Standards by Slidesgo</vt:lpstr>
      <vt:lpstr>千图网拥有20W+精美PPT模板 更多PPT模板下载至：www.58pic.com/office/ppt​​</vt:lpstr>
      <vt:lpstr>1_Office Theme</vt:lpstr>
      <vt:lpstr>2_Office Theme</vt:lpstr>
      <vt:lpstr>Custom Design</vt:lpstr>
      <vt:lpstr>3_Office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11</cp:lastModifiedBy>
  <cp:revision>47</cp:revision>
  <dcterms:created xsi:type="dcterms:W3CDTF">2023-11-03T10:53:02Z</dcterms:created>
  <dcterms:modified xsi:type="dcterms:W3CDTF">2024-12-05T10:08:01Z</dcterms:modified>
</cp:coreProperties>
</file>